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ink/ink12.xml" ContentType="application/inkml+xml"/>
  <Override PartName="/ppt/ink/ink13.xml" ContentType="application/inkml+xml"/>
  <Override PartName="/ppt/ink/ink14.xml" ContentType="application/inkml+xml"/>
  <Override PartName="/ppt/ink/ink15.xml" ContentType="application/inkml+xml"/>
  <Override PartName="/ppt/ink/ink16.xml" ContentType="application/inkml+xml"/>
  <Override PartName="/ppt/ink/ink17.xml" ContentType="application/inkml+xml"/>
  <Override PartName="/ppt/ink/ink18.xml" ContentType="application/inkml+xml"/>
  <Override PartName="/ppt/ink/ink19.xml" ContentType="application/inkml+xml"/>
  <Override PartName="/ppt/ink/ink20.xml" ContentType="application/inkml+xml"/>
  <Override PartName="/ppt/ink/ink21.xml" ContentType="application/inkml+xml"/>
  <Override PartName="/ppt/ink/ink22.xml" ContentType="application/inkml+xml"/>
  <Override PartName="/ppt/ink/ink23.xml" ContentType="application/inkml+xml"/>
  <Override PartName="/ppt/ink/ink24.xml" ContentType="application/inkml+xml"/>
  <Override PartName="/ppt/ink/ink25.xml" ContentType="application/inkml+xml"/>
  <Override PartName="/ppt/ink/ink26.xml" ContentType="application/inkml+xml"/>
  <Override PartName="/ppt/ink/ink27.xml" ContentType="application/inkml+xml"/>
  <Override PartName="/ppt/ink/ink28.xml" ContentType="application/inkml+xml"/>
  <Override PartName="/ppt/ink/ink29.xml" ContentType="application/inkml+xml"/>
  <Override PartName="/ppt/ink/ink30.xml" ContentType="application/inkml+xml"/>
  <Override PartName="/ppt/ink/ink31.xml" ContentType="application/inkml+xml"/>
  <Override PartName="/ppt/ink/ink32.xml" ContentType="application/inkml+xml"/>
  <Override PartName="/ppt/ink/ink33.xml" ContentType="application/inkml+xml"/>
  <Override PartName="/ppt/ink/ink34.xml" ContentType="application/inkml+xml"/>
  <Override PartName="/ppt/ink/ink35.xml" ContentType="application/inkml+xml"/>
  <Override PartName="/ppt/ink/ink36.xml" ContentType="application/inkml+xml"/>
  <Override PartName="/ppt/ink/ink37.xml" ContentType="application/inkml+xml"/>
  <Override PartName="/ppt/ink/ink38.xml" ContentType="application/inkml+xml"/>
  <Override PartName="/ppt/ink/ink39.xml" ContentType="application/inkml+xml"/>
  <Override PartName="/ppt/ink/ink40.xml" ContentType="application/inkml+xml"/>
  <Override PartName="/ppt/ink/ink41.xml" ContentType="application/inkml+xml"/>
  <Override PartName="/ppt/ink/ink42.xml" ContentType="application/inkml+xml"/>
  <Override PartName="/ppt/ink/ink43.xml" ContentType="application/inkml+xml"/>
  <Override PartName="/ppt/ink/ink44.xml" ContentType="application/inkml+xml"/>
  <Override PartName="/ppt/ink/ink45.xml" ContentType="application/inkml+xml"/>
  <Override PartName="/ppt/ink/ink46.xml" ContentType="application/inkml+xml"/>
  <Override PartName="/ppt/ink/ink47.xml" ContentType="application/inkml+xml"/>
  <Override PartName="/ppt/ink/ink48.xml" ContentType="application/inkml+xml"/>
  <Override PartName="/ppt/ink/ink49.xml" ContentType="application/inkml+xml"/>
  <Override PartName="/ppt/ink/ink50.xml" ContentType="application/inkml+xml"/>
  <Override PartName="/ppt/ink/ink51.xml" ContentType="application/inkml+xml"/>
  <Override PartName="/ppt/ink/ink52.xml" ContentType="application/inkml+xml"/>
  <Override PartName="/ppt/ink/ink53.xml" ContentType="application/inkml+xml"/>
  <Override PartName="/ppt/ink/ink54.xml" ContentType="application/inkml+xml"/>
  <Override PartName="/ppt/ink/ink55.xml" ContentType="application/inkml+xml"/>
  <Override PartName="/ppt/ink/ink56.xml" ContentType="application/inkml+xml"/>
  <Override PartName="/ppt/ink/ink57.xml" ContentType="application/inkml+xml"/>
  <Override PartName="/ppt/ink/ink58.xml" ContentType="application/inkml+xml"/>
  <Override PartName="/ppt/ink/ink59.xml" ContentType="application/inkml+xml"/>
  <Override PartName="/ppt/ink/ink60.xml" ContentType="application/inkml+xml"/>
  <Override PartName="/ppt/ink/ink61.xml" ContentType="application/inkml+xml"/>
  <Override PartName="/ppt/ink/ink62.xml" ContentType="application/inkml+xml"/>
  <Override PartName="/ppt/ink/ink63.xml" ContentType="application/inkml+xml"/>
  <Override PartName="/ppt/ink/ink64.xml" ContentType="application/inkml+xml"/>
  <Override PartName="/ppt/ink/ink65.xml" ContentType="application/inkml+xml"/>
  <Override PartName="/ppt/ink/ink66.xml" ContentType="application/inkml+xml"/>
  <Override PartName="/ppt/ink/ink67.xml" ContentType="application/inkml+xml"/>
  <Override PartName="/ppt/ink/ink68.xml" ContentType="application/inkml+xml"/>
  <Override PartName="/ppt/ink/ink69.xml" ContentType="application/inkml+xml"/>
  <Override PartName="/ppt/ink/ink70.xml" ContentType="application/inkml+xml"/>
  <Override PartName="/ppt/ink/ink71.xml" ContentType="application/inkml+xml"/>
  <Override PartName="/ppt/ink/ink72.xml" ContentType="application/inkml+xml"/>
  <Override PartName="/ppt/ink/ink73.xml" ContentType="application/inkml+xml"/>
  <Override PartName="/ppt/ink/ink74.xml" ContentType="application/inkml+xml"/>
  <Override PartName="/ppt/ink/ink75.xml" ContentType="application/inkml+xml"/>
  <Override PartName="/ppt/ink/ink76.xml" ContentType="application/inkml+xml"/>
  <Override PartName="/ppt/ink/ink77.xml" ContentType="application/inkml+xml"/>
  <Override PartName="/ppt/ink/ink78.xml" ContentType="application/inkml+xml"/>
  <Override PartName="/ppt/ink/ink79.xml" ContentType="application/inkml+xml"/>
  <Override PartName="/ppt/ink/ink80.xml" ContentType="application/inkml+xml"/>
  <Override PartName="/ppt/ink/ink81.xml" ContentType="application/inkml+xml"/>
  <Override PartName="/ppt/ink/ink82.xml" ContentType="application/inkml+xml"/>
  <Override PartName="/ppt/ink/ink83.xml" ContentType="application/inkml+xml"/>
  <Override PartName="/ppt/ink/ink84.xml" ContentType="application/inkml+xml"/>
  <Override PartName="/ppt/ink/ink85.xml" ContentType="application/inkml+xml"/>
  <Override PartName="/ppt/ink/ink86.xml" ContentType="application/inkml+xml"/>
  <Override PartName="/ppt/ink/ink87.xml" ContentType="application/inkml+xml"/>
  <Override PartName="/ppt/ink/ink88.xml" ContentType="application/inkml+xml"/>
  <Override PartName="/ppt/ink/ink89.xml" ContentType="application/inkml+xml"/>
  <Override PartName="/ppt/ink/ink90.xml" ContentType="application/inkml+xml"/>
  <Override PartName="/ppt/ink/ink91.xml" ContentType="application/inkml+xml"/>
  <Override PartName="/ppt/ink/ink92.xml" ContentType="application/inkml+xml"/>
  <Override PartName="/ppt/ink/ink93.xml" ContentType="application/inkml+xml"/>
  <Override PartName="/ppt/ink/ink94.xml" ContentType="application/inkml+xml"/>
  <Override PartName="/ppt/ink/ink95.xml" ContentType="application/inkml+xml"/>
  <Override PartName="/ppt/ink/ink96.xml" ContentType="application/inkml+xml"/>
  <Override PartName="/ppt/ink/ink97.xml" ContentType="application/inkml+xml"/>
  <Override PartName="/ppt/ink/ink98.xml" ContentType="application/inkml+xml"/>
  <Override PartName="/ppt/ink/ink99.xml" ContentType="application/inkml+xml"/>
  <Override PartName="/ppt/ink/ink100.xml" ContentType="application/inkml+xml"/>
  <Override PartName="/ppt/ink/ink101.xml" ContentType="application/inkml+xml"/>
  <Override PartName="/ppt/ink/ink102.xml" ContentType="application/inkml+xml"/>
  <Override PartName="/ppt/ink/ink103.xml" ContentType="application/inkml+xml"/>
  <Override PartName="/ppt/ink/ink104.xml" ContentType="application/inkml+xml"/>
  <Override PartName="/ppt/ink/ink105.xml" ContentType="application/inkml+xml"/>
  <Override PartName="/ppt/ink/ink106.xml" ContentType="application/inkml+xml"/>
  <Override PartName="/ppt/ink/ink107.xml" ContentType="application/inkml+xml"/>
  <Override PartName="/ppt/ink/ink108.xml" ContentType="application/inkml+xml"/>
  <Override PartName="/ppt/ink/ink109.xml" ContentType="application/inkml+xml"/>
  <Override PartName="/ppt/ink/ink110.xml" ContentType="application/inkml+xml"/>
  <Override PartName="/ppt/ink/ink111.xml" ContentType="application/inkml+xml"/>
  <Override PartName="/ppt/ink/ink112.xml" ContentType="application/inkml+xml"/>
  <Override PartName="/ppt/ink/ink113.xml" ContentType="application/inkml+xml"/>
  <Override PartName="/ppt/ink/ink114.xml" ContentType="application/inkml+xml"/>
  <Override PartName="/ppt/ink/ink115.xml" ContentType="application/inkml+xml"/>
  <Override PartName="/ppt/ink/ink116.xml" ContentType="application/inkml+xml"/>
  <Override PartName="/ppt/ink/ink117.xml" ContentType="application/inkml+xml"/>
  <Override PartName="/ppt/ink/ink118.xml" ContentType="application/inkml+xml"/>
  <Override PartName="/ppt/ink/ink119.xml" ContentType="application/inkml+xml"/>
  <Override PartName="/ppt/ink/ink120.xml" ContentType="application/inkml+xml"/>
  <Override PartName="/ppt/ink/ink121.xml" ContentType="application/inkml+xml"/>
  <Override PartName="/ppt/ink/ink122.xml" ContentType="application/inkml+xml"/>
  <Override PartName="/ppt/ink/ink123.xml" ContentType="application/inkml+xml"/>
  <Override PartName="/ppt/ink/ink124.xml" ContentType="application/inkml+xml"/>
  <Override PartName="/ppt/ink/ink125.xml" ContentType="application/inkml+xml"/>
  <Override PartName="/ppt/ink/ink126.xml" ContentType="application/inkml+xml"/>
  <Override PartName="/ppt/ink/ink127.xml" ContentType="application/inkml+xml"/>
  <Override PartName="/ppt/ink/ink128.xml" ContentType="application/inkml+xml"/>
  <Override PartName="/ppt/ink/ink129.xml" ContentType="application/inkml+xml"/>
  <Override PartName="/ppt/ink/ink130.xml" ContentType="application/inkml+xml"/>
  <Override PartName="/ppt/ink/ink131.xml" ContentType="application/inkml+xml"/>
  <Override PartName="/ppt/ink/ink132.xml" ContentType="application/inkml+xml"/>
  <Override PartName="/ppt/ink/ink133.xml" ContentType="application/inkml+xml"/>
  <Override PartName="/ppt/ink/ink134.xml" ContentType="application/inkml+xml"/>
  <Override PartName="/ppt/ink/ink135.xml" ContentType="application/inkml+xml"/>
  <Override PartName="/ppt/ink/ink136.xml" ContentType="application/inkml+xml"/>
  <Override PartName="/ppt/ink/ink137.xml" ContentType="application/inkml+xml"/>
  <Override PartName="/ppt/ink/ink138.xml" ContentType="application/inkml+xml"/>
  <Override PartName="/ppt/ink/ink139.xml" ContentType="application/inkml+xml"/>
  <Override PartName="/ppt/ink/ink140.xml" ContentType="application/inkml+xml"/>
  <Override PartName="/ppt/ink/ink141.xml" ContentType="application/inkml+xml"/>
  <Override PartName="/ppt/ink/ink142.xml" ContentType="application/inkml+xml"/>
  <Override PartName="/ppt/ink/ink143.xml" ContentType="application/inkml+xml"/>
  <Override PartName="/ppt/ink/ink144.xml" ContentType="application/inkml+xml"/>
  <Override PartName="/ppt/ink/ink145.xml" ContentType="application/inkml+xml"/>
  <Override PartName="/ppt/ink/ink146.xml" ContentType="application/inkml+xml"/>
  <Override PartName="/ppt/ink/ink147.xml" ContentType="application/inkml+xml"/>
  <Override PartName="/ppt/ink/ink148.xml" ContentType="application/inkml+xml"/>
  <Override PartName="/ppt/ink/ink149.xml" ContentType="application/inkml+xml"/>
  <Override PartName="/ppt/ink/ink150.xml" ContentType="application/inkml+xml"/>
  <Override PartName="/ppt/ink/ink151.xml" ContentType="application/inkml+xml"/>
  <Override PartName="/ppt/ink/ink152.xml" ContentType="application/inkml+xml"/>
  <Override PartName="/ppt/ink/ink153.xml" ContentType="application/inkml+xml"/>
  <Override PartName="/ppt/ink/ink154.xml" ContentType="application/inkml+xml"/>
  <Override PartName="/ppt/ink/ink155.xml" ContentType="application/inkml+xml"/>
  <Override PartName="/ppt/ink/ink156.xml" ContentType="application/inkml+xml"/>
  <Override PartName="/ppt/ink/ink157.xml" ContentType="application/inkml+xml"/>
  <Override PartName="/ppt/ink/ink158.xml" ContentType="application/inkml+xml"/>
  <Override PartName="/ppt/ink/ink159.xml" ContentType="application/inkml+xml"/>
  <Override PartName="/ppt/ink/ink160.xml" ContentType="application/inkml+xml"/>
  <Override PartName="/ppt/ink/ink161.xml" ContentType="application/inkml+xml"/>
  <Override PartName="/ppt/ink/ink162.xml" ContentType="application/inkml+xml"/>
  <Override PartName="/ppt/ink/ink163.xml" ContentType="application/inkml+xml"/>
  <Override PartName="/ppt/ink/ink164.xml" ContentType="application/inkml+xml"/>
  <Override PartName="/ppt/ink/ink165.xml" ContentType="application/inkml+xml"/>
  <Override PartName="/ppt/ink/ink166.xml" ContentType="application/inkml+xml"/>
  <Override PartName="/ppt/ink/ink167.xml" ContentType="application/inkml+xml"/>
  <Override PartName="/ppt/notesSlides/notesSlide2.xml" ContentType="application/vnd.openxmlformats-officedocument.presentationml.notesSlide+xml"/>
  <Override PartName="/ppt/ink/ink168.xml" ContentType="application/inkml+xml"/>
  <Override PartName="/ppt/ink/ink169.xml" ContentType="application/inkml+xml"/>
  <Override PartName="/ppt/ink/ink170.xml" ContentType="application/inkml+xml"/>
  <Override PartName="/ppt/ink/ink171.xml" ContentType="application/inkml+xml"/>
  <Override PartName="/ppt/ink/ink172.xml" ContentType="application/inkml+xml"/>
  <Override PartName="/ppt/ink/ink173.xml" ContentType="application/inkml+xml"/>
  <Override PartName="/ppt/ink/ink174.xml" ContentType="application/inkml+xml"/>
  <Override PartName="/ppt/ink/ink175.xml" ContentType="application/inkml+xml"/>
  <Override PartName="/ppt/ink/ink176.xml" ContentType="application/inkml+xml"/>
  <Override PartName="/ppt/ink/ink177.xml" ContentType="application/inkml+xml"/>
  <Override PartName="/ppt/ink/ink178.xml" ContentType="application/inkml+xml"/>
  <Override PartName="/ppt/ink/ink179.xml" ContentType="application/inkml+xml"/>
  <Override PartName="/ppt/ink/ink180.xml" ContentType="application/inkml+xml"/>
  <Override PartName="/ppt/notesSlides/notesSlide3.xml" ContentType="application/vnd.openxmlformats-officedocument.presentationml.notesSlide+xml"/>
  <Override PartName="/ppt/ink/ink181.xml" ContentType="application/inkml+xml"/>
  <Override PartName="/ppt/ink/ink182.xml" ContentType="application/inkml+xml"/>
  <Override PartName="/ppt/ink/ink183.xml" ContentType="application/inkml+xml"/>
  <Override PartName="/ppt/ink/ink184.xml" ContentType="application/inkml+xml"/>
  <Override PartName="/ppt/ink/ink185.xml" ContentType="application/inkml+xml"/>
  <Override PartName="/ppt/ink/ink186.xml" ContentType="application/inkml+xml"/>
  <Override PartName="/ppt/ink/ink187.xml" ContentType="application/inkml+xml"/>
  <Override PartName="/ppt/ink/ink188.xml" ContentType="application/inkml+xml"/>
  <Override PartName="/ppt/ink/ink189.xml" ContentType="application/inkml+xml"/>
  <Override PartName="/ppt/ink/ink190.xml" ContentType="application/inkml+xml"/>
  <Override PartName="/ppt/ink/ink191.xml" ContentType="application/inkml+xml"/>
  <Override PartName="/ppt/ink/ink192.xml" ContentType="application/inkml+xml"/>
  <Override PartName="/ppt/ink/ink193.xml" ContentType="application/inkml+xml"/>
  <Override PartName="/ppt/ink/ink194.xml" ContentType="application/inkml+xml"/>
  <Override PartName="/ppt/ink/ink195.xml" ContentType="application/inkml+xml"/>
  <Override PartName="/ppt/ink/ink196.xml" ContentType="application/inkml+xml"/>
  <Override PartName="/ppt/ink/ink197.xml" ContentType="application/inkml+xml"/>
  <Override PartName="/ppt/ink/ink198.xml" ContentType="application/inkml+xml"/>
  <Override PartName="/ppt/ink/ink199.xml" ContentType="application/inkml+xml"/>
  <Override PartName="/ppt/ink/ink200.xml" ContentType="application/inkml+xml"/>
  <Override PartName="/ppt/ink/ink201.xml" ContentType="application/inkml+xml"/>
  <Override PartName="/ppt/ink/ink202.xml" ContentType="application/inkml+xml"/>
  <Override PartName="/ppt/ink/ink203.xml" ContentType="application/inkml+xml"/>
  <Override PartName="/ppt/ink/ink204.xml" ContentType="application/inkml+xml"/>
  <Override PartName="/ppt/ink/ink205.xml" ContentType="application/inkml+xml"/>
  <Override PartName="/ppt/ink/ink206.xml" ContentType="application/inkml+xml"/>
  <Override PartName="/ppt/ink/ink207.xml" ContentType="application/inkml+xml"/>
  <Override PartName="/ppt/ink/ink208.xml" ContentType="application/inkml+xml"/>
  <Override PartName="/ppt/ink/ink209.xml" ContentType="application/inkml+xml"/>
  <Override PartName="/ppt/ink/ink210.xml" ContentType="application/inkml+xml"/>
  <Override PartName="/ppt/ink/ink211.xml" ContentType="application/inkml+xml"/>
  <Override PartName="/ppt/ink/ink212.xml" ContentType="application/inkml+xml"/>
  <Override PartName="/ppt/ink/ink213.xml" ContentType="application/inkml+xml"/>
  <Override PartName="/ppt/ink/ink214.xml" ContentType="application/inkml+xml"/>
  <Override PartName="/ppt/ink/ink215.xml" ContentType="application/inkml+xml"/>
  <Override PartName="/ppt/ink/ink216.xml" ContentType="application/inkml+xml"/>
  <Override PartName="/ppt/ink/ink217.xml" ContentType="application/inkml+xml"/>
  <Override PartName="/ppt/ink/ink218.xml" ContentType="application/inkml+xml"/>
  <Override PartName="/ppt/ink/ink219.xml" ContentType="application/inkml+xml"/>
  <Override PartName="/ppt/ink/ink220.xml" ContentType="application/inkml+xml"/>
  <Override PartName="/ppt/ink/ink221.xml" ContentType="application/inkml+xml"/>
  <Override PartName="/ppt/ink/ink222.xml" ContentType="application/inkml+xml"/>
  <Override PartName="/ppt/ink/ink223.xml" ContentType="application/inkml+xml"/>
  <Override PartName="/ppt/ink/ink224.xml" ContentType="application/inkml+xml"/>
  <Override PartName="/ppt/ink/ink225.xml" ContentType="application/inkml+xml"/>
  <Override PartName="/ppt/ink/ink226.xml" ContentType="application/inkml+xml"/>
  <Override PartName="/ppt/ink/ink227.xml" ContentType="application/inkml+xml"/>
  <Override PartName="/ppt/ink/ink228.xml" ContentType="application/inkml+xml"/>
  <Override PartName="/ppt/ink/ink229.xml" ContentType="application/inkml+xml"/>
  <Override PartName="/ppt/ink/ink230.xml" ContentType="application/inkml+xml"/>
  <Override PartName="/ppt/ink/ink231.xml" ContentType="application/inkml+xml"/>
  <Override PartName="/ppt/ink/ink232.xml" ContentType="application/inkml+xml"/>
  <Override PartName="/ppt/ink/ink233.xml" ContentType="application/inkml+xml"/>
  <Override PartName="/ppt/ink/ink234.xml" ContentType="application/inkml+xml"/>
  <Override PartName="/ppt/ink/ink235.xml" ContentType="application/inkml+xml"/>
  <Override PartName="/ppt/ink/ink236.xml" ContentType="application/inkml+xml"/>
  <Override PartName="/ppt/ink/ink237.xml" ContentType="application/inkml+xml"/>
  <Override PartName="/ppt/ink/ink238.xml" ContentType="application/inkml+xml"/>
  <Override PartName="/ppt/ink/ink239.xml" ContentType="application/inkml+xml"/>
  <Override PartName="/ppt/ink/ink240.xml" ContentType="application/inkml+xml"/>
  <Override PartName="/ppt/ink/ink241.xml" ContentType="application/inkml+xml"/>
  <Override PartName="/ppt/ink/ink242.xml" ContentType="application/inkml+xml"/>
  <Override PartName="/ppt/ink/ink243.xml" ContentType="application/inkml+xml"/>
  <Override PartName="/ppt/ink/ink244.xml" ContentType="application/inkml+xml"/>
  <Override PartName="/ppt/ink/ink245.xml" ContentType="application/inkml+xml"/>
  <Override PartName="/ppt/ink/ink246.xml" ContentType="application/inkml+xml"/>
  <Override PartName="/ppt/ink/ink247.xml" ContentType="application/inkml+xml"/>
  <Override PartName="/ppt/ink/ink248.xml" ContentType="application/inkml+xml"/>
  <Override PartName="/ppt/ink/ink249.xml" ContentType="application/inkml+xml"/>
  <Override PartName="/ppt/notesSlides/notesSlide4.xml" ContentType="application/vnd.openxmlformats-officedocument.presentationml.notesSlide+xml"/>
  <Override PartName="/ppt/ink/ink250.xml" ContentType="application/inkml+xml"/>
  <Override PartName="/ppt/ink/ink251.xml" ContentType="application/inkml+xml"/>
  <Override PartName="/ppt/ink/ink252.xml" ContentType="application/inkml+xml"/>
  <Override PartName="/ppt/ink/ink253.xml" ContentType="application/inkml+xml"/>
  <Override PartName="/ppt/ink/ink254.xml" ContentType="application/inkml+xml"/>
  <Override PartName="/ppt/ink/ink255.xml" ContentType="application/inkml+xml"/>
  <Override PartName="/ppt/ink/ink256.xml" ContentType="application/inkml+xml"/>
  <Override PartName="/ppt/notesSlides/notesSlide5.xml" ContentType="application/vnd.openxmlformats-officedocument.presentationml.notesSlide+xml"/>
  <Override PartName="/ppt/ink/ink257.xml" ContentType="application/inkml+xml"/>
  <Override PartName="/ppt/ink/ink258.xml" ContentType="application/inkml+xml"/>
  <Override PartName="/ppt/ink/ink259.xml" ContentType="application/inkml+xml"/>
  <Override PartName="/ppt/ink/ink260.xml" ContentType="application/inkml+xml"/>
  <Override PartName="/ppt/ink/ink261.xml" ContentType="application/inkml+xml"/>
  <Override PartName="/ppt/ink/ink262.xml" ContentType="application/inkml+xml"/>
  <Override PartName="/ppt/ink/ink263.xml" ContentType="application/inkml+xml"/>
  <Override PartName="/ppt/ink/ink264.xml" ContentType="application/inkml+xml"/>
  <Override PartName="/ppt/ink/ink265.xml" ContentType="application/inkml+xml"/>
  <Override PartName="/ppt/ink/ink266.xml" ContentType="application/inkml+xml"/>
  <Override PartName="/ppt/ink/ink267.xml" ContentType="application/inkml+xml"/>
  <Override PartName="/ppt/ink/ink268.xml" ContentType="application/inkml+xml"/>
  <Override PartName="/ppt/notesSlides/notesSlide6.xml" ContentType="application/vnd.openxmlformats-officedocument.presentationml.notesSlide+xml"/>
  <Override PartName="/ppt/ink/ink269.xml" ContentType="application/inkml+xml"/>
  <Override PartName="/ppt/ink/ink270.xml" ContentType="application/inkml+xml"/>
  <Override PartName="/ppt/ink/ink271.xml" ContentType="application/inkml+xml"/>
  <Override PartName="/ppt/ink/ink272.xml" ContentType="application/inkml+xml"/>
  <Override PartName="/ppt/ink/ink273.xml" ContentType="application/inkml+xml"/>
  <Override PartName="/ppt/ink/ink274.xml" ContentType="application/inkml+xml"/>
  <Override PartName="/ppt/ink/ink275.xml" ContentType="application/inkml+xml"/>
  <Override PartName="/ppt/notesSlides/notesSlide7.xml" ContentType="application/vnd.openxmlformats-officedocument.presentationml.notesSlide+xml"/>
  <Override PartName="/ppt/ink/ink276.xml" ContentType="application/inkml+xml"/>
  <Override PartName="/ppt/ink/ink277.xml" ContentType="application/inkml+xml"/>
  <Override PartName="/ppt/ink/ink278.xml" ContentType="application/inkml+xml"/>
  <Override PartName="/ppt/ink/ink279.xml" ContentType="application/inkml+xml"/>
  <Override PartName="/ppt/notesSlides/notesSlide8.xml" ContentType="application/vnd.openxmlformats-officedocument.presentationml.notesSlide+xml"/>
  <Override PartName="/ppt/ink/ink280.xml" ContentType="application/inkml+xml"/>
  <Override PartName="/ppt/ink/ink281.xml" ContentType="application/inkml+xml"/>
  <Override PartName="/ppt/ink/ink282.xml" ContentType="application/inkml+xml"/>
  <Override PartName="/ppt/ink/ink283.xml" ContentType="application/inkml+xml"/>
  <Override PartName="/ppt/ink/ink284.xml" ContentType="application/inkml+xml"/>
  <Override PartName="/ppt/ink/ink285.xml" ContentType="application/inkml+xml"/>
  <Override PartName="/ppt/ink/ink286.xml" ContentType="application/inkml+xml"/>
  <Override PartName="/ppt/ink/ink287.xml" ContentType="application/inkml+xml"/>
  <Override PartName="/ppt/ink/ink288.xml" ContentType="application/inkml+xml"/>
  <Override PartName="/ppt/ink/ink289.xml" ContentType="application/inkml+xml"/>
  <Override PartName="/ppt/ink/ink290.xml" ContentType="application/inkml+xml"/>
  <Override PartName="/ppt/ink/ink291.xml" ContentType="application/inkml+xml"/>
  <Override PartName="/ppt/ink/ink292.xml" ContentType="application/inkml+xml"/>
  <Override PartName="/ppt/ink/ink293.xml" ContentType="application/inkml+xml"/>
  <Override PartName="/ppt/ink/ink294.xml" ContentType="application/inkml+xml"/>
  <Override PartName="/ppt/ink/ink295.xml" ContentType="application/inkml+xml"/>
  <Override PartName="/ppt/notesSlides/notesSlide9.xml" ContentType="application/vnd.openxmlformats-officedocument.presentationml.notesSlide+xml"/>
  <Override PartName="/ppt/ink/ink296.xml" ContentType="application/inkml+xml"/>
  <Override PartName="/ppt/ink/ink297.xml" ContentType="application/inkml+xml"/>
  <Override PartName="/ppt/notesSlides/notesSlide10.xml" ContentType="application/vnd.openxmlformats-officedocument.presentationml.notesSlide+xml"/>
  <Override PartName="/ppt/ink/ink298.xml" ContentType="application/inkml+xml"/>
  <Override PartName="/ppt/ink/ink299.xml" ContentType="application/inkml+xml"/>
  <Override PartName="/ppt/notesSlides/notesSlide11.xml" ContentType="application/vnd.openxmlformats-officedocument.presentationml.notesSlide+xml"/>
  <Override PartName="/ppt/ink/ink300.xml" ContentType="application/inkml+xml"/>
  <Override PartName="/ppt/ink/ink301.xml" ContentType="application/inkml+xml"/>
  <Override PartName="/ppt/ink/ink302.xml" ContentType="application/inkml+xml"/>
  <Override PartName="/ppt/ink/ink303.xml" ContentType="application/inkml+xml"/>
  <Override PartName="/ppt/ink/ink304.xml" ContentType="application/inkml+xml"/>
  <Override PartName="/ppt/ink/ink305.xml" ContentType="application/inkml+xml"/>
  <Override PartName="/ppt/ink/ink306.xml" ContentType="application/inkml+xml"/>
  <Override PartName="/ppt/ink/ink307.xml" ContentType="application/inkml+xml"/>
  <Override PartName="/ppt/ink/ink308.xml" ContentType="application/inkml+xml"/>
  <Override PartName="/ppt/ink/ink309.xml" ContentType="application/inkml+xml"/>
  <Override PartName="/ppt/ink/ink310.xml" ContentType="application/inkml+xml"/>
  <Override PartName="/ppt/ink/ink311.xml" ContentType="application/inkml+xml"/>
  <Override PartName="/ppt/notesSlides/notesSlide12.xml" ContentType="application/vnd.openxmlformats-officedocument.presentationml.notesSlide+xml"/>
  <Override PartName="/ppt/ink/ink312.xml" ContentType="application/inkml+xml"/>
  <Override PartName="/ppt/ink/ink313.xml" ContentType="application/inkml+xml"/>
  <Override PartName="/ppt/ink/ink314.xml" ContentType="application/inkml+xml"/>
  <Override PartName="/ppt/ink/ink315.xml" ContentType="application/inkml+xml"/>
  <Override PartName="/ppt/ink/ink316.xml" ContentType="application/inkml+xml"/>
  <Override PartName="/ppt/ink/ink317.xml" ContentType="application/inkml+xml"/>
  <Override PartName="/ppt/ink/ink318.xml" ContentType="application/inkml+xml"/>
  <Override PartName="/ppt/ink/ink319.xml" ContentType="application/inkml+xml"/>
  <Override PartName="/ppt/ink/ink320.xml" ContentType="application/inkml+xml"/>
  <Override PartName="/ppt/ink/ink321.xml" ContentType="application/inkml+xml"/>
  <Override PartName="/ppt/ink/ink322.xml" ContentType="application/inkml+xml"/>
  <Override PartName="/ppt/ink/ink323.xml" ContentType="application/inkml+xml"/>
  <Override PartName="/ppt/ink/ink324.xml" ContentType="application/inkml+xml"/>
  <Override PartName="/ppt/ink/ink325.xml" ContentType="application/inkml+xml"/>
  <Override PartName="/ppt/ink/ink326.xml" ContentType="application/inkml+xml"/>
  <Override PartName="/ppt/ink/ink327.xml" ContentType="application/inkml+xml"/>
  <Override PartName="/ppt/ink/ink328.xml" ContentType="application/inkml+xml"/>
  <Override PartName="/ppt/ink/ink329.xml" ContentType="application/inkml+xml"/>
  <Override PartName="/ppt/ink/ink330.xml" ContentType="application/inkml+xml"/>
  <Override PartName="/ppt/ink/ink331.xml" ContentType="application/inkml+xml"/>
  <Override PartName="/ppt/ink/ink332.xml" ContentType="application/inkml+xml"/>
  <Override PartName="/ppt/ink/ink333.xml" ContentType="application/inkml+xml"/>
  <Override PartName="/ppt/ink/ink334.xml" ContentType="application/inkml+xml"/>
  <Override PartName="/ppt/ink/ink335.xml" ContentType="application/inkml+xml"/>
  <Override PartName="/ppt/ink/ink336.xml" ContentType="application/inkml+xml"/>
  <Override PartName="/ppt/ink/ink337.xml" ContentType="application/inkml+xml"/>
  <Override PartName="/ppt/ink/ink338.xml" ContentType="application/inkml+xml"/>
  <Override PartName="/ppt/ink/ink339.xml" ContentType="application/inkml+xml"/>
  <Override PartName="/ppt/ink/ink340.xml" ContentType="application/inkml+xml"/>
  <Override PartName="/ppt/ink/ink341.xml" ContentType="application/inkml+xml"/>
  <Override PartName="/ppt/ink/ink342.xml" ContentType="application/inkml+xml"/>
  <Override PartName="/ppt/ink/ink343.xml" ContentType="application/inkml+xml"/>
  <Override PartName="/ppt/ink/ink344.xml" ContentType="application/inkml+xml"/>
  <Override PartName="/ppt/ink/ink345.xml" ContentType="application/inkml+xml"/>
  <Override PartName="/ppt/ink/ink346.xml" ContentType="application/inkml+xml"/>
  <Override PartName="/ppt/ink/ink347.xml" ContentType="application/inkml+xml"/>
  <Override PartName="/ppt/ink/ink348.xml" ContentType="application/inkml+xml"/>
  <Override PartName="/ppt/ink/ink349.xml" ContentType="application/inkml+xml"/>
  <Override PartName="/ppt/ink/ink350.xml" ContentType="application/inkml+xml"/>
  <Override PartName="/ppt/ink/ink351.xml" ContentType="application/inkml+xml"/>
  <Override PartName="/ppt/ink/ink352.xml" ContentType="application/inkml+xml"/>
  <Override PartName="/ppt/ink/ink353.xml" ContentType="application/inkml+xml"/>
  <Override PartName="/ppt/ink/ink354.xml" ContentType="application/inkml+xml"/>
  <Override PartName="/ppt/ink/ink355.xml" ContentType="application/inkml+xml"/>
  <Override PartName="/ppt/ink/ink356.xml" ContentType="application/inkml+xml"/>
  <Override PartName="/ppt/ink/ink357.xml" ContentType="application/inkml+xml"/>
  <Override PartName="/ppt/ink/ink358.xml" ContentType="application/inkml+xml"/>
  <Override PartName="/ppt/ink/ink359.xml" ContentType="application/inkml+xml"/>
  <Override PartName="/ppt/ink/ink360.xml" ContentType="application/inkml+xml"/>
  <Override PartName="/ppt/ink/ink361.xml" ContentType="application/inkml+xml"/>
  <Override PartName="/ppt/ink/ink362.xml" ContentType="application/inkml+xml"/>
  <Override PartName="/ppt/ink/ink363.xml" ContentType="application/inkml+xml"/>
  <Override PartName="/ppt/ink/ink364.xml" ContentType="application/inkml+xml"/>
  <Override PartName="/ppt/ink/ink365.xml" ContentType="application/inkml+xml"/>
  <Override PartName="/ppt/ink/ink366.xml" ContentType="application/inkml+xml"/>
  <Override PartName="/ppt/ink/ink367.xml" ContentType="application/inkml+xml"/>
  <Override PartName="/ppt/ink/ink368.xml" ContentType="application/inkml+xml"/>
  <Override PartName="/ppt/ink/ink369.xml" ContentType="application/inkml+xml"/>
  <Override PartName="/ppt/ink/ink370.xml" ContentType="application/inkml+xml"/>
  <Override PartName="/ppt/ink/ink371.xml" ContentType="application/inkml+xml"/>
  <Override PartName="/ppt/ink/ink372.xml" ContentType="application/inkml+xml"/>
  <Override PartName="/ppt/ink/ink373.xml" ContentType="application/inkml+xml"/>
  <Override PartName="/ppt/ink/ink374.xml" ContentType="application/inkml+xml"/>
  <Override PartName="/ppt/ink/ink375.xml" ContentType="application/inkml+xml"/>
  <Override PartName="/ppt/ink/ink376.xml" ContentType="application/inkml+xml"/>
  <Override PartName="/ppt/ink/ink377.xml" ContentType="application/inkml+xml"/>
  <Override PartName="/ppt/ink/ink378.xml" ContentType="application/inkml+xml"/>
  <Override PartName="/ppt/ink/ink379.xml" ContentType="application/inkml+xml"/>
  <Override PartName="/ppt/ink/ink380.xml" ContentType="application/inkml+xml"/>
  <Override PartName="/ppt/ink/ink381.xml" ContentType="application/inkml+xml"/>
  <Override PartName="/ppt/ink/ink382.xml" ContentType="application/inkml+xml"/>
  <Override PartName="/ppt/ink/ink383.xml" ContentType="application/inkml+xml"/>
  <Override PartName="/ppt/ink/ink384.xml" ContentType="application/inkml+xml"/>
  <Override PartName="/ppt/ink/ink385.xml" ContentType="application/inkml+xml"/>
  <Override PartName="/ppt/ink/ink386.xml" ContentType="application/inkml+xml"/>
  <Override PartName="/ppt/ink/ink387.xml" ContentType="application/inkml+xml"/>
  <Override PartName="/ppt/ink/ink388.xml" ContentType="application/inkml+xml"/>
  <Override PartName="/ppt/ink/ink389.xml" ContentType="application/inkml+xml"/>
  <Override PartName="/ppt/ink/ink390.xml" ContentType="application/inkml+xml"/>
  <Override PartName="/ppt/ink/ink391.xml" ContentType="application/inkml+xml"/>
  <Override PartName="/ppt/ink/ink392.xml" ContentType="application/inkml+xml"/>
  <Override PartName="/ppt/ink/ink393.xml" ContentType="application/inkml+xml"/>
  <Override PartName="/ppt/ink/ink394.xml" ContentType="application/inkml+xml"/>
  <Override PartName="/ppt/ink/ink395.xml" ContentType="application/inkml+xml"/>
  <Override PartName="/ppt/ink/ink396.xml" ContentType="application/inkml+xml"/>
  <Override PartName="/ppt/ink/ink397.xml" ContentType="application/inkml+xml"/>
  <Override PartName="/ppt/ink/ink398.xml" ContentType="application/inkml+xml"/>
  <Override PartName="/ppt/ink/ink399.xml" ContentType="application/inkml+xml"/>
  <Override PartName="/ppt/ink/ink400.xml" ContentType="application/inkml+xml"/>
  <Override PartName="/ppt/ink/ink401.xml" ContentType="application/inkml+xml"/>
  <Override PartName="/ppt/ink/ink402.xml" ContentType="application/inkml+xml"/>
  <Override PartName="/ppt/ink/ink403.xml" ContentType="application/inkml+xml"/>
  <Override PartName="/ppt/ink/ink404.xml" ContentType="application/inkml+xml"/>
  <Override PartName="/ppt/ink/ink405.xml" ContentType="application/inkml+xml"/>
  <Override PartName="/ppt/ink/ink406.xml" ContentType="application/inkml+xml"/>
  <Override PartName="/ppt/ink/ink407.xml" ContentType="application/inkml+xml"/>
  <Override PartName="/ppt/ink/ink408.xml" ContentType="application/inkml+xml"/>
  <Override PartName="/ppt/ink/ink409.xml" ContentType="application/inkml+xml"/>
  <Override PartName="/ppt/ink/ink410.xml" ContentType="application/inkml+xml"/>
  <Override PartName="/ppt/ink/ink411.xml" ContentType="application/inkml+xml"/>
  <Override PartName="/ppt/ink/ink412.xml" ContentType="application/inkml+xml"/>
  <Override PartName="/ppt/ink/ink413.xml" ContentType="application/inkml+xml"/>
  <Override PartName="/ppt/ink/ink414.xml" ContentType="application/inkml+xml"/>
  <Override PartName="/ppt/ink/ink415.xml" ContentType="application/inkml+xml"/>
  <Override PartName="/ppt/ink/ink416.xml" ContentType="application/inkml+xml"/>
  <Override PartName="/ppt/ink/ink417.xml" ContentType="application/inkml+xml"/>
  <Override PartName="/ppt/ink/ink418.xml" ContentType="application/inkml+xml"/>
  <Override PartName="/ppt/ink/ink419.xml" ContentType="application/inkml+xml"/>
  <Override PartName="/ppt/ink/ink420.xml" ContentType="application/inkml+xml"/>
  <Override PartName="/ppt/ink/ink421.xml" ContentType="application/inkml+xml"/>
  <Override PartName="/ppt/ink/ink422.xml" ContentType="application/inkml+xml"/>
  <Override PartName="/ppt/ink/ink423.xml" ContentType="application/inkml+xml"/>
  <Override PartName="/ppt/ink/ink424.xml" ContentType="application/inkml+xml"/>
  <Override PartName="/ppt/ink/ink425.xml" ContentType="application/inkml+xml"/>
  <Override PartName="/ppt/ink/ink426.xml" ContentType="application/inkml+xml"/>
  <Override PartName="/ppt/ink/ink427.xml" ContentType="application/inkml+xml"/>
  <Override PartName="/ppt/ink/ink428.xml" ContentType="application/inkml+xml"/>
  <Override PartName="/ppt/ink/ink429.xml" ContentType="application/inkml+xml"/>
  <Override PartName="/ppt/ink/ink430.xml" ContentType="application/inkml+xml"/>
  <Override PartName="/ppt/ink/ink431.xml" ContentType="application/inkml+xml"/>
  <Override PartName="/ppt/ink/ink432.xml" ContentType="application/inkml+xml"/>
  <Override PartName="/ppt/ink/ink433.xml" ContentType="application/inkml+xml"/>
  <Override PartName="/ppt/ink/ink434.xml" ContentType="application/inkml+xml"/>
  <Override PartName="/ppt/ink/ink435.xml" ContentType="application/inkml+xml"/>
  <Override PartName="/ppt/ink/ink436.xml" ContentType="application/inkml+xml"/>
  <Override PartName="/ppt/ink/ink437.xml" ContentType="application/inkml+xml"/>
  <Override PartName="/ppt/ink/ink438.xml" ContentType="application/inkml+xml"/>
  <Override PartName="/ppt/ink/ink439.xml" ContentType="application/inkml+xml"/>
  <Override PartName="/ppt/ink/ink440.xml" ContentType="application/inkml+xml"/>
  <Override PartName="/ppt/ink/ink441.xml" ContentType="application/inkml+xml"/>
  <Override PartName="/ppt/notesSlides/notesSlide13.xml" ContentType="application/vnd.openxmlformats-officedocument.presentationml.notesSlide+xml"/>
  <Override PartName="/ppt/ink/ink442.xml" ContentType="application/inkml+xml"/>
  <Override PartName="/ppt/notesSlides/notesSlide14.xml" ContentType="application/vnd.openxmlformats-officedocument.presentationml.notesSlide+xml"/>
  <Override PartName="/ppt/ink/ink443.xml" ContentType="application/inkml+xml"/>
  <Override PartName="/ppt/ink/ink444.xml" ContentType="application/inkml+xml"/>
  <Override PartName="/ppt/ink/ink445.xml" ContentType="application/inkml+xml"/>
  <Override PartName="/ppt/ink/ink446.xml" ContentType="application/inkml+xml"/>
  <Override PartName="/ppt/ink/ink447.xml" ContentType="application/inkml+xml"/>
  <Override PartName="/ppt/ink/ink448.xml" ContentType="application/inkml+xml"/>
  <Override PartName="/ppt/ink/ink449.xml" ContentType="application/inkml+xml"/>
  <Override PartName="/ppt/ink/ink450.xml" ContentType="application/inkml+xml"/>
  <Override PartName="/ppt/ink/ink451.xml" ContentType="application/inkml+xml"/>
  <Override PartName="/ppt/ink/ink452.xml" ContentType="application/inkml+xml"/>
  <Override PartName="/ppt/ink/ink453.xml" ContentType="application/inkml+xml"/>
  <Override PartName="/ppt/ink/ink454.xml" ContentType="application/inkml+xml"/>
  <Override PartName="/ppt/ink/ink455.xml" ContentType="application/inkml+xml"/>
  <Override PartName="/ppt/ink/ink456.xml" ContentType="application/inkml+xml"/>
  <Override PartName="/ppt/ink/ink457.xml" ContentType="application/inkml+xml"/>
  <Override PartName="/ppt/ink/ink458.xml" ContentType="application/inkml+xml"/>
  <Override PartName="/ppt/ink/ink459.xml" ContentType="application/inkml+xml"/>
  <Override PartName="/ppt/ink/ink460.xml" ContentType="application/inkml+xml"/>
  <Override PartName="/ppt/ink/ink461.xml" ContentType="application/inkml+xml"/>
  <Override PartName="/ppt/ink/ink462.xml" ContentType="application/inkml+xml"/>
  <Override PartName="/ppt/ink/ink463.xml" ContentType="application/inkml+xml"/>
  <Override PartName="/ppt/ink/ink464.xml" ContentType="application/inkml+xml"/>
  <Override PartName="/ppt/ink/ink465.xml" ContentType="application/inkml+xml"/>
  <Override PartName="/ppt/ink/ink466.xml" ContentType="application/inkml+xml"/>
  <Override PartName="/ppt/ink/ink467.xml" ContentType="application/inkml+xml"/>
  <Override PartName="/ppt/ink/ink468.xml" ContentType="application/inkml+xml"/>
  <Override PartName="/ppt/ink/ink469.xml" ContentType="application/inkml+xml"/>
  <Override PartName="/ppt/ink/ink470.xml" ContentType="application/inkml+xml"/>
  <Override PartName="/ppt/ink/ink471.xml" ContentType="application/inkml+xml"/>
  <Override PartName="/ppt/ink/ink472.xml" ContentType="application/inkml+xml"/>
  <Override PartName="/ppt/ink/ink473.xml" ContentType="application/inkml+xml"/>
  <Override PartName="/ppt/ink/ink474.xml" ContentType="application/inkml+xml"/>
  <Override PartName="/ppt/ink/ink475.xml" ContentType="application/inkml+xml"/>
  <Override PartName="/ppt/ink/ink476.xml" ContentType="application/inkml+xml"/>
  <Override PartName="/ppt/ink/ink477.xml" ContentType="application/inkml+xml"/>
  <Override PartName="/ppt/ink/ink478.xml" ContentType="application/inkml+xml"/>
  <Override PartName="/ppt/ink/ink479.xml" ContentType="application/inkml+xml"/>
  <Override PartName="/ppt/ink/ink480.xml" ContentType="application/inkml+xml"/>
  <Override PartName="/ppt/ink/ink481.xml" ContentType="application/inkml+xml"/>
  <Override PartName="/ppt/ink/ink482.xml" ContentType="application/inkml+xml"/>
  <Override PartName="/ppt/ink/ink483.xml" ContentType="application/inkml+xml"/>
  <Override PartName="/ppt/ink/ink484.xml" ContentType="application/inkml+xml"/>
  <Override PartName="/ppt/ink/ink485.xml" ContentType="application/inkml+xml"/>
  <Override PartName="/ppt/ink/ink486.xml" ContentType="application/inkml+xml"/>
  <Override PartName="/ppt/ink/ink487.xml" ContentType="application/inkml+xml"/>
  <Override PartName="/ppt/ink/ink488.xml" ContentType="application/inkml+xml"/>
  <Override PartName="/ppt/ink/ink489.xml" ContentType="application/inkml+xml"/>
  <Override PartName="/ppt/ink/ink490.xml" ContentType="application/inkml+xml"/>
  <Override PartName="/ppt/ink/ink491.xml" ContentType="application/inkml+xml"/>
  <Override PartName="/ppt/ink/ink492.xml" ContentType="application/inkml+xml"/>
  <Override PartName="/ppt/ink/ink493.xml" ContentType="application/inkml+xml"/>
  <Override PartName="/ppt/ink/ink494.xml" ContentType="application/inkml+xml"/>
  <Override PartName="/ppt/ink/ink495.xml" ContentType="application/inkml+xml"/>
  <Override PartName="/ppt/ink/ink496.xml" ContentType="application/inkml+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ink/ink497.xml" ContentType="application/inkml+xml"/>
  <Override PartName="/ppt/ink/ink498.xml" ContentType="application/inkml+xml"/>
  <Override PartName="/ppt/ink/ink499.xml" ContentType="application/inkml+xml"/>
  <Override PartName="/ppt/ink/ink500.xml" ContentType="application/inkml+xml"/>
  <Override PartName="/ppt/ink/ink501.xml" ContentType="application/inkml+xml"/>
  <Override PartName="/ppt/ink/ink502.xml" ContentType="application/inkml+xml"/>
  <Override PartName="/ppt/ink/ink503.xml" ContentType="application/inkml+xml"/>
  <Override PartName="/ppt/ink/ink504.xml" ContentType="application/inkml+xml"/>
  <Override PartName="/ppt/ink/ink505.xml" ContentType="application/inkml+xml"/>
  <Override PartName="/ppt/ink/ink506.xml" ContentType="application/inkml+xml"/>
  <Override PartName="/ppt/ink/ink507.xml" ContentType="application/inkml+xml"/>
  <Override PartName="/ppt/ink/ink508.xml" ContentType="application/inkml+xml"/>
  <Override PartName="/ppt/ink/ink509.xml" ContentType="application/inkml+xml"/>
  <Override PartName="/ppt/ink/ink510.xml" ContentType="application/inkml+xml"/>
  <Override PartName="/ppt/ink/ink511.xml" ContentType="application/inkml+xml"/>
  <Override PartName="/ppt/ink/ink512.xml" ContentType="application/inkml+xml"/>
  <Override PartName="/ppt/ink/ink513.xml" ContentType="application/inkml+xml"/>
  <Override PartName="/ppt/ink/ink514.xml" ContentType="application/inkml+xml"/>
  <Override PartName="/ppt/ink/ink515.xml" ContentType="application/inkml+xml"/>
  <Override PartName="/ppt/ink/ink516.xml" ContentType="application/inkml+xml"/>
  <Override PartName="/ppt/ink/ink517.xml" ContentType="application/inkml+xml"/>
  <Override PartName="/ppt/ink/ink518.xml" ContentType="application/inkml+xml"/>
  <Override PartName="/ppt/ink/ink519.xml" ContentType="application/inkml+xml"/>
  <Override PartName="/ppt/ink/ink520.xml" ContentType="application/inkml+xml"/>
  <Override PartName="/ppt/ink/ink521.xml" ContentType="application/inkml+xml"/>
  <Override PartName="/ppt/ink/ink522.xml" ContentType="application/inkml+xml"/>
  <Override PartName="/ppt/ink/ink523.xml" ContentType="application/inkml+xml"/>
  <Override PartName="/ppt/ink/ink524.xml" ContentType="application/inkml+xml"/>
  <Override PartName="/ppt/ink/ink525.xml" ContentType="application/inkml+xml"/>
  <Override PartName="/ppt/ink/ink526.xml" ContentType="application/inkml+xml"/>
  <Override PartName="/ppt/ink/ink527.xml" ContentType="application/inkml+xml"/>
  <Override PartName="/ppt/ink/ink528.xml" ContentType="application/inkml+xml"/>
  <Override PartName="/ppt/ink/ink529.xml" ContentType="application/inkml+xml"/>
  <Override PartName="/ppt/ink/ink530.xml" ContentType="application/inkml+xml"/>
  <Override PartName="/ppt/ink/ink531.xml" ContentType="application/inkml+xml"/>
  <Override PartName="/ppt/ink/ink532.xml" ContentType="application/inkml+xml"/>
  <Override PartName="/ppt/ink/ink533.xml" ContentType="application/inkml+xml"/>
  <Override PartName="/ppt/ink/ink534.xml" ContentType="application/inkml+xml"/>
  <Override PartName="/ppt/ink/ink535.xml" ContentType="application/inkml+xml"/>
  <Override PartName="/ppt/ink/ink536.xml" ContentType="application/inkml+xml"/>
  <Override PartName="/ppt/ink/ink537.xml" ContentType="application/inkml+xml"/>
  <Override PartName="/ppt/ink/ink538.xml" ContentType="application/inkml+xml"/>
  <Override PartName="/ppt/ink/ink539.xml" ContentType="application/inkml+xml"/>
  <Override PartName="/ppt/ink/ink540.xml" ContentType="application/inkml+xml"/>
  <Override PartName="/ppt/ink/ink541.xml" ContentType="application/inkml+xml"/>
  <Override PartName="/ppt/ink/ink542.xml" ContentType="application/inkml+xml"/>
  <Override PartName="/ppt/ink/ink543.xml" ContentType="application/inkml+xml"/>
  <Override PartName="/ppt/ink/ink544.xml" ContentType="application/inkml+xml"/>
  <Override PartName="/ppt/ink/ink545.xml" ContentType="application/inkml+xml"/>
  <Override PartName="/ppt/ink/ink546.xml" ContentType="application/inkml+xml"/>
  <Override PartName="/ppt/ink/ink547.xml" ContentType="application/inkml+xml"/>
  <Override PartName="/ppt/ink/ink548.xml" ContentType="application/inkml+xml"/>
  <Override PartName="/ppt/ink/ink549.xml" ContentType="application/inkml+xml"/>
  <Override PartName="/ppt/ink/ink550.xml" ContentType="application/inkml+xml"/>
  <Override PartName="/ppt/ink/ink551.xml" ContentType="application/inkml+xml"/>
  <Override PartName="/ppt/ink/ink552.xml" ContentType="application/inkml+xml"/>
  <Override PartName="/ppt/ink/ink553.xml" ContentType="application/inkml+xml"/>
  <Override PartName="/ppt/ink/ink554.xml" ContentType="application/inkml+xml"/>
  <Override PartName="/ppt/ink/ink555.xml" ContentType="application/inkml+xml"/>
  <Override PartName="/ppt/ink/ink556.xml" ContentType="application/inkml+xml"/>
  <Override PartName="/ppt/ink/ink557.xml" ContentType="application/inkml+xml"/>
  <Override PartName="/ppt/ink/ink558.xml" ContentType="application/inkml+xml"/>
  <Override PartName="/ppt/ink/ink559.xml" ContentType="application/inkml+xml"/>
  <Override PartName="/ppt/ink/ink560.xml" ContentType="application/inkml+xml"/>
  <Override PartName="/ppt/ink/ink561.xml" ContentType="application/inkml+xml"/>
  <Override PartName="/ppt/ink/ink562.xml" ContentType="application/inkml+xml"/>
  <Override PartName="/ppt/ink/ink563.xml" ContentType="application/inkml+xml"/>
  <Override PartName="/ppt/ink/ink564.xml" ContentType="application/inkml+xml"/>
  <Override PartName="/ppt/ink/ink565.xml" ContentType="application/inkml+xml"/>
  <Override PartName="/ppt/ink/ink566.xml" ContentType="application/inkml+xml"/>
  <Override PartName="/ppt/ink/ink567.xml" ContentType="application/inkml+xml"/>
  <Override PartName="/ppt/ink/ink568.xml" ContentType="application/inkml+xml"/>
  <Override PartName="/ppt/ink/ink569.xml" ContentType="application/inkml+xml"/>
  <Override PartName="/ppt/ink/ink570.xml" ContentType="application/inkml+xml"/>
  <Override PartName="/ppt/ink/ink571.xml" ContentType="application/inkml+xml"/>
  <Override PartName="/ppt/ink/ink572.xml" ContentType="application/inkml+xml"/>
  <Override PartName="/ppt/ink/ink573.xml" ContentType="application/inkml+xml"/>
  <Override PartName="/ppt/ink/ink574.xml" ContentType="application/inkml+xml"/>
  <Override PartName="/ppt/ink/ink575.xml" ContentType="application/inkml+xml"/>
  <Override PartName="/ppt/ink/ink576.xml" ContentType="application/inkml+xml"/>
  <Override PartName="/ppt/ink/ink577.xml" ContentType="application/inkml+xml"/>
  <Override PartName="/ppt/ink/ink578.xml" ContentType="application/inkml+xml"/>
  <Override PartName="/ppt/ink/ink579.xml" ContentType="application/inkml+xml"/>
  <Override PartName="/ppt/ink/ink580.xml" ContentType="application/inkml+xml"/>
  <Override PartName="/ppt/ink/ink581.xml" ContentType="application/inkml+xml"/>
  <Override PartName="/ppt/ink/ink582.xml" ContentType="application/inkml+xml"/>
  <Override PartName="/ppt/ink/ink583.xml" ContentType="application/inkml+xml"/>
  <Override PartName="/ppt/ink/ink584.xml" ContentType="application/inkml+xml"/>
  <Override PartName="/ppt/ink/ink585.xml" ContentType="application/inkml+xml"/>
  <Override PartName="/ppt/ink/ink586.xml" ContentType="application/inkml+xml"/>
  <Override PartName="/ppt/ink/ink587.xml" ContentType="application/inkml+xml"/>
  <Override PartName="/ppt/ink/ink588.xml" ContentType="application/inkml+xml"/>
  <Override PartName="/ppt/ink/ink589.xml" ContentType="application/inkml+xml"/>
  <Override PartName="/ppt/ink/ink590.xml" ContentType="application/inkml+xml"/>
  <Override PartName="/ppt/ink/ink591.xml" ContentType="application/inkml+xml"/>
  <Override PartName="/ppt/ink/ink592.xml" ContentType="application/inkml+xml"/>
  <Override PartName="/ppt/ink/ink593.xml" ContentType="application/inkml+xml"/>
  <Override PartName="/ppt/ink/ink594.xml" ContentType="application/inkml+xml"/>
  <Override PartName="/ppt/ink/ink595.xml" ContentType="application/inkml+xml"/>
  <Override PartName="/ppt/ink/ink596.xml" ContentType="application/inkml+xml"/>
  <Override PartName="/ppt/ink/ink597.xml" ContentType="application/inkml+xml"/>
  <Override PartName="/ppt/ink/ink598.xml" ContentType="application/inkml+xml"/>
  <Override PartName="/ppt/ink/ink599.xml" ContentType="application/inkml+xml"/>
  <Override PartName="/ppt/ink/ink600.xml" ContentType="application/inkml+xml"/>
  <Override PartName="/ppt/ink/ink601.xml" ContentType="application/inkml+xml"/>
  <Override PartName="/ppt/ink/ink602.xml" ContentType="application/inkml+xml"/>
  <Override PartName="/ppt/ink/ink603.xml" ContentType="application/inkml+xml"/>
  <Override PartName="/ppt/ink/ink604.xml" ContentType="application/inkml+xml"/>
  <Override PartName="/ppt/ink/ink605.xml" ContentType="application/inkml+xml"/>
  <Override PartName="/ppt/ink/ink606.xml" ContentType="application/inkml+xml"/>
  <Override PartName="/ppt/ink/ink607.xml" ContentType="application/inkml+xml"/>
  <Override PartName="/ppt/ink/ink608.xml" ContentType="application/inkml+xml"/>
  <Override PartName="/ppt/ink/ink609.xml" ContentType="application/inkml+xml"/>
  <Override PartName="/ppt/ink/ink610.xml" ContentType="application/inkml+xml"/>
  <Override PartName="/ppt/ink/ink611.xml" ContentType="application/inkml+xml"/>
  <Override PartName="/ppt/ink/ink612.xml" ContentType="application/inkml+xml"/>
  <Override PartName="/ppt/ink/ink613.xml" ContentType="application/inkml+xml"/>
  <Override PartName="/ppt/ink/ink614.xml" ContentType="application/inkml+xml"/>
  <Override PartName="/ppt/ink/ink615.xml" ContentType="application/inkml+xml"/>
  <Override PartName="/ppt/ink/ink616.xml" ContentType="application/inkml+xml"/>
  <Override PartName="/ppt/ink/ink617.xml" ContentType="application/inkml+xml"/>
  <Override PartName="/ppt/ink/ink618.xml" ContentType="application/inkml+xml"/>
  <Override PartName="/ppt/ink/ink619.xml" ContentType="application/inkml+xml"/>
  <Override PartName="/ppt/ink/ink620.xml" ContentType="application/inkml+xml"/>
  <Override PartName="/ppt/ink/ink621.xml" ContentType="application/inkml+xml"/>
  <Override PartName="/ppt/ink/ink622.xml" ContentType="application/inkml+xml"/>
  <Override PartName="/ppt/ink/ink623.xml" ContentType="application/inkml+xml"/>
  <Override PartName="/ppt/ink/ink624.xml" ContentType="application/inkml+xml"/>
  <Override PartName="/ppt/ink/ink625.xml" ContentType="application/inkml+xml"/>
  <Override PartName="/ppt/ink/ink626.xml" ContentType="application/inkml+xml"/>
  <Override PartName="/ppt/ink/ink627.xml" ContentType="application/inkml+xml"/>
  <Override PartName="/ppt/ink/ink628.xml" ContentType="application/inkml+xml"/>
  <Override PartName="/ppt/ink/ink629.xml" ContentType="application/inkml+xml"/>
  <Override PartName="/ppt/ink/ink630.xml" ContentType="application/inkml+xml"/>
  <Override PartName="/ppt/ink/ink631.xml" ContentType="application/inkml+xml"/>
  <Override PartName="/ppt/ink/ink632.xml" ContentType="application/inkml+xml"/>
  <Override PartName="/ppt/ink/ink633.xml" ContentType="application/inkml+xml"/>
  <Override PartName="/ppt/ink/ink634.xml" ContentType="application/inkml+xml"/>
  <Override PartName="/ppt/ink/ink635.xml" ContentType="application/inkml+xml"/>
  <Override PartName="/ppt/ink/ink636.xml" ContentType="application/inkml+xml"/>
  <Override PartName="/ppt/ink/ink637.xml" ContentType="application/inkml+xml"/>
  <Override PartName="/ppt/ink/ink638.xml" ContentType="application/inkml+xml"/>
  <Override PartName="/ppt/ink/ink639.xml" ContentType="application/inkml+xml"/>
  <Override PartName="/ppt/ink/ink640.xml" ContentType="application/inkml+xml"/>
  <Override PartName="/ppt/ink/ink641.xml" ContentType="application/inkml+xml"/>
  <Override PartName="/ppt/ink/ink642.xml" ContentType="application/inkml+xml"/>
  <Override PartName="/ppt/ink/ink643.xml" ContentType="application/inkml+xml"/>
  <Override PartName="/ppt/ink/ink644.xml" ContentType="application/inkml+xml"/>
  <Override PartName="/ppt/ink/ink645.xml" ContentType="application/inkml+xml"/>
  <Override PartName="/ppt/ink/ink646.xml" ContentType="application/inkml+xml"/>
  <Override PartName="/ppt/ink/ink647.xml" ContentType="application/inkml+xml"/>
  <Override PartName="/ppt/ink/ink648.xml" ContentType="application/inkml+xml"/>
  <Override PartName="/ppt/ink/ink649.xml" ContentType="application/inkml+xml"/>
  <Override PartName="/ppt/ink/ink650.xml" ContentType="application/inkml+xml"/>
  <Override PartName="/ppt/ink/ink651.xml" ContentType="application/inkml+xml"/>
  <Override PartName="/ppt/ink/ink652.xml" ContentType="application/inkml+xml"/>
  <Override PartName="/ppt/ink/ink653.xml" ContentType="application/inkml+xml"/>
  <Override PartName="/ppt/ink/ink654.xml" ContentType="application/inkml+xml"/>
  <Override PartName="/ppt/ink/ink655.xml" ContentType="application/inkml+xml"/>
  <Override PartName="/ppt/ink/ink656.xml" ContentType="application/inkml+xml"/>
  <Override PartName="/ppt/ink/ink657.xml" ContentType="application/inkml+xml"/>
  <Override PartName="/ppt/ink/ink658.xml" ContentType="application/inkml+xml"/>
  <Override PartName="/ppt/ink/ink659.xml" ContentType="application/inkml+xml"/>
  <Override PartName="/ppt/ink/ink660.xml" ContentType="application/inkml+xml"/>
  <Override PartName="/ppt/ink/ink661.xml" ContentType="application/inkml+xml"/>
  <Override PartName="/ppt/ink/ink662.xml" ContentType="application/inkml+xml"/>
  <Override PartName="/ppt/ink/ink663.xml" ContentType="application/inkml+xml"/>
  <Override PartName="/ppt/ink/ink664.xml" ContentType="application/inkml+xml"/>
  <Override PartName="/ppt/ink/ink665.xml" ContentType="application/inkml+xml"/>
  <Override PartName="/ppt/ink/ink666.xml" ContentType="application/inkml+xml"/>
  <Override PartName="/ppt/ink/ink667.xml" ContentType="application/inkml+xml"/>
  <Override PartName="/ppt/ink/ink668.xml" ContentType="application/inkml+xml"/>
  <Override PartName="/ppt/ink/ink669.xml" ContentType="application/inkml+xml"/>
  <Override PartName="/ppt/ink/ink670.xml" ContentType="application/inkml+xml"/>
  <Override PartName="/ppt/ink/ink671.xml" ContentType="application/inkml+xml"/>
  <Override PartName="/ppt/ink/ink672.xml" ContentType="application/inkml+xml"/>
  <Override PartName="/ppt/ink/ink673.xml" ContentType="application/inkml+xml"/>
  <Override PartName="/ppt/ink/ink674.xml" ContentType="application/inkml+xml"/>
  <Override PartName="/ppt/ink/ink675.xml" ContentType="application/inkml+xml"/>
  <Override PartName="/ppt/ink/ink676.xml" ContentType="application/inkml+xml"/>
  <Override PartName="/ppt/ink/ink677.xml" ContentType="application/inkml+xml"/>
  <Override PartName="/ppt/ink/ink678.xml" ContentType="application/inkml+xml"/>
  <Override PartName="/ppt/ink/ink679.xml" ContentType="application/inkml+xml"/>
  <Override PartName="/ppt/ink/ink680.xml" ContentType="application/inkml+xml"/>
  <Override PartName="/ppt/ink/ink681.xml" ContentType="application/inkml+xml"/>
  <Override PartName="/ppt/ink/ink682.xml" ContentType="application/inkml+xml"/>
  <Override PartName="/ppt/ink/ink683.xml" ContentType="application/inkml+xml"/>
  <Override PartName="/ppt/ink/ink684.xml" ContentType="application/inkml+xml"/>
  <Override PartName="/ppt/ink/ink685.xml" ContentType="application/inkml+xml"/>
  <Override PartName="/ppt/ink/ink686.xml" ContentType="application/inkml+xml"/>
  <Override PartName="/ppt/ink/ink687.xml" ContentType="application/inkml+xml"/>
  <Override PartName="/ppt/ink/ink688.xml" ContentType="application/inkml+xml"/>
  <Override PartName="/ppt/ink/ink689.xml" ContentType="application/inkml+xml"/>
  <Override PartName="/ppt/ink/ink690.xml" ContentType="application/inkml+xml"/>
  <Override PartName="/ppt/ink/ink691.xml" ContentType="application/inkml+xml"/>
  <Override PartName="/ppt/ink/ink692.xml" ContentType="application/inkml+xml"/>
  <Override PartName="/ppt/ink/ink693.xml" ContentType="application/inkml+xml"/>
  <Override PartName="/ppt/ink/ink694.xml" ContentType="application/inkml+xml"/>
  <Override PartName="/ppt/ink/ink695.xml" ContentType="application/inkml+xml"/>
  <Override PartName="/ppt/ink/ink696.xml" ContentType="application/inkml+xml"/>
  <Override PartName="/ppt/ink/ink697.xml" ContentType="application/inkml+xml"/>
  <Override PartName="/ppt/ink/ink698.xml" ContentType="application/inkml+xml"/>
  <Override PartName="/ppt/ink/ink699.xml" ContentType="application/inkml+xml"/>
  <Override PartName="/ppt/ink/ink700.xml" ContentType="application/inkml+xml"/>
  <Override PartName="/ppt/ink/ink701.xml" ContentType="application/inkml+xml"/>
  <Override PartName="/ppt/ink/ink702.xml" ContentType="application/inkml+xml"/>
  <Override PartName="/ppt/ink/ink703.xml" ContentType="application/inkml+xml"/>
  <Override PartName="/ppt/ink/ink704.xml" ContentType="application/inkml+xml"/>
  <Override PartName="/ppt/ink/ink705.xml" ContentType="application/inkml+xml"/>
  <Override PartName="/ppt/ink/ink706.xml" ContentType="application/inkml+xml"/>
  <Override PartName="/ppt/ink/ink707.xml" ContentType="application/inkml+xml"/>
  <Override PartName="/ppt/ink/ink708.xml" ContentType="application/inkml+xml"/>
  <Override PartName="/ppt/ink/ink709.xml" ContentType="application/inkml+xml"/>
  <Override PartName="/ppt/ink/ink710.xml" ContentType="application/inkml+xml"/>
  <Override PartName="/ppt/ink/ink711.xml" ContentType="application/inkml+xml"/>
  <Override PartName="/ppt/ink/ink712.xml" ContentType="application/inkml+xml"/>
  <Override PartName="/ppt/ink/ink713.xml" ContentType="application/inkml+xml"/>
  <Override PartName="/ppt/ink/ink714.xml" ContentType="application/inkml+xml"/>
  <Override PartName="/ppt/ink/ink715.xml" ContentType="application/inkml+xml"/>
  <Override PartName="/ppt/ink/ink716.xml" ContentType="application/inkml+xml"/>
  <Override PartName="/ppt/ink/ink717.xml" ContentType="application/inkml+xml"/>
  <Override PartName="/ppt/ink/ink718.xml" ContentType="application/inkml+xml"/>
  <Override PartName="/ppt/ink/ink719.xml" ContentType="application/inkml+xml"/>
  <Override PartName="/ppt/ink/ink720.xml" ContentType="application/inkml+xml"/>
  <Override PartName="/ppt/ink/ink721.xml" ContentType="application/inkml+xml"/>
  <Override PartName="/ppt/ink/ink722.xml" ContentType="application/inkml+xml"/>
  <Override PartName="/ppt/ink/ink723.xml" ContentType="application/inkml+xml"/>
  <Override PartName="/ppt/ink/ink724.xml" ContentType="application/inkml+xml"/>
  <Override PartName="/ppt/ink/ink725.xml" ContentType="application/inkml+xml"/>
  <Override PartName="/ppt/ink/ink726.xml" ContentType="application/inkml+xml"/>
  <Override PartName="/ppt/ink/ink727.xml" ContentType="application/inkml+xml"/>
  <Override PartName="/ppt/ink/ink728.xml" ContentType="application/inkml+xml"/>
  <Override PartName="/ppt/ink/ink729.xml" ContentType="application/inkml+xml"/>
  <Override PartName="/ppt/ink/ink730.xml" ContentType="application/inkml+xml"/>
  <Override PartName="/ppt/ink/ink731.xml" ContentType="application/inkml+xml"/>
  <Override PartName="/ppt/ink/ink732.xml" ContentType="application/inkml+xml"/>
  <Override PartName="/ppt/ink/ink733.xml" ContentType="application/inkml+xml"/>
  <Override PartName="/ppt/ink/ink734.xml" ContentType="application/inkml+xml"/>
  <Override PartName="/ppt/ink/ink735.xml" ContentType="application/inkml+xml"/>
  <Override PartName="/ppt/ink/ink736.xml" ContentType="application/inkml+xml"/>
  <Override PartName="/ppt/ink/ink737.xml" ContentType="application/inkml+xml"/>
  <Override PartName="/ppt/ink/ink738.xml" ContentType="application/inkml+xml"/>
  <Override PartName="/ppt/ink/ink739.xml" ContentType="application/inkml+xml"/>
  <Override PartName="/ppt/ink/ink740.xml" ContentType="application/inkml+xml"/>
  <Override PartName="/ppt/ink/ink741.xml" ContentType="application/inkml+xml"/>
  <Override PartName="/ppt/ink/ink742.xml" ContentType="application/inkml+xml"/>
  <Override PartName="/ppt/ink/ink743.xml" ContentType="application/inkml+xml"/>
  <Override PartName="/ppt/ink/ink744.xml" ContentType="application/inkml+xml"/>
  <Override PartName="/ppt/ink/ink745.xml" ContentType="application/inkml+xml"/>
  <Override PartName="/ppt/ink/ink746.xml" ContentType="application/inkml+xml"/>
  <Override PartName="/ppt/ink/ink747.xml" ContentType="application/inkml+xml"/>
  <Override PartName="/ppt/ink/ink748.xml" ContentType="application/inkml+xml"/>
  <Override PartName="/ppt/ink/ink749.xml" ContentType="application/inkml+xml"/>
  <Override PartName="/ppt/ink/ink750.xml" ContentType="application/inkml+xml"/>
  <Override PartName="/ppt/ink/ink751.xml" ContentType="application/inkml+xml"/>
  <Override PartName="/ppt/ink/ink752.xml" ContentType="application/inkml+xml"/>
  <Override PartName="/ppt/ink/ink753.xml" ContentType="application/inkml+xml"/>
  <Override PartName="/ppt/ink/ink754.xml" ContentType="application/inkml+xml"/>
  <Override PartName="/ppt/ink/ink755.xml" ContentType="application/inkml+xml"/>
  <Override PartName="/ppt/ink/ink756.xml" ContentType="application/inkml+xml"/>
  <Override PartName="/ppt/ink/ink757.xml" ContentType="application/inkml+xml"/>
  <Override PartName="/ppt/ink/ink758.xml" ContentType="application/inkml+xml"/>
  <Override PartName="/ppt/ink/ink759.xml" ContentType="application/inkml+xml"/>
  <Override PartName="/ppt/ink/ink760.xml" ContentType="application/inkml+xml"/>
  <Override PartName="/ppt/ink/ink761.xml" ContentType="application/inkml+xml"/>
  <Override PartName="/ppt/ink/ink762.xml" ContentType="application/inkml+xml"/>
  <Override PartName="/ppt/ink/ink763.xml" ContentType="application/inkml+xml"/>
  <Override PartName="/ppt/ink/ink764.xml" ContentType="application/inkml+xml"/>
  <Override PartName="/ppt/ink/ink765.xml" ContentType="application/inkml+xml"/>
  <Override PartName="/ppt/ink/ink766.xml" ContentType="application/inkml+xml"/>
  <Override PartName="/ppt/ink/ink767.xml" ContentType="application/inkml+xml"/>
  <Override PartName="/ppt/ink/ink768.xml" ContentType="application/inkml+xml"/>
  <Override PartName="/ppt/ink/ink769.xml" ContentType="application/inkml+xml"/>
  <Override PartName="/ppt/ink/ink770.xml" ContentType="application/inkml+xml"/>
  <Override PartName="/ppt/ink/ink771.xml" ContentType="application/inkml+xml"/>
  <Override PartName="/ppt/ink/ink772.xml" ContentType="application/inkml+xml"/>
  <Override PartName="/ppt/ink/ink773.xml" ContentType="application/inkml+xml"/>
  <Override PartName="/ppt/ink/ink774.xml" ContentType="application/inkml+xml"/>
  <Override PartName="/ppt/ink/ink775.xml" ContentType="application/inkml+xml"/>
  <Override PartName="/ppt/ink/ink776.xml" ContentType="application/inkml+xml"/>
  <Override PartName="/ppt/ink/ink777.xml" ContentType="application/inkml+xml"/>
  <Override PartName="/ppt/ink/ink778.xml" ContentType="application/inkml+xml"/>
  <Override PartName="/ppt/ink/ink779.xml" ContentType="application/inkml+xml"/>
  <Override PartName="/ppt/ink/ink780.xml" ContentType="application/inkml+xml"/>
  <Override PartName="/ppt/ink/ink781.xml" ContentType="application/inkml+xml"/>
  <Override PartName="/ppt/ink/ink782.xml" ContentType="application/inkml+xml"/>
  <Override PartName="/ppt/ink/ink783.xml" ContentType="application/inkml+xml"/>
  <Override PartName="/ppt/ink/ink784.xml" ContentType="application/inkml+xml"/>
  <Override PartName="/ppt/ink/ink785.xml" ContentType="application/inkml+xml"/>
  <Override PartName="/ppt/ink/ink786.xml" ContentType="application/inkml+xml"/>
  <Override PartName="/ppt/ink/ink787.xml" ContentType="application/inkml+xml"/>
  <Override PartName="/ppt/ink/ink788.xml" ContentType="application/inkml+xml"/>
  <Override PartName="/ppt/ink/ink789.xml" ContentType="application/inkml+xml"/>
  <Override PartName="/ppt/ink/ink790.xml" ContentType="application/inkml+xml"/>
  <Override PartName="/ppt/ink/ink791.xml" ContentType="application/inkml+xml"/>
  <Override PartName="/ppt/ink/ink792.xml" ContentType="application/inkml+xml"/>
  <Override PartName="/ppt/ink/ink793.xml" ContentType="application/inkml+xml"/>
  <Override PartName="/ppt/ink/ink794.xml" ContentType="application/inkml+xml"/>
  <Override PartName="/ppt/ink/ink795.xml" ContentType="application/inkml+xml"/>
  <Override PartName="/ppt/ink/ink796.xml" ContentType="application/inkml+xml"/>
  <Override PartName="/ppt/ink/ink797.xml" ContentType="application/inkml+xml"/>
  <Override PartName="/ppt/ink/ink798.xml" ContentType="application/inkml+xml"/>
  <Override PartName="/ppt/ink/ink799.xml" ContentType="application/inkml+xml"/>
  <Override PartName="/ppt/ink/ink800.xml" ContentType="application/inkml+xml"/>
  <Override PartName="/ppt/ink/ink801.xml" ContentType="application/inkml+xml"/>
  <Override PartName="/ppt/ink/ink802.xml" ContentType="application/inkml+xml"/>
  <Override PartName="/ppt/ink/ink803.xml" ContentType="application/inkml+xml"/>
  <Override PartName="/ppt/ink/ink804.xml" ContentType="application/inkml+xml"/>
  <Override PartName="/ppt/ink/ink805.xml" ContentType="application/inkml+xml"/>
  <Override PartName="/ppt/ink/ink806.xml" ContentType="application/inkml+xml"/>
  <Override PartName="/ppt/ink/ink807.xml" ContentType="application/inkml+xml"/>
  <Override PartName="/ppt/ink/ink808.xml" ContentType="application/inkml+xml"/>
  <Override PartName="/ppt/ink/ink809.xml" ContentType="application/inkml+xml"/>
  <Override PartName="/ppt/ink/ink810.xml" ContentType="application/inkml+xml"/>
  <Override PartName="/ppt/ink/ink811.xml" ContentType="application/inkml+xml"/>
  <Override PartName="/ppt/ink/ink812.xml" ContentType="application/inkml+xml"/>
  <Override PartName="/ppt/ink/ink813.xml" ContentType="application/inkml+xml"/>
  <Override PartName="/ppt/ink/ink814.xml" ContentType="application/inkml+xml"/>
  <Override PartName="/ppt/ink/ink815.xml" ContentType="application/inkml+xml"/>
  <Override PartName="/ppt/ink/ink816.xml" ContentType="application/inkml+xml"/>
  <Override PartName="/ppt/ink/ink817.xml" ContentType="application/inkml+xml"/>
  <Override PartName="/ppt/ink/ink818.xml" ContentType="application/inkml+xml"/>
  <Override PartName="/ppt/ink/ink819.xml" ContentType="application/inkml+xml"/>
  <Override PartName="/ppt/ink/ink820.xml" ContentType="application/inkml+xml"/>
  <Override PartName="/ppt/ink/ink821.xml" ContentType="application/inkml+xml"/>
  <Override PartName="/ppt/ink/ink822.xml" ContentType="application/inkml+xml"/>
  <Override PartName="/ppt/ink/ink823.xml" ContentType="application/inkml+xml"/>
  <Override PartName="/ppt/ink/ink824.xml" ContentType="application/inkml+xml"/>
  <Override PartName="/ppt/ink/ink825.xml" ContentType="application/inkml+xml"/>
  <Override PartName="/ppt/ink/ink826.xml" ContentType="application/inkml+xml"/>
  <Override PartName="/ppt/ink/ink827.xml" ContentType="application/inkml+xml"/>
  <Override PartName="/ppt/ink/ink828.xml" ContentType="application/inkml+xml"/>
  <Override PartName="/ppt/ink/ink829.xml" ContentType="application/inkml+xml"/>
  <Override PartName="/ppt/ink/ink830.xml" ContentType="application/inkml+xml"/>
  <Override PartName="/ppt/ink/ink831.xml" ContentType="application/inkml+xml"/>
  <Override PartName="/ppt/ink/ink832.xml" ContentType="application/inkml+xml"/>
  <Override PartName="/ppt/ink/ink833.xml" ContentType="application/inkml+xml"/>
  <Override PartName="/ppt/ink/ink834.xml" ContentType="application/inkml+xml"/>
  <Override PartName="/ppt/ink/ink835.xml" ContentType="application/inkml+xml"/>
  <Override PartName="/ppt/ink/ink836.xml" ContentType="application/inkml+xml"/>
  <Override PartName="/ppt/ink/ink837.xml" ContentType="application/inkml+xml"/>
  <Override PartName="/ppt/ink/ink838.xml" ContentType="application/inkml+xml"/>
  <Override PartName="/ppt/ink/ink839.xml" ContentType="application/inkml+xml"/>
  <Override PartName="/ppt/ink/ink840.xml" ContentType="application/inkml+xml"/>
  <Override PartName="/ppt/ink/ink841.xml" ContentType="application/inkml+xml"/>
  <Override PartName="/ppt/ink/ink842.xml" ContentType="application/inkml+xml"/>
  <Override PartName="/ppt/ink/ink843.xml" ContentType="application/inkml+xml"/>
  <Override PartName="/ppt/ink/ink844.xml" ContentType="application/inkml+xml"/>
  <Override PartName="/ppt/ink/ink845.xml" ContentType="application/inkml+xml"/>
  <Override PartName="/ppt/ink/ink846.xml" ContentType="application/inkml+xml"/>
  <Override PartName="/ppt/ink/ink847.xml" ContentType="application/inkml+xml"/>
  <Override PartName="/ppt/ink/ink848.xml" ContentType="application/inkml+xml"/>
  <Override PartName="/ppt/ink/ink849.xml" ContentType="application/inkml+xml"/>
  <Override PartName="/ppt/ink/ink850.xml" ContentType="application/inkml+xml"/>
  <Override PartName="/ppt/ink/ink851.xml" ContentType="application/inkml+xml"/>
  <Override PartName="/ppt/ink/ink852.xml" ContentType="application/inkml+xml"/>
  <Override PartName="/ppt/ink/ink853.xml" ContentType="application/inkml+xml"/>
  <Override PartName="/ppt/ink/ink854.xml" ContentType="application/inkml+xml"/>
  <Override PartName="/ppt/ink/ink855.xml" ContentType="application/inkml+xml"/>
  <Override PartName="/ppt/ink/ink856.xml" ContentType="application/inkml+xml"/>
  <Override PartName="/ppt/ink/ink857.xml" ContentType="application/inkml+xml"/>
  <Override PartName="/ppt/ink/ink858.xml" ContentType="application/inkml+xml"/>
  <Override PartName="/ppt/ink/ink859.xml" ContentType="application/inkml+xml"/>
  <Override PartName="/ppt/ink/ink860.xml" ContentType="application/inkml+xml"/>
  <Override PartName="/ppt/ink/ink861.xml" ContentType="application/inkml+xml"/>
  <Override PartName="/ppt/ink/ink862.xml" ContentType="application/inkml+xml"/>
  <Override PartName="/ppt/ink/ink863.xml" ContentType="application/inkml+xml"/>
  <Override PartName="/ppt/ink/ink864.xml" ContentType="application/inkml+xml"/>
  <Override PartName="/ppt/ink/ink865.xml" ContentType="application/inkml+xml"/>
  <Override PartName="/ppt/ink/ink866.xml" ContentType="application/inkml+xml"/>
  <Override PartName="/ppt/ink/ink867.xml" ContentType="application/inkml+xml"/>
  <Override PartName="/ppt/ink/ink868.xml" ContentType="application/inkml+xml"/>
  <Override PartName="/ppt/ink/ink869.xml" ContentType="application/inkml+xml"/>
  <Override PartName="/ppt/ink/ink870.xml" ContentType="application/inkml+xml"/>
  <Override PartName="/ppt/ink/ink871.xml" ContentType="application/inkml+xml"/>
  <Override PartName="/ppt/ink/ink872.xml" ContentType="application/inkml+xml"/>
  <Override PartName="/ppt/ink/ink873.xml" ContentType="application/inkml+xml"/>
  <Override PartName="/ppt/ink/ink874.xml" ContentType="application/inkml+xml"/>
  <Override PartName="/ppt/ink/ink875.xml" ContentType="application/inkml+xml"/>
  <Override PartName="/ppt/ink/ink876.xml" ContentType="application/inkml+xml"/>
  <Override PartName="/ppt/ink/ink877.xml" ContentType="application/inkml+xml"/>
  <Override PartName="/ppt/ink/ink878.xml" ContentType="application/inkml+xml"/>
  <Override PartName="/ppt/ink/ink879.xml" ContentType="application/inkml+xml"/>
  <Override PartName="/ppt/ink/ink880.xml" ContentType="application/inkml+xml"/>
  <Override PartName="/ppt/ink/ink881.xml" ContentType="application/inkml+xml"/>
  <Override PartName="/ppt/ink/ink882.xml" ContentType="application/inkml+xml"/>
  <Override PartName="/ppt/ink/ink883.xml" ContentType="application/inkml+xml"/>
  <Override PartName="/ppt/ink/ink884.xml" ContentType="application/inkml+xml"/>
  <Override PartName="/ppt/ink/ink885.xml" ContentType="application/inkml+xml"/>
  <Override PartName="/ppt/ink/ink886.xml" ContentType="application/inkml+xml"/>
  <Override PartName="/ppt/ink/ink887.xml" ContentType="application/inkml+xml"/>
  <Override PartName="/ppt/ink/ink888.xml" ContentType="application/inkml+xml"/>
  <Override PartName="/ppt/ink/ink889.xml" ContentType="application/inkml+xml"/>
  <Override PartName="/ppt/ink/ink890.xml" ContentType="application/inkml+xml"/>
  <Override PartName="/ppt/ink/ink891.xml" ContentType="application/inkml+xml"/>
  <Override PartName="/ppt/ink/ink892.xml" ContentType="application/inkml+xml"/>
  <Override PartName="/ppt/ink/ink893.xml" ContentType="application/inkml+xml"/>
  <Override PartName="/ppt/ink/ink894.xml" ContentType="application/inkml+xml"/>
  <Override PartName="/ppt/ink/ink895.xml" ContentType="application/inkml+xml"/>
  <Override PartName="/ppt/ink/ink896.xml" ContentType="application/inkml+xml"/>
  <Override PartName="/ppt/ink/ink897.xml" ContentType="application/inkml+xml"/>
  <Override PartName="/ppt/ink/ink898.xml" ContentType="application/inkml+xml"/>
  <Override PartName="/ppt/ink/ink899.xml" ContentType="application/inkml+xml"/>
  <Override PartName="/ppt/ink/ink900.xml" ContentType="application/inkml+xml"/>
  <Override PartName="/ppt/ink/ink901.xml" ContentType="application/inkml+xml"/>
  <Override PartName="/ppt/ink/ink902.xml" ContentType="application/inkml+xml"/>
  <Override PartName="/ppt/ink/ink903.xml" ContentType="application/inkml+xml"/>
  <Override PartName="/ppt/ink/ink904.xml" ContentType="application/inkml+xml"/>
  <Override PartName="/ppt/ink/ink905.xml" ContentType="application/inkml+xml"/>
  <Override PartName="/ppt/ink/ink906.xml" ContentType="application/inkml+xml"/>
  <Override PartName="/ppt/ink/ink907.xml" ContentType="application/inkml+xml"/>
  <Override PartName="/ppt/ink/ink908.xml" ContentType="application/inkml+xml"/>
  <Override PartName="/ppt/ink/ink909.xml" ContentType="application/inkml+xml"/>
  <Override PartName="/ppt/ink/ink910.xml" ContentType="application/inkml+xml"/>
  <Override PartName="/ppt/ink/ink911.xml" ContentType="application/inkml+xml"/>
  <Override PartName="/ppt/ink/ink912.xml" ContentType="application/inkml+xml"/>
  <Override PartName="/ppt/ink/ink913.xml" ContentType="application/inkml+xml"/>
  <Override PartName="/ppt/ink/ink914.xml" ContentType="application/inkml+xml"/>
  <Override PartName="/ppt/ink/ink915.xml" ContentType="application/inkml+xml"/>
  <Override PartName="/ppt/ink/ink916.xml" ContentType="application/inkml+xml"/>
  <Override PartName="/ppt/ink/ink917.xml" ContentType="application/inkml+xml"/>
  <Override PartName="/ppt/ink/ink918.xml" ContentType="application/inkml+xml"/>
  <Override PartName="/ppt/ink/ink919.xml" ContentType="application/inkml+xml"/>
  <Override PartName="/ppt/ink/ink920.xml" ContentType="application/inkml+xml"/>
  <Override PartName="/ppt/ink/ink921.xml" ContentType="application/inkml+xml"/>
  <Override PartName="/ppt/ink/ink922.xml" ContentType="application/inkml+xml"/>
  <Override PartName="/ppt/ink/ink923.xml" ContentType="application/inkml+xml"/>
  <Override PartName="/ppt/ink/ink924.xml" ContentType="application/inkml+xml"/>
  <Override PartName="/ppt/ink/ink925.xml" ContentType="application/inkml+xml"/>
  <Override PartName="/ppt/ink/ink926.xml" ContentType="application/inkml+xml"/>
  <Override PartName="/ppt/ink/ink927.xml" ContentType="application/inkml+xml"/>
  <Override PartName="/ppt/ink/ink928.xml" ContentType="application/inkml+xml"/>
  <Override PartName="/ppt/ink/ink929.xml" ContentType="application/inkml+xml"/>
  <Override PartName="/ppt/ink/ink930.xml" ContentType="application/inkml+xml"/>
  <Override PartName="/ppt/ink/ink931.xml" ContentType="application/inkml+xml"/>
  <Override PartName="/ppt/ink/ink932.xml" ContentType="application/inkml+xml"/>
  <Override PartName="/ppt/ink/ink933.xml" ContentType="application/inkml+xml"/>
  <Override PartName="/ppt/ink/ink934.xml" ContentType="application/inkml+xml"/>
  <Override PartName="/ppt/ink/ink935.xml" ContentType="application/inkml+xml"/>
  <Override PartName="/ppt/ink/ink936.xml" ContentType="application/inkml+xml"/>
  <Override PartName="/ppt/ink/ink937.xml" ContentType="application/inkml+xml"/>
  <Override PartName="/ppt/ink/ink938.xml" ContentType="application/inkml+xml"/>
  <Override PartName="/ppt/ink/ink939.xml" ContentType="application/inkml+xml"/>
  <Override PartName="/ppt/ink/ink940.xml" ContentType="application/inkml+xml"/>
  <Override PartName="/ppt/ink/ink941.xml" ContentType="application/inkml+xml"/>
  <Override PartName="/ppt/ink/ink942.xml" ContentType="application/inkml+xml"/>
  <Override PartName="/ppt/ink/ink943.xml" ContentType="application/inkml+xml"/>
  <Override PartName="/ppt/ink/ink944.xml" ContentType="application/inkml+xml"/>
  <Override PartName="/ppt/ink/ink945.xml" ContentType="application/inkml+xml"/>
  <Override PartName="/ppt/ink/ink946.xml" ContentType="application/inkml+xml"/>
  <Override PartName="/ppt/ink/ink947.xml" ContentType="application/inkml+xml"/>
  <Override PartName="/ppt/ink/ink948.xml" ContentType="application/inkml+xml"/>
  <Override PartName="/ppt/ink/ink949.xml" ContentType="application/inkml+xml"/>
  <Override PartName="/ppt/ink/ink950.xml" ContentType="application/inkml+xml"/>
  <Override PartName="/ppt/ink/ink951.xml" ContentType="application/inkml+xml"/>
  <Override PartName="/ppt/ink/ink952.xml" ContentType="application/inkml+xml"/>
  <Override PartName="/ppt/ink/ink953.xml" ContentType="application/inkml+xml"/>
  <Override PartName="/ppt/ink/ink954.xml" ContentType="application/inkml+xml"/>
  <Override PartName="/ppt/ink/ink955.xml" ContentType="application/inkml+xml"/>
  <Override PartName="/ppt/ink/ink956.xml" ContentType="application/inkml+xml"/>
  <Override PartName="/ppt/ink/ink957.xml" ContentType="application/inkml+xml"/>
  <Override PartName="/ppt/ink/ink958.xml" ContentType="application/inkml+xml"/>
  <Override PartName="/ppt/ink/ink959.xml" ContentType="application/inkml+xml"/>
  <Override PartName="/ppt/ink/ink960.xml" ContentType="application/inkml+xml"/>
  <Override PartName="/ppt/ink/ink961.xml" ContentType="application/inkml+xml"/>
  <Override PartName="/ppt/ink/ink962.xml" ContentType="application/inkml+xml"/>
  <Override PartName="/ppt/ink/ink963.xml" ContentType="application/inkml+xml"/>
  <Override PartName="/ppt/ink/ink964.xml" ContentType="application/inkml+xml"/>
  <Override PartName="/ppt/ink/ink965.xml" ContentType="application/inkml+xml"/>
  <Override PartName="/ppt/ink/ink966.xml" ContentType="application/inkml+xml"/>
  <Override PartName="/ppt/ink/ink967.xml" ContentType="application/inkml+xml"/>
  <Override PartName="/ppt/ink/ink968.xml" ContentType="application/inkml+xml"/>
  <Override PartName="/ppt/ink/ink969.xml" ContentType="application/inkml+xml"/>
  <Override PartName="/ppt/ink/ink970.xml" ContentType="application/inkml+xml"/>
  <Override PartName="/ppt/ink/ink971.xml" ContentType="application/inkml+xml"/>
  <Override PartName="/ppt/ink/ink972.xml" ContentType="application/inkml+xml"/>
  <Override PartName="/ppt/ink/ink973.xml" ContentType="application/inkml+xml"/>
  <Override PartName="/ppt/ink/ink974.xml" ContentType="application/inkml+xml"/>
  <Override PartName="/ppt/ink/ink975.xml" ContentType="application/inkml+xml"/>
  <Override PartName="/ppt/ink/ink976.xml" ContentType="application/inkml+xml"/>
  <Override PartName="/ppt/ink/ink977.xml" ContentType="application/inkml+xml"/>
  <Override PartName="/ppt/notesSlides/notesSlide17.xml" ContentType="application/vnd.openxmlformats-officedocument.presentationml.notesSlide+xml"/>
  <Override PartName="/ppt/ink/ink978.xml" ContentType="application/inkml+xml"/>
  <Override PartName="/ppt/ink/ink979.xml" ContentType="application/inkml+xml"/>
  <Override PartName="/ppt/ink/ink980.xml" ContentType="application/inkml+xml"/>
  <Override PartName="/ppt/notesSlides/notesSlide18.xml" ContentType="application/vnd.openxmlformats-officedocument.presentationml.notesSlide+xml"/>
  <Override PartName="/ppt/ink/ink981.xml" ContentType="application/inkml+xml"/>
  <Override PartName="/ppt/ink/ink982.xml" ContentType="application/inkml+xml"/>
  <Override PartName="/ppt/ink/ink983.xml" ContentType="application/inkml+xml"/>
  <Override PartName="/ppt/ink/ink984.xml" ContentType="application/inkml+xml"/>
  <Override PartName="/ppt/ink/ink985.xml" ContentType="application/inkml+xml"/>
  <Override PartName="/ppt/ink/ink986.xml" ContentType="application/inkml+xml"/>
  <Override PartName="/ppt/ink/ink987.xml" ContentType="application/inkml+xml"/>
  <Override PartName="/ppt/ink/ink988.xml" ContentType="application/inkml+xml"/>
  <Override PartName="/ppt/ink/ink989.xml" ContentType="application/inkml+xml"/>
  <Override PartName="/ppt/ink/ink990.xml" ContentType="application/inkml+xml"/>
  <Override PartName="/ppt/ink/ink991.xml" ContentType="application/inkml+xml"/>
  <Override PartName="/ppt/ink/ink992.xml" ContentType="application/inkml+xml"/>
  <Override PartName="/ppt/ink/ink993.xml" ContentType="application/inkml+xml"/>
  <Override PartName="/ppt/ink/ink994.xml" ContentType="application/inkml+xml"/>
  <Override PartName="/ppt/ink/ink995.xml" ContentType="application/inkml+xml"/>
  <Override PartName="/ppt/ink/ink996.xml" ContentType="application/inkml+xml"/>
  <Override PartName="/ppt/ink/ink997.xml" ContentType="application/inkml+xml"/>
  <Override PartName="/ppt/ink/ink998.xml" ContentType="application/inkml+xml"/>
  <Override PartName="/ppt/ink/ink999.xml" ContentType="application/inkml+xml"/>
  <Override PartName="/ppt/ink/ink1000.xml" ContentType="application/inkml+xml"/>
  <Override PartName="/ppt/ink/ink1001.xml" ContentType="application/inkml+xml"/>
  <Override PartName="/ppt/ink/ink1002.xml" ContentType="application/inkml+xml"/>
  <Override PartName="/ppt/ink/ink1003.xml" ContentType="application/inkml+xml"/>
  <Override PartName="/ppt/ink/ink1004.xml" ContentType="application/inkml+xml"/>
  <Override PartName="/ppt/ink/ink1005.xml" ContentType="application/inkml+xml"/>
  <Override PartName="/ppt/ink/ink1006.xml" ContentType="application/inkml+xml"/>
  <Override PartName="/ppt/ink/ink1007.xml" ContentType="application/inkml+xml"/>
  <Override PartName="/ppt/ink/ink1008.xml" ContentType="application/inkml+xml"/>
  <Override PartName="/ppt/ink/ink1009.xml" ContentType="application/inkml+xml"/>
  <Override PartName="/ppt/ink/ink1010.xml" ContentType="application/inkml+xml"/>
  <Override PartName="/ppt/ink/ink1011.xml" ContentType="application/inkml+xml"/>
  <Override PartName="/ppt/ink/ink1012.xml" ContentType="application/inkml+xml"/>
  <Override PartName="/ppt/ink/ink1013.xml" ContentType="application/inkml+xml"/>
  <Override PartName="/ppt/ink/ink1014.xml" ContentType="application/inkml+xml"/>
  <Override PartName="/ppt/ink/ink1015.xml" ContentType="application/inkml+xml"/>
  <Override PartName="/ppt/ink/ink1016.xml" ContentType="application/inkml+xml"/>
  <Override PartName="/ppt/ink/ink1017.xml" ContentType="application/inkml+xml"/>
  <Override PartName="/ppt/ink/ink1018.xml" ContentType="application/inkml+xml"/>
  <Override PartName="/ppt/ink/ink1019.xml" ContentType="application/inkml+xml"/>
  <Override PartName="/ppt/ink/ink1020.xml" ContentType="application/inkml+xml"/>
  <Override PartName="/ppt/ink/ink1021.xml" ContentType="application/inkml+xml"/>
  <Override PartName="/ppt/ink/ink1022.xml" ContentType="application/inkml+xml"/>
  <Override PartName="/ppt/ink/ink1023.xml" ContentType="application/inkml+xml"/>
  <Override PartName="/ppt/ink/ink1024.xml" ContentType="application/inkml+xml"/>
  <Override PartName="/ppt/ink/ink1025.xml" ContentType="application/inkml+xml"/>
  <Override PartName="/ppt/ink/ink1026.xml" ContentType="application/inkml+xml"/>
  <Override PartName="/ppt/ink/ink1027.xml" ContentType="application/inkml+xml"/>
  <Override PartName="/ppt/ink/ink1028.xml" ContentType="application/inkml+xml"/>
  <Override PartName="/ppt/notesSlides/notesSlide19.xml" ContentType="application/vnd.openxmlformats-officedocument.presentationml.notesSlide+xml"/>
  <Override PartName="/ppt/ink/ink1029.xml" ContentType="application/inkml+xml"/>
  <Override PartName="/ppt/ink/ink1030.xml" ContentType="application/inkml+xml"/>
  <Override PartName="/ppt/ink/ink1031.xml" ContentType="application/inkml+xml"/>
  <Override PartName="/ppt/ink/ink1032.xml" ContentType="application/inkml+xml"/>
  <Override PartName="/ppt/ink/ink1033.xml" ContentType="application/inkml+xml"/>
  <Override PartName="/ppt/ink/ink1034.xml" ContentType="application/inkml+xml"/>
  <Override PartName="/ppt/ink/ink1035.xml" ContentType="application/inkml+xml"/>
  <Override PartName="/ppt/ink/ink1036.xml" ContentType="application/inkml+xml"/>
  <Override PartName="/ppt/ink/ink1037.xml" ContentType="application/inkml+xml"/>
  <Override PartName="/ppt/ink/ink1038.xml" ContentType="application/inkml+xml"/>
  <Override PartName="/ppt/ink/ink1039.xml" ContentType="application/inkml+xml"/>
  <Override PartName="/ppt/ink/ink1040.xml" ContentType="application/inkml+xml"/>
  <Override PartName="/ppt/ink/ink1041.xml" ContentType="application/inkml+xml"/>
  <Override PartName="/ppt/ink/ink1042.xml" ContentType="application/inkml+xml"/>
  <Override PartName="/ppt/ink/ink1043.xml" ContentType="application/inkml+xml"/>
  <Override PartName="/ppt/ink/ink1044.xml" ContentType="application/inkml+xml"/>
  <Override PartName="/ppt/ink/ink1045.xml" ContentType="application/inkml+xml"/>
  <Override PartName="/ppt/ink/ink1046.xml" ContentType="application/inkml+xml"/>
  <Override PartName="/ppt/ink/ink1047.xml" ContentType="application/inkml+xml"/>
  <Override PartName="/ppt/ink/ink1048.xml" ContentType="application/inkml+xml"/>
  <Override PartName="/ppt/ink/ink1049.xml" ContentType="application/inkml+xml"/>
  <Override PartName="/ppt/ink/ink1050.xml" ContentType="application/inkml+xml"/>
  <Override PartName="/ppt/ink/ink1051.xml" ContentType="application/inkml+xml"/>
  <Override PartName="/ppt/ink/ink1052.xml" ContentType="application/inkml+xml"/>
  <Override PartName="/ppt/ink/ink1053.xml" ContentType="application/inkml+xml"/>
  <Override PartName="/ppt/ink/ink1054.xml" ContentType="application/inkml+xml"/>
  <Override PartName="/ppt/ink/ink1055.xml" ContentType="application/inkml+xml"/>
  <Override PartName="/ppt/ink/ink1056.xml" ContentType="application/inkml+xml"/>
  <Override PartName="/ppt/ink/ink1057.xml" ContentType="application/inkml+xml"/>
  <Override PartName="/ppt/ink/ink1058.xml" ContentType="application/inkml+xml"/>
  <Override PartName="/ppt/ink/ink1059.xml" ContentType="application/inkml+xml"/>
  <Override PartName="/ppt/ink/ink1060.xml" ContentType="application/inkml+xml"/>
  <Override PartName="/ppt/ink/ink1061.xml" ContentType="application/inkml+xml"/>
  <Override PartName="/ppt/ink/ink1062.xml" ContentType="application/inkml+xml"/>
  <Override PartName="/ppt/ink/ink1063.xml" ContentType="application/inkml+xml"/>
  <Override PartName="/ppt/ink/ink1064.xml" ContentType="application/inkml+xml"/>
  <Override PartName="/ppt/ink/ink1065.xml" ContentType="application/inkml+xml"/>
  <Override PartName="/ppt/ink/ink1066.xml" ContentType="application/inkml+xml"/>
  <Override PartName="/ppt/ink/ink1067.xml" ContentType="application/inkml+xml"/>
  <Override PartName="/ppt/ink/ink1068.xml" ContentType="application/inkml+xml"/>
  <Override PartName="/ppt/notesSlides/notesSlide20.xml" ContentType="application/vnd.openxmlformats-officedocument.presentationml.notesSlide+xml"/>
  <Override PartName="/ppt/ink/ink1069.xml" ContentType="application/inkml+xml"/>
  <Override PartName="/ppt/ink/ink1070.xml" ContentType="application/inkml+xml"/>
  <Override PartName="/ppt/ink/ink1071.xml" ContentType="application/inkml+xml"/>
  <Override PartName="/ppt/ink/ink1072.xml" ContentType="application/inkml+xml"/>
  <Override PartName="/ppt/ink/ink1073.xml" ContentType="application/inkml+xml"/>
  <Override PartName="/ppt/ink/ink1074.xml" ContentType="application/inkml+xml"/>
  <Override PartName="/ppt/ink/ink1075.xml" ContentType="application/inkml+xml"/>
  <Override PartName="/ppt/ink/ink1076.xml" ContentType="application/inkml+xml"/>
  <Override PartName="/ppt/ink/ink1077.xml" ContentType="application/inkml+xml"/>
  <Override PartName="/ppt/ink/ink1078.xml" ContentType="application/inkml+xml"/>
  <Override PartName="/ppt/ink/ink1079.xml" ContentType="application/inkml+xml"/>
  <Override PartName="/ppt/ink/ink1080.xml" ContentType="application/inkml+xml"/>
  <Override PartName="/ppt/ink/ink1081.xml" ContentType="application/inkml+xml"/>
  <Override PartName="/ppt/ink/ink1082.xml" ContentType="application/inkml+xml"/>
  <Override PartName="/ppt/ink/ink1083.xml" ContentType="application/inkml+xml"/>
  <Override PartName="/ppt/ink/ink1084.xml" ContentType="application/inkml+xml"/>
  <Override PartName="/ppt/ink/ink1085.xml" ContentType="application/inkml+xml"/>
  <Override PartName="/ppt/ink/ink1086.xml" ContentType="application/inkml+xml"/>
  <Override PartName="/ppt/ink/ink1087.xml" ContentType="application/inkml+xml"/>
  <Override PartName="/ppt/ink/ink1088.xml" ContentType="application/inkml+xml"/>
  <Override PartName="/ppt/ink/ink1089.xml" ContentType="application/inkml+xml"/>
  <Override PartName="/ppt/ink/ink1090.xml" ContentType="application/inkml+xml"/>
  <Override PartName="/ppt/ink/ink1091.xml" ContentType="application/inkml+xml"/>
  <Override PartName="/ppt/ink/ink1092.xml" ContentType="application/inkml+xml"/>
  <Override PartName="/ppt/ink/ink1093.xml" ContentType="application/inkml+xml"/>
  <Override PartName="/ppt/ink/ink1094.xml" ContentType="application/inkml+xml"/>
  <Override PartName="/ppt/ink/ink1095.xml" ContentType="application/inkml+xml"/>
  <Override PartName="/ppt/ink/ink1096.xml" ContentType="application/inkml+xml"/>
  <Override PartName="/ppt/ink/ink1097.xml" ContentType="application/inkml+xml"/>
  <Override PartName="/ppt/ink/ink1098.xml" ContentType="application/inkml+xml"/>
  <Override PartName="/ppt/ink/ink1099.xml" ContentType="application/inkml+xml"/>
  <Override PartName="/ppt/ink/ink1100.xml" ContentType="application/inkml+xml"/>
  <Override PartName="/ppt/ink/ink1101.xml" ContentType="application/inkml+xml"/>
  <Override PartName="/ppt/ink/ink1102.xml" ContentType="application/inkml+xml"/>
  <Override PartName="/ppt/ink/ink1103.xml" ContentType="application/inkml+xml"/>
  <Override PartName="/ppt/ink/ink1104.xml" ContentType="application/inkml+xml"/>
  <Override PartName="/ppt/ink/ink1105.xml" ContentType="application/inkml+xml"/>
  <Override PartName="/ppt/ink/ink1106.xml" ContentType="application/inkml+xml"/>
  <Override PartName="/ppt/ink/ink1107.xml" ContentType="application/inkml+xml"/>
  <Override PartName="/ppt/ink/ink1108.xml" ContentType="application/inkml+xml"/>
  <Override PartName="/ppt/ink/ink1109.xml" ContentType="application/inkml+xml"/>
  <Override PartName="/ppt/ink/ink1110.xml" ContentType="application/inkml+xml"/>
  <Override PartName="/ppt/ink/ink1111.xml" ContentType="application/inkml+xml"/>
  <Override PartName="/ppt/ink/ink1112.xml" ContentType="application/inkml+xml"/>
  <Override PartName="/ppt/ink/ink1113.xml" ContentType="application/inkml+xml"/>
  <Override PartName="/ppt/ink/ink1114.xml" ContentType="application/inkml+xml"/>
  <Override PartName="/ppt/ink/ink1115.xml" ContentType="application/inkml+xml"/>
  <Override PartName="/ppt/ink/ink1116.xml" ContentType="application/inkml+xml"/>
  <Override PartName="/ppt/ink/ink1117.xml" ContentType="application/inkml+xml"/>
  <Override PartName="/ppt/ink/ink1118.xml" ContentType="application/inkml+xml"/>
  <Override PartName="/ppt/ink/ink1119.xml" ContentType="application/inkml+xml"/>
  <Override PartName="/ppt/ink/ink1120.xml" ContentType="application/inkml+xml"/>
  <Override PartName="/ppt/ink/ink1121.xml" ContentType="application/inkml+xml"/>
  <Override PartName="/ppt/ink/ink1122.xml" ContentType="application/inkml+xml"/>
  <Override PartName="/ppt/ink/ink1123.xml" ContentType="application/inkml+xml"/>
  <Override PartName="/ppt/ink/ink1124.xml" ContentType="application/inkml+xml"/>
  <Override PartName="/ppt/ink/ink1125.xml" ContentType="application/inkml+xml"/>
  <Override PartName="/ppt/ink/ink1126.xml" ContentType="application/inkml+xml"/>
  <Override PartName="/ppt/ink/ink1127.xml" ContentType="application/inkml+xml"/>
  <Override PartName="/ppt/ink/ink1128.xml" ContentType="application/inkml+xml"/>
  <Override PartName="/ppt/ink/ink1129.xml" ContentType="application/inkml+xml"/>
  <Override PartName="/ppt/ink/ink1130.xml" ContentType="application/inkml+xml"/>
  <Override PartName="/ppt/ink/ink1131.xml" ContentType="application/inkml+xml"/>
  <Override PartName="/ppt/ink/ink1132.xml" ContentType="application/inkml+xml"/>
  <Override PartName="/ppt/ink/ink1133.xml" ContentType="application/inkml+xml"/>
  <Override PartName="/ppt/ink/ink1134.xml" ContentType="application/inkml+xml"/>
  <Override PartName="/ppt/notesSlides/notesSlide21.xml" ContentType="application/vnd.openxmlformats-officedocument.presentationml.notesSlide+xml"/>
  <Override PartName="/ppt/ink/ink1135.xml" ContentType="application/inkml+xml"/>
  <Override PartName="/ppt/ink/ink1136.xml" ContentType="application/inkml+xml"/>
  <Override PartName="/ppt/ink/ink1137.xml" ContentType="application/inkml+xml"/>
  <Override PartName="/ppt/ink/ink1138.xml" ContentType="application/inkml+xml"/>
  <Override PartName="/ppt/ink/ink1139.xml" ContentType="application/inkml+xml"/>
  <Override PartName="/ppt/ink/ink1140.xml" ContentType="application/inkml+xml"/>
  <Override PartName="/ppt/ink/ink1141.xml" ContentType="application/inkml+xml"/>
  <Override PartName="/ppt/ink/ink1142.xml" ContentType="application/inkml+xml"/>
  <Override PartName="/ppt/ink/ink1143.xml" ContentType="application/inkml+xml"/>
  <Override PartName="/ppt/ink/ink1144.xml" ContentType="application/inkml+xml"/>
  <Override PartName="/ppt/ink/ink1145.xml" ContentType="application/inkml+xml"/>
  <Override PartName="/ppt/ink/ink1146.xml" ContentType="application/inkml+xml"/>
  <Override PartName="/ppt/ink/ink1147.xml" ContentType="application/inkml+xml"/>
  <Override PartName="/ppt/notesSlides/notesSlide22.xml" ContentType="application/vnd.openxmlformats-officedocument.presentationml.notesSlide+xml"/>
  <Override PartName="/ppt/ink/ink1148.xml" ContentType="application/inkml+xml"/>
  <Override PartName="/ppt/ink/ink1149.xml" ContentType="application/inkml+xml"/>
  <Override PartName="/ppt/ink/ink1150.xml" ContentType="application/inkml+xml"/>
  <Override PartName="/ppt/ink/ink1151.xml" ContentType="application/inkml+xml"/>
  <Override PartName="/ppt/ink/ink1152.xml" ContentType="application/inkml+xml"/>
  <Override PartName="/ppt/ink/ink1153.xml" ContentType="application/inkml+xml"/>
  <Override PartName="/ppt/notesSlides/notesSlide23.xml" ContentType="application/vnd.openxmlformats-officedocument.presentationml.notesSlide+xml"/>
  <Override PartName="/ppt/ink/ink1154.xml" ContentType="application/inkml+xml"/>
  <Override PartName="/ppt/ink/ink1155.xml" ContentType="application/inkml+xml"/>
  <Override PartName="/ppt/ink/ink1156.xml" ContentType="application/inkml+xml"/>
  <Override PartName="/ppt/ink/ink1157.xml" ContentType="application/inkml+xml"/>
  <Override PartName="/ppt/ink/ink1158.xml" ContentType="application/inkml+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6"/>
  </p:notesMasterIdLst>
  <p:sldIdLst>
    <p:sldId id="1572" r:id="rId2"/>
    <p:sldId id="857" r:id="rId3"/>
    <p:sldId id="858" r:id="rId4"/>
    <p:sldId id="859" r:id="rId5"/>
    <p:sldId id="860" r:id="rId6"/>
    <p:sldId id="922" r:id="rId7"/>
    <p:sldId id="923" r:id="rId8"/>
    <p:sldId id="1201" r:id="rId9"/>
    <p:sldId id="1228" r:id="rId10"/>
    <p:sldId id="1227" r:id="rId11"/>
    <p:sldId id="861" r:id="rId12"/>
    <p:sldId id="862" r:id="rId13"/>
    <p:sldId id="863" r:id="rId14"/>
    <p:sldId id="864" r:id="rId15"/>
    <p:sldId id="865" r:id="rId16"/>
    <p:sldId id="866" r:id="rId17"/>
    <p:sldId id="867" r:id="rId18"/>
    <p:sldId id="868" r:id="rId19"/>
    <p:sldId id="869" r:id="rId20"/>
    <p:sldId id="870" r:id="rId21"/>
    <p:sldId id="1573" r:id="rId22"/>
    <p:sldId id="1574" r:id="rId23"/>
    <p:sldId id="1575" r:id="rId24"/>
    <p:sldId id="1576" r:id="rId25"/>
    <p:sldId id="1577" r:id="rId26"/>
    <p:sldId id="1578" r:id="rId27"/>
    <p:sldId id="1579" r:id="rId28"/>
    <p:sldId id="1580" r:id="rId29"/>
    <p:sldId id="1581" r:id="rId30"/>
    <p:sldId id="1582" r:id="rId31"/>
    <p:sldId id="1583" r:id="rId32"/>
    <p:sldId id="1584" r:id="rId33"/>
    <p:sldId id="1585" r:id="rId34"/>
    <p:sldId id="1586" r:id="rId35"/>
    <p:sldId id="1587" r:id="rId36"/>
    <p:sldId id="1588" r:id="rId37"/>
    <p:sldId id="1589" r:id="rId38"/>
    <p:sldId id="1590" r:id="rId39"/>
    <p:sldId id="1591" r:id="rId40"/>
    <p:sldId id="1592" r:id="rId41"/>
    <p:sldId id="1593" r:id="rId42"/>
    <p:sldId id="1594" r:id="rId43"/>
    <p:sldId id="1595" r:id="rId44"/>
    <p:sldId id="1596" r:id="rId45"/>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940675A-B579-460E-94D1-54222C63F5DA}" styleName="Keine Formatvorlage, Tabellenraster">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58" autoAdjust="0"/>
    <p:restoredTop sz="94660"/>
  </p:normalViewPr>
  <p:slideViewPr>
    <p:cSldViewPr snapToGrid="0">
      <p:cViewPr varScale="1">
        <p:scale>
          <a:sx n="113" d="100"/>
          <a:sy n="113" d="100"/>
        </p:scale>
        <p:origin x="228" y="102"/>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6:15.931"/>
    </inkml:context>
    <inkml:brush xml:id="br0">
      <inkml:brushProperty name="width" value="0.025" units="cm"/>
      <inkml:brushProperty name="height" value="0.025" units="cm"/>
    </inkml:brush>
  </inkml:definitions>
  <inkml:trace contextRef="#ctx0" brushRef="#br0">65 0 3075,'0'0'15257,"-2"10"-13335,-21 74 2256,10-44-1459,-9 60 0,20-85-2563,0 0 1,2 0 0,-1-1-1,4 24 1,-2-35-166,0 1-1,0-1 1,0 0 0,1 1 0,-1-1-1,1 0 1,0 0 0,0 0-1,0 0 1,0 0 0,3 3-1,6 8-2164,-3 1-3435,-8-13 2883</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6:21.150"/>
    </inkml:context>
    <inkml:brush xml:id="br0">
      <inkml:brushProperty name="width" value="0.025" units="cm"/>
      <inkml:brushProperty name="height" value="0.025" units="cm"/>
    </inkml:brush>
  </inkml:definitions>
  <inkml:trace contextRef="#ctx0" brushRef="#br0">1 12 13293,'0'0'12748,"68"5"-12300,-34-5-416,1-2-224,-2-2-1634,-4-1-2818,-3 0-5382</inkml:trace>
</inkml:ink>
</file>

<file path=ppt/ink/ink1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30:33.840"/>
    </inkml:context>
    <inkml:brush xml:id="br0">
      <inkml:brushProperty name="width" value="0.025" units="cm"/>
      <inkml:brushProperty name="height" value="0.025" units="cm"/>
    </inkml:brush>
  </inkml:definitions>
  <inkml:trace contextRef="#ctx0" brushRef="#br0">168 1 9833,'0'0'17676,"3"14"-15893,-2-13-1735,1 7 117,0-1 0,0 0 0,0 1 0,-1-1 1,-1 1-1,1-1 0,-1 1 0,0 0 0,-1-1 0,0 1 0,0-1 0,0 1 1,-1-1-1,-4 9 0,-50 110 267,-19 44-51,66-147-359,2 1 1,0 0 0,1 1 0,2-1 0,-2 28 0,6-46-337,0 0 0,1-1 0,0 1-1,0-1 1,0 1 0,0-1 0,3 6 0,-4-10 229,1 0 1,-1 0-1,0 0 0,0 0 1,1-1-1,-1 1 0,1 0 1,-1 0-1,1 0 0,-1-1 1,1 1-1,-1 0 1,1-1-1,0 1 0,-1-1 1,1 1-1,0-1 0,0 1 1,-1-1-1,1 1 0,0-1 1,0 0-1,0 1 0,-1-1 1,1 0-1,0 0 0,0 1 1,0-1-1,0 0 1,0 0-1,0 0 0,0 0 1,-1 0-1,1-1 0,0 1 1,0 0-1,0 0 0,0 0 1,0-1-1,-1 1 0,1 0 1,0-1-1,0 1 0,0-1 1,-1 1-1,1-1 1,0 1-1,-1-1 0,1 0 1,0 1-1,-1-1 0,1 0 1,0-1-1,8-17-5430,-7-10-3538</inkml:trace>
</inkml:ink>
</file>

<file path=ppt/ink/ink10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40:51.244"/>
    </inkml:context>
    <inkml:brush xml:id="br0">
      <inkml:brushProperty name="width" value="0.025" units="cm"/>
      <inkml:brushProperty name="height" value="0.025" units="cm"/>
    </inkml:brush>
  </inkml:definitions>
  <inkml:trace contextRef="#ctx0" brushRef="#br0">103 266 3203,'0'0'5477,"-64"-26"-1281,43 14-160,7 1-1570,11 0-512,3 0-673,3 0-800,16-1-1,8 1-255,4-2-161,5-4-32,-1-5-1153,1-7-1538,-4-7-896,-7-7-2115</inkml:trace>
</inkml:ink>
</file>

<file path=ppt/ink/ink10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40:51.636"/>
    </inkml:context>
    <inkml:brush xml:id="br0">
      <inkml:brushProperty name="width" value="0.025" units="cm"/>
      <inkml:brushProperty name="height" value="0.025" units="cm"/>
    </inkml:brush>
  </inkml:definitions>
  <inkml:trace contextRef="#ctx0" brushRef="#br0">12 102 14478,'0'0'5157,"-3"9"-4277,0 7-802,0 0 0,2 0 0,0 1 0,0-1 0,1 0 0,2 0-1,-1 1 1,2-1 0,0 0 0,1-1 0,11 30 0,-11-34-31,1 7 5,1 0 1,0-1-1,1 1 0,1-2 0,1 1 1,1-1-1,0-1 0,24 28 0,-33-41-48,0-1-1,0 1 1,1-1-1,-1 0 0,1 0 1,-1 0-1,1 1 1,-1-2-1,1 1 0,0 0 1,-1 0-1,1 0 1,0-1-1,0 1 0,0-1 1,-1 1-1,1-1 1,0 0-1,0 0 0,0 0 1,0 0-1,0 0 0,-1 0 1,1-1-1,0 1 1,0 0-1,0-1 0,0 1 1,-1-1-1,1 0 1,0 0-1,-1 0 0,1 0 1,-1 0-1,1 0 1,-1 0-1,1 0 0,-1-1 1,1 1-1,-1 0 1,0-1-1,1-1 0,4-5 44,-1-1-1,-1 1 0,0-1 0,0 1 1,0-1-1,3-18 0,1-7-1,-2-1-1,-2 0 1,-1 1-1,-2-40 1,-1 50 73,-2 0-1,-1 0 1,-1 0 0,0 0-1,-2 1 1,-16-41 0,22 62-66,-1 1 0,1 0 0,-1-1 0,1 1 0,-1 0 0,0 0 1,1 0-1,-1-1 0,0 1 0,0 0 0,0 0 0,0 0 0,0 0 1,0 0-1,0 0 0,0 1 0,-2-2 0,3 2-14,-1 0 1,1 1-1,-1-1 1,1 0-1,0 1 1,-1-1-1,1 1 0,-1-1 1,1 1-1,0-1 1,-1 1-1,1-1 0,0 1 1,-1-1-1,1 1 1,0-1-1,0 1 0,-1-1 1,1 1-1,0-1 1,0 1-1,0 0 0,0-1 1,0 1-1,0 0 1,-2 53 453,3-37-452,1-1 1,1 1-1,1 0 1,0-1-1,1 1 1,0-1 0,1 0-1,1-1 1,1 0-1,0 0 1,1 0-1,1-1 1,0-1 0,15 16-1,-21-26-41,-1 0-1,1 0 1,0 0-1,0-1 0,0 0 1,0 0-1,1 0 1,-1 0-1,1 0 1,-1-1-1,1 0 1,-1 0-1,1 0 1,0-1-1,-1 0 1,1 1-1,0-2 1,0 1-1,-1 0 1,1-1-1,0 0 1,-1 0-1,9-4 1,22-14-2541,-7-11-3325,-16 9-1639</inkml:trace>
</inkml:ink>
</file>

<file path=ppt/ink/ink10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40:51.995"/>
    </inkml:context>
    <inkml:brush xml:id="br0">
      <inkml:brushProperty name="width" value="0.025" units="cm"/>
      <inkml:brushProperty name="height" value="0.025" units="cm"/>
    </inkml:brush>
  </inkml:definitions>
  <inkml:trace contextRef="#ctx0" brushRef="#br0">82 67 16848,'0'0'2733,"-9"10"-256,2-3-2233,0 1 1,0 0-1,0 0 0,1 0 0,1 1 1,0 0-1,0 1 0,0-1 0,1 1 1,1-1-1,-5 18 0,7-19-68,0 1 0,0-1-1,1 1 1,0-1 0,1 1 0,-1-1 0,2 1 0,3 15-1,-4-22-154,0 0 0,0 1 0,0-1 0,0 0 0,1 0 0,-1 0 0,0 0 0,1 0 0,0-1 0,-1 1 0,1 0 0,0-1 0,0 1 0,0-1 0,0 1 0,0-1 0,0 0 0,0 0 0,0 0 0,1 0 0,-1 0 0,0-1 0,1 1 0,-1-1 0,0 0 0,1 1 0,-1-1 0,1 0 0,-1 0 0,1 0 0,-1-1 0,0 1 0,1-1 1,-1 1-1,0-1 0,3-1 0,2-1 126,0 0 1,0 0 0,0-1 0,0 0 0,-1 0 0,0-1 0,1 0 0,-2 0 0,1 0 0,-1-1 0,0 1-1,0-2 1,0 1 0,-1 0 0,0-1 0,4-8 0,-1 3-57,-1-1 0,-1 0-1,0-1 1,0 1 0,-2-1-1,0 0 1,0 0 0,0-15 0,-3 25-71,0 1-1,0-1 1,0 1 0,-1 0 0,1-1 0,-1 1-1,0 0 1,0-1 0,0 1 0,-1 0 0,1 0 0,-1 0-1,0 0 1,0 0 0,0 1 0,-3-5 0,3 6-32,1 0 1,-1-1-1,0 1 1,1 0 0,-1 0-1,0 0 1,0 0 0,1 1-1,-1-1 1,0 0-1,0 1 1,0-1 0,0 1-1,0 0 1,0 0-1,0-1 1,0 1 0,0 1-1,0-1 1,0 0 0,0 0-1,0 1 1,0-1-1,0 1 1,0 0 0,0-1-1,0 1 1,1 0-1,-1 0 1,-2 2 0,2-1-142,-1 0 0,1 1 1,0 0-1,0-1 1,0 1-1,0 0 0,1 0 1,-1 0-1,1 0 0,0 0 1,-1 0-1,1 0 0,1 1 1,-1-1-1,0 0 1,1 1-1,0-1 0,0 0 1,0 1-1,0-1 0,1 5 1,-1-7 22,0-1 0,1 1 0,-1 0 0,0 0 1,1-1-1,-1 1 0,0 0 0,1-1 0,-1 1 0,1 0 0,0-1 1,-1 1-1,1-1 0,-1 1 0,1-1 0,0 1 0,-1-1 1,1 1-1,0-1 0,-1 0 0,1 1 0,0-1 0,0 0 0,0 0 1,-1 1-1,1-1 0,0 0 0,0 0 0,0 0 0,-1 0 0,1 0 1,0 0-1,0 0 0,0-1 0,-1 1 0,1 0 0,0 0 0,0 0 1,-1-1-1,1 1 0,1-1 0,32-17-4281,-26 9 2780,1-1 1,-2 1-1,1-1 1,6-12 0,4-16-2534</inkml:trace>
</inkml:ink>
</file>

<file path=ppt/ink/ink10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40:52.368"/>
    </inkml:context>
    <inkml:brush xml:id="br0">
      <inkml:brushProperty name="width" value="0.025" units="cm"/>
      <inkml:brushProperty name="height" value="0.025" units="cm"/>
    </inkml:brush>
  </inkml:definitions>
  <inkml:trace contextRef="#ctx0" brushRef="#br0">8 62 9513,'0'0'11376,"-2"12"-10917,-1 8-205,2 1 0,0-1 0,1 1 0,1-1-1,1 1 1,5 21 0,-4-27 71,0-1 0,1 1-1,1-1 1,0 0 0,1-1 0,0 1-1,1-1 1,1 0 0,0-1 0,11 14-1,-17-24-247,-1 0-1,1 0 1,-1-1 0,1 1-1,-1 0 1,1 0-1,0-1 1,0 1 0,0-1-1,0 0 1,0 1-1,0-1 1,1 0-1,-1 0 1,0-1 0,1 1-1,-1 0 1,0-1-1,1 1 1,-1-1 0,1 0-1,-1 0 1,0 0-1,1 0 1,-1 0 0,1 0-1,-1-1 1,0 1-1,1-1 1,-1 0-1,0 0 1,1 1 0,-1-2-1,0 1 1,0 0-1,0 0 1,0-1 0,0 1-1,0-1 1,0 1-1,0-1 1,-1 0 0,3-2-1,2-4 93,0-1 0,-1 0 0,1 0 0,-2 0 0,1-1 0,-1 1-1,-1-1 1,5-20 0,-2-10 67,-1-1 0,-3 0 0,-1 1 0,-6-56 0,-1 57-1815,4 34 131,1 24 28,1 30-5125,0-17-966,0-4-2813</inkml:trace>
  <inkml:trace contextRef="#ctx0" brushRef="#br0" timeOffset="1">281 289 9769,'0'0'5606,"60"37"-3685,-37-30-1056,2-5-705,-2-2-128,-1-1-1953,-4-16-2884,0-6-6630</inkml:trace>
</inkml:ink>
</file>

<file path=ppt/ink/ink10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40:52.895"/>
    </inkml:context>
    <inkml:brush xml:id="br0">
      <inkml:brushProperty name="width" value="0.025" units="cm"/>
      <inkml:brushProperty name="height" value="0.025" units="cm"/>
    </inkml:brush>
  </inkml:definitions>
  <inkml:trace contextRef="#ctx0" brushRef="#br0">31 390 14670,'-4'8'2541,"-1"6"-1760,0-1-1,1 0 1,0 1-1,1 0 1,-2 17 0,5-28-657,0 0 1,0 0 0,0-1 0,0 1 0,0 0-1,0 0 1,1-1 0,0 1 0,-1 0 0,1 0 0,0-1-1,0 1 1,1-1 0,-1 1 0,3 4 0,-2-6-104,0 1 0,0-1 0,0 0 0,0 0 0,1 0 0,-1 0 0,0 0 0,0 0 0,1 0 0,-1-1 0,0 1 0,1-1 0,-1 0 0,0 0 0,1 0 0,-1 0 0,1 0 0,-1 0 0,0 0 0,1-1 0,-1 1 0,5-3 0,-2 1 10,0 0-1,0 0 1,0-1-1,0 0 1,0 0-1,-1 0 1,0-1 0,1 1-1,-1-1 1,0 0-1,-1 0 1,1-1-1,-1 1 1,0-1 0,0 0-1,3-6 1,0 0-44,-1 0-1,0 0 1,-1 0 0,0-1 0,-1 0-1,3-17 1,-6 26-39,3-49-654,-8 29 84,5 22 593,0 1 1,0-1-1,-1 1 1,1 0-1,0-1 1,-1 1-1,1-1 1,0 1-1,-1 0 0,1-1 1,-1 1-1,1 0 1,-1-1-1,1 1 1,0 0-1,-1 0 1,1-1-1,-1 1 1,1 0-1,-1 0 0,1 0 1,-1 0-1,1 0 1,-1 0-1,0 0 1,1 0-1,-1 0 1,1 0-1,-1 0 1,1 0-1,-1 0 0,0 0 1,0 2 39,-1-1 0,0 1 1,1-1-1,0 1 0,-1-1 0,1 1 1,0 0-1,0 0 0,0 0 0,0-1 1,0 1-1,1 0 0,-1 0 0,0 0 1,1 0-1,0 0 0,-1 1 0,1-1 1,0 0-1,0 0 0,0 0 0,1 4 1,-1-4 21,-1 0 1,1 0-1,0 0 1,0 0-1,0 0 1,1 0-1,-1 0 1,1 0-1,-1 0 0,1 0 1,-1 0-1,1 0 1,0 0-1,0 0 1,0 0-1,0-1 1,0 1-1,0 0 1,1-1-1,-1 1 1,1-1-1,-1 1 1,3 1-1,-1-3 25,1 0 0,-1 0 0,1 0 0,-1 0 0,0 0-1,1-1 1,-1 1 0,1-1 0,-1 0 0,0 0 0,0-1-1,1 1 1,-1-1 0,0 1 0,0-1 0,-1 0 0,1 0 0,0 0-1,0 0 1,-1-1 0,0 1 0,1-1 0,-1 0 0,0 1-1,0-1 1,0 0 0,-1 0 0,3-5 0,2-4 117,-1 0 0,1 0 0,-2-1 1,0 1-1,-1-1 0,3-18 0,-3 17-47,-2-1 1,0 1-1,0-1 0,-1 1 0,-1-1 0,0 1 0,-1-1 0,-1 1 0,0 0 1,-1 0-1,-1 0 0,0 0 0,-1 1 0,-8-15 0,14 27-131,0 1 1,0-1-1,0 0 0,-1 0 1,1 1-1,-1-1 0,1 0 1,0 0-1,-1 1 0,1-1 1,-1 0-1,1 1 0,-1-1 1,0 1-1,1-1 0,-1 1 1,0-1-1,1 1 0,-1-1 1,0 1-1,0 0 0,1-1 1,-1 1-1,0 0 0,0 0 1,1-1-1,-1 1 0,0 0 0,0 0 1,0 0-1,0 0 0,-1 0 1,1 2-12,0-1 0,0 1 0,0-1 0,1 1 0,-1-1 0,0 1 0,1 0 1,-1-1-1,1 1 0,0 0 0,-1 0 0,1-1 0,0 5 0,3 63-269,0-52 332,0 0 0,1-1-1,1 0 1,1 0 0,0 0 0,1-1-1,9 15 1,-11-21-10,0 0 1,1-1-1,0 0 0,0-1 0,1 1 1,-1-1-1,2 0 0,-1-1 0,1 0 1,0 0-1,0-1 0,1 1 1,12 4-1,-19-9 12,0 0 0,0 0-1,0 0 1,0 0 0,0-1 0,0 1 0,0-1 0,0 1-1,0-1 1,1 0 0,-1 0 0,0 0 0,0 0 0,1 0 0,-1-1-1,0 1 1,0-1 0,0 1 0,0-1 0,0 0 0,3-1-1,-3 0 20,-1 0 0,1 0 0,-1 0 0,0-1 0,0 1-1,0 0 1,0-1 0,0 1 0,0-1 0,0 1 0,-1-1-1,0 1 1,1-1 0,-1 1 0,0-1 0,0 1 0,-1-4-1,1-2-17,-1 0-1,0 0 0,0 1 1,-1-1-1,0 0 0,0 1 0,-5-10 1,5 13-47,1 0 0,-1 1 1,0-1-1,0 1 1,-1-1-1,1 1 0,-1 0 1,1 0-1,-1 0 1,0 1-1,0-1 0,0 0 1,-1 1-1,1 0 1,-8-4-1,7 8-318,7 7 213,10 7 64,-9-13 26,0 0-1,0-1 0,1 0 0,0 0 0,-1 0 0,1 0 0,0-1 0,0 0 0,0 0 0,0 0 1,0 0-1,0-1 0,0 0 0,0 0 0,0 0 0,0-1 0,0 1 0,0-1 0,-1 0 0,1-1 1,0 1-1,0-1 0,-1 0 0,1 0 0,5-4 0,-5 3-19,0-1-1,0 0 1,0 1-1,-1-1 1,0-1-1,0 1 1,0-1-1,0 0 1,0 1-1,-1-2 1,0 1-1,0 0 1,-1-1-1,1 1 1,-1-1-1,0 0 1,-1 1-1,1-1 1,-1 0-1,0-10 1,0 0 98,0 40-23,3 35 23,-2-47 7,1-1-1,1 0 0,0 1 1,6 9-1,12 9-2063,-21-29 1555,0 0 0,0 0 0,0 0 0,1 0 1,-1-1-1,0 1 0,1 0 0,-1-1 0,0 1 1,1-1-1,-1 1 0,1-1 0,-1 0 0,1 1 1,-1-1-1,1 0 0,-1 0 0,3 0 0,3-5-6714,-3-12-5050</inkml:trace>
</inkml:ink>
</file>

<file path=ppt/ink/ink10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40:53.266"/>
    </inkml:context>
    <inkml:brush xml:id="br0">
      <inkml:brushProperty name="width" value="0.025" units="cm"/>
      <inkml:brushProperty name="height" value="0.025" units="cm"/>
    </inkml:brush>
  </inkml:definitions>
  <inkml:trace contextRef="#ctx0" brushRef="#br0">3 0 15439,'0'0'5253,"-3"54"-5638,30-33-608,3-6-288,4-3-1474,4-6-2049,-2-6-2915</inkml:trace>
  <inkml:trace contextRef="#ctx0" brushRef="#br0" timeOffset="1">247 98 6054,'0'0'11525,"7"-8"-8455,20-27-513,-27 34-2468,0 0-1,1 1 1,-1-1 0,1 0 0,-1 1-1,0-1 1,1 1 0,-1-1 0,1 1-1,-1-1 1,1 1 0,0 0-1,-1-1 1,1 1 0,-1 0 0,1-1-1,0 1 1,-1 0 0,1-1 0,0 1-1,-1 0 1,1 0 0,0 0-1,0 0 1,-1 0 0,1 0 0,0 0-1,-1 0 1,1 0 0,0 0 0,0 0-1,-1 1 1,1-1 0,0 0-1,-1 0 1,1 1 0,-1-1 0,2 1-1,12 19 357,-10-15 166,-2-2-536,0 0-1,0 0 1,0 0-1,1-1 1,-1 1-1,1-1 1,0 0-1,0 0 1,0 0-1,0 0 1,0 0-1,0 0 1,1-1-1,-1 0 1,0 1-1,1-1 1,-1-1-1,1 1 1,-1 0-1,1-1 1,-1 0-1,1 0 1,0 0-1,-1 0 1,8-2-1,-3 0-39,1-1 0,-1-1 0,1 1-1,-1-2 1,0 1 0,0-1 0,-1 0 0,0-1-1,8-6 1,4-1-58,-10 16 566,-9 31 1207,-1-27-1516,0 4-423,-2 36 1016,3-46-978,0 0 0,0 0-1,0 0 1,0 0 0,0 1 0,0-1 0,0 0 0,0 0 0,1 0 0,-1 0 0,0 0 0,1 0 0,-1 0 0,1 0 0,0 0 0,-1 0 0,1 0 0,0 0 0,-1 0-1,1 0 1,0 0 0,0-1 0,0 1 0,0 0 0,-1-1 0,1 1 0,0 0 0,0-1 0,1 1 0,-1-1 0,1 1 0,22-1-9426</inkml:trace>
</inkml:ink>
</file>

<file path=ppt/ink/ink10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40:59.377"/>
    </inkml:context>
    <inkml:brush xml:id="br0">
      <inkml:brushProperty name="width" value="0.025" units="cm"/>
      <inkml:brushProperty name="height" value="0.025" units="cm"/>
    </inkml:brush>
  </inkml:definitions>
  <inkml:trace contextRef="#ctx0" brushRef="#br0">1 585 7015,'0'0'6416,"10"-3"-5038,244-86 1730,133-77-3032,-134 54 60,-223 99-143,182-78-733,-75 26-2997,-95 41 278,-14 3-2115</inkml:trace>
</inkml:ink>
</file>

<file path=ppt/ink/ink10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40:59.749"/>
    </inkml:context>
    <inkml:brush xml:id="br0">
      <inkml:brushProperty name="width" value="0.025" units="cm"/>
      <inkml:brushProperty name="height" value="0.025" units="cm"/>
    </inkml:brush>
  </inkml:definitions>
  <inkml:trace contextRef="#ctx0" brushRef="#br0">24 75 12139,'0'0'2104,"11"-8"-1618,3 0-259,0 0 1,1 1-1,-1 0 1,1 1-1,1 1 1,-1 0-1,30-4 1,-2 4 63,0 1 0,0 2 0,63 5 0,-103-3-283,0 0 1,0 0 0,1 0 0,-1 1-1,0-1 1,0 1 0,0 0-1,0 0 1,0 0 0,0 0 0,0 0-1,0 1 1,0-1 0,-1 1-1,1 0 1,-1 0 0,1 0 0,-1 0-1,1 0 1,-1 1 0,0-1-1,0 1 1,0-1 0,-1 1 0,1 0-1,-1 0 1,1-1 0,-1 1-1,0 0 1,0 0 0,0 0 0,0 1-1,-1-1 1,1 0 0,-1 0-1,0 0 1,0 0 0,0 1 0,0-1-1,-1 0 1,1 0 0,-1 0-1,0 0 1,-2 5 0,-2 11 171,-2-1 1,0 0-1,-2-1 0,1 1 1,-2-2-1,-12 17 1,-163 195 1348,35-47-2321,63-52-4718</inkml:trace>
</inkml:ink>
</file>

<file path=ppt/ink/ink10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41:09.773"/>
    </inkml:context>
    <inkml:brush xml:id="br0">
      <inkml:brushProperty name="width" value="0.025" units="cm"/>
      <inkml:brushProperty name="height" value="0.025" units="cm"/>
    </inkml:brush>
  </inkml:definitions>
  <inkml:trace contextRef="#ctx0" brushRef="#br0">1 1 13613,'0'0'8621,"1"8"-7697,14 102 1076,-3-10-1419,4 0-1,48 161 1,-63-259-635,20 48 41,-20-48-170,0 0 0,-1 0-1,2-1 1,-1 1 0,0 0-1,0-1 1,0 1 0,1-1-1,-1 1 1,1-1 0,-1 0-1,1 1 1,0-1 0,-1 0-1,1 0 1,0 0 0,0 0 0,0-1-1,0 1 1,0 0 0,3 0-1,-5-2 33,1 1 1,0 0-1,-1-1 0,1 1 0,0-1 0,-1 1 1,1-1-1,-1 1 0,1-1 0,-1 1 0,1-1 0,-1 0 1,1 1-1,-1-1 0,0 0 0,1 1 0,-1-1 1,0 0-1,0 0 0,1 1 0,-1-1 0,0 0 1,0 0-1,0 1 0,0-1 0,0 0 0,0 0 0,0 1 1,0-1-1,0 0 0,0 0 0,-1-1 0,1-3-915,0-26-5121</inkml:trace>
</inkml:ink>
</file>

<file path=ppt/ink/ink10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41:10.131"/>
    </inkml:context>
    <inkml:brush xml:id="br0">
      <inkml:brushProperty name="width" value="0.025" units="cm"/>
      <inkml:brushProperty name="height" value="0.025" units="cm"/>
    </inkml:brush>
  </inkml:definitions>
  <inkml:trace contextRef="#ctx0" brushRef="#br0">0 293 15407,'0'0'6342,"68"-67"-5253,-24 40-96,7-4-289,3-2-351,0 0-225,-3 0-32,-4 6-64,-12 4-192,-4 9-449,-8 9-576,-8 5-705,-11 5-1121,-4 17-832,-15 5-2627</inkml:trace>
</inkml:ink>
</file>

<file path=ppt/ink/ink1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30:34.227"/>
    </inkml:context>
    <inkml:brush xml:id="br0">
      <inkml:brushProperty name="width" value="0.025" units="cm"/>
      <inkml:brushProperty name="height" value="0.025" units="cm"/>
    </inkml:brush>
  </inkml:definitions>
  <inkml:trace contextRef="#ctx0" brushRef="#br0">1 443 15855,'0'0'8360,"56"-42"-7431,-9 36-481,10 2-384,8 1-64,-2-5-1601,-2-4-4197,-11-7-12171</inkml:trace>
  <inkml:trace contextRef="#ctx0" brushRef="#br0" timeOffset="1">503 0 19218,'0'0'1757,"-1"9"74,0-4-1525,1 1 0,0-1 0,0 1 1,0-1-1,1 1 0,-1-1 0,2 1 1,-1-1-1,0 1 0,1-1 0,0 0 1,0 0-1,1 0 0,-1 0 0,1 0 1,0-1-1,1 1 0,6 7 0,27 32 944,-11-13-778,-1 0 0,20 35 0,-37-53-460,-1 1 0,-1 0 0,0 0 1,-1 0-1,0 0 0,-2 1 1,1 0-1,1 28 0,-5-20 8,-1 0 0,0 0-1,-2-1 1,-1 1 0,-1-1 0,-1 0-1,0 0 1,-19 39 0,-11 12-76,-49 75-1,73-128 8,-116 171-908,32-72-2463,21-37-2575</inkml:trace>
</inkml:ink>
</file>

<file path=ppt/ink/ink10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41:10.521"/>
    </inkml:context>
    <inkml:brush xml:id="br0">
      <inkml:brushProperty name="width" value="0.025" units="cm"/>
      <inkml:brushProperty name="height" value="0.025" units="cm"/>
    </inkml:brush>
  </inkml:definitions>
  <inkml:trace contextRef="#ctx0" brushRef="#br0">0 277 15855,'0'0'2979,"56"-17"-545,-16-12-384,13-8-448,5-8-417,6 0-449,-5 5-543,-4 8-97,-10 10-769,-9 12-1057,-15 10-416,-17 18-736,-4 13-610,-22 8-4996</inkml:trace>
  <inkml:trace contextRef="#ctx0" brushRef="#br0" timeOffset="1">120 593 14894,'0'0'6182,"51"-22"-3876,-18-5-32,7-5-448,5-4-1185,-2 1-513,1 3-128,-2 4-1121,-5 4-1346,-6 2-1152,-7 1-897,-7-4-2563</inkml:trace>
</inkml:ink>
</file>

<file path=ppt/ink/ink10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41:10.894"/>
    </inkml:context>
    <inkml:brush xml:id="br0">
      <inkml:brushProperty name="width" value="0.025" units="cm"/>
      <inkml:brushProperty name="height" value="0.025" units="cm"/>
    </inkml:brush>
  </inkml:definitions>
  <inkml:trace contextRef="#ctx0" brushRef="#br0">4 196 10378,'0'0'9438,"0"14"-8338,-1 13-519,-1 2 711,4 51 0,-2-74-1207,1 0-1,0 0 0,0 0 1,0 0-1,0-1 1,1 1-1,0 0 1,1-1-1,-1 0 0,1 1 1,0-1-1,0 0 1,0 0-1,1 0 1,7 7-1,-9-11-60,0 1 0,1-1 0,-1 0-1,1 1 1,-1-1 0,1 0 0,-1 0 0,1-1 0,-1 1-1,1-1 1,0 1 0,0-1 0,-1 0 0,1 0 0,0 0-1,-1 0 1,1 0 0,0-1 0,0 1 0,-1-1 0,1 0-1,-1 0 1,1 0 0,-1 0 0,1 0 0,-1 0 0,1-1 0,-1 1-1,0-1 1,0 0 0,0 1 0,3-4 0,6-6 183,-1 0 0,0-1 0,0 0 0,10-17 0,-20 29-203,32-53-63,39-92 1,-24 45-49,-47 135 369,1-19-97,-9 176 1644,8-191-1801,0 0 0,0 0 0,0 0 0,0 0 0,-1 0 0,1-1-1,1 1 1,-1 0 0,0 0 0,0 0 0,0 0 0,0 0 0,0 0-1,1 0 1,-1 0 0,1-1 0,-1 1 0,0 0 0,1 0 0,-1 0-1,1-1 1,0 1 0,-1 0 0,1-1 0,-1 1 0,1 0 0,0-1-1,1 2 1,-1-2 6,1-1 0,-1 1 0,0 0 0,1 0 0,-1-1 0,0 1 0,1-1-1,-1 0 1,0 1 0,0-1 0,1 0 0,-1 1 0,0-1 0,0 0 0,0 0 0,1-2-1,42-49 400,-43 50-393,157-252-105,-158 254 90,0 0-1,0-1 1,0 1 0,0 0 0,0 0-1,0-1 1,0 1 0,1 0 0,-1 0-1,0-1 1,0 1 0,0 0 0,0 0-1,0-1 1,0 1 0,1 0 0,-1 0-1,0 0 1,0-1 0,0 1 0,0 0-1,1 0 1,-1 0 0,0 0 0,0-1-1,1 1 1,-1 0 0,0 0 0,0 0-1,1 0 1,-1 0 0,0 0 0,0 0-1,1 0 1,-1 0 0,0 0 0,0 0-1,1 0 1,-1 0 0,0 0 0,0 0-1,1 0 1,-1 0 0,0 0 0,1 0-1,3 17 444,-3 40 566,0-36-724,-2-20-285,1-1 1,0 1-1,0 0 0,0 0 1,-1-1-1,1 1 1,0 0-1,0 0 1,0-1-1,1 1 1,-1 0-1,0 0 1,0-1-1,0 1 0,0 0 1,1 0-1,-1-1 1,0 1-1,1 0 1,-1-1-1,0 1 1,1 0-1,-1-1 1,1 1-1,-1-1 0,1 1 1,0-1-1,-1 1 1,1-1-1,-1 1 1,1-1-1,0 0 1,-1 1-1,1-1 1,0 0-1,-1 1 0,1-1 1,0 0-1,0 0 1,-1 0-1,1 0 1,0 1-1,0-1 1,0 0-1,-1-1 0,1 1 1,1 0-1,36-23 313,-10 6-182,-28 18-135,1-1 0,0 1 0,0-1 0,0 0 1,0 1-1,0 0 0,-1-1 0,1 1 0,0-1 0,0 1 0,-1 0 0,1 0 1,0-1-1,-1 1 0,1 0 0,-1 0 0,1 0 0,-1 0 0,0-1 0,1 1 1,-1 0-1,0 0 0,1 0 0,-1 0 0,0 0 0,0 0 0,0 0 0,0 0 1,0 1-1,3 40-73,-3-32-34,1 31-1859,0-23-7409</inkml:trace>
</inkml:ink>
</file>

<file path=ppt/ink/ink10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41:11.391"/>
    </inkml:context>
    <inkml:brush xml:id="br0">
      <inkml:brushProperty name="width" value="0.025" units="cm"/>
      <inkml:brushProperty name="height" value="0.025" units="cm"/>
    </inkml:brush>
  </inkml:definitions>
  <inkml:trace contextRef="#ctx0" brushRef="#br0">30 1 18001,'0'0'6022,"-22"80"-4805,17-39-128,3 1-320,2 1-385,0-9-256,2-5-64,8-10-32,3-9-897,0-10-800,-2-5-962,-7-18-1056,-4-7-4773</inkml:trace>
</inkml:ink>
</file>

<file path=ppt/ink/ink10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41:11.749"/>
    </inkml:context>
    <inkml:brush xml:id="br0">
      <inkml:brushProperty name="width" value="0.025" units="cm"/>
      <inkml:brushProperty name="height" value="0.025" units="cm"/>
    </inkml:brush>
  </inkml:definitions>
  <inkml:trace contextRef="#ctx0" brushRef="#br0">1 0 18481,'0'0'5446,"52"7"-9770,-21-7-3140</inkml:trace>
</inkml:ink>
</file>

<file path=ppt/ink/ink10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41:12.124"/>
    </inkml:context>
    <inkml:brush xml:id="br0">
      <inkml:brushProperty name="width" value="0.025" units="cm"/>
      <inkml:brushProperty name="height" value="0.025" units="cm"/>
    </inkml:brush>
  </inkml:definitions>
  <inkml:trace contextRef="#ctx0" brushRef="#br0">188 0 15022,'-11'10'2451,"-166"148"7713,190-167-10480,1 1 0,0 0 0,0 1 0,29-10 0,-35 14 220,0 0 0,0 1 0,0 0 0,0 0-1,1 1 1,-1 0 0,0 1 0,1-1 0,-1 2 0,1-1 0,-1 1 0,16 4-1,-21-4 100,-1 1 0,1 0 0,0 0-1,-1 0 1,1 0 0,-1 0 0,1 1-1,-1-1 1,0 1 0,0-1 0,0 1-1,-1 0 1,1 0 0,-1 0 0,1 0-1,-1 0 1,0 0 0,0 0 0,0 0-1,-1 1 1,1-1 0,-1 0 0,1 0-1,-2 7 1,2-4 221,-1 0-1,-1 0 0,1 1 1,-1-1-1,0 0 1,-1 0-1,1 0 1,-1 0-1,0-1 1,-1 1-1,1 0 0,-6 7 1,5-8-24,-1-1-1,0 1 1,0-1 0,-1 1-1,1-1 1,-1-1 0,0 1-1,0-1 1,0 1 0,0-1-1,0-1 1,-1 1-1,0-1 1,1 0 0,-1 0-1,0-1 1,0 1 0,0-2-1,-11 2 1,17-2-252,-1 0 0,1 0 0,-1 0 0,0 0 0,1 0 1,-1 0-1,1 0 0,-1-1 0,1 1 0,-1 0 0,1 0 0,-1 0 0,1 0 0,-1-1 0,1 1 0,-1 0 0,1-1 0,-1 1 1,1 0-1,0-1 0,-1 1 0,1-1 0,0 1 0,-1 0 0,1-1 0,0 1 0,-1-1 0,1 1 0,0-1 0,0 1 0,0-1 1,-1 1-1,1-2 0,4-23-4174,20-20-5184,0 14 1813</inkml:trace>
</inkml:ink>
</file>

<file path=ppt/ink/ink10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41:12.480"/>
    </inkml:context>
    <inkml:brush xml:id="br0">
      <inkml:brushProperty name="width" value="0.025" units="cm"/>
      <inkml:brushProperty name="height" value="0.025" units="cm"/>
    </inkml:brush>
  </inkml:definitions>
  <inkml:trace contextRef="#ctx0" brushRef="#br0">202 0 11371,'0'0'6860,"-13"10"-3449,-19 17-1626,-36 39 1,57-55-1445,0 1 0,1 1 0,0 0 0,1 0 0,0 1 0,1 0 0,-9 24 0,16-38-343,1 0-1,0 1 1,-1-1-1,1 1 1,0-1-1,0 1 1,0-1-1,-1 1 1,1-1-1,0 1 1,0-1-1,0 1 1,0-1 0,0 1-1,0-1 1,0 1-1,0-1 1,0 1-1,0-1 1,0 1-1,0-1 1,0 1-1,1-1 1,-1 0-1,0 1 1,0-1-1,0 1 1,1-1 0,-1 1-1,0-1 1,1 0-1,-1 1 1,0-1-1,1 1 1,-1-1-1,1 0 1,-1 0-1,0 1 1,1-1-1,-1 0 1,1 0-1,0 1 1,26-8-275,27-23-365,-31 14 240,56-34-486,-73 46 844,-1 1 0,1 1 0,1-1 1,-1 1-1,0 0 0,0 0 0,1 1 0,-1 0 0,1 0 1,12 0-1,-18 2 56,0-1-1,-1 0 1,1 1 0,0-1 0,-1 1 0,1-1 0,-1 1-1,1-1 1,-1 1 0,1-1 0,-1 1 0,1 0 0,-1-1-1,0 1 1,1-1 0,-1 1 0,0 0 0,1 0 0,-1-1-1,0 1 1,0 0 0,0-1 0,0 1 0,0 0 0,0 0-1,0-1 1,0 2 0,0 28 516,0-22-373,-1 3 90,0 0-1,-1 0 1,-1 0-1,1-1 1,-2 1-1,1-1 1,-1 1-1,-1-1 1,0-1 0,-7 11-1,1-2 223,-1-1-1,-1-1 1,-1 0 0,-22 21 0,12-19-179,24-18-312,-1 1 0,1-1 0,0 0 0,-1 0 0,1 1-1,0-1 1,-1 0 0,1 0 0,-1 0 0,1 0 0,0 0 0,-1 0-1,1 0 1,-1 1 0,1-1 0,0 0 0,-1 0 0,1 0-1,-1-1 1,1 1 0,0 0 0,-1 0 0,1 0 0,-1 0-1,1 0 1,0 0 0,-1 0 0,1-1 0,0 1 0,-1 0 0,1 0-1,0-1 1,-1 1 0,1 0 0,0 0 0,-1-1 0,1 1-1,0 0 1,0-1 0,0 1 0,-1 0 0,1-1 0,0 1 0,0 0-1,0-1 1,0 1 0,0-1 0,-1 1 0,1 0 0,0-1-1,0 1 1,0-1 0,0 1 0,0 0 0,0-1 0,0 1 0,0-1-1,1 1 1,-1 0 0,0-1 0,0 1 0,0-1 0,0 1-1,1-1 1,1-8-969,0 0 0,1 0 0,0 1 0,0-1 0,1 1 0,0-1 0,1 1 0,9-13 0,-3 5-939,20-32-4543</inkml:trace>
</inkml:ink>
</file>

<file path=ppt/ink/ink10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41:12.867"/>
    </inkml:context>
    <inkml:brush xml:id="br0">
      <inkml:brushProperty name="width" value="0.025" units="cm"/>
      <inkml:brushProperty name="height" value="0.025" units="cm"/>
    </inkml:brush>
  </inkml:definitions>
  <inkml:trace contextRef="#ctx0" brushRef="#br0">84 191 10154,'0'0'11200,"-6"12"-9038,-8 20-1017,0 1 1,3 0-1,1 0 0,1 1 1,2 0-1,-4 39 1,11-60-1203,-1-7 86,1 1 1,0-1 0,0 0-1,1 0 1,-1 0 0,3 10-1,-2-15-69,0 1 1,-1-1-1,1 0 0,0 0 0,-1 0 0,1 0 0,0 0 0,0 0 1,0 0-1,0 0 0,0 0 0,0 0 0,0-1 0,0 1 1,0 0-1,0-1 0,1 1 0,-1-1 0,0 1 0,0-1 0,1 0 1,-1 1-1,0-1 0,1 0 0,-1 0 0,0 0 0,0 0 1,1 0-1,-1 0 0,0 0 0,1 0 0,-1-1 0,0 1 0,1 0 1,-1-1-1,2 0 0,0-1-442,0 0-1,0 1 1,0-1 0,0 0-1,0-1 1,-1 1 0,1 0-1,-1-1 1,1 0 0,-1 1-1,0-1 1,0 0 0,0 0-1,-1 0 1,1 0 0,-1-1-1,1 1 1,-1 0 0,1-4-1,7-26-6115</inkml:trace>
  <inkml:trace contextRef="#ctx0" brushRef="#br0" timeOffset="1">68 0 19026,'0'0'9225,"24"54"-13453,-6-42-961,2-3-3075</inkml:trace>
</inkml:ink>
</file>

<file path=ppt/ink/ink10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41:13.230"/>
    </inkml:context>
    <inkml:brush xml:id="br0">
      <inkml:brushProperty name="width" value="0.025" units="cm"/>
      <inkml:brushProperty name="height" value="0.025" units="cm"/>
    </inkml:brush>
  </inkml:definitions>
  <inkml:trace contextRef="#ctx0" brushRef="#br0">65 88 10442,'0'0'2824,"-2"10"416,-19 47 672,13-39-2453,0 0 0,2 1 1,0 0-1,1 0 1,-4 31-1,25-56-1016,1-11-314,0 0 0,-1-1-1,-1-1 1,18-28 0,-16 22-488,1 1 1,30-31-1,-47 54 353,0 0 1,-1 0-1,2 0 1,-1 0-1,0 0 1,0 0-1,0 1 1,0-1-1,0 0 1,1 1-1,-1-1 1,0 1-1,1-1 1,-1 1-1,0 0 1,1-1-1,1 1 1,-3 0 11,1 0-1,0 1 1,-1-1 0,1 0-1,0 0 1,-1 1 0,1-1-1,0 1 1,-1-1 0,1 1-1,-1-1 1,1 1 0,-1-1-1,1 1 1,-1-1 0,1 1-1,-1-1 1,1 1 0,-1 0-1,0-1 1,0 1 0,1 0-1,-1 0 1,2 8 116,0 0 0,0-1 1,-1 1-1,0 13 0,0-1 137,-1-16-216,1 0 0,0 0 0,0 0 0,0-1 0,1 1 0,-1 0 0,5 7 0,-6-11-32,1 0 1,0 0-1,0 0 1,0-1-1,0 1 1,0 0-1,0 0 1,0 0-1,0 0 1,0-1-1,0 1 1,0-1-1,0 1 1,0-1-1,0 1 1,1-1-1,-1 0 1,0 1-1,0-1 1,1 0-1,-1 0 1,0 0-1,0 0 1,1 0-1,-1 0 1,0 0-1,1 0 1,-1-1-1,0 1 1,0 0-1,0-1 1,1 1-1,-1-1 1,0 1-1,0-1 1,1-1-1,12-7-15,-1 0 0,-1-1 0,1 0 0,-2-1 0,21-25 0,20-17-3383,-6 16-2487,-13 18-2100,-15 13-1560</inkml:trace>
</inkml:ink>
</file>

<file path=ppt/ink/ink10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41:13.617"/>
    </inkml:context>
    <inkml:brush xml:id="br0">
      <inkml:brushProperty name="width" value="0.025" units="cm"/>
      <inkml:brushProperty name="height" value="0.025" units="cm"/>
    </inkml:brush>
  </inkml:definitions>
  <inkml:trace contextRef="#ctx0" brushRef="#br0">70 51 8552,'0'0'7703,"0"-9"-4617,0 9-3079,-7-31 2899,7 31-2833,0-1 0,0 0 0,-1 1 0,1-1 0,0 1 0,-1-1 0,1 1 0,-1-1 0,1 1 0,0-1 0,-1 1 0,1-1 0,-1 1 0,0-1 0,1 1 0,-1 0 0,1-1 0,-1 1-1,1 0 1,-1 0 0,0 0 0,1-1 0,-1 1 0,0 0 0,1 0 0,-1 0 0,0 0 0,1 0 0,-1 0 0,0 0 0,1 0 0,-1 0 0,0 0 0,1 1 0,-1-1 0,1 0 0,-1 0-1,0 1 1,1-1 0,-1 0 0,1 0 0,-1 1 0,1-1 0,-1 1 0,1-1 0,-1 1 0,1-1 0,-1 1 0,1-1 0,0 1 0,-1-1 0,1 1 0,0-1 0,-1 1 0,1 0 0,-4 5-8,0-1 0,0 1 0,1 0 0,0 0 1,0 0-1,0 0 0,1 0 0,0 0 0,0 1 1,1-1-1,-1 1 0,1 0 0,1 11 0,0-17-67,0 0-1,1-1 0,-1 1 0,1-1 0,-1 1 0,1 0 0,-1-1 0,1 1 0,-1-1 1,1 0-1,-1 1 0,1-1 0,0 1 0,-1-1 0,1 0 0,0 1 0,0-1 0,-1 0 1,1 0-1,0 0 0,-1 0 0,1 0 0,0 1 0,0-1 0,-1 0 0,1-1 0,0 1 1,0 0-1,0 0 0,27-2-519,33-11-869,-44 9 1068,1 0-1,-1 1 0,26-1 1,-42 4 359,0 0 1,0 0 0,1 1-1,-1-1 1,0 0 0,0 1 0,0-1-1,-1 1 1,1-1 0,0 1-1,0-1 1,0 1 0,0 0-1,0-1 1,-1 1 0,1 0 0,0 0-1,0-1 1,-1 1 0,1 0-1,-1 0 1,1 0 0,-1 0-1,1 0 1,-1 0 0,0 0 0,1 0-1,-1 0 1,0 0 0,0 0-1,0 0 1,1 0 0,-1 0-1,0 0 1,-1 0 0,1 0 0,0 0-1,0 0 1,0 0 0,-1 0-1,1 2 1,-2 3 341,1 1-1,0-1 1,-1 0-1,0 0 0,-5 10 1,-5 4 528,0-1 0,-22 25-1,28-37-833,0 0-1,-1 0 0,0 0 0,0-1 0,0 0 0,-1-1 0,0 1 1,-12 5-1,5-7-1787,6-8-3620,4-15-6051</inkml:trace>
</inkml:ink>
</file>

<file path=ppt/ink/ink10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41:14.159"/>
    </inkml:context>
    <inkml:brush xml:id="br0">
      <inkml:brushProperty name="width" value="0.025" units="cm"/>
      <inkml:brushProperty name="height" value="0.025" units="cm"/>
    </inkml:brush>
  </inkml:definitions>
  <inkml:trace contextRef="#ctx0" brushRef="#br0">27 113 14830,'0'0'7420,"-4"11"-5968,-1 6-705,0 0-1,1 0 1,1 0-1,1 1 1,-1 25-1,2-25-333,2 42 344,-1-57-712,0-1 0,0 0-1,0 1 1,1-1-1,-1 1 1,1-1 0,0 0-1,0 1 1,-1-1 0,2 0-1,-1 0 1,0 0-1,0 0 1,1 0 0,-1 0-1,1 0 1,-1 0 0,3 2-1,-3-4-15,0 1 1,-1-1-1,1 0 0,-1 0 0,1 1 0,0-1 0,-1 0 0,1 0 0,0 0 1,-1 0-1,1 0 0,0 0 0,-1 0 0,1 0 0,0 0 0,-1 0 1,1 0-1,0 0 0,-1 0 0,1-1 0,0 1 0,-1 0 0,1-1 1,0 1-1,-1 0 0,1-1 0,-1 1 0,2-1 0,13-21 550,1-30-115,-16 50-462,4-15 58,-1-1 1,0 0-1,-2 1 0,0-1 0,-1 0 1,-3-25-1,-3 26-123,2 25-246,3-5 291,1 0-1,0 0 0,0-1 1,0 1-1,0 0 0,0 0 1,1 0-1,-1 0 0,1-1 1,0 1-1,0 0 0,1 3 1,0-3 17,1 0 0,-1-1 0,0 1 0,1-1 0,-1 0 1,1 0-1,0 0 0,0 0 0,0 0 0,0-1 0,0 1 0,0-1 0,0 0 0,0 0 1,1 0-1,-1 0 0,0-1 0,1 1 0,-1-1 0,0 0 0,1 0 0,-1 0 0,0 0 1,1-1-1,-1 1 0,0-1 0,1 0 0,-1 0 0,6-2 0,3-2 28,-1 0 0,1 0-1,-1-1 1,0 0 0,-1-1-1,17-14 1,-15 11-18,-1-1 0,-1 0 0,14-18 0,-21 25 4,0 0-1,0 0 0,-1 0 0,0 0 0,0-1 0,0 1 0,-1 0 0,1-1 0,-1 0 0,0 1 0,0-1 0,-1 0 0,1 0 0,-1 1 0,-1-7 1,1 10-14,0 1 0,0-1 1,-1 0-1,1 1 1,0-1-1,0 1 1,-1-1-1,1 1 0,-1-1 1,1 1-1,0-1 1,-1 1-1,1 0 1,-1-1-1,1 1 0,-1 0 1,1-1-1,-1 1 1,1 0-1,-1 0 1,0-1-1,1 1 1,-1 0-1,1 0 0,-1 0 1,1 0-1,-1 0 1,0 0-1,1 0 1,-1 0-1,1 0 0,-1 0 1,0 0-1,1 0 1,-1 0-1,1 0 1,-1 0-1,0 1 0,1-1 1,-1 0-1,1 1 1,-2-1-1,-23 16-215,16-5 272,0 2-1,1-1 1,0 1-1,1 0 1,0 1-1,1-1 0,1 1 1,0 1-1,1-1 1,1 1-1,0-1 1,-1 30-1,4-43-64,0 0 1,0 0-1,1 0 0,-1 0 1,0 0-1,1 0 0,-1 0 1,1 0-1,0 0 0,-1 0 0,1 0 1,0 0-1,-1 0 0,1-1 1,0 1-1,0 0 0,0-1 1,-1 1-1,1 0 0,0-1 1,0 1-1,0-1 0,0 0 1,0 1-1,0-1 0,0 0 0,0 1 1,1-1-1,-1 0 0,0 0 1,0 0-1,0 0 0,2 0 1,44-3-1132,-44 3 990,9-2-884,-1 0 1,1-1 0,-1 0 0,0-1-1,14-7 1,26-18-6946,-6-1-5180</inkml:trace>
</inkml:ink>
</file>

<file path=ppt/ink/ink1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30:42.364"/>
    </inkml:context>
    <inkml:brush xml:id="br0">
      <inkml:brushProperty name="width" value="0.025" units="cm"/>
      <inkml:brushProperty name="height" value="0.025" units="cm"/>
    </inkml:brush>
  </inkml:definitions>
  <inkml:trace contextRef="#ctx0" brushRef="#br0">1 359 10346,'0'0'7159,"0"-8"-5729,0 6-1357,-1-1 1,1 1-1,0-1 0,1 1 0,-1 0 1,0-1-1,1 1 0,-1 0 0,1-1 0,0 1 1,0 0-1,0 0 0,0 0 0,0-1 1,0 1-1,1 0 0,-1 1 0,3-4 0,3 0 111,0 0 0,0 0-1,0 1 1,0 0 0,15-5-1,251-98 975,49-22-4179,-314 126 2587,-6 2 207,1 0 1,-1 0-1,0 0 0,0 0 0,0 0 0,0 0 1,0-1-1,0 1 0,0 0 0,-1-1 1,1 0-1,0 1 0,-1-1 0,1 0 0,0-2 1,-1 4 135,-1 0 0,0 0 1,0-1-1,0 1 0,0 0 1,0 0-1,0 0 1,0 0-1,0-1 0,0 1 1,0 0-1,0 0 0,0 0 1,0 0-1,0-1 0,0 1 1,0 0-1,0 0 0,0 0 1,0 0-1,0-1 1,0 1-1,0 0 0,0 0 1,0 0-1,0 0 0,0-1 1,0 1-1,-1 0 0,1 0 1,0 0-1,0 0 1,0 0-1,0 0 0,0-1 1,0 1-1,-1 0 0,1 0 1,0 0-1,0 0 0,0 0 1,0 0-1,-1 0 0,1 0 1,0 0-1,0 0 1,0 0-1,-22-4-8435</inkml:trace>
</inkml:ink>
</file>

<file path=ppt/ink/ink10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41:14.667"/>
    </inkml:context>
    <inkml:brush xml:id="br0">
      <inkml:brushProperty name="width" value="0.025" units="cm"/>
      <inkml:brushProperty name="height" value="0.025" units="cm"/>
    </inkml:brush>
  </inkml:definitions>
  <inkml:trace contextRef="#ctx0" brushRef="#br0">162 373 14221,'0'0'5051,"-11"5"-1811,0 1-2776,0 0 1,1 0-1,-1 1 1,1 0-1,1 1 1,-1 1-1,2-1 0,-1 1 1,1 1-1,0-1 1,1 1-1,0 1 1,1-1-1,0 1 1,-5 14-1,9-21-347,0 1 0,1 0 0,0 0 0,0 0-1,0 0 1,0 0 0,1 0 0,0 5 0,0-8-112,1-1 0,-1 0 1,0 1-1,1-1 0,-1 0 0,1 0 0,-1 0 0,1 0 1,-1 1-1,1-1 0,0 0 0,0 0 0,-1 0 1,1 0-1,0 0 0,0 0 0,0-1 0,0 1 0,0 0 1,0 0-1,0-1 0,1 1 0,-1-1 0,0 1 0,0-1 1,0 1-1,1-1 0,-1 0 0,0 1 0,1-1 0,-1 0 1,0 0-1,0 0 0,2 0 0,8-1 22,-1 0-1,0-1 1,1 0-1,-1 0 1,0-1-1,0-1 0,0 0 1,-1 0-1,0-1 1,1 0-1,-1 0 1,-1-1-1,1 0 1,12-13-1,3-3-4,0-2 1,-2 0-1,28-39 0,-37 43-83,0-1 1,-1 0-1,-1-1 1,-1 0-1,11-37 1,-17 46 47,0-1 0,-1 0 1,-1 0-1,0 0 1,-1 0-1,-1 0 1,0 0-1,-1-1 0,0 1 1,-6-26-1,6 37 12,0-1 0,0 1 0,-1-1 0,1 1 0,-1 0 0,1-1 0,-1 1 0,0 0 0,0 0 0,-1 0-1,1 1 1,-1-1 0,1 0 0,-1 1 0,-3-2 0,4 2-7,0 1-1,-1 0 1,1 0 0,-1 0-1,0 0 1,1 1 0,-1-1-1,1 1 1,-1 0 0,0-1-1,1 1 1,-1 0 0,0 1-1,1-1 1,-1 0 0,-3 2-1,-1 0-2,0 1-1,0 0 1,0 0-1,1 0 1,-1 1-1,1 0 1,0 1-1,0-1 0,0 1 1,1 1-1,0-1 1,-1 1-1,-3 5 1,-8 13 95,2 0 0,-21 41 0,32-58-65,0 2 0,1-1-1,0 0 1,1 1 0,-1-1 0,1 1 0,1-1-1,0 1 1,0 0 0,1 0 0,0 0 0,2 14-1,-2-22-18,1 0 0,0 0-1,-1 0 1,1 0 0,-1 0 0,1 0-1,0-1 1,0 1 0,0 0 0,-1-1-1,1 1 1,0 0 0,0-1-1,0 1 1,0-1 0,0 1 0,0-1-1,0 1 1,0-1 0,0 0 0,1 0-1,-1 1 1,0-1 0,0 0-1,0 0 1,0 0 0,0 0 0,1-1-1,34-2-23,-21-1-161,-1 0 1,1-1-1,13-7 0,-20 7-49,0 1 0,0 0 0,1 1 0,-1 0 0,1 1 0,-1-1 0,1 2 0,0-1 1,0 1-1,0 0 0,0 1 0,-1 0 0,16 3 0,-22-2 249,-1 0-1,1 0 1,-1 0 0,1 0-1,-1 1 1,0-1 0,1 0 0,-1 1-1,0-1 1,0 1 0,0 0 0,0-1-1,0 1 1,0 0 0,-1 0 0,1-1-1,-1 1 1,1 0 0,-1 0-1,1 0 1,-1 0 0,0 0 0,0 0-1,0 2 1,-2 54 1258,2-50-1040,-15 125 840,15-133-1080,-1 0 1,1 1 0,0-1 0,0 1 0,0-1 0,0 0-1,0 1 1,0-1 0,0 1 0,1-1 0,-1 1-1,0-1 1,0 0 0,0 1 0,0-1 0,0 0 0,1 1-1,-1-1 1,0 1 0,0-1 0,1 0 0,-1 0-1,0 1 1,0-1 0,1 0 0,-1 1 0,0-1 0,1 0-1,-1 0 1,0 0 0,1 1 0,-1-1 0,1 0-1,-1 0 1,0 0 0,1 0 0,-1 0 0,1 0 0,-1 0-1,0 1 1,1-1 0,-1 0 0,1-1 0,-1 1-1,1 0 1,-1 0 0,0 0 0,1 0 0,-1 0 0,1 0-1,-1 0 1,0-1 0,1 1 0,-1 0 0,0 0-1,1-1 1,23-16-1211,-12 2-678,0-1 0,-1 0 0,0-1 0,-1 0-1,-1 0 1,8-25 0,8-22-7901</inkml:trace>
</inkml:ink>
</file>

<file path=ppt/ink/ink10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41:15.118"/>
    </inkml:context>
    <inkml:brush xml:id="br0">
      <inkml:brushProperty name="width" value="0.025" units="cm"/>
      <inkml:brushProperty name="height" value="0.025" units="cm"/>
    </inkml:brush>
  </inkml:definitions>
  <inkml:trace contextRef="#ctx0" brushRef="#br0">95 1 13645,'0'0'5643,"-5"11"-3065,-18 50-418,-23 93 1,39-124-1702,2-1 1,1 1 0,1 0-1,1 1 1,6 56 0,-4-84-473,1 1 0,-1-1 0,1 0 1,0 0-1,0 0 0,1 0 0,-1-1 1,1 1-1,-1 0 0,1 0 0,0-1 1,0 1-1,0-1 0,3 3 0,-4-5-1,-1 1-1,1 0 1,0-1-1,0 1 1,0-1-1,0 1 1,0-1-1,0 0 1,0 1-1,0-1 1,0 0-1,0 0 1,0 0-1,1 0 1,-1 0-1,0 0 1,0 0-1,0 0 1,0 0 0,0 0-1,0-1 1,0 1-1,0 0 1,0-1-1,0 1 1,0-1-1,0 1 1,0-1-1,0 1 1,-1-1-1,1 0 1,0 1-1,0-1 1,0 0-1,-1 0 1,1 0-1,0 1 1,-1-1-1,1 0 1,-1 0-1,1 0 1,-1 0-1,0 0 1,1-2-1,7-14-271,-1 0 0,-1 0 0,0-1 0,-1 1 0,-1-1 0,3-35 0,-7 52 309,0 1-1,0-1 0,0 0 0,1 1 0,-1-1 0,0 0 0,1 1 1,-1-1-1,0 1 0,1-1 0,-1 1 0,1-1 0,-1 1 0,1-1 1,-1 1-1,1-1 0,-1 1 0,1-1 0,-1 1 0,1 0 1,0-1-1,-1 1 0,1 0 0,0 0 0,-1-1 0,1 1 0,0 0 1,-1 0-1,1 0 0,0 0 0,-1 0 0,1 0 0,0 0 1,1 0-1,32 6 884,-13-2-372,-6-4-332,0-1 1,0 0 0,0-1-1,-1 0 1,1-1-1,0-1 1,-1 0-1,23-11 1,-27 11-140,-1-1-1,0 0 1,-1 0 0,1-1 0,-1 0-1,0 0 1,-1-1 0,1 0-1,-1 0 1,-1-1 0,1 0 0,-1 0-1,8-16 1,-13 23-36,-1 0 0,1 0 0,0-1 0,-1 1 0,1 0 0,-1 0 0,0 0 0,1-1 0,-1 1 0,0 0 0,0 0 0,0-1 0,0 1 0,0 0 0,0-1 0,0 1 0,0 0 0,-1-2 0,0 2-10,1 1 0,-1-1 1,1 0-1,-1 1 1,1-1-1,-1 1 0,1 0 1,-1-1-1,0 1 0,1-1 1,-1 1-1,0 0 0,1-1 1,-1 1-1,0 0 1,1 0-1,-1 0 0,0-1 1,0 1-1,1 0 0,-1 0 1,-1 0-1,-3 1 11,1-1 0,-1 1 0,0 0 0,1 0 0,-1 0 0,1 1 0,-1-1 0,-5 4 0,-2 3 4,0 0 1,0 0-1,1 1 1,0 1 0,1 0-1,0 0 1,1 1-1,0 1 1,-8 12-1,12-17-15,0 1-1,1 0 0,0 0 1,0 0-1,0 0 1,1 1-1,1 0 0,-1-1 1,2 1-1,-1 0 0,1 0 1,0 0-1,1 0 0,0 0 1,2 13-1,-1-19-16,0 0 1,0-1-1,0 0 1,1 1-1,-1-1 1,1 0-1,-1 1 0,1-1 1,0 0-1,0 0 1,0-1-1,0 1 1,0 0-1,0-1 0,1 1 1,-1-1-1,1 1 1,-1-1-1,1 0 1,-1 0-1,1-1 0,0 1 1,-1 0-1,1-1 1,0 1-1,-1-1 1,4 0-1,6 1-127,0-1-1,0 0 1,0 0 0,24-5-1,20-16-2632,-2-9-3496</inkml:trace>
</inkml:ink>
</file>

<file path=ppt/ink/ink10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41:16.134"/>
    </inkml:context>
    <inkml:brush xml:id="br0">
      <inkml:brushProperty name="width" value="0.025" units="cm"/>
      <inkml:brushProperty name="height" value="0.025" units="cm"/>
    </inkml:brush>
  </inkml:definitions>
  <inkml:trace contextRef="#ctx0" brushRef="#br0">370 2 16400,'-12'-1'2252,"2"1"-1922,0-1-1,0 1 1,0 1-1,1 0 1,-1 0-1,0 1 0,1 0 1,-1 1-1,1 0 1,0 0-1,0 1 1,0 0-1,-12 9 1,1 1-23,1 2-1,1 0 1,1 1 0,0 1 0,1 0 0,1 1 0,-23 38 0,31-44-207,-1 0 1,2 1 0,0 0 0,0 1-1,1-1 1,1 1 0,1 0-1,0 0 1,1 0 0,0 1 0,1-1-1,1 0 1,2 23 0,-1-33-89,1 0 0,-1 0 0,1 0-1,-1 0 1,1 0 0,1 0 0,-1-1 0,1 1 0,0-1 0,0 1 0,0-1 0,0 0 0,1 0 0,0-1 0,-1 1 0,6 3 0,-1-2 9,0 0-1,0-1 1,0 0-1,0 0 1,1-1 0,-1 0-1,1 0 1,18 2 0,-16-3-13,1 0 0,0-1 0,-1-1 0,1 0 0,0-1 0,0 0 0,-1-1 0,1 0 0,-1-1 0,0 0 0,0 0 0,0-2 0,0 1 0,0-1 0,10-7 0,-19 11 1,-1-1 0,1 1-1,0-1 1,0 1-1,0-1 1,-1 0 0,1 1-1,-1-1 1,0 0-1,1 0 1,-1 0 0,0 0-1,0 0 1,0 0-1,0-1 1,-1 1 0,2-3-1,-2 4 21,0-1-1,-1 1 0,1-1 0,0 1 1,0-1-1,-1 1 0,1-1 0,-1 1 1,1-1-1,-1 1 0,0 0 0,1-1 1,-1 1-1,0 0 0,0 0 0,0-1 1,0 1-1,0 0 0,-2-2 0,-2 0-63,0 0 1,1 0-1,-1 1 0,0-1 0,0 1 0,0 0 0,-1 0 1,1 0-1,-1 1 0,1 0 0,-1 0 0,-9 0 0,10 1-774</inkml:trace>
</inkml:ink>
</file>

<file path=ppt/ink/ink10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41:16.573"/>
    </inkml:context>
    <inkml:brush xml:id="br0">
      <inkml:brushProperty name="width" value="0.025" units="cm"/>
      <inkml:brushProperty name="height" value="0.025" units="cm"/>
    </inkml:brush>
  </inkml:definitions>
  <inkml:trace contextRef="#ctx0" brushRef="#br0">310 53 16496,'0'0'2140,"-11"-7"364,9 5-2364,-9-5 767,0 0 0,-1 0 0,-23-8 1,32 13-761,-1 1 0,0 0-1,0 0 1,0 0 0,0 0 0,-1 1 0,1-1 0,0 1 0,0 0 0,0 0 0,0 1 0,0-1 0,0 1 0,0 0 0,0 0 0,0 0 0,0 1 0,0 0 0,0-1 0,-3 4-1,-4 3-123,1 1-1,0 1 1,1-1-1,0 2 1,1-1-1,0 1 1,1 1-1,0-1 1,1 1-1,-10 25 0,8-15 74,0 2 0,2-1 0,0 1 0,2 0 0,-2 30 0,5-46-39,1 0-1,0-1 1,0 1 0,0 0 0,1 0 0,1 0 0,-1 0 0,1-1 0,5 13 0,-5-17-40,-1-1-1,1 1 1,0 0 0,0-1 0,0 1-1,1-1 1,-1 0 0,1 0-1,-1 0 1,1 0 0,0 0-1,0 0 1,-1-1 0,1 0 0,0 1-1,1-1 1,-1 0 0,0 0-1,0-1 1,0 1 0,0-1-1,1 1 1,-1-1 0,0 0 0,4-1-1,4 0 38,-1 0 0,1-1 1,-1-1-1,0 0 0,0 0 0,0-1 0,-1 0 0,1-1 0,-1 0 0,0 0 1,0-1-1,-1 0 0,1-1 0,-2 0 0,11-11 0,-1 1 37,-1-1-1,-1-1 1,-1-1-1,0 0 1,18-36 0,-28 45-44,0 1 0,0-1 0,-1 0 0,0 0 0,-1 0 0,-1-1 0,1 1 0,-2 0 0,1 0 0,-2-1 0,-1-11 0,2 19-47,-1 1-1,1-1 1,-1 1-1,0-1 1,0 1-1,0-1 1,-1 1-1,1 0 0,-1-1 1,0 1-1,0 0 1,0 0-1,0 0 1,0 0-1,-1 1 1,1-1-1,-1 1 1,0-1-1,0 1 1,0 0-1,0 0 1,0 0-1,0 1 1,0-1-1,-1 1 0,1 0 1,-1 0-1,1 0 1,-1 0-1,1 0 1,-1 1-1,1-1 1,-1 1-1,0 0 1,1 0-1,-1 1 1,-4 0-1,6 0-179,-1-1 1,1 1-1,-1 0 0,1 0 0,-1 1 1,1-1-1,0 0 0,-1 1 1,1-1-1,0 1 0,0 0 1,0 0-1,0 0 0,1 0 0,-1 0 1,0 0-1,1 0 0,0 1 1,-1-1-1,1 0 0,0 1 0,0-1 1,0 1-1,1 0 0,-1-1 1,1 1-1,-1-1 0,1 6 0,0-6-309,-1 0-1,1 0 1,0 1-1,1-1 1,-1 0-1,0 0 1,1 0-1,-1 0 1,1 0-1,0 0 1,-1 0-1,1 0 1,0 0-1,0 0 1,0 0-1,1 0 1,-1-1-1,0 1 1,1 0-1,-1-1 1,1 1-1,0-1 1,1 2-1,17 7-8847</inkml:trace>
</inkml:ink>
</file>

<file path=ppt/ink/ink10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41:16.945"/>
    </inkml:context>
    <inkml:brush xml:id="br0">
      <inkml:brushProperty name="width" value="0.025" units="cm"/>
      <inkml:brushProperty name="height" value="0.025" units="cm"/>
    </inkml:brush>
  </inkml:definitions>
  <inkml:trace contextRef="#ctx0" brushRef="#br0">0 3 18129,'0'0'8104,"10"-1"-6935,32 0-528,-40 1-623,0 0 0,-1 0 0,1 1 0,0-1-1,-1 1 1,1-1 0,-1 1 0,1 0 0,-1 0 0,1-1 0,-1 1 0,1 0 0,-1 0 0,0 0 0,1 0 0,-1 1 0,0-1 0,0 0 0,0 1 0,0-1 0,0 0 0,0 1 0,-1-1 0,1 1 0,0-1 0,-1 1 0,1 0 0,-1-1 0,1 1 0,-1 3 0,2 4 100,-2 1 0,1 0 0,-1-1-1,-1 11 1,0-8 204,-1 8 33,-2 0 0,0 0 0,-1 0 0,-1 0 1,-1-1-1,0 0 0,-18 31 0,-3 9 60,54-67-415,111-76-3893,-100 58-1253,54-46 1,-49 32-11100</inkml:trace>
</inkml:ink>
</file>

<file path=ppt/ink/ink10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41:17.334"/>
    </inkml:context>
    <inkml:brush xml:id="br0">
      <inkml:brushProperty name="width" value="0.025" units="cm"/>
      <inkml:brushProperty name="height" value="0.025" units="cm"/>
    </inkml:brush>
  </inkml:definitions>
  <inkml:trace contextRef="#ctx0" brushRef="#br0">1 194 17136,'0'0'9225,"83"-27"-8745,-25 3-255,10-5-161,0-6-1794,-4-3-2530,-12-3-5830</inkml:trace>
</inkml:ink>
</file>

<file path=ppt/ink/ink10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41:17.850"/>
    </inkml:context>
    <inkml:brush xml:id="br0">
      <inkml:brushProperty name="width" value="0.025" units="cm"/>
      <inkml:brushProperty name="height" value="0.025" units="cm"/>
    </inkml:brush>
  </inkml:definitions>
  <inkml:trace contextRef="#ctx0" brushRef="#br0">44 185 20884,'-4'11'603,"-4"10"-143,1 0-1,0 1 1,2 0 0,-5 42 0,9-57-385,0 1 1,1 0-1,0-1 1,0 1 0,0 0-1,1-1 1,0 1 0,1 0-1,0-1 1,0 0 0,0 1-1,1-1 1,0 0 0,1 0-1,-1 0 1,1-1 0,1 1-1,-1-1 1,9 8 0,-10-11-155,0-1 0,0 1 0,1-1 1,-1 0-1,1 0 0,-1 0 0,1-1 1,0 1-1,-1-1 0,1 0 1,0 0-1,0-1 0,0 1 0,0-1 1,0 1-1,0-1 0,0-1 0,0 1 1,0 0-1,0-1 0,0 0 0,0 0 1,-1 0-1,1 0 0,0-1 0,-1 1 1,1-1-1,0 0 0,-1 0 1,0-1-1,0 1 0,0-1 0,0 1 1,4-5-1,4-4-534,0-1 0,-1 0 0,0 0-1,-1-1 1,-1-1 0,0 1 0,9-22 0,-5 5-361,-2-1 0,-1 1 0,-2-2 0,7-54 0,-11 61 1667,-2 0 0,-1-1 0,-6-39 0,-1 47 1950,-3 23-341,-5 27-921,11-7-994,0 0 0,1 0 0,2 0 0,1 0 0,1 1 0,0-1 0,2 0 0,11 42 0,-11-57-312,0 1 1,1-1-1,1-1 0,-1 1 0,2 0 0,-1-1 0,1 0 1,0-1-1,1 1 0,8 7 0,-9-11-279,0 0 0,0 0 0,0-1 0,1 0 0,-1-1 0,1 1 0,0-1 0,0-1 0,0 1 0,1-1 0,-1 0 0,0-1 0,1 0 0,-1 0 0,14 0 0,-41-3-320,0 0 0,1-1 0,-36-11 0,-16-3 213,-127-11 3882,321 9-5491,-3-10-5427,-58 14-63</inkml:trace>
</inkml:ink>
</file>

<file path=ppt/ink/ink10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41:18.192"/>
    </inkml:context>
    <inkml:brush xml:id="br0">
      <inkml:brushProperty name="width" value="0.025" units="cm"/>
      <inkml:brushProperty name="height" value="0.025" units="cm"/>
    </inkml:brush>
  </inkml:definitions>
  <inkml:trace contextRef="#ctx0" brushRef="#br0">119 91 13741,'0'0'6470,"-11"0"-5584,-33-1-10,42 2-752,-1-1 1,0 1-1,1 0 1,-1-1-1,1 1 1,-1 0-1,1 1 1,-1-1-1,1 0 1,0 1-1,0-1 0,0 1 1,0 0-1,0 0 1,0 0-1,0 0 1,0 0-1,1 0 1,-1 0-1,1 1 1,-1-1-1,1 0 1,0 1-1,-1 3 1,-1 1 100,1 0 0,0 0 0,0 1 0,1-1 0,0 1 0,0 10 0,1-17-200,0 0 0,0 0 0,0 0 0,0 0 0,0 0 0,0 0 0,1 0 0,-1-1 0,0 1 0,1 0 0,-1 0 0,1 0 0,-1 0 1,0 0-1,1-1 0,0 1 0,-1 0 0,1 0 0,0-1 0,-1 1 0,1 0 0,0-1 0,-1 1 0,1-1 0,0 1 0,0-1 0,1 1 0,1 0 14,0 0-1,0-1 1,-1 1-1,1-1 0,0 0 1,0 0-1,0 0 1,0 0-1,4-1 1,2 0 39,0-1 0,0 0-1,0-1 1,0 0 0,9-5 0,0-2-77,-1-2 0,24-20-1,-28 21-88,1 0 1,0 1-1,1 0 0,18-8 0,-32 18 109,0-1 0,-1 1 0,1 0 1,0 0-1,0 0 0,-1-1 0,1 1 0,0 0 1,0 0-1,-1 0 0,1 1 0,0-1 1,0 0-1,-1 0 0,1 0 0,0 0 0,-1 1 1,1-1-1,0 0 0,-1 1 0,1-1 1,0 0-1,-1 1 0,1-1 0,0 1 0,-1-1 1,1 2-1,16 21 914,-16-20-884,1-1 1,-1 1-1,0-1 1,1 0-1,0 1 1,-1-1 0,1 0-1,0 0 1,0 0-1,0 0 1,0 0 0,1-1-1,-1 1 1,0-1-1,5 3 1,1-3-35,-1-1 1,0 0 0,1 0-1,-1 0 1,1-1 0,-1 0-1,0-1 1,0 0-1,0 0 1,12-5 0,71-40-3346,-37 17-1001,37-11-5371,-49 23 384</inkml:trace>
</inkml:ink>
</file>

<file path=ppt/ink/ink10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41:18.938"/>
    </inkml:context>
    <inkml:brush xml:id="br0">
      <inkml:brushProperty name="width" value="0.025" units="cm"/>
      <inkml:brushProperty name="height" value="0.025" units="cm"/>
    </inkml:brush>
  </inkml:definitions>
  <inkml:trace contextRef="#ctx0" brushRef="#br0">86 440 9961,'0'0'12412,"-10"-1"-11963,10 1-447,-4-1 25,0 0 0,0 1 1,-1 0-1,1 0 0,0 0 0,0 0 0,0 1 0,-7 1 0,9-1-6,0 0 1,1 0-1,-1 0 0,0 1 1,0-1-1,0 0 0,1 1 1,-1-1-1,1 1 0,-1-1 0,1 1 1,0 0-1,0 0 0,-1 0 1,1-1-1,0 1 0,1 0 1,-1 0-1,0 0 0,1 1 1,-1-1-1,1 0 0,-1 0 1,1 4-1,0-5 4,-1 1-1,1-1 1,0 0-1,0 0 1,0 0-1,0 0 1,0 1-1,0-1 1,0 0-1,0 0 1,0 0-1,0 0 1,1 1-1,-1-1 1,1 0 0,-1 0-1,1 0 1,-1 0-1,1 0 1,-1 0-1,1 0 1,0 0-1,0 0 1,-1 0-1,1 0 1,0-1-1,0 1 1,0 0 0,0-1-1,0 1 1,0 0-1,0-1 1,0 1-1,0-1 1,0 0-1,0 1 1,1-1-1,-1 0 1,0 1-1,0-1 1,0 0 0,0 0-1,1 0 1,-1 0-1,0 0 1,0-1-1,0 1 1,0 0-1,1 0 1,-1-1-1,0 1 1,0-1-1,2 0 1,4-1 17,1-1 0,0 0 0,-1 0 0,0-1 0,0 0-1,0 0 1,7-6 0,-2 0-47,-1-1-1,-1 0 1,0-1 0,0 0-1,-1-1 1,0 0 0,-1 0-1,7-18 1,-10 20 71,-1 1-1,0-1 1,-1 0 0,0 0 0,-1 0 0,0-1 0,0 1 0,-2 0 0,1-1 0,-1 1-1,-4-23 1,4 33-22,0 0-1,1 1 1,-1-1-1,0 0 1,0 1-1,0-1 1,0 0-1,0 1 1,-1-1-1,1 0 1,0 1-1,0-1 1,0 0-1,-1 1 1,1-1-1,0 0 1,0 1-1,-1-1 0,1 1 1,-1-1-1,1 1 1,-1-1-1,1 1 1,0-1-1,-1 1 1,0-1-1,1 1 1,-1-1-1,1 1 1,-1 0-1,0-1 1,1 1-1,-1 0 1,1 0-1,-1 0 1,0-1-1,1 1 1,-1 0-1,0 0 1,1 0-1,-1 0 1,0 0-1,0 0 1,1 0-1,-1 0 1,0 0-1,1 1 1,-1-1-1,0 0 1,1 0-1,-1 1 1,1-1-1,-1 0 0,0 1 1,1-1-1,-1 0 1,0 2-1,-2 0 32,0 1-1,0 0 1,1 0-1,-1 0 1,1 0-1,0 0 1,0 0-1,-3 7 1,0 1 65,1 1 1,1 0 0,0-1-1,0 1 1,1 0 0,1 1 0,0-1-1,1 0 1,2 20 0,-2-27-122,1-1 0,0 0-1,0 0 1,0 0 0,0-1 0,1 1 0,-1 0 0,1 0 0,0-1 0,0 1 0,1-1 0,-1 0 0,1 1 0,0-1 0,0 0-1,0-1 1,0 1 0,0 0 0,0-1 0,1 0 0,-1 0 0,1 0 0,0 0 0,-1 0 0,1-1 0,0 1 0,0-1 0,0 0-1,0-1 1,0 1 0,7 0 0,4-1 71,0 0 1,1 0-1,-1-1 0,0-1 0,0-1 0,0 0 0,0-1 0,17-7 1,-26 10-64,-1-1 1,0 0 0,0-1-1,0 1 1,0-1 0,-1 0-1,1 0 1,-1-1 0,0 1-1,0-1 1,0 0 0,0 0-1,-1 0 1,1-1 0,-1 1 0,0-1-1,-1 0 1,1 0 0,-1 0-1,0 0 1,0 0 0,0 0-1,-1 0 1,0-1 0,0 1-1,0-8 1,-1 13-28,0-1 0,-1 1 0,1 0 0,0 0 0,-1 0 0,1 0 0,0 0 0,-1 0 0,1 0 0,0-1 0,-1 1 0,1 0 0,0 0 0,-1 0 0,1 1 0,0-1 0,-1 0 0,1 0 0,0 0 0,-1 0 0,1 0 0,0 0 0,-1 0 0,1 1 0,0-1 0,0 0 0,-1 0 0,1 0 0,0 1 0,-1-1 0,1 0 0,0 0 0,0 1 0,0-1 0,-1 0 0,1 0 0,0 1 0,0-1 0,0 0 0,0 1 0,0-1 0,-1 1 0,-11 12 0,9-9 0,1 0 0,0 1 0,0-1 0,0 0 0,0 1 0,1 0 0,0-1 0,0 1 0,0 0 0,0 9 0,1-12 0,0-1 0,0 1 0,1 0 0,-1-1 0,0 1 0,1 0 0,-1-1 0,1 1 0,0-1 0,-1 1 0,1-1 0,0 1 0,0-1 0,0 1 0,0-1 0,0 0 0,0 0 0,0 1 0,0-1 0,1 0 0,-1 0 0,0 0 0,1 0 0,-1 0 0,1-1 0,-1 1 0,1 0 0,0-1 0,-1 1 0,1-1 0,-1 0 0,1 1 0,0-1 0,2 0 0,4 1 0,1-1 0,0 0 0,-1 0 0,1-1 0,0 0 0,-1 0 0,1-1 0,-1 0 0,0-1 0,1 0 0,-1 0 0,0-1 0,7-4 0,-4 1 0,-1-1 0,0 0 0,0 0 0,-1-1 0,0 0 0,0 0 0,-1-1 0,9-15 0,-7 9 0,-1 0 0,0-1 0,-1 0 0,-1-1 0,-1 1 0,-1-1 0,0 0 0,-2-1 0,0 1 0,0-1 0,-2 1 0,-1-26 0,0 42 0,0 0 0,0 0 0,0 0 0,-1 0 0,1 0 0,0 0 0,-1 0 0,0 0 0,1 0 0,-1 0 0,0 0 0,0 1 0,0-1 0,0 0 0,0 1 0,-1-1 0,1 1 0,0-1 0,-1 1 0,1-1 0,-1 1 0,1 0 0,-1 0 0,0 0 0,1 0 0,-1 0 0,0 0 0,0 1 0,0-1 0,-2 0 0,1 1 0,1 0 0,0 0 0,0 0 0,0 0 0,0 1 0,-1-1 0,1 1 0,0-1 0,0 1 0,0 0 0,0 0 0,0 0 0,0 0 0,0 0 0,0 1 0,1-1 0,-1 0 0,0 1 0,1-1 0,-1 1 0,1 0 0,0-1 0,-1 1 0,1 0 0,0 0 0,-2 4 0,-1 4 0,-1 1 0,2-1 0,-1 1 0,1 0 0,1 0 0,0 0 0,1 0 0,0 0 0,0 1 0,1-1 0,1 0 0,2 14 0,-2-19 0,0 1 0,1 0 0,0-1 0,1 1 0,-1-1 0,1 0 0,0 1 0,1-2 0,-1 1 0,1 0 0,0-1 0,1 1 0,-1-1 0,1 0 0,0-1 0,0 1 0,1-1 0,0 0 0,-1 0 0,13 5 0,-3-3-92,1-1 0,0 0 0,0-1 0,0-1 0,1 0 0,-1-2 1,19 1-1,-23-2-267,0 0 0,0-1 0,0 0 1,0-1-1,0-1 0,0 0 0,-1 0 1,1-1-1,-1 0 0,16-9 0,23-25-7803</inkml:trace>
</inkml:ink>
</file>

<file path=ppt/ink/ink10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40:53.211"/>
    </inkml:context>
    <inkml:brush xml:id="br0">
      <inkml:brushProperty name="width" value="0.025" units="cm"/>
      <inkml:brushProperty name="height" value="0.025" units="cm"/>
    </inkml:brush>
  </inkml:definitions>
  <inkml:trace contextRef="#ctx0" brushRef="#br0">1 90 4484,'0'0'662,"8"-4"-742,40-21 64,-43 24 617,0 0-1,0 0 1,0 0-1,-1 1 1,1-1-1,0 1 1,0 0 0,0 1-1,6 0 1,16 1 13,354-23-63,302-6 1551,2283 26-1352,-397 1 3128,-1113-8-2287,-1358 8-4020,-6-3-1847</inkml:trace>
</inkml:ink>
</file>

<file path=ppt/ink/ink1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30:42.753"/>
    </inkml:context>
    <inkml:brush xml:id="br0">
      <inkml:brushProperty name="width" value="0.025" units="cm"/>
      <inkml:brushProperty name="height" value="0.025" units="cm"/>
    </inkml:brush>
  </inkml:definitions>
  <inkml:trace contextRef="#ctx0" brushRef="#br0">318 55 11211,'0'0'3299,"2"-9"-1735,7-27-416,-2 26-134,-2 17-630,-2 14-186,-4 1-36,-1-1 0,-1 1 0,-2-1 1,0 0-1,-1-1 0,0 1 0,-2-1 0,-1 0 0,-11 18 1,-14 21 51,-63 82 0,44-77-157,35-43 17,0 0 0,2 2-1,-23 37 1,39-60-73,0 1 0,-1-1 0,1 0 0,0 1 0,-1-1 0,1 1 0,0-1-1,0 1 1,-1-1 0,1 1 0,0-1 0,0 1 0,0-1 0,0 1 0,0-1 0,0 1 0,0-1 0,0 1 0,0-1-1,0 1 1,0-1 0,0 1 0,0-1 0,0 1 0,0 0 0,0-1 0,1 1 0,-1-1 0,0 0 0,0 1 0,1-1 0,-1 1-1,0-1 1,1 1 0,-1-1 0,0 0 0,1 1 0,-1-1 0,1 0 0,-1 1 0,0-1 0,1 0 0,-1 1 0,1-1-1,-1 0 1,1 0 0,-1 0 0,1 0 0,-1 1 0,1-1 0,-1 0 0,1 0 0,-1 0 0,1 0 0,0 0 0,34-5 97,13-10 70,53-23 0,46-15-238,9 16-3399,-94 23-2110</inkml:trace>
</inkml:ink>
</file>

<file path=ppt/ink/ink10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40:57.951"/>
    </inkml:context>
    <inkml:brush xml:id="br0">
      <inkml:brushProperty name="width" value="0.025" units="cm"/>
      <inkml:brushProperty name="height" value="0.025" units="cm"/>
    </inkml:brush>
  </inkml:definitions>
  <inkml:trace contextRef="#ctx0" brushRef="#br0">9 220 10346,'-1'0'20,"0"0"0,1 1 0,-1-1 1,1 0-1,-1 1 0,1-1 0,0 1 0,-1-1 1,1 0-1,-1 1 0,1-1 0,0 1 0,-1-1 1,1 1-1,0 0 0,0-1 0,-1 1 0,1-1 1,0 1-1,0-1 0,0 1 0,0 0 0,0-1 1,0 1-1,-1-1 0,1 1 0,1 0 1,-1-1-1,0 1 0,0-1 0,0 2 0,20 7 179,43-6-177,-52-3 82,576-26 3837,-231 5-2458,702-45-343,504-11 1308,-129 85 760,-1410-8-3140,-11 1-31,0-1 0,0 0 0,-1-1-1,1 0 1,0-1 0,15-4 0,-27 5-37,-1 1 1,1 0-1,-1 0 1,1 0-1,0 0 1,-1-1-1,1 1 1,-1 0-1,1 0 1,0-1-1,-1 1 0,1 0 1,0 0-1,-1-1 1,1 1-1,0 0 1,0-1-1,-1 1 1,1-1-1,0 1 1,0 0-1,0-1 1,-1 1-1,1-1 1,0 1-1,0-1 1,0 1-1,0 0 1,0-1-1,0 1 1,0-1-1,0 1 1,0-1-1,0 1 1,0-1-1,0 1 1,0 0-1,0-1 1,1 1-1,-1-1 1,0 1-1,0 0 1,0-1-1,1 1 1,-1-1-1,0 1 1,0 0-1,1-1 1,-1 1-1,0 0 1,1-1-1,-1 1 1,0 0-1,1 0 1,-1-1-1,1 1 1,-1 0-1,0 0 1,1 0-1,-1 0 1,1-1-1,0 1 1,-37-11-1554,-11-1-2355,-6-1-2514</inkml:trace>
</inkml:ink>
</file>

<file path=ppt/ink/ink10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41:00.555"/>
    </inkml:context>
    <inkml:brush xml:id="br0">
      <inkml:brushProperty name="width" value="0.025" units="cm"/>
      <inkml:brushProperty name="height" value="0.025" units="cm"/>
    </inkml:brush>
  </inkml:definitions>
  <inkml:trace contextRef="#ctx0" brushRef="#br0">41 108 18417,'0'0'1986,"0"-7"22,0-25-92,-10 82 219,0 73-1851,-11 273 2363,22-403-2491,0-1 0,0 1 0,1-1 0,0 1-1,4-10 1,4-18 276,4-32-228,-4-1 0,-3 0 0,-2-131 1,-5 196-196,-1 0 1,1 1 0,0-1 0,-1 0 0,1 1 0,-1-1 0,0 1-1,0-1 1,0 1 0,0 0 0,-3-4 0,-5 4 86,-1 18-124,5-3 42,1 1 0,1 0 0,1 0 0,0 0 0,0 1 0,2-1 0,-1 0-1,2 1 1,4 25 0,-5-38-7,1 0-1,0 0 1,0-1 0,0 1-1,0-1 1,0 1-1,0-1 1,0 1-1,0-1 1,1 0 0,-1 1-1,0-1 1,1 0-1,-1 0 1,1 0 0,-1 0-1,1 0 1,0 0-1,-1-1 1,1 1 0,0 0-1,0-1 1,0 0-1,-1 1 1,1-1-1,0 0 1,0 0 0,0 0-1,0 0 1,-1 0-1,1 0 1,2-1 0,3 0 31,-1 0 0,0-1 0,0 0 0,0 0 0,0 0 0,-1-1 0,1 0 1,6-4-1,5-5-19,-1-2 0,0 0 0,-1-1 0,-1 0 0,0-1 0,-1 0 0,-1-2 0,-1 1 0,0-1 0,-1-1 0,-1 0 0,-1 0 0,-1-1 0,0 0 0,5-27 0,-42 184-19,20-102 0,1-1 0,2 2 0,2-1 0,1 0 0,2 1 0,2 42 0,0-77-29,0 1-1,0 0 1,1-1 0,-1 1-1,1-1 1,-1 1 0,1 0 0,0-1-1,-1 1 1,1-1 0,0 0-1,0 1 1,0-1 0,0 0-1,0 1 1,1-1 0,-1 0 0,0 0-1,0 0 1,1 0 0,-1 0-1,3 1 1,0-1-142,-1 1 1,1-1-1,0-1 0,-1 1 1,1 0-1,0-1 0,0 0 0,-1 0 1,8-1-1,-1 0-489,0-1-1,0 0 1,0-1-1,0 0 1,-1 0-1,18-10 1,3-7-4593,-1-2-1804</inkml:trace>
</inkml:ink>
</file>

<file path=ppt/ink/ink10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41:01.672"/>
    </inkml:context>
    <inkml:brush xml:id="br0">
      <inkml:brushProperty name="width" value="0.025" units="cm"/>
      <inkml:brushProperty name="height" value="0.025" units="cm"/>
    </inkml:brush>
  </inkml:definitions>
  <inkml:trace contextRef="#ctx0" brushRef="#br0">157 318 17873,'0'0'3336,"-11"8"-757,-2 2-1955,0 2 1,0 0 0,1 0-1,0 1 1,1 1-1,1 0 1,0 0 0,1 1-1,1 0 1,-7 17-1,11-23-469,0 1 0,1-1 0,1 1 0,0 0 0,0 0 0,-1 14 0,3-22-155,0-1 1,0 1-1,1-1 0,-1 1 1,0 0-1,0-1 0,1 1 1,-1-1-1,1 1 0,0-1 1,-1 0-1,1 1 0,0-1 1,0 0-1,0 1 0,-1-1 1,2 0-1,-1 0 0,2 2 1,-1-2 4,0 0 1,0 0-1,0-1 1,1 1-1,-1 0 1,0-1-1,0 0 1,1 1-1,-1-1 1,0 0-1,1 0 1,-1-1-1,0 1 1,1 0-1,-1-1 1,0 1-1,4-2 1,7-4 40,0 0 0,-1 0 0,0-1 1,0-1-1,0 0 0,-1-1 0,0 0 1,-1 0-1,13-16 0,-9 11-29,0 0-1,1 1 1,29-19-1,-43 31-24,-1 1 0,1-1 0,0 1 0,0-1 0,0 1 0,-1-1 0,1 1 0,0-1 0,0 1 0,0 0 0,0 0 0,0-1 0,0 1 0,0 0 0,0 0 0,0 0 0,0 0 0,0 0 0,0 0 0,0 0 0,0 0 0,0 1 0,0-1 0,-1 0 0,1 1 0,0-1 0,0 0 0,0 1 0,0-1 0,0 1 0,-1-1 0,1 1 0,0 0 0,0-1 0,-1 1 0,1 0 0,0-1 0,-1 1 0,1 0 0,-1 0 0,1 0 0,-1 0 0,1-1 0,-1 1 0,0 0 0,1 0 0,-1 0 0,0 0 0,0 0 0,0 0 0,0 0-1,0 0 1,0 1 0,2 10 1,-2 1 1,1-1-1,-3 19 0,1-13 51,3 34 118,-1-48-34,0-6 9,3-28 109,-1-3-882,-2 0 1,-3-47 0,14 79-4286,44-9 1936,-44 4 2533,0-1 1,0-1-1,-1 0 0,0 0 1,0-1-1,-1 0 1,0-1-1,0 0 1,-1-1-1,-1 0 1,0 0-1,0-1 1,-1 0-1,-1-1 1,6-15-1,-3 6 464,-1-1-1,-2 1 1,5-28-1,-6 21 2228,1-60-1,-22 139 731,-30 188 1621,40-197-4282,2 2 1,2-1-1,7 73 1,-5-114-322,0 0 1,0 1 0,0-1 0,0 0-1,0 0 1,0 0 0,1 1 0,-1-1-1,0 0 1,1 0 0,-1 0-1,1 0 1,-1 0 0,1 0 0,0 0-1,1 2 1,-2-3 0,1 0-1,-1 0 1,1 0 0,-1 0-1,1 0 1,-1 0 0,0 0-1,1 0 1,-1-1-1,1 1 1,-1 0 0,0 0-1,1 0 1,-1 0 0,1-1-1,-1 1 1,0 0 0,1 0-1,-1-1 1,0 1-1,1 0 1,-1-1 0,0 1-1,0 0 1,1-1 0,-1 1-1,0 0 1,1-2 0,16-36-430,8-107-2713,-28 185 3543,2-31-328,0 1 1,0 0-1,1 0 0,0-1 0,1 1 0,0 0 1,3 11-1,-3-19-51,0-1-1,0 1 1,-1-1-1,1 0 1,0 1 0,1-1-1,-1 0 1,0 0-1,0 0 1,0 0 0,1 0-1,-1 0 1,0 0-1,1 0 1,-1 0 0,1-1-1,-1 1 1,1 0-1,0-1 1,-1 0 0,1 1-1,-1-1 1,1 0-1,0 0 1,-1 0 0,1 0-1,0 0 1,-1 0-1,1 0 1,0 0 0,-1-1-1,1 1 1,-1-1-1,1 1 1,-1-1 0,2-1-1,4 0 58,0-1 0,0 0 0,-1 0 0,1-1 0,-1 0-1,10-8 1,1-5 47,-1 0-1,-1-1 0,0-1 0,-2 0 1,0-1-1,-1-1 0,-1 0 1,14-39-1,-14 30-156,-2 0 1,-1-1-1,-2 0 0,-1 0 0,-1 0 1,-1-33-1,-6 63 146,-1 8 10,-6 16 186,1 0 1,1 0 0,1 1-1,2 0 1,0 0 0,1 0 0,2 1-1,0 39 1,3-42-149,0 0 0,1 0-1,2-1 1,0 1 0,1 0-1,1-1 1,1 0-1,1-1 1,20 38 0,-27-57-154,1 4-11,1-1 0,0 0 0,-1 0 0,1 0 0,1 0-1,-1-1 1,1 1 0,-1-1 0,6 4 0,-9-9-118,1 1 0,-1-1 0,1 0 0,-1 0 0,1 1 0,-1-1-1,0 0 1,0 0 0,0 1 0,0-1 0,0 0 0,0 0 0,-1-3 0,-3-8-750,0 0 1,-1 1 0,0-1-1,-1 1 1,0 0-1,-1 1 1,-15-20 0,-4-1 130,-36-36 0,14 24 2385,13 23 3199,53 24-1296,26-2-3160,-12-1-92,-13 1-307,14 1-596,49-4-1,-71 0-1018,0 0-1,0 0 1,0-1-1,18-6 1,17-13-10016</inkml:trace>
</inkml:ink>
</file>

<file path=ppt/ink/ink10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41:02.386"/>
    </inkml:context>
    <inkml:brush xml:id="br0">
      <inkml:brushProperty name="width" value="0.025" units="cm"/>
      <inkml:brushProperty name="height" value="0.025" units="cm"/>
    </inkml:brush>
  </inkml:definitions>
  <inkml:trace contextRef="#ctx0" brushRef="#br0">1 61 14798,'4'-30'2583,"0"2"930,-2 26-1251,-2 12 388,-3 200-698,0 101-1043,3-310-898,0 1-1,0-1 1,0 1-1,0-1 1,0 0-1,0 1 1,1-1-1,-1 1 1,0-1-1,1 1 1,0-1-1,-1 0 1,1 1-1,0-1 1,-1 0-1,3 2 1,-3-2 6,1-1-1,-1 0 1,1 0-1,-1 0 1,1 1-1,0-1 1,-1 0 0,1 0-1,-1 0 1,1 0-1,0 0 1,-1 0 0,1 0-1,0 0 1,-1 0-1,1 0 1,-1 0 0,1 0-1,0-1 1,-1 1-1,1 0 1,-1 0 0,1-1-1,-1 1 1,1 0-1,0-1 1,3-2 168,0-1 0,0 1 1,0-1-1,0 0 0,-1 0 0,0 0 1,5-8-1,21-44 254,-2-2 1,-3 0 0,24-91-1,-6 19-206,-42 130-272,0 0 0,0 0 0,0 1-1,0-1 1,0 0 0,0 0 0,0 0 0,1 0 0,-1 0-1,0 0 1,0 0 0,0 0 0,0 1 0,0-1 0,0 0 0,0 0-1,0 0 1,0 0 0,0 0 0,1 0 0,-1 0 0,0 0 0,0 0-1,0 0 1,0 0 0,0 0 0,0 0 0,0 0 0,0 0-1,1 0 1,-1 0 0,0 0 0,0 0 0,0 0 0,0 0 0,0 0-1,0 0 1,0 0 0,1 0 0,-1 0 0,0 26-3927,-6 36-5944,-4-22-522</inkml:trace>
</inkml:ink>
</file>

<file path=ppt/ink/ink10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41:02.728"/>
    </inkml:context>
    <inkml:brush xml:id="br0">
      <inkml:brushProperty name="width" value="0.025" units="cm"/>
      <inkml:brushProperty name="height" value="0.025" units="cm"/>
    </inkml:brush>
  </inkml:definitions>
  <inkml:trace contextRef="#ctx0" brushRef="#br0">0 1 10410,'0'0'13068,"20"53"-11306,-12-34-481,0-1-320,4-1-641,9-7-288,2-5-896,8-5-738,1-2-640,3-15-961,-7-7-705,-3-3-1409,-4 1 769</inkml:trace>
</inkml:ink>
</file>

<file path=ppt/ink/ink10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41:03.103"/>
    </inkml:context>
    <inkml:brush xml:id="br0">
      <inkml:brushProperty name="width" value="0.025" units="cm"/>
      <inkml:brushProperty name="height" value="0.025" units="cm"/>
    </inkml:brush>
  </inkml:definitions>
  <inkml:trace contextRef="#ctx0" brushRef="#br0">27 1 9097,'0'0'9144,"-3"12"-7628,0-2-1169,-3 16 995,0 0-1,2 0 0,-1 27 0,5-52-1302,0 0 0,0-1-1,0 1 1,0 0-1,0 0 1,0 0 0,1-1-1,-1 1 1,0 0-1,0 0 1,0-1-1,1 1 1,-1 0 0,0 0-1,1-1 1,-1 1-1,1 0 1,-1-1 0,1 1-1,-1-1 1,1 1-1,-1-1 1,1 1-1,0-1 1,-1 1 0,1-1-1,0 1 1,-1-1-1,1 0 1,0 1 0,1-1-1,28-2 683,28-25 147,-30 8-785,-19 12-281,0 0-1,0 1 1,0 0-1,1 1 1,0 0 0,0 1-1,0 0 1,21-5-1,-31 9 172,1 0-1,0 0 1,0 1-1,0-1 0,-1 0 1,1 0-1,0 1 0,0-1 1,-1 0-1,1 1 1,0-1-1,-1 1 0,1-1 1,0 1-1,-1-1 0,1 1 1,-1 0-1,1-1 0,-1 1 1,1-1-1,-1 1 1,1 0-1,-1 0 0,0-1 1,1 1-1,-1 0 0,0 0 1,0-1-1,0 1 1,0 0-1,1 0 0,-1 0 1,0-1-1,0 3 0,1 38 190,-1-23-173,0-16-8,0 0 1,0 0 0,0 0-1,0 0 1,1 0-1,-1 0 1,1 1 0,0-2-1,0 1 1,-1 0-1,1 0 1,0 0 0,1 0-1,-1 0 1,0-1 0,0 1-1,1 0 1,-1-1-1,3 2 1,-2-2-36,0 0 0,-1-1 1,1 1-1,0-1 0,-1 1 1,1-1-1,0 0 0,0 0 0,0 0 1,-1 0-1,1 0 0,0 0 0,0 0 1,-1-1-1,1 1 0,0 0 0,0-1 1,1 0-1,6-4-243,0 0 1,0 0-1,0 0 1,-1-1-1,1-1 1,9-9-1,-3 1-2822,0-1-1,17-26 1,-2-2-7238</inkml:trace>
</inkml:ink>
</file>

<file path=ppt/ink/ink10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41:03.867"/>
    </inkml:context>
    <inkml:brush xml:id="br0">
      <inkml:brushProperty name="width" value="0.025" units="cm"/>
      <inkml:brushProperty name="height" value="0.025" units="cm"/>
    </inkml:brush>
  </inkml:definitions>
  <inkml:trace contextRef="#ctx0" brushRef="#br0">150 0 14638,'0'0'2130,"-9"11"-555,0 0-1025,0 0-1,1 0 1,1 1 0,0 0 0,0 0 0,1 1 0,1 0 0,0 0-1,1 0 1,0 0 0,-2 23 0,6-8-290,2 1 1,1-1-1,1 0 1,14 51-1,-8-40-503,6 52 1,-124-255 1192,100 155 233,21 18-1170,2-2-516,0 0 1,0-2 0,1 0 0,-1 0-1,32 3 1,-25-5-1766,1-2 0,-1-1 0,40-4 0,-26-6-1443,-35 9 3707,0 1 1,0-1 0,0 1 0,0-1-1,0 1 1,0-1 0,0 0-1,-1 0 1,1 1 0,0-1 0,0 0-1,0 0 1,-1 0 0,1 0-1,-1 0 1,1 0 0,0 0 0,-1 0-1,0 0 1,1 0 0,-1 0-1,0 0 1,1 0 0,-1 0 0,0 0-1,0-1 1,0 1 0,0-2-1,-2 2 489,-1 0-1,1 0 1,-1 1 0,1-1-1,-1 0 1,1 1-1,-1 0 1,1-1-1,-1 1 1,0 0-1,1 0 1,-1 1-1,1-1 1,-1 0-1,1 1 1,-4 1-1,1 0-132,1 1 0,-1 0-1,1 0 1,0 1-1,0-1 1,0 1-1,0 0 1,1 0 0,-1 0-1,1 1 1,0-1-1,0 1 1,1-1-1,0 1 1,-1 0 0,1 0-1,1 0 1,-1 1-1,1-1 1,-1 10-1,2-14-338,1-1 0,-1 1 0,1 0-1,-1-1 1,1 1 0,0-1-1,-1 1 1,1-1 0,0 0 0,0 1-1,-1-1 1,1 0 0,0 1-1,0-1 1,-1 0 0,1 0-1,0 1 1,0-1 0,0 0 0,0 0-1,-1 0 1,1 0 0,0 0-1,0 0 1,1-1 0,24-2 249,-13-2-190,-1 0 0,1-1 0,-1 0 0,0-1 0,0 0 0,15-13 0,-16 11-147,0 1 0,0 1 0,1 0 0,0 0 0,1 1 0,23-8 0,-35 14 78,-1 0 0,1 0 1,0-1-1,-1 1 0,1 0 1,-1 0-1,1 0 1,0 0-1,-1 0 0,1 0 1,-1 0-1,1 0 0,0 0 1,-1 0-1,1 1 0,-1-1 1,1 0-1,0 0 1,-1 0-1,1 1 0,-1-1 1,1 0-1,-1 1 0,1-1 1,-1 0-1,1 1 0,-1-1 1,0 1-1,1-1 0,-1 1 1,1-1-1,-1 1 1,0-1-1,0 1 0,1-1 1,-1 1-1,0-1 0,0 1 1,0 0-1,1 0 0,-1 31 1055,0-4-161,1-27-864,0-1 0,0 1 0,0 0 0,-1-1 0,1 1 0,0-1 0,0 1 0,0-1 0,0 0 0,0 1 0,0-1 0,0 0 0,0 0 0,0 1 0,0-1 0,0 0 0,0 0 0,0 0 0,0 0 0,0 0-1,0-1 1,0 1 0,1 0 0,-2 0 0,1-1 0,0 1 0,2-1 0,28-11 496,10-11-322,-31 17-318,0 0 0,0 0 0,0 0 0,1 2 1,0-1-1,0 1 0,1 1 0,-1 0 0,21-2 0,-30 5 102,-1 1 0,1 0-1,0-1 1,-1 1 0,1 0 0,-1 0-1,1 0 1,-1 0 0,0 0-1,1 1 1,-1-1 0,0 0 0,0 1-1,0-1 1,0 0 0,0 1-1,0 0 1,0-1 0,0 1 0,-1-1-1,1 1 1,0 0 0,-1 1 0,2 0 15,-1 0 1,0 0 0,1 0 0,-1 0-1,1 0 1,0 0 0,0-1 0,0 1 0,4 3-1,-1-4 23,0 1 0,-1-1 0,1 0 0,0 0 0,0-1 0,1 1 0,-1-1 0,0 0 0,0-1 0,0 1 0,1-1 0,-1 0 1,0 0-1,1-1 0,-1 0 0,9-2 0,7-3 48,0 0 0,33-16 1,-36 14-83,25-13-302,-29 13 130,0 1 1,1 1-1,0 0 1,0 1-1,16-3 0,-23 6 236,0 1-1,0-1 0,-1 0 0,1-1 0,-1 0 0,0 0 0,0-1 0,12-7 1,-16 9-36,0 0 0,0 0 1,0-1-1,-1 1 1,1-1-1,-1 0 0,1 0 1,-1 0-1,0 0 0,0 0 1,0-1-1,-1 1 1,1 0-1,-1-1 0,0 0 1,0 1-1,0-1 1,0 0-1,0 1 0,-1-6 1,0 8-28,0 1-1,0 0 1,0 0 0,0 0 0,0-1-1,0 1 1,0 0 0,0 0 0,0-1 0,0 1-1,0 0 1,0 0 0,0-1 0,0 1-1,0 0 1,0 0 0,0 0 0,-1-1 0,1 1-1,0 0 1,0 0 0,0 0 0,0-1-1,0 1 1,-1 0 0,1 0 0,0 0 0,0 0-1,0 0 1,-1-1 0,1 1 0,0 0 0,0 0-1,-1 0 1,1 0 0,0 0 0,0 0-1,-1 0 1,1 0 0,0 0 0,0 0 0,-1 0-1,-13 6-80,-10 13 117,17-10 67,0 0 1,1 0 0,1 1-1,0 0 1,0 1-1,0-1 1,2 1-1,-1-1 1,-2 16-1,5-23-74,1 0 0,-1 1 0,1-1 0,-1 0 0,1 0 0,0 0 0,0 0 0,1 0 0,-1 0 0,1 0 0,-1 0 0,1 0 0,0 0 0,0 0-1,0 0 1,1 0 0,-1 0 0,1 0 0,-1-1 0,1 1 0,0-1 0,0 1 0,0-1 0,0 0 0,1 0 0,-1 0 0,0 0 0,1 0 0,0 0 0,-1-1-1,1 1 1,0-1 0,0 0 0,0 0 0,0 0 0,0 0 0,4 0 0,5 1-96,0 0 0,-1-1 0,1-1 0,0 0 0,-1 0 0,1-1 0,0-1 0,-1 0 0,1-1 0,20-7 0,-24 7-309,0-1-1,0 0 1,-1 0-1,0-1 1,0 0-1,0 0 1,0-1-1,-1 1 1,10-12-1,7-16-10247</inkml:trace>
</inkml:ink>
</file>

<file path=ppt/ink/ink10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41:05.820"/>
    </inkml:context>
    <inkml:brush xml:id="br0">
      <inkml:brushProperty name="width" value="0.025" units="cm"/>
      <inkml:brushProperty name="height" value="0.025" units="cm"/>
    </inkml:brush>
  </inkml:definitions>
  <inkml:trace contextRef="#ctx0" brushRef="#br0">405 60 8136,'2'-2'793,"-1"0"1,0 0-1,0 0 1,0 0 0,0 0-1,0 0 1,-1-1-1,1 1 1,0 0-1,-1 0 1,0-1 0,1 1-1,-1 0 1,0-1-1,0 1 1,-1-5-1,-11-6 4388,-12 8-4650,10 6-488,1 0 0,0 1 1,-1 0-1,1 1 0,0 1 0,0 0 1,0 0-1,1 2 0,0-1 0,-22 15 1,18-10-4,1 1 1,0 0-1,1 1 1,0 0 0,1 1-1,1 1 1,-17 22 0,9 6 375,19-41-410,1 0 0,-1 0 0,1 0-1,0 0 1,-1 0 0,1 0 0,0 0 0,-1 1-1,1-1 1,0 0 0,0 0 0,0 0-1,0 0 1,0 1 0,0-1 0,1 0 0,-1 0-1,0 0 1,1 0 0,-1 0 0,0 0-1,1 0 1,-1 0 0,1 0 0,0 0-1,-1 0 1,1 0 0,0 0 0,0 0 0,-1 0-1,1 0 1,0-1 0,0 1 0,0 0-1,2 0 1,5 1 29,1 0 0,-1-1-1,1 0 1,0 0 0,-1-1-1,1 0 1,0-1-1,-1 0 1,1 0 0,-1-1-1,16-5 1,-1-1 17,0-1 0,41-23-1,-38 16 59,-23 8 82,-18 5 19,2 4-131,0 1-1,0 0 1,0 1 0,1 0 0,-1 1-1,1 1 1,0 0 0,0 1 0,0 0-1,1 0 1,-1 1 0,2 1 0,-12 10-1,6-5 100,0 1 0,1 1 0,1 1-1,0 0 1,1 1 0,1 0 0,-16 30-1,27-44-160,-1 1-1,0-1 0,1 0 0,0 1 1,0-1-1,0 1 0,0 0 0,1-1 1,-1 1-1,1-1 0,0 1 0,0 0 1,0-1-1,1 5 0,0-6-13,0 0 1,0 0-1,0-1 0,0 1 0,0 0 1,0-1-1,0 1 0,0-1 0,1 1 1,-1-1-1,1 0 0,-1 1 0,1-1 1,-1 0-1,1 0 0,0 0 0,0 0 1,0 0-1,-1 0 0,1-1 1,0 1-1,0-1 0,0 1 0,0-1 1,0 0-1,4 0 0,20 4-228,1-1 0,-1-2-1,1-1 1,0-1 0,36-6 0,-57 5 250,1-1 0,-1 0 1,0 0-1,0 0 0,0-1 1,-1 0-1,8-7 0,-10 8-9,1 0 0,-1 0 0,1 0 0,0 0 0,0 0 0,0 1 0,1 0 0,-1 0 0,1 0 0,-1 0-1,1 1 1,-1-1 0,1 1 0,5 0 0,-8 1-21,-1 1 0,1 0 0,-1-1 0,0 1 0,1 0 0,-1 0 0,0 0 0,1 0 0,-1 0 0,0 1 0,0-1 0,0 0 0,0 0 0,0 1 0,0-1 0,-1 1 0,1-1 0,0 1 0,0 1 0,15 38 154,-10-26-113,-5-13-20,0 1-1,0 0 1,0-1-1,1 1 1,-1-1 0,1 1-1,0-1 1,0 0 0,-1 1-1,2-1 1,-1 0-1,0 0 1,0-1 0,1 1-1,-1 0 1,1-1 0,-1 1-1,1-1 1,0 0-1,-1 0 1,1 0 0,0 0-1,5 0 1,-3-1 10,0 0 0,0 0-1,0-1 1,0 1 0,0-2 0,0 1-1,0 0 1,0-1 0,-1 0 0,1 0 0,-1 0-1,1-1 1,5-3 0,15-13-27,-20 14 0,0 0 0,1 0 0,-1 1 0,1 0 0,0 0 0,0 1 0,1 0 0,-1 0 0,1 0 0,0 1 0,8-2 0,-14 5 0,0 1 0,1-1 0,-1 1 0,0 0 0,0-1 0,0 1 0,0 0 0,0 0 0,0-1 0,-1 1 0,1 0 0,0 0 0,-1 0 0,1 3 0,5 12 0,-6-15-117,1 0 1,0-1-1,0 1 1,1-1-1,-1 0 1,0 1-1,0-1 1,1 0-1,-1 0 0,0 0 1,1 1-1,-1-1 1,1-1-1,0 1 1,-1 0-1,1 0 1,0-1-1,-1 1 0,1-1 1,0 1-1,0-1 1,0 0-1,-1 0 1,1 0-1,0 0 1,0 0-1,0 0 0,-1 0 1,1 0-1,0-1 1,0 1-1,-1-1 1,1 1-1,0-1 1,-1 0-1,1 0 0,0 0 1,-1 0-1,1 0 1,-1 0-1,0 0 1,1 0-1,-1 0 1,2-2-1,2-3-973,1 1 0,-1-1 1,-1 1-1,1-2 0,-1 1 0,0 0 0,0-1 0,-1 0 1,4-9-1,3-25-13164</inkml:trace>
</inkml:ink>
</file>

<file path=ppt/ink/ink10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41:06.195"/>
    </inkml:context>
    <inkml:brush xml:id="br0">
      <inkml:brushProperty name="width" value="0.025" units="cm"/>
      <inkml:brushProperty name="height" value="0.025" units="cm"/>
    </inkml:brush>
  </inkml:definitions>
  <inkml:trace contextRef="#ctx0" brushRef="#br0">24 0 18802,'0'0'3779,"-24"50"-3715,28-36-32,17-1-128,3-4-1281,10-3-2082,-5-2-3139</inkml:trace>
</inkml:ink>
</file>

<file path=ppt/ink/ink10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41:07.500"/>
    </inkml:context>
    <inkml:brush xml:id="br0">
      <inkml:brushProperty name="width" value="0.025" units="cm"/>
      <inkml:brushProperty name="height" value="0.025" units="cm"/>
    </inkml:brush>
  </inkml:definitions>
  <inkml:trace contextRef="#ctx0" brushRef="#br0">179 297 12268,'0'0'2573,"-2"9"53,-2 18-534,0 0-1,1 30 0,5 60 13,-3 69-1818,-1-176-143,0 0-1,0 0 0,-2 0 0,1 0 0,-1-1 0,0 1 1,-1-1-1,0 0 0,-7 8 0,10-13-4,0-1-1,0 1 1,-1-1-1,1 0 1,-1 0-1,0 0 1,0 0-1,0-1 1,0 1-1,0-1 1,-1 0-1,1 0 1,-1 0-1,0 0 1,1 0-1,-1-1 1,0 0-1,0 0 1,0 0-1,0 0 1,0 0-1,0-1 1,0 0-1,0 0 1,-5 0-1,7-2-103,-1 1 0,1 0-1,0-1 1,0 1 0,0-1 0,1 1-1,-1-1 1,0 0 0,1 0 0,-1 0-1,1 0 1,-1 0 0,1 0 0,0 0-1,0-1 1,0 1 0,0 0 0,0-1 0,1 1-1,-1-1 1,1 1 0,-1 0 0,1-1-1,0-4 1,1-65-125,2 53 35,1 1-1,1-1 1,1 0 0,0 1 0,2 0 0,0 1 0,0 0-1,2 0 1,0 1 0,13-16 0,-10 15-54,1 1 0,0 0 0,1 1 0,1 1 1,0 0-1,1 1 0,1 1 0,35-20 0,-50 31 73,0-1 0,0 1 0,1 0 0,-1 0 0,0 0 0,0 0 0,0 0 0,1 1 0,-1 0 0,0-1 0,1 1 0,4 1 0,-7-1 33,1 1 0,-1 0 0,0-1-1,0 1 1,0 0 0,0-1 0,0 1 0,0 0 0,0 0 0,0 0-1,0 0 1,0 0 0,0 0 0,0 0 0,-1 0 0,1 0-1,0 1 1,-1-1 0,1 0 0,-1 0 0,1 1 0,-1-1-1,0 0 1,0 1 0,1-1 0,-1 0 0,0 1 0,0-1 0,0 0-1,0 1 1,-1 0 0,0 13 169,-1-1 1,0 1-1,-1-1 0,-6 19 1,5-19 187,0 0 1,1 0-1,1 0 1,-2 20 0,29-60 158,-14 10-512,-1-1 0,-1 0 0,-1-1 0,0 0 0,-2 0 0,0 0 0,-1-1 0,0 0 0,-2 0 0,2-26 0,-5 45 0,0 0 0,-1-1 0,1 1 0,0 0 0,0 0 0,0 0 0,-1 0 0,1 0 0,0 0 0,0 0 0,0 0 0,-1 0 0,1 0 0,0 0 0,0 0 0,0 0 0,-1 0 0,1 0 0,0 0 0,0 0 0,-1 0 0,1 0 0,0 0 0,0 0 0,0 0 0,-1 0 0,1 1 0,0-1 0,0 0 0,0 0 0,0 0 0,-1 0 0,1 0 0,0 0 0,0 1 0,0-1 0,0 0 0,0 0 0,0 0 0,-1 1 0,1-1 0,0 0 0,0 0 0,0 0 0,0 1 0,0-1 0,0 0 0,0 0 0,0 0 0,0 1 0,0-1 0,0 0 0,0 1 0,-8 13 0,7-12 0,0 1 0,1-1 0,0 1 0,-1-1 0,1 1 0,0-1 0,0 1 0,0-1 0,1 1 0,-1-1 0,1 1 0,-1-1 0,1 1 0,0-1 0,0 0 0,0 1 0,0-1 0,0 0 0,1 0 0,-1 0 0,1 0 0,-1 0 0,4 3 0,-1-3 0,-1-1 0,0 1 0,1-1 0,-1 0 0,0 0 0,1 0 0,0 0 0,-1-1 0,1 0 0,-1 1 0,1-1 0,-1-1 0,1 1 0,0 0 0,-1-1 0,7-2 0,2-1 0,0-2 0,0 0 0,-1 0 0,0-1 0,0 0 0,-1-1 0,0 0 0,0-1 0,-1 0 0,0-1 0,-1 0 0,0 0 0,0 0 0,-1-1 0,10-23 0,-14 19 0,-14 26 0,-14 25 0,19-24 0,0 0 0,0 0 0,1 1 0,1-1 0,0 1 0,1 0 0,0 0 0,1 0 0,-1 14 0,3-26 0,0 1 0,1-1 0,-1 0 0,0 0 0,0 0 0,0 1 0,1-1 0,-1 0 0,1 0 0,-1 0 0,1 0 0,-1 0 0,1 0 0,0 0 0,-1 0 0,1 0 0,0 0 0,0 0 0,0 0 0,-1 0 0,1-1 0,0 1 0,0 0 0,0-1 0,1 1 0,-1-1 0,0 1 0,0-1 0,0 1 0,0-1 0,0 0 0,1 0 0,-1 1 0,0-1 0,0 0 0,0 0 0,1 0 0,-1 0 0,0 0 0,0-1 0,0 1 0,0 0 0,1-1 0,1 0 0,4 0 0,-1-1 0,1 0 0,0-1 0,-1 1 0,0-1 0,11-7 0,4-6 0,-1-1 0,-1 0 0,-1-2 0,0 0 0,-1-1 0,24-39 0,-18 21 0,-1-2 0,-2 0 0,15-46 0,-24 44 0,-36 74 0,7 6 0,-16 55 0,1-3 0,15-46 0,-37 96 0,51-125 0,0-1 0,1 1 0,0 0 0,1 0 0,1 0 0,0 0 0,3 25 0,-2-39 0,0-1 0,1 1 0,-1-1 0,0 1 0,1-1 0,-1 1 0,1-1 0,-1 0 0,1 1 0,-1-1 0,1 1 0,-1-1 0,1 0 0,-1 1 0,1-1 0,-1 0 0,1 0 0,0 1 0,-1-1 0,1 0 0,-1 0 0,1 0 0,0 0 0,-1 0 0,1 0 0,0 0 0,-1 0 0,1 0 0,-1 0 0,1 0 0,0 0 0,-1 0 0,1-1 0,-1 1 0,1 0 0,0 0 0,-1-1 0,1 1 0,-1 0 0,1-1 0,-1 1 0,1 0 0,-1-1 0,1 0 0,27-17 0,21-32 0,-2-2 0,72-104 0,-91 114 0,-3-2 0,-1-1 0,-2 0 0,26-80 0,-38 84 0,-51 153 0,22-66 0,-50 109 0,44-107 0,3 2 0,2 0 0,-22 85 0,38-118 0,2 0 0,0 1 0,2 29 0,0-47 0,0 0 0,0 0 0,0 0 0,0 0 0,0 1 0,0-1 0,0 0 0,0 0 0,0 0 0,0 0 0,0 0 0,0 1 0,0-1 0,0 0 0,0 0 0,0 0 0,0 0 0,0 0 0,0 1 0,0-1 0,0 0 0,0 0 0,0 0 0,0 0 0,1 0 0,-1 0 0,0 1 0,0-1 0,0 0 0,0 0 0,0 0 0,0 0 0,0 0 0,1 0 0,-1 0 0,0 0 0,0 0 0,0 0 0,0 0 0,0 0 0,1 0 0,-1 0 0,0 0 0,0 0 0,0 0 0,0 0 0,1 0 0,-1 0 0,0 0 0,0 0 0,0 0 0,0 0 0,0 0 0,1 0 0,-1 0 0,10-9 0,7-13 0,2-22 0,23-76 0,5-11 0,-50 177 0,2-41 0,0-1 0,0 1 0,0 0 0,0 0 0,1 0 0,0 0 0,0 0 0,0 0 0,2 5 0,-2-8 0,1-1 0,-1 1 0,1-1 0,0 1 0,-1-1 0,1 0 0,0 1 0,0-1 0,0 0 0,0 0 0,0 0 0,0 0 0,0 1 0,1-1 0,-1-1 0,0 1 0,1 0 0,-1 0 0,0 0 0,1-1 0,-1 1 0,1-1 0,-1 1 0,1-1 0,-1 0 0,1 1 0,-1-1 0,1 0 0,0 0 0,-1 0 0,3 0 0,2 0-304,-1 0 0,1-1 0,0 0 0,0 0 0,-1 0 0,1 0 0,-1-1 0,8-3 0,-10 4 35,-1 0 0,0-1-1,0 1 1,0-1 0,0 1 0,0-1 0,0 0-1,0 0 1,0 0 0,0 0 0,-1 0-1,1 0 1,-1 0 0,0-1 0,0 1-1,0 0 1,0-1 0,0 1 0,0-1 0,-1 1-1,1-5 1,0-11-6767</inkml:trace>
</inkml:ink>
</file>

<file path=ppt/ink/ink1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30:51.481"/>
    </inkml:context>
    <inkml:brush xml:id="br0">
      <inkml:brushProperty name="width" value="0.025" units="cm"/>
      <inkml:brushProperty name="height" value="0.025" units="cm"/>
    </inkml:brush>
  </inkml:definitions>
  <inkml:trace contextRef="#ctx0" brushRef="#br0">116 1 14125,'0'0'1575,"2"8"-32,0 11-683,0 0 0,-1 0 0,-1 0 0,-1 0-1,-1 0 1,-6 30 0,-38 122 2142,2-8-1736,37-132-1226,1 0-1,2 1 1,1-1 0,1 1-1,2 0 1,4 33 0,-3-62-216,0 0 0,0 0 0,1 0 1,-1 0-1,0 0 0,1 0 0,0-1 1,0 1-1,0-1 0,0 1 0,0-1 1,0 0-1,1 0 0,-1 0 0,1 0 1,2 2-1,-4-4-117,1 1 0,-1 0 0,0 0 0,1-1 0,-1 1 0,1-1 1,-1 1-1,1-1 0,-1 1 0,1-1 0,-1 0 0,1 0 0,-1 0 0,1 0 0,0 0 0,-1 0 1,1 0-1,-1-1 0,1 1 0,-1 0 0,1-1 0,-1 1 0,1-1 0,-1 0 0,0 1 1,1-1-1,-1 0 0,0 0 0,1 0 0,-1 0 0,0 0 0,0 0 0,0 0 0,1-2 0,11-22-9214</inkml:trace>
</inkml:ink>
</file>

<file path=ppt/ink/ink10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41:07.887"/>
    </inkml:context>
    <inkml:brush xml:id="br0">
      <inkml:brushProperty name="width" value="0.025" units="cm"/>
      <inkml:brushProperty name="height" value="0.025" units="cm"/>
    </inkml:brush>
  </inkml:definitions>
  <inkml:trace contextRef="#ctx0" brushRef="#br0">54 100 21652,'-23'-25'2114,"7"1"1666,6 3-1089,6 6-1730,3 6-545,1 4-384,8 5-5862,0 0-2818</inkml:trace>
</inkml:ink>
</file>

<file path=ppt/ink/ink10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41:08.246"/>
    </inkml:context>
    <inkml:brush xml:id="br0">
      <inkml:brushProperty name="width" value="0.025" units="cm"/>
      <inkml:brushProperty name="height" value="0.025" units="cm"/>
    </inkml:brush>
  </inkml:definitions>
  <inkml:trace contextRef="#ctx0" brushRef="#br0">46 36 18065,'0'0'9833,"51"-35"-8744,-48 53-608,-3 14 192,0 8-65,-7 10-352,-4 2-160,-2 4-64,2 1 0,-1-2-416,3-4-1858,0-7-2466,3-13-4165</inkml:trace>
  <inkml:trace contextRef="#ctx0" brushRef="#br0" timeOffset="1">18 623 27610,'0'0'5157,"-18"49"-5157,18-39 0,0 3 0,5-3 0,8-4 0,-1-4-1794,-2-2-6566</inkml:trace>
</inkml:ink>
</file>

<file path=ppt/ink/ink10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41:11.593"/>
    </inkml:context>
    <inkml:brush xml:id="br0">
      <inkml:brushProperty name="width" value="0.025" units="cm"/>
      <inkml:brushProperty name="height" value="0.025" units="cm"/>
    </inkml:brush>
  </inkml:definitions>
  <inkml:trace contextRef="#ctx0" brushRef="#br0">1 307 7431,'17'-4'571,"159"-32"336,185-14 0,201 9-1408,2347-38 6080,-1350 90-4692,-1113-5-781,1394-36 1891,-1763 27-1646,1100-70 1342,-1057 66-1745,-68 7-4001,-43 0-1424</inkml:trace>
</inkml:ink>
</file>

<file path=ppt/ink/ink10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41:16.194"/>
    </inkml:context>
    <inkml:brush xml:id="br0">
      <inkml:brushProperty name="width" value="0.025" units="cm"/>
      <inkml:brushProperty name="height" value="0.025" units="cm"/>
    </inkml:brush>
  </inkml:definitions>
  <inkml:trace contextRef="#ctx0" brushRef="#br0">1 243 15919,'0'0'1089,"55"-7"-224,-3-6 512,8-5-480,15-3-256,5-2-289,1-3-224,-1 4-64,-5 2-32,-12 0-128,-10 1-929,-14 1-512,-17 0-2563,-17 0-4100</inkml:trace>
</inkml:ink>
</file>

<file path=ppt/ink/ink10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41:16.582"/>
    </inkml:context>
    <inkml:brush xml:id="br0">
      <inkml:brushProperty name="width" value="0.025" units="cm"/>
      <inkml:brushProperty name="height" value="0.025" units="cm"/>
    </inkml:brush>
  </inkml:definitions>
  <inkml:trace contextRef="#ctx0" brushRef="#br0">185 1 14542,'0'0'1660,"-9"9"-213,-19 27-765,2 1 0,2 2 0,-20 41 0,28-52-350,11-21-225,0 1-1,1 0 1,0 0-1,0 0 1,0 0 0,1 1-1,1-1 1,-1 1 0,-1 11-1,5-19-95,-1 0 0,1 0 0,-1 0 0,1 0 0,-1 0 0,1 0 0,0 0 0,-1 0 0,1 0 0,0 0 0,0-1 0,0 1 0,0 0 0,-1-1 0,1 1 0,0 0 0,0-1 0,0 1 0,0-1 0,1 0 0,-1 1 0,0-1 0,0 0 0,0 1 0,0-1 0,0 0 0,0 0 0,2 0 0,42 4 456,-33-4-249,53 5 678,1-2 1,119-13-1,-141 4-3157,0-2 0,74-24-1,-18-6-8190</inkml:trace>
</inkml:ink>
</file>

<file path=ppt/ink/ink10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41:16.999"/>
    </inkml:context>
    <inkml:brush xml:id="br0">
      <inkml:brushProperty name="width" value="0.025" units="cm"/>
      <inkml:brushProperty name="height" value="0.025" units="cm"/>
    </inkml:brush>
  </inkml:definitions>
  <inkml:trace contextRef="#ctx0" brushRef="#br0">309 139 12011,'5'-13'1308,"-3"9"-1026,17-45 1372,-18 46-1524,0 0 1,0 1 0,0-1-1,-1 0 1,1 0-1,-1 0 1,0 0 0,0 0-1,0 0 1,0 0 0,0 0-1,0 0 1,-1 0-1,0 0 1,1 1 0,-1-1-1,-2-4 1,1 5-31,-1 0 1,1 1-1,0-1 1,-1 1-1,1-1 1,-1 1-1,1 0 0,-1 0 1,1 0-1,-1 1 1,0-1-1,0 0 1,1 1-1,-1 0 1,0 0-1,0 0 0,1 0 1,-1 0-1,0 0 1,0 1-1,1-1 1,-5 2-1,-1 0 70,-1 0 1,1 1-1,0 0 0,1 0 0,-1 0 1,-11 8-1,-2 5 114,-1 1 0,2 1 0,1 1 0,-22 27 0,31-34-147,1 0 0,0 1 0,1 0 0,0 0 0,1 1 0,1 0 0,0 0 0,-8 29 0,13-40-131,1-1-1,-1 0 0,1 0 1,0 0-1,0 0 0,0 1 1,0-1-1,0 0 0,0 0 1,0 0-1,1 1 1,-1-1-1,1 0 0,-1 0 1,1 0-1,0 0 0,0 0 1,0 0-1,0 0 0,0 0 1,1-1-1,-1 1 1,0 0-1,1-1 0,-1 1 1,1-1-1,0 1 0,-1-1 1,1 0-1,0 1 0,0-1 1,0 0-1,0 0 1,0-1-1,0 1 0,2 0 1,8 2-32,0-1 0,1-1 0,-1 0 0,0 0 1,17-2-1,-7 0-135,13-1-1403,-1-1-1,1-2 1,-1-1 0,38-12 0,-4-2-5579</inkml:trace>
</inkml:ink>
</file>

<file path=ppt/ink/ink10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41:17.358"/>
    </inkml:context>
    <inkml:brush xml:id="br0">
      <inkml:brushProperty name="width" value="0.025" units="cm"/>
      <inkml:brushProperty name="height" value="0.025" units="cm"/>
    </inkml:brush>
  </inkml:definitions>
  <inkml:trace contextRef="#ctx0" brushRef="#br0">266 46 12172,'0'0'1585,"-14"-1"22,5 0-1420,0 0 0,0 1 0,0 0 1,0 1-1,0 0 0,0 1 0,0-1 0,0 2 1,1-1-1,-1 1 0,1 1 0,0-1 0,-1 1 1,-8 7-1,4-1 191,0 0 0,0 0 0,1 2 0,-11 13 0,18-20-246,1 1 0,1-1-1,-1 1 1,1 0 0,-1 0 0,2 0 0,-1 0-1,1 0 1,0 1 0,0-1 0,1 1-1,-2 11 1,3-16-107,1-1-1,-1 1 0,0 0 0,1-1 1,0 1-1,-1-1 0,1 1 0,0-1 1,0 1-1,0-1 0,0 1 0,0-1 1,0 0-1,0 0 0,0 1 0,0-1 1,1 0-1,-1 0 0,0 0 0,1 0 1,-1-1-1,1 1 0,-1 0 0,1 0 1,-1-1-1,1 1 0,0-1 0,-1 0 1,1 1-1,0-1 0,-1 0 0,1 0 1,0 0-1,2 0 0,64-2 1199,-56-1-1046,-1 1 0,0-1 1,1-1-1,-1 0 0,0 0 1,-1-1-1,1-1 0,-1 0 1,0 0-1,17-15 0,-22 17-55,0 0-1,0 0 0,-1-1 1,0 1-1,0-1 0,0 0 0,0 0 1,-1-1-1,0 1 0,0-1 1,-1 0-1,1 1 0,-1-1 0,0 0 1,-1 0-1,1-1 0,-1 1 1,-1 0-1,1 0 0,-1-1 0,0 1 1,-1-7-1,0 10-100,0 0-1,0 0 1,0 0 0,0 0-1,-1 0 1,0 0 0,1 0-1,-1 1 1,0-1 0,0 0-1,-1 1 1,1 0 0,0-1-1,-1 1 1,0 0 0,1 0-1,-5-2 1,1 1-24,0 0 0,0 0 0,-1 1 0,1 0 1,0 0-1,-1 0 0,1 1 0,-14-2 0,16 3-195,-1 0-1,1 0 1,-1 0 0,1 1 0,-1 0-1,1-1 1,-1 1 0,1 1 0,0-1-1,0 1 1,0-1 0,-1 1-1,-3 3 1,6-3-130,0 0 0,0-1-1,0 1 1,0 0 0,1 0-1,-1 0 1,0 1 0,1-1 0,0 0-1,-1 1 1,1-1 0,0 1 0,0-1-1,1 1 1,-1-1 0,0 1 0,1-1-1,-1 1 1,1 0 0,0 0-1,0-1 1,0 1 0,1 3 0,6 17-5347,11-1-3117</inkml:trace>
</inkml:ink>
</file>

<file path=ppt/ink/ink10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41:17.735"/>
    </inkml:context>
    <inkml:brush xml:id="br0">
      <inkml:brushProperty name="width" value="0.025" units="cm"/>
      <inkml:brushProperty name="height" value="0.025" units="cm"/>
    </inkml:brush>
  </inkml:definitions>
  <inkml:trace contextRef="#ctx0" brushRef="#br0">1 58 11115,'0'0'4633,"13"-4"-2748,30-10-638,-15 4 156,1 2 0,-1 0 0,44-5 0,-71 13-1387,0 0 0,-1-1 0,1 1 0,0 0 0,0 0 0,-1 0 0,1 0 0,0 0 0,-1 0 0,1 1 0,0-1 0,-1 0 0,1 0 0,0 0 0,-1 1 0,1-1 0,0 0 0,-1 1 0,1-1 0,-1 0 0,1 1-1,0-1 1,-1 1 0,1-1 0,-1 1 0,0-1 0,1 1 0,-1-1 0,1 1 0,-1 0 0,1 0 0,-6 22 627,-27 22 483,-9-4-695,28-29-360,1 0 0,0 1 0,-15 21 0,26-34-67,1 1 0,-1 0 1,1 0-1,-1 0 0,1-1 0,-1 1 0,1 0 0,-1 0 0,1 0 0,0 0 0,0 0 0,-1 0 0,1 0 0,0 0 0,0 0 0,0 0 0,0 0 0,0 0 1,0-1-1,0 1 0,1 0 0,-1 0 0,0 0 0,0 0 0,1 0 0,-1 0 0,1 1 0,0-1 21,1 0-1,-1 0 1,0 1 0,1-1-1,-1 0 1,1 0 0,0-1-1,-1 1 1,1 0 0,0-1-1,-1 1 1,1 0 0,3-1-1,8 2-232,0 0 0,1-2 0,15 0-1,-19 0-623,-7 0 243,0 0 0,1 0 1,-1-1-1,0 1 0,0-1 0,1 0 1,-1 0-1,0 0 0,0 0 0,0 0 1,0-1-1,0 1 0,5-4 0,18-14-9762</inkml:trace>
</inkml:ink>
</file>

<file path=ppt/ink/ink10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41:18.312"/>
    </inkml:context>
    <inkml:brush xml:id="br0">
      <inkml:brushProperty name="width" value="0.025" units="cm"/>
      <inkml:brushProperty name="height" value="0.025" units="cm"/>
    </inkml:brush>
  </inkml:definitions>
  <inkml:trace contextRef="#ctx0" brushRef="#br0">1 73 13325,'0'0'8231,"66"-8"-6949,-19-6-834,4 1-352,6-1-288,0 5-2403,-5 0-1280,-4 3-2243</inkml:trace>
</inkml:ink>
</file>

<file path=ppt/ink/ink10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41:18.701"/>
    </inkml:context>
    <inkml:brush xml:id="br0">
      <inkml:brushProperty name="width" value="0.025" units="cm"/>
      <inkml:brushProperty name="height" value="0.025" units="cm"/>
    </inkml:brush>
  </inkml:definitions>
  <inkml:trace contextRef="#ctx0" brushRef="#br0">247 8 14990,'-9'-2'2082,"-1"0"-1860,0 1 0,-1 0 0,1 0 0,0 1 0,-1 0-1,1 1 1,-1 0 0,1 0 0,0 2 0,0-1 0,0 1 0,0 0 0,0 1-1,1 0 1,-15 9 0,19-10-224,1-1 0,0 1 0,0 0 0,-1 0 0,2 1 0,-1-1 0,0 1 0,1 0 0,0 0 1,0 0-1,0 0 0,0 1 0,0-1 0,1 1 0,0-1 0,0 1 0,0 0 0,-1 7 0,4-12-3,-1 1 0,0 0 1,1-1-1,-1 1 0,1 0 1,-1-1-1,1 1 0,-1-1 1,1 1-1,0 0 0,-1-1 1,1 0-1,0 1 0,-1-1 1,1 1-1,0-1 0,0 0 1,-1 1-1,1-1 0,0 0 1,0 0-1,-1 0 0,1 0 0,0 0 1,0 0-1,0 0 0,-1 0 1,2 0-1,32 0 105,-26 0-54,-5 0-35,18 0 28,1 0-1,-1 2 1,42 8-1,-60-10-39,1 1 0,0 0 0,0 0 0,0 0 0,-1 1 0,1-1 0,-1 1 0,1 0 0,-1 0 0,0 0 0,1 0 0,-1 1 0,0-1 0,-1 1-1,1 0 1,0 0 0,-1 0 0,1 0 0,-1 0 0,0 1 0,0-1 0,-1 1 0,1-1 0,-1 1 0,1 0 0,-1 0 0,0-1 0,-1 1 0,2 5 0,-3-1 91,0-1-1,0 1 1,-1-1 0,1 1-1,-2-1 1,1 0 0,-1 0-1,0 0 1,-1 0 0,1 0-1,-1-1 1,-1 0 0,1 0 0,-1 0-1,0 0 1,0 0 0,-1-1-1,0 0 1,0-1 0,0 1-1,0-1 1,-1 0 0,1 0-1,-1-1 1,0 0 0,0 0-1,-1-1 1,1 0 0,0 0-1,-1-1 1,1 1 0,-1-2 0,0 1-1,-9-2 1,16 1-117,0 0 1,1 0-1,-1 0 1,0 0-1,1 0 1,-1 0-1,1-1 1,-1 1-1,0 0 0,1 0 1,-1-1-1,1 1 1,-1-1-1,1 1 1,-1 0-1,1-1 1,-1 1-1,1-1 0,0 1 1,-1-1-1,1 1 1,0-1-1,-1 1 1,1-1-1,0 0 1,0 1-1,-1-1 1,1 1-1,0-2 0,2-22-1705,20-21-2562,9 6-702,6-5-2761</inkml:trace>
</inkml:ink>
</file>

<file path=ppt/ink/ink1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30:51.842"/>
    </inkml:context>
    <inkml:brush xml:id="br0">
      <inkml:brushProperty name="width" value="0.025" units="cm"/>
      <inkml:brushProperty name="height" value="0.025" units="cm"/>
    </inkml:brush>
  </inkml:definitions>
  <inkml:trace contextRef="#ctx0" brushRef="#br0">56 172 13453,'0'0'4324,"-55"-9"-2466,55 1-321,15-3-160,21-5-768,22-4-225,19-3 129,19-2-193,14 2-224,5 5-64,3 5-32,-5 7-192,-9 6-1506,-13 0-640,-20 6-1505,-12 1-4133</inkml:trace>
</inkml:ink>
</file>

<file path=ppt/ink/ink10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41:19.507"/>
    </inkml:context>
    <inkml:brush xml:id="br0">
      <inkml:brushProperty name="width" value="0.025" units="cm"/>
      <inkml:brushProperty name="height" value="0.025" units="cm"/>
    </inkml:brush>
  </inkml:definitions>
  <inkml:trace contextRef="#ctx0" brushRef="#br0">144 1 15375,'0'0'2850,"-7"9"-1275,-12 18-921,0 1 0,2 0-1,2 1 1,-17 40 0,26-51-422,0-1 0,1 1 0,0 1 0,2-1 0,0 0 0,1 1 0,1 0 0,1-1 0,3 34 0,-2-45-199,1 0-1,0 0 1,0-1-1,0 1 1,1-1-1,0 0 1,0 1-1,0-1 1,1 0-1,0-1 1,6 8-1,-6-60 635,-4 35-655,0-1-1,-1 0 1,0 1 0,-1-1-1,0 0 1,-1 1-1,0 0 1,-1 0-1,-1 0 1,0 0 0,-8-13-1,4 17 73,7 16-157,10 19-29,-6-24 148,1 1 0,0-1 0,0 1 0,0-1 0,1 0 0,-1 0 0,1-1 0,-1 1 0,1-1 0,0 1 0,0-1 0,0 0 0,0-1 0,1 1 0,-1-1 0,0 0 0,1 0 0,-1 0 0,0-1 0,1 1 0,-1-1 0,1 0 0,-1 0 0,1-1 0,-1 1 0,1-1 0,-1 0 0,0 0 0,1-1 0,-1 1 0,0-1 0,0 0 0,0 0 0,0 0 0,0-1 0,-1 1 0,1-1 0,-1 0 0,1 0 0,-1 0 0,0-1 0,0 1 0,-1-1 0,1 1 0,-1-1 0,0 0 0,1 0 0,-2 0 0,1 0 0,0-1 0,-1 1 0,0 0 0,0-1 0,0 1 0,-1 0 0,1-9 0,-1 13-47,-1 0 1,1 0 0,0 1 0,0-1-1,0 0 1,-1 0 0,1 0 0,0 0 0,0 0-1,-1 0 1,1 0 0,0 0 0,0 0-1,-1 1 1,1-1 0,0 0 0,0 0 0,-1 0-1,1 0 1,0-1 0,0 1 0,-1 0-1,1 0 1,0 0 0,0 0 0,-1 0 0,1 0-1,0 0 1,0 0 0,-1 0 0,1-1-1,0 1 1,0 0 0,0 0 0,0 0 0,-1 0-1,1-1 1,0 1 0,0 0 0,0 0-1,0 0 1,-1-1 0,1 1 0,0 0 0,0 0-1,0-1 1,0 1 0,0 0 0,0 0 0,0-1-1,0 1 1,0 0 0,0 0 0,0-1-1,0 1 1,0 0 0,0 0 0,0-1 0,0 1-1,0 0 1,0 0 0,0-1 0,0 1-1,1 0 1,-1 0 0,0-1 0,0 1 0,0 0-1,-9 11-148,9-11 148,-4 9-19,0 1 1,0 1-1,1-1 0,-3 18 0,5-24 21,0 0 0,0 0 0,1 0 0,-1 0-1,1 0 1,0 0 0,1 1 0,-1-1 0,1 0 0,0 0-1,0 0 1,0 0 0,0 0 0,1 0 0,1 4 0,-1-6 9,0-1 1,0 1-1,0-1 1,0 0 0,0 1-1,0-1 1,0 0-1,0 0 1,0 0-1,0-1 1,1 1 0,-1 0-1,0-1 1,1 0-1,-1 1 1,0-1-1,1 0 1,-1 0 0,1 0-1,-1-1 1,0 1-1,1 0 1,-1-1-1,3-1 1,1 1 19,0-1 0,0 0 0,-1 0 0,1-1 0,0 1 0,-1-1 0,0-1 0,6-4-1,1-2 19,-2-1 0,19-24 0,-25 31-40,-1-1 0,0 1 0,0-1 0,-1 0 0,1 0 0,-1-1 0,0 1 0,0 0 1,-1-1-1,1 1 0,0-9 0,-23 47-553,16-23 549,-18 40 2,22-47 8,0 1 0,0-1-1,0 1 1,0 0 0,0-1 0,1 1 0,0-1 0,0 1 0,0 0 0,0 0-1,1 6 1,0-9-1,-1-1 1,1 1-1,0-1 0,0 1 0,-1 0 0,1-1 0,0 1 0,0-1 0,0 1 0,-1-1 0,1 0 1,0 1-1,0-1 0,0 0 0,0 0 0,0 0 0,0 0 0,0 1 0,0-1 0,0 0 0,-1 0 1,1-1-1,0 1 0,0 0 0,0 0 0,0 0 0,2-1 0,26-8 635,-13 2-548,-1-2 0,1 0 0,-1-1 0,-1 0 0,0-1 0,0-1 0,-1 0 0,-1-1 1,0 0-1,0-1 0,15-25 0,-41 58-227,0 0 0,2 1 0,-11 23 1,22-39 140,-1 0 1,0 1 0,1-1 0,0 0-1,0 1 1,0-1 0,1 0 0,-1 1-1,1-1 1,0 7 0,1-10-10,-1 0 0,0 0 0,0-1 0,1 1 0,-1 0 0,0 0 0,1-1 0,-1 1 0,1-1 0,-1 1 0,1 0 0,-1-1 0,1 1 0,0-1 0,-1 1 0,1-1 0,0 1 1,-1-1-1,1 0 0,0 1 0,-1-1 0,1 0 0,1 1 0,1-1-3,-1 1 1,1-1 0,0 0-1,0 0 1,0 0 0,0-1-1,-1 1 1,1-1 0,5-1-1,60-25-4689,-2-10-8403,-45 23 4223</inkml:trace>
</inkml:ink>
</file>

<file path=ppt/ink/ink10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41:20.008"/>
    </inkml:context>
    <inkml:brush xml:id="br0">
      <inkml:brushProperty name="width" value="0.025" units="cm"/>
      <inkml:brushProperty name="height" value="0.025" units="cm"/>
    </inkml:brush>
  </inkml:definitions>
  <inkml:trace contextRef="#ctx0" brushRef="#br0">1 209 11211,'0'0'12833,"9"4"-11157,0-1-1522,-1 0-1,0 0 0,1-1 0,-1 0 1,1-1-1,-1 0 0,1 0 0,0-1 1,0 0-1,-1-1 0,1 1 0,0-2 0,-1 1 1,1-1-1,-1-1 0,11-3 0,33-24 231,-50 28-358,1 0 1,-1 0-1,1-1 1,-1 1-1,0 0 0,0-1 1,0 1-1,0-1 1,0 0-1,-1 0 1,1 0-1,-1 1 0,0-1 1,0-1-1,2-4 1,-3 7-9,0-1 0,0 1 0,0 0 0,0 0 0,-1 0 0,1 0 0,0-1 1,-1 1-1,1 0 0,0 0 0,-1 0 0,1 0 0,-1 0 0,0 0 0,1 0 1,-1 0-1,0 0 0,0 0 0,1 0 0,-1 1 0,0-1 0,0 0 0,0 1 0,0-1 1,0 0-1,0 1 0,0-1 0,0 1 0,0-1 0,0 1 0,-1 0 0,1-1 1,0 1-1,0 0 0,0 0 0,-2 0 0,-47-2 149,48 2-172,-6 0 2,1 1-1,-1 1 1,1-1-1,-1 1 1,1 0-1,0 1 1,0 0-1,0 0 1,0 0-1,-9 7 1,12-7 1,0 0 0,0 0 0,0 0 0,0 1 1,0-1-1,1 1 0,0 0 0,0 0 0,0 0 1,0 1-1,1-1 0,-1 1 0,1-1 0,1 1 1,-1 0-1,-2 9 0,4-12 3,0-1-1,0 0 1,0 0-1,0 1 1,0-1 0,1 0-1,-1 0 1,0 0-1,1 1 1,-1-1 0,0 0-1,1 0 1,0 0-1,-1 0 1,1 0-1,0 0 1,-1 0 0,1 0-1,0 0 1,0 0-1,0 0 1,0-1 0,0 1-1,0 0 1,0 0-1,0-1 1,0 1 0,0-1-1,0 1 1,0-1-1,1 0 1,-1 1 0,0-1-1,0 0 1,0 0-1,2 1 1,54 2 65,-46-3-42,281-16 232,-291 16-260,1 0 0,0 0 0,-1 0-1,1 0 1,0 0 0,-1 1 0,1-1-1,0 1 1,-1-1 0,1 1 0,-1 0 0,1 0-1,-1 0 1,1 0 0,-1 0 0,0 0-1,1 0 1,-1 0 0,2 2 0,-3-2 15,1 0 0,-1 0 0,1 0 0,-1 0 0,0 0 0,1 0 0,-1 0 0,0 0-1,0 0 1,0 0 0,0 0 0,0 0 0,0 1 0,0-1 0,0 0 0,0 0 0,0 0 0,-1 0 0,1 0 0,0 0 0,-1 0 0,1 0 0,-1 0 0,1 0 0,-1 0 0,1-1 0,-1 1 0,0 0 0,1 0 0,-1 0 0,0-1 0,-1 2 0,2-2-4,0 0-1,0 0 1,0 1 0,0-1 0,-1 0-1,1 0 1,0 0 0,0 0 0,0 1-1,0-1 1,-1 0 0,1 0-1,0 0 1,0 0 0,0 0 0,-1 0-1,1 0 1,0 0 0,0 0 0,-1 1-1,1-1 1,0 0 0,0 0 0,0 0-1,-1 0 1,1 0 0,0 0 0,0 0-1,-1-1 1,1 1 0,0 0-1,0 0 1,0 0 0,-1 0 0,1 0-1,0 0 1,0 0 0,-1 0 0,1 0-1,0-1 1,0 1 0,0 0 0,0 0-1,-1 0 1,1 0 0,0-1-1,0 1 1,0 0 0,0 0 0,0 0-1,0-1 1,0 1 0,-1 0 0,1 0-1,0-1 1,0 1 0,0 0 0,0 0-1,-3-25 754,6-27 309,3 11-1096,-5 27-52,0-1 0,1 1 0,1 0 0,0 0 1,1 0-1,1 0 0,0 1 0,11-21 0,-15 33-61,0-1-1,0 1 0,0 0 1,0 0-1,1 1 1,-1-1-1,0 0 0,0 0 1,1 1-1,-1-1 1,1 0-1,-1 1 0,1 0 1,-1-1-1,1 1 1,-1 0-1,1-1 0,-1 1 1,1 0-1,-1 0 1,1 0-1,-1 1 0,4 0 1,34 12-6067,-35-12 5154,25 11-6666</inkml:trace>
</inkml:ink>
</file>

<file path=ppt/ink/ink10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41:24.940"/>
    </inkml:context>
    <inkml:brush xml:id="br0">
      <inkml:brushProperty name="width" value="0.025" units="cm"/>
      <inkml:brushProperty name="height" value="0.025" units="cm"/>
    </inkml:brush>
  </inkml:definitions>
  <inkml:trace contextRef="#ctx0" brushRef="#br0">78 10 10346,'5'-9'11133,"-12"19"-7420,-1 5-4509,-4 10 1316,1 1 0,1 1 0,2 0-1,1 0 1,0 0 0,2 1 0,2 0 0,0 0-1,2 1 1,3 36 0,-3-62-501,2-1-1,-1 0 1,0 0 0,0 0 0,1 1 0,-1-1-1,1 0 1,-1 0 0,1 0 0,0 0 0,0 0-1,0 0 1,0 0 0,1 0 0,-1-1-1,0 1 1,1 0 0,-1-1 0,1 1 0,-1-1-1,1 1 1,0-1 0,0 0 0,0 0 0,0 0-1,-1 0 1,2 0 0,-1 0 0,0 0 0,0-1-1,0 1 1,0-1 0,0 1 0,0-1-1,1 0 1,-1 0 0,0 0 0,0 0 0,0 0-1,1-1 1,-1 1 0,0 0 0,0-1 0,4-1-1,4-1 26,-1-1 0,1 0-1,-1-1 1,0 1 0,0-2-1,0 1 1,0-1 0,8-9-1,-4 3-94,-1-2-1,-1 0 0,0 0 0,-1-1 0,0 0 0,-1-1 1,-1 0-1,0-1 0,-2 1 0,1-1 0,-2-1 1,-1 1-1,0-1 0,-1 0 0,-1 0 0,1-25 0,-6 32-152,-4 13 18,-7 17-101,6 3 288,1 1 0,0 0 0,2 0 0,1 0 0,-3 39 0,6-24 356,1 0 1,9 69-1,-9-101-319,1-1 1,0 0-1,0 0 0,0 0 1,1 0-1,0 0 0,0 0 1,0-1-1,0 1 0,4 4 1,-33-68-1080,11 27 547,5 7 302,-1 0 0,-2 1 0,0 1 1,-2 1-1,-27-32 0,43 54 193,0-1-1,0 1 1,0-1-1,-1 1 0,1-1 1,0 1-1,0 0 1,-1-1-1,1 1 1,0 0-1,-1-1 0,1 1 1,0 0-1,-1-1 1,1 1-1,-1 0 0,1 0 1,-1 0-1,1-1 1,0 1-1,-1 0 1,1 0-1,-1 0 0,1 0 1,-1 0-1,1 0 1,-1 0-1,1 0 0,-1 0 1,1 0-1,-1 0 1,1 0-1,-1 0 0,1 0 1,0 0-1,-1 0 1,1 1-1,-1-1 1,1 0-1,-1 0 0,1 1 1,0-1-1,-1 0 1,0 1-1,1 0-5,0 0 0,0 1 0,-1-1 0,1 0 0,0 0 1,0 0-1,0 1 0,1-1 0,-1 0 0,0 0 0,0 0 0,1 0 0,-1 1 0,0-1 0,1 0 0,-1 0 0,1 0 1,1 1-1,3 5-230,0-1 0,1 0-1,0-1 1,0 1 0,0-1 0,1 0 0,0-1 0,0 1 0,0-2 0,1 1 0,-1-1 0,1 0 0,0 0 0,-1-1 0,17 3 0,9 1-2056,0-2 0,51 1 0,-49-4 477,64-2-1901,-90 0 4125,0-1 1,0 1 0,0-1 0,16-7-1,-12 1 3073,-17 4 408,-22 4-1164,13 5-2370,0 1 1,0 0 0,0 1-1,1 1 1,0 0 0,0 0-1,1 1 1,1 1 0,-1 0-1,1 0 1,1 1 0,0 0-1,-9 15 1,18-26-336,-1 1 0,0 0 0,1 0 0,-1 0 0,1 0 0,-1 0 0,1 0 0,-1 0 0,1 0 0,0 0 0,-1 0 0,1 0-1,0 0 1,0 0 0,0 0 0,0 0 0,0 0 0,0 0 0,0 0 0,0 0 0,0 0 0,1 0 0,-1 0 0,0 0 0,1 0 0,-1 0 0,0 0 0,1 0 0,-1 0 0,1 0 0,0 0 0,0 0 0,1 1 2,1-1 1,-1 0-1,0 0 0,1 0 1,-1 0-1,1 0 1,-1-1-1,1 1 1,-1-1-1,1 0 0,0 0 1,4 0-1,7 0 48,1-2 0,0 0-1,27-7 1,-18-1-208,1-2 1,-1 0-1,-1-1 0,0-1 0,-1-2 0,-1 0 0,0-1 1,34-37-1,-55 84-67,-3-5 430,1-17-47,1 0-1,0 0 0,1-1 1,0 1-1,1 12 1,-1-18-131,0 0 0,1-1-1,-1 1 1,1 0 0,-1-1 0,1 1 0,0-1 0,0 1 0,0-1 0,0 1 0,0-1-1,0 1 1,0-1 0,0 0 0,1 0 0,-1 0 0,0 0 0,1 1 0,-1-2 0,1 1-1,-1 0 1,1 0 0,-1 0 0,1-1 0,0 1 0,-1-1 0,1 1 0,0-1 0,3 0-1,14 2 0,0-1 0,0-1-1,0-1 1,0 0-1,0-2 1,0 0 0,0-1-1,33-12 1,0-5 18,85-47 0,-136 66-66,1 1 0,0 0 0,0 0 0,0 0 0,0 0 0,0 0 0,0 0 0,0 1 0,0-1 0,0 1 0,0-1 0,0 1 0,0 0 0,1 0 0,1 0 0,-3 1 0,0 0 0,1 0 0,-1 0 0,0 0 0,0 0 0,0 1 0,0-1 0,0 0 0,-1 1 0,1-1 0,0 0 0,-1 1 0,1-1 0,0 1 0,-1-1 0,0 1 0,1-1 0,-1 1 0,0 1 0,1 0-34,0 1 0,0-1-1,0 0 1,0 0 0,1 0 0,-1 0 0,1 0 0,0 0-1,0 0 1,0-1 0,0 1 0,1-1 0,-1 1 0,1-1-1,-1 0 1,1 0 0,0 0 0,5 3 0,2-1-322,1 0 1,-1-1 0,1 0-1,16 2 1,-20-4 32,0 0 1,0 0 0,0 0 0,0 1-1,0 0 1,0 1 0,0 0-1,-1 0 1,0 0 0,1 1-1,7 6 1</inkml:trace>
</inkml:ink>
</file>

<file path=ppt/ink/ink10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41:14.593"/>
    </inkml:context>
    <inkml:brush xml:id="br0">
      <inkml:brushProperty name="width" value="0.025" units="cm"/>
      <inkml:brushProperty name="height" value="0.025" units="cm"/>
    </inkml:brush>
  </inkml:definitions>
  <inkml:trace contextRef="#ctx0" brushRef="#br0">38 145 6182,'0'0'4970,"-8"-1"-3929,-3-1-1521,-8-1 4793,46 1-96,156-6-915,-56-6-2951,160-40 0,-217 37-417,44-9 57,-37 10-2970,-69 14-491</inkml:trace>
</inkml:ink>
</file>

<file path=ppt/ink/ink10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41:14.966"/>
    </inkml:context>
    <inkml:brush xml:id="br0">
      <inkml:brushProperty name="width" value="0.025" units="cm"/>
      <inkml:brushProperty name="height" value="0.025" units="cm"/>
    </inkml:brush>
  </inkml:definitions>
  <inkml:trace contextRef="#ctx0" brushRef="#br0">139 124 13421,'10'-9'971,"10"-5"-612,0 0 0,2 2 0,-1 0 0,2 1-1,-1 1 1,1 2 0,1 0 0,0 1 0,0 1-1,0 2 1,0 0 0,1 2 0,26 0 0,-49 2-350,1-1 1,-1 1 0,1 0 0,-1 0 0,1 1-1,-1-1 1,0 0 0,1 1 0,-1-1-1,1 1 1,-1 0 0,0 0 0,0 0-1,1 0 1,-1 0 0,0 1 0,0-1 0,0 1-1,0-1 1,-1 1 0,1-1 0,0 1-1,-1 0 1,3 3 0,-3-2-6,-1 0 0,1 0 0,-1 0 0,0 0 1,1 0-1,-1 0 0,-1 0 0,1 0 0,0 0 0,-1 0 0,0 0 1,1 0-1,-1-1 0,0 1 0,0 0 0,-1 0 0,1-1 0,-1 1 0,1-1 1,-5 5-1,-5 9 66,-2 0 0,0-2 1,-1 1-1,-30 23 0,-74 46 411,74-54-192,-47 29 385,-70 54 1262,160-113-1928,-21 22 418,22-22-423,0 0 1,-1 0-1,1 1 0,0-1 0,-1 0 0,1 1 0,0-1 0,0 0 0,-1 1 0,1-1 0,0 1 0,0-1 0,0 0 0,-1 1 0,1-1 0,0 1 0,0-1 0,0 1 0,0-1 0,0 0 0,0 1 0,0-1 0,0 1 0,0-1 0,0 1 0,0-1 0,0 0 0,0 1 0,0-1 0,1 1 0,-1-1 0,0 1 0,0-1 0,0 0 0,1 1 0,-1-1 0,0 0 0,0 1 0,1-1 0,-1 0 0,0 1 0,1-1 0,-1 0 0,0 1 0,1-1 0,-1 0 0,1 0 0,-1 0 1,0 1-1,1-1 0,-1 0 0,1 0 0,-1 0 0,1 0 0,-1 0 0,0 0 0,1 0 0,-1 0 0,1 0 0,-1 0 0,1 0 0,0 0 0,84 5-333,97-7 0,-88-1-2699,-8 1-3067</inkml:trace>
</inkml:ink>
</file>

<file path=ppt/ink/ink10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41:21.171"/>
    </inkml:context>
    <inkml:brush xml:id="br0">
      <inkml:brushProperty name="width" value="0.025" units="cm"/>
      <inkml:brushProperty name="height" value="0.025" units="cm"/>
    </inkml:brush>
  </inkml:definitions>
  <inkml:trace contextRef="#ctx0" brushRef="#br0">0 219 13261,'0'0'5776,"11"3"-4292,-4-1-1211,1 0 0,-1-1 0,1 0-1,0 0 1,-1-1 0,1 0 0,0 0 0,-1 0 0,1-1 0,0-1 0,-1 1 0,0-1 0,1 0 0,-1-1 0,13-6 0,-2-1 65,-1-1 0,-1-1 0,0 0 0,19-19 0,-30 26-225,1-1 1,-1 1-1,0-1 0,0-1 1,-1 1-1,0-1 1,0 0-1,-1 0 0,1 0 1,-1 0-1,-1-1 1,0 1-1,3-15 0,-5 21-98,0 0 0,1 0 0,-1 0 0,0 0 0,0 0 0,0 1 0,0-1 0,0 0 0,-1 0 0,1 0 0,0 0 0,0 0 0,-1 1 0,1-1 0,0 0 0,-1 0 0,1 1 0,0-1 0,-1 0 0,0 0 0,1 1 0,-1-1 0,1 0 0,-1 1 0,0-1 0,1 1 0,-1-1-1,0 1 1,1-1 0,-1 1 0,-1-1 0,0 1-11,0-1 1,-1 1-1,1 0 0,0 0 0,-1 0 0,1 0 0,-1 0 0,1 1 0,0-1 0,0 1 1,-4 1-1,-2 0-28,0 1 0,0 1 0,1 0 0,0 0 0,-13 9 0,12-6 15,1 1 1,0 0-1,1 0 1,-1 1-1,2 0 1,-1 0-1,1 0 1,1 0-1,-1 1 1,2 0-1,-1 0 1,1 0-1,1 0 1,0 0 0,1 1-1,-1 20 1,2-29 5,0 1 0,1-1 0,-1 0 0,1 0 0,0 0 0,-1 0 0,1 0-1,0 0 1,0 0 0,0 0 0,1 0 0,-1-1 0,0 1 0,1 0 0,-1-1 0,1 1 0,0-1 0,-1 1 0,1-1 0,0 0 0,0 0 0,0 0 0,0 0 0,0 0 0,0 0 0,0-1 0,0 1 0,0 0 0,0-1 0,0 0 0,0 1 0,1-1 0,-1 0 0,0 0 0,2-1 0,13 2 38,-1-2 0,1 0 0,22-5-1,-36 6-27,48-10 72,-30 5-56,0 1 1,1 0-1,-1 2 0,1 1 0,36 2 1,-54 0 76,-1 0 0,0 1 0,0-1 1,0 1-1,0-1 0,0 1 0,0 0 1,-1 0-1,1 0 0,-1 1 0,1-1 0,-1 1 1,0-1-1,0 1 0,0 0 0,0 0 0,-1 0 1,1 0-1,-1 0 0,1 0 0,0 4 1,-2-228 1564,33 229-3918,-22-6 1115,0-1-1,0 0 1,0-1-1,0 0 1,18-3-1,-19 1-392,-1 0 0,1 0 0,0-1 1,-1-1-1,0 1 0,14-8 0,26-21-8831</inkml:trace>
</inkml:ink>
</file>

<file path=ppt/ink/ink10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41:21.651"/>
    </inkml:context>
    <inkml:brush xml:id="br0">
      <inkml:brushProperty name="width" value="0.025" units="cm"/>
      <inkml:brushProperty name="height" value="0.025" units="cm"/>
    </inkml:brush>
  </inkml:definitions>
  <inkml:trace contextRef="#ctx0" brushRef="#br0">142 0 11403,'0'0'2541,"-9"1"368,6-1-2731,0 1-1,0-1 1,0 1-1,0 0 1,-1-1-1,1 2 1,1-1-1,-1 0 1,0 1-1,0-1 1,0 1-1,1 0 1,-1 0-1,1 0 1,-3 2-1,0 2 42,0 0 0,1 1 0,0-1 0,0 1 0,0 0 0,1 0-1,-2 7 1,-6 14 176,2 1-1,0-1 1,2 2 0,2-1-1,0 1 1,2 0-1,2 0 1,0 0-1,2 0 1,7 45-1,4-36-302,-12-38-85,1 1 0,0 0 0,-1-1 0,1 1 0,0-1 0,0 1 0,0-1-1,0 0 1,0 1 0,1-1 0,-1 0 0,0 0 0,1 0 0,-1 0 0,0 0-1,1 0 1,-1 0 0,1 0 0,3 0 0,-5-1 4,1 0-1,0 0 1,-1 0 0,1 0 0,0 0-1,-1 0 1,1-1 0,0 1-1,-1 0 1,1 0 0,0-1 0,-1 1-1,1-1 1,-1 1 0,1 0-1,-1-1 1,1 1 0,-1-1 0,1 1-1,-1-1 1,1 1 0,-1-1-1,0 0 1,1 1 0,-1-1 0,0 0-1,1 0 1,7-23 156,-7 19-143,25-111 161,-8 25-231,-19 98 44,-1-1 1,1 1 0,1 0-1,-1 0 1,1 0-1,1-1 1,-1 1-1,1 0 1,0 0-1,0-1 1,1 1 0,0-1-1,0 1 1,1-1-1,0 0 1,0 0-1,0 0 1,9 11-1,-10-14 50,1 0 0,0 0 0,0 0-1,1 0 1,-1 0 0,0-1-1,1 0 1,0 0 0,0 0 0,-1 0-1,1 0 1,0-1 0,0 1 0,0-1-1,1-1 1,-1 1 0,0 0-1,0-1 1,0 0 0,1 0 0,-1 0-1,0 0 1,0-1 0,1 0 0,-1 0-1,0 0 1,0 0 0,0 0-1,0-1 1,7-4 0,-1 0 80,0 0-1,0-1 1,0 0 0,-1-1 0,-1 0-1,1 0 1,9-14 0,-12 16-89,-1-1 0,-1 1 0,1-1 0,-1 0 0,-1-1 0,1 1 0,-1-1 0,0 1-1,-1-1 1,0 0 0,2-12 0,-11 24-216,-3 9 87,-4 13 96,1 0-1,-12 34 0,21-49 8,1-1 0,0 1 0,1 0 0,0 0-1,0 0 1,1 0 0,1 0 0,0 0 0,1 13 0,0-23-30,-1-1 1,0 1-1,0 0 1,0-1-1,0 1 1,1 0-1,-1-1 1,0 1 0,1 0-1,-1-1 1,1 1-1,-1-1 1,0 1-1,1-1 1,-1 1 0,1-1-1,-1 1 1,1-1-1,0 1 1,-1-1-1,1 0 1,0 1-1,-1-1 1,1 0 0,-1 0-1,1 1 1,0-1-1,0 0 1,-1 0-1,1 0 1,0 0 0,-1 0-1,1 0 1,0 0-1,0 0 1,-1 0-1,1 0 1,0 0 0,-1 0-1,1-1 1,0 1-1,-1 0 1,1 0-1,0-1 1,2 0-356,-1 0 0,0 0 0,0 0-1,1-1 1,-1 1 0,0-1 0,0 1 0,0-1 0,-1 1 0,1-1 0,3-4 0,7-24-5880,-3-8-4515</inkml:trace>
</inkml:ink>
</file>

<file path=ppt/ink/ink10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41:22.010"/>
    </inkml:context>
    <inkml:brush xml:id="br0">
      <inkml:brushProperty name="width" value="0.025" units="cm"/>
      <inkml:brushProperty name="height" value="0.025" units="cm"/>
    </inkml:brush>
  </inkml:definitions>
  <inkml:trace contextRef="#ctx0" brushRef="#br0">1 1 18417,'0'0'6214,"1"55"-6118,21-42-704,7-3-1987,2-6-1921,2-4-6214</inkml:trace>
</inkml:ink>
</file>

<file path=ppt/ink/ink10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41:22.385"/>
    </inkml:context>
    <inkml:brush xml:id="br0">
      <inkml:brushProperty name="width" value="0.025" units="cm"/>
      <inkml:brushProperty name="height" value="0.025" units="cm"/>
    </inkml:brush>
  </inkml:definitions>
  <inkml:trace contextRef="#ctx0" brushRef="#br0">117 0 14061,'0'0'2659,"-9"6"-567,2-2-1808,0 1-1,0 0 0,1 0 1,0 1-1,0 0 0,1 0 0,-1 0 1,1 1-1,0-1 0,1 1 1,0 0-1,0 1 0,1-1 1,-5 12-1,2 4 553,0 0 1,1 1 0,2-1-1,0 1 1,1 29-1,13 124-222,-1-14-455,-20-56 375,21-156-276,26-71-1,2-11-185,-32 97-74,0-5 53,-4 32-184,-2 16-205,-1-5 340,0 0 0,1 0 0,-1 0-1,1 0 1,0 0 0,0 0 0,0 0-1,0 0 1,1 0 0,0 0 0,-1-1 0,1 1-1,1-1 1,-1 1 0,0-1 0,1 0-1,0 0 1,-1 0 0,1 0 0,1-1 0,-1 1-1,0-1 1,0 0 0,1 0 0,0 0-1,-1 0 1,1 0 0,7 1 0,-5-1 26,1-1 1,-1-1 0,0 1 0,0-1 0,0 0-1,1-1 1,-1 1 0,0-1 0,0-1-1,0 1 1,0-1 0,0 0 0,0 0-1,0-1 1,-1 1 0,1-1 0,-1-1-1,8-5 1,-2 1 6,-1 0 0,0-1 1,0-1-1,-1 0 0,0 0 0,0 0 0,-2-1 0,1 0 0,-1-1 1,-1 0-1,6-14 0,-52 102-473,35-63 438,1 0 0,1 1 0,0-1 0,1 1 0,-2 26 0,4-39-16,0-1-1,0 1 0,0 0 1,0-1-1,0 1 1,0-1-1,0 1 1,0-1-1,0 1 0,0 0 1,1-1-1,-1 1 1,0-1-1,0 1 0,0-1 1,1 1-1,-1-1 1,0 1-1,1-1 1,-1 1-1,0-1 0,1 0 1,-1 1-1,0-1 1,1 1-1,-1-1 1,1 0-1,-1 1 0,1-1 1,-1 0-1,1 0 1,0 1-1,20-7-1979,-16 3 1122,0 0-1,-1-1 1,1 1-1,-1-1 1,0 0-1,7-8 1,9-24-5810,-2-8-4580</inkml:trace>
</inkml:ink>
</file>

<file path=ppt/ink/ink10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41:22.744"/>
    </inkml:context>
    <inkml:brush xml:id="br0">
      <inkml:brushProperty name="width" value="0.025" units="cm"/>
      <inkml:brushProperty name="height" value="0.025" units="cm"/>
    </inkml:brush>
  </inkml:definitions>
  <inkml:trace contextRef="#ctx0" brushRef="#br0">72 0 9769,'-3'12'6561,"1"-5"-6252,-44 170 7770,39-143-7071,1 0 1,2 0 0,1 57 0,3-89-990,0 1 0,0-1 0,0 0 0,0 0 0,0 1 0,0-1 0,0 0 0,1 0 0,-1 0 0,1 0 1,0 1-1,0-1 0,0 0 0,0 0 0,0 0 0,0-1 0,0 1 0,0 0 0,1 0 0,-1 0 1,1-1-1,-1 1 0,1-1 0,0 1 0,0-1 0,0 0 0,-1 0 0,1 0 0,0 0 0,0 0 0,1 0 1,-1 0-1,4 0 0,-2-1 26,1 0 0,0-1 0,0 0 0,0 0 0,-1 0 0,1 0 0,-1-1 0,1 1 0,-1-1 0,1 0 0,-1-1 0,0 1 0,0-1-1,7-5 1,143-121-393,-94 68-7295,-49 46 2240,-6 5-2278</inkml:trace>
</inkml:ink>
</file>

<file path=ppt/ink/ink1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30:52.275"/>
    </inkml:context>
    <inkml:brush xml:id="br0">
      <inkml:brushProperty name="width" value="0.025" units="cm"/>
      <inkml:brushProperty name="height" value="0.025" units="cm"/>
    </inkml:brush>
  </inkml:definitions>
  <inkml:trace contextRef="#ctx0" brushRef="#br0">1 1 15246,'0'0'3300,"0"48"-3204,37-45 64,13-3 0,8 0 32,1 0-128,0 0-672,-12 0-866,-9 0-1409,-17 5-2466</inkml:trace>
</inkml:ink>
</file>

<file path=ppt/ink/ink10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41:23.117"/>
    </inkml:context>
    <inkml:brush xml:id="br0">
      <inkml:brushProperty name="width" value="0.025" units="cm"/>
      <inkml:brushProperty name="height" value="0.025" units="cm"/>
    </inkml:brush>
  </inkml:definitions>
  <inkml:trace contextRef="#ctx0" brushRef="#br0">10 1 15054,'0'0'4228,"-9"52"-384,9-31-1730,13-9-865,15-3-384,6-6-545,8-2-192,0-1-1985,4-4-3332,-4-12-3844</inkml:trace>
</inkml:ink>
</file>

<file path=ppt/ink/ink10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41:23.552"/>
    </inkml:context>
    <inkml:brush xml:id="br0">
      <inkml:brushProperty name="width" value="0.025" units="cm"/>
      <inkml:brushProperty name="height" value="0.025" units="cm"/>
    </inkml:brush>
  </inkml:definitions>
  <inkml:trace contextRef="#ctx0" brushRef="#br0">141 430 18578,'-10'1'1548,"3"0"-1029,-60 14 1863,63-14-2111,1 0-1,-1 0 0,1 1 0,-1-1 0,1 1 1,-1 0-1,1 0 0,0 0 0,0 0 0,0 0 1,0 1-1,0-1 0,1 1 0,-1 0 0,1 0 1,-4 5-1,6-7-257,0-1 0,0 0-1,-1 1 1,1-1 0,0 1 0,0-1 0,0 1 0,0-1 0,0 1-1,0-1 1,0 0 0,1 1 0,-1-1 0,0 1 0,0-1-1,0 0 1,0 1 0,0-1 0,1 1 0,-1-1 0,0 0 0,0 1-1,1-1 1,-1 0 0,0 1 0,1-1 0,-1 0 0,0 1 0,1-1-1,-1 0 1,0 0 0,1 1 0,-1-1 0,1 0 0,-1 0 0,0 0-1,1 0 1,-1 0 0,1 1 0,-1-1 0,1 0 0,-1 0 0,1 0-1,24 1 33,-21-1 7,17-1-199,1-1 1,-1-1 0,1-1 0,-1-1-1,-1 0 1,1-2 0,-1-1 0,0 0-1,-1-2 1,0 0 0,0-1-1,-1 0 1,0-2 0,19-18 0,-44 39-4,0 0 1,0 1-1,1-1 1,0 1 0,-8 16-1,11-19 313,0-1-1,0 1 0,1 1 1,0-1-1,0 0 1,0 1-1,1-1 1,0 1-1,0-1 0,0 1 1,1-1-1,0 1 1,1 8-1,0-13-130,0 0 0,0 0 1,0 0-1,0-1 0,0 1 1,0 0-1,1-1 0,-1 1 0,0-1 1,1 0-1,-1 1 0,1-1 0,0 0 1,-1 0-1,1 0 0,0 0 0,-1 0 1,1 0-1,0 0 0,0-1 0,0 1 1,0-1-1,0 1 0,0-1 0,0 0 1,0 0-1,0 0 0,0 0 0,0 0 1,0 0-1,0-1 0,0 1 0,0-1 1,0 1-1,2-2 0,6 0 52,0-1 0,0 0 0,-1-1 0,0 0 0,17-10 1,-5-1-91,0-2 0,-1 0 1,0-1-1,-2-1 0,0-1 1,-1 0-1,-1-2 0,-1 0 1,13-26-1,-11 16-527,-2 0 1,-2-1-1,-1 0 0,-1-1 1,-2-1-1,6-45 1,-13 48 646,-2 32-99,0 0 1,0-1-1,0 1 1,0 0-1,0 0 1,-1 0-1,1 0 1,0 0-1,0-1 1,0 1-1,0 0 0,0 0 1,0 0-1,0 0 1,0 0-1,-1-1 1,1 1-1,0 0 1,0 0-1,0 0 1,0 0-1,0 0 1,-1 0-1,1 0 0,0 0 1,0 0-1,0 0 1,0 0-1,-1 0 1,1 0-1,0 0 1,0-1-1,0 1 1,0 1-1,-1-1 0,1 0 1,0 0-1,0 0 1,0 0-1,0 0 1,-1 0-1,1 0 1,0 0-1,0 0 1,0 0-1,0 0 0,0 0 1,-1 0-1,1 0 1,0 1-1,0-1 1,0 0-1,0 0 1,0 0-1,0 0 1,0 0-1,-1 1 0,1-1 1,0 0-1,0 0 1,0 0-1,0 0 1,0 0-1,0 1 1,-26 49 1139,15-23-794,2 1 1,1 0-1,1 0 1,1 0 0,1 1-1,2 0 1,1 0-1,2 0 1,0 0-1,7 45 1,-5-67-338,-1 1 0,2 0 1,-1-1-1,1 0 0,0 1 0,0-1 1,1 0-1,0-1 0,0 1 1,9 9-1,-8-18 470,-2-11-305,-3-18-184,0 28 6,-16-103-1500,49 125 1462,-18-11 112,-1-1 1,1 0-1,0-1 0,1 0 1,0-1-1,0-1 1,0-1-1,0 0 0,0-1 1,1-1-1,20-1 0,-25 1-68,0-2 0,0 0 1,0 0-1,0-1 0,0 0 0,-1-1 0,1-1 0,-1 0 0,1 0 0,-1-1 0,0-1 0,-1 0 0,0 0 0,0-1 0,17-15 0,-25 21-13,0-1 0,0 0 0,0 0 0,-1 0 0,1 0 0,-1 0 0,1 0 0,-1 0 0,0 0 0,0-1 0,0 1 0,0-1 0,0 1 0,0-1 0,-1 1 0,1-1 0,-1 1 0,0-1 0,0 1 0,0-1 0,0 0 0,0 1 0,0-1 0,-1 1 0,1-1 0,-2-3 0,0 3-9,0 1 1,1 0-1,-1 0 0,0-1 1,-1 1-1,1 1 0,0-1 1,-1 0-1,1 0 0,-1 1 1,1-1-1,-1 1 0,0 0 0,1 0 1,-1 0-1,0 0 0,0 1 1,0-1-1,0 1 0,0-1 1,0 1-1,-4 0 0,0 1 14,1 0-1,-1 0 0,0 0 0,0 1 1,1 0-1,-1 0 0,1 1 1,0 0-1,-1 0 0,1 0 1,1 1-1,-1 0 0,0 0 0,1 1 1,0-1-1,0 1 0,0 0 1,1 0-1,0 1 0,0-1 1,0 1-1,-4 8 0,6-10-1,0 0 0,-1 0 0,1 0 0,0 1 0,1-1 0,-1 1 0,1 0 0,0-1 0,0 1 0,1 0 0,-1-1 0,1 1 0,0 0 0,0 0 0,1 0 0,-1-1 0,1 1 0,0 0 0,1-1 0,-1 1 0,1 0 0,-1-1 0,2 0 0,-1 1 0,0-1 0,1 0 0,-1 0 0,1-1 0,1 1 0,-1 0 0,0-1 0,6 5 0,1-2-149,-1 0 0,1 0-1,0-1 1,0 0 0,0-1 0,1 0-1,-1-1 1,20 3 0,-13-3-1129,0-1 0,28-1 0,10-3-7665</inkml:trace>
</inkml:ink>
</file>

<file path=ppt/ink/ink10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41:25.593"/>
    </inkml:context>
    <inkml:brush xml:id="br0">
      <inkml:brushProperty name="width" value="0.025" units="cm"/>
      <inkml:brushProperty name="height" value="0.025" units="cm"/>
    </inkml:brush>
  </inkml:definitions>
  <inkml:trace contextRef="#ctx0" brushRef="#br0">278 53 15695,'1'-2'267,"-1"-1"0,1 1 1,-1 0-1,0 0 0,0 0 1,0 0-1,0 0 0,0 0 1,-1 0-1,1 0 0,0-1 1,-1 1-1,0 0 0,1 0 1,-1 0-1,0 1 0,0-1 1,0 0-1,0 0 0,0 0 1,-3-2-1,2 3-170,0 0-1,-1 0 1,1 1 0,0-1 0,-1 0-1,1 1 1,0 0 0,-1-1-1,1 1 1,-1 0 0,1 0 0,0 0-1,-1 1 1,1-1 0,-1 0-1,1 1 1,0 0 0,-1 0 0,-3 1-1,-5 3-20,-1 1-1,1 0 1,1 0-1,-1 1 1,1 0 0,0 1-1,1 0 1,0 1-1,0 0 1,-13 18-1,10-11 197,0 1 0,2 0-1,-1 1 1,2 1 0,-13 35-1,18-43-176,1 0-1,1 0 0,-1 0 1,2 0-1,0 1 0,0 21 1,1-29-88,0-1-1,1 0 1,0 0 0,-1 0 0,1 0 0,0 0 0,0 0 0,0 0 0,1 0-1,-1 0 1,1 0 0,0-1 0,0 1 0,0 0 0,0-1 0,0 0-1,0 1 1,1-1 0,-1 0 0,1 0 0,-1 0 0,1-1 0,0 1-1,0-1 1,0 1 0,0-1 0,0 0 0,4 1 0,8 1-217,-1-1 0,1 0 0,0-1 0,-1-1 1,1 0-1,0-1 0,0 0 0,16-5 0,1-1-2086,-1-2 0,50-21 0,-18 1-4003</inkml:trace>
</inkml:ink>
</file>

<file path=ppt/ink/ink10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41:25.982"/>
    </inkml:context>
    <inkml:brush xml:id="br0">
      <inkml:brushProperty name="width" value="0.025" units="cm"/>
      <inkml:brushProperty name="height" value="0.025" units="cm"/>
    </inkml:brush>
  </inkml:definitions>
  <inkml:trace contextRef="#ctx0" brushRef="#br0">292 49 16239,'-12'0'2798,"-2"-1"-2338,1 2 1,0-1-1,-1 2 1,1 0-1,0 0 1,0 2 0,0-1-1,1 1 1,-1 1-1,-11 7 1,22-12-428,-17 12 576,0 0-1,-25 21 0,41-31-564,0 1 0,0-1-1,0 1 1,0 0 0,0 0-1,0 0 1,1 0 0,0 0-1,-1 1 1,1-1-1,1 1 1,-1 0 0,0-1-1,1 1 1,0 0 0,0 0-1,0 0 1,0 0 0,1 0-1,-1 0 1,1 8-1,1-11-42,-1 0 0,1 0 0,0 0 0,-1 0 0,1 0 0,0 0 0,0 0 0,0 0 0,0 0 0,0-1 0,0 1 0,0 0 0,0 0 0,0-1 0,0 1 0,0-1 0,0 1 0,1-1 0,-1 0 0,0 1 0,0-1 0,0 0 0,1 0 0,-1 0 0,0 0 0,3 0 0,38-1 148,-35 0-122,5-1 2,-1-1 0,1 0-1,-1 0 1,1-1 0,-1-1-1,0 0 1,0 0 0,-1-1-1,0 0 1,0-1 0,11-10 0,-15 13-15,0-1 0,-1 0 0,1-1 0,-1 1 1,0-1-1,-1 0 0,1 0 0,-1 0 0,-1-1 0,1 0 1,-1 1-1,0-1 0,-1 0 0,1-1 0,-1 1 1,-1 0-1,1 0 0,0-16 0,-3 21-31,1 1-1,0-1 0,0 1 0,-1-1 1,1 0-1,-1 1 0,0-1 0,1 1 1,-1-1-1,0 1 0,0-1 0,0 1 1,0 0-1,0 0 0,0-1 0,0 1 1,-1 0-1,1 0 0,0 0 0,-1 0 1,1 0-1,-1 0 0,1 1 1,-1-1-1,1 0 0,-1 1 0,1-1 1,-1 1-1,0 0 0,1-1 0,-1 1 1,1 0-1,-1 0 0,0 0 0,-2 0 1,1 0-143,-1 0 1,1 1-1,0-1 1,0 1 0,0-1-1,0 1 1,0 0-1,0 0 1,0 1 0,0-1-1,0 0 1,1 1-1,-1 0 1,1-1-1,-1 1 1,1 0 0,-1 1-1,-2 2 1,2 0-456,1-1 0,0 1 1,0 0-1,0 0 0,0 0 0,1 0 1,-2 10-1,6 18-6484,6-22 618</inkml:trace>
</inkml:ink>
</file>

<file path=ppt/ink/ink10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41:26.359"/>
    </inkml:context>
    <inkml:brush xml:id="br0">
      <inkml:brushProperty name="width" value="0.025" units="cm"/>
      <inkml:brushProperty name="height" value="0.025" units="cm"/>
    </inkml:brush>
  </inkml:definitions>
  <inkml:trace contextRef="#ctx0" brushRef="#br0">99 82 16592,'0'0'9112,"3"-8"-7740,-2 3-1267,1 1-1,0 0 1,0 0-1,0 0 1,1 0-1,-1 0 1,1 0-1,0 1 1,0-1-1,0 1 1,1 0-1,-1 0 1,1 0-1,0 0 0,0 1 1,0-1-1,0 1 1,0 0-1,0 0 1,0 1-1,1-1 1,-1 1-1,1 0 1,-1 0-1,1 1 1,-1-1-1,7 1 1,-10 0-107,-1 0 1,1 1 0,-1-1 0,1 0-1,0 0 1,-1 1 0,1-1 0,-1 1-1,1-1 1,-1 0 0,1 1 0,-1-1-1,0 1 1,1-1 0,-1 1-1,1 0 1,-1-1 0,0 1 0,0-1-1,1 1 1,-1 0 0,0-1 0,0 1-1,0-1 1,1 1 0,-1 0-1,0-1 1,0 1 0,0 0 0,0-1-1,0 1 1,0 0 0,-1-1 0,1 2-1,-7 24 57,-4-10-12,0-1 0,-1 0-1,0-1 1,-1 0-1,-1-1 1,0 0-1,-22 14 1,-40 38 252,67-49-54,19-9-126,28-6-18,-27-1-33,34 0-72,83-3-2246,-112 1 218,0 0 1,0-1-1,17-7 1,1-3-5305</inkml:trace>
</inkml:ink>
</file>

<file path=ppt/ink/ink10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41:26.904"/>
    </inkml:context>
    <inkml:brush xml:id="br0">
      <inkml:brushProperty name="width" value="0.025" units="cm"/>
      <inkml:brushProperty name="height" value="0.025" units="cm"/>
    </inkml:brush>
  </inkml:definitions>
  <inkml:trace contextRef="#ctx0" brushRef="#br0">63 7 12332,'0'0'12838,"6"-1"-11983,12-2-408,1 2 0,-1 0 0,1 1 0,29 3 0,-43-3-422,1 1-1,-1 0 1,1 0-1,-1 0 1,0 0-1,0 1 1,0 0 0,0 0-1,0 0 1,0 1-1,0 0 1,-1 0-1,1 0 1,-1 0 0,0 1-1,0 0 1,0-1-1,0 1 1,-1 1-1,1-1 1,3 7 0,-6-7-14,0 0 0,0 0 0,0 0 0,-1 0 0,0 0 0,1 0 0,-1 0 0,0 0 0,-1 0 0,1 0 1,-1 0-1,0 0 0,0 0 0,0 0 0,0 0 0,-1 0 0,0-1 0,0 1 0,-3 5 0,-6 7 54,0 0 0,-26 27-1,14-17-4,-19 24-24,13-17 374,2 2 1,-27 44-1,46-66-324,1 1-1,1 0 1,0 0 0,1 0 0,1 1-1,0-1 1,1 1 0,0 0-1,1 0 1,0 20 0,3 88 10,-1-122-92,0 0 1,0 1-1,0-1 0,1 1 1,-1-1-1,1 1 0,-1-1 1,1 0-1,-1 1 0,1-1 1,0 0-1,0 0 0,-1 1 1,1-1-1,0 0 0,0 0 1,0 0-1,1 0 0,-1 0 1,0 0-1,0 0 0,0-1 1,1 1-1,-1 0 0,0-1 1,1 1-1,-1-1 0,0 1 1,1-1-1,-1 1 0,1-1 1,-1 0-1,1 0 0,-1 0 1,1 0-1,-1 0 0,0 0 1,1 0-1,1-1 0,7 0 54,-1-1-1,0 0 0,0 0 0,18-7 0,111-57-233,-52 10-6022,-41 20-3934</inkml:trace>
</inkml:ink>
</file>

<file path=ppt/ink/ink10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41:28.165"/>
    </inkml:context>
    <inkml:brush xml:id="br0">
      <inkml:brushProperty name="width" value="0.025" units="cm"/>
      <inkml:brushProperty name="height" value="0.025" units="cm"/>
    </inkml:brush>
  </inkml:definitions>
  <inkml:trace contextRef="#ctx0" brushRef="#br0">118 458 11403,'9'-2'1564,"1"0"-1010,1-1 0,0-1-1,-1 0 1,0 0 0,16-10 0,-22 11-300,-1 1-1,1-1 1,-1 0 0,0 0 0,0 0 0,0 0 0,-1 0 0,1-1-1,-1 1 1,0-1 0,0 0 0,0 1 0,0-1 0,0 0-1,-1 0 1,0 0 0,0-1 0,0 1 0,0 0 0,-1-8-1,1 9-100,-1 0-1,0 1 0,0-1 0,0 0 1,0 0-1,0 0 0,-1 0 0,1 1 0,-1-1 1,0 0-1,0 0 0,0 1 0,0-1 1,0 1-1,-1-1 0,1 1 0,-1-1 1,0 1-1,1 0 0,-1 0 0,0 0 0,0 0 1,-1 0-1,1 0 0,0 0 0,-1 1 1,1-1-1,-1 1 0,1 0 0,-1 0 0,1 0 1,-1 0-1,0 0 0,0 0 0,1 1 1,-1-1-1,0 1 0,-4 0 0,0 0-101,0 0 0,0 1-1,1 0 1,-1 0 0,0 1-1,0-1 1,1 1 0,-1 1-1,1 0 1,0-1 0,0 2-1,0-1 1,0 1 0,0 0-1,-5 5 1,4-3-7,0 1 0,0-1 0,1 1 0,0 0 0,1 1 0,0-1 0,0 1 1,0 0-1,1 1 0,0-1 0,1 1 0,0-1 0,0 1 0,1 0 0,-2 9 0,5-16-35,-1 0 0,0-1 0,0 1 0,1-1 0,-1 1 0,0 0 0,1-1 0,0 1 0,-1-1 0,1 0 0,0 1 0,0-1 0,0 0 1,0 1-1,0-1 0,0 0 0,0 0 0,0 0 0,0 0 0,1 0 0,-1 0 0,0 0 0,1 0 0,-1 0 0,1-1 0,-1 1 0,1 0 0,-1-1 0,1 0 0,-1 1 0,1-1 0,0 0 0,-1 0 0,1 0 1,-1 0-1,1 0 0,0 0 0,2-1 0,8 1 54,-1-1-1,1 0 1,-1-1 0,17-5 0,-6 0-32,-1-2 0,0 0-1,-1-1 1,0-2 0,-1 0 0,0 0 0,0-2-1,23-23 1,-19 15-31,-1-1 0,-1-1 0,-1-1 1,-2 0-1,25-44 0,-35 54 21,0 0 0,-1-1 1,0 0-1,-1-1 1,-1 0-1,4-25 0,-9 42-20,1 0-1,-1-1 1,0 1-1,0-1 1,0 1-1,1-1 1,-1 1-1,0-1 1,0 1-1,0 0 1,0-1-1,0 1 1,0-1-1,0 1 0,0-1 1,0 1-1,0-1 1,0 1-1,-1-1 1,1 1-1,0 0 1,0-1-1,0 1 1,0-1-1,-1 1 1,1-1-1,0 1 1,0 0-1,-1-1 1,1 1-1,0 0 1,-1-1-1,1 1 1,-1 0-1,1-1 1,0 1-1,-1 0 1,1 0-1,-1 0 1,1-1-1,0 1 1,-1 0-1,1 0 1,-1 0-1,1 0 0,-1 0 1,1 0-1,-1 0 1,1 0-1,-1 0 1,1 0-1,-1 0 1,0 0-1,-22 15 70,13-5-8,1 1 1,0 0-1,1 1 0,1-1 0,0 2 0,0-1 0,-8 23 0,3-2 69,-16 68-1,25-86-4,0 1-1,1 0 0,1 0 0,0 0 1,3 31-1,-2-44-194,0 0-1,1 0 1,-1-1-1,1 1 1,0 0 0,0-1-1,0 1 1,0-1 0,0 1-1,0-1 1,0 1-1,1-1 1,0 0 0,-1 0-1,1 0 1,0 0 0,0 0-1,0 0 1,0 0-1,0 0 1,0-1 0,1 1-1,-1-1 1,1 0 0,-1 0-1,1 0 1,-1 0-1,1 0 1,0 0 0,-1-1-1,1 1 1,0-1 0,-1 0-1,1 0 1,0 0 0,0 0-1,-1 0 1,1-1-1,0 1 1,-1-1 0,6-1-1,-4 1-685,0-1-1,0 1 0,-1-1 0,1 0 0,0 0 1,-1 0-1,1-1 0,-1 1 0,0-1 1,0 0-1,0 0 0,0 0 0,3-5 1,17-25-10125</inkml:trace>
</inkml:ink>
</file>

<file path=ppt/ink/ink10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41:28.691"/>
    </inkml:context>
    <inkml:brush xml:id="br0">
      <inkml:brushProperty name="width" value="0.025" units="cm"/>
      <inkml:brushProperty name="height" value="0.025" units="cm"/>
    </inkml:brush>
  </inkml:definitions>
  <inkml:trace contextRef="#ctx0" brushRef="#br0">27 357 15727,'0'0'2600,"-4"10"160,-1 0-1964,2-7-569,1 0 1,0 0 0,1 0 0,-1 0-1,1 1 1,-1-1 0,1 1 0,0-1-1,0 1 1,1 0 0,-1-1-1,1 1 1,-1 0 0,2 4 0,-1-7-139,0 0 0,1-1 0,-1 1 0,1 0 0,-1 0 0,1-1 0,-1 1 1,1-1-1,0 1 0,-1 0 0,1-1 0,0 1 0,0-1 0,-1 1 0,1-1 1,0 0-1,0 1 0,0-1 0,0 0 0,-1 0 0,1 1 0,0-1 0,0 0 1,0 0-1,0 0 0,0 0 0,0 0 0,-1 0 0,2 0 0,32-3 570,-30 3-527,13-3-40,1-1 0,-1-1 0,0-1 0,-1 0 0,1-1 0,-1-1 0,18-11 0,-5 0-58,0-1 0,44-39 0,-37 13 17,-28 20 122,-8 26-160,0-1 1,0 0-1,-1 1 1,1-1-1,0 0 1,0 1-1,-1-1 0,1 1 1,0-1-1,-1 0 1,1 1-1,-1-1 1,1 1-1,-1-1 1,1 1-1,-1-1 0,1 1 1,-1 0-1,1-1 1,-1 1-1,1-1 1,-1 1-1,0 0 1,1 0-1,-1-1 1,0 1-1,1 0 0,-1 0 1,0 0-1,1 0 1,-1 0-1,-1 0 1,-8 0-11,-1 0 0,1 1 0,0 0 0,-1 1 1,1 0-1,0 1 0,0 0 0,0 0 0,1 1 1,-1 0-1,1 1 0,0 0 0,0 1 0,-11 8 0,4-1 44,0 0 0,1 0-1,0 2 1,1 0-1,1 0 1,-17 26-1,26-35-6,1-1 0,0 0 0,0 1-1,0-1 1,1 1 0,0 0 0,0-1-1,1 1 1,-1 0 0,1 0-1,0 1 1,1-1 0,0 10 0,1-13-32,-1 0 1,1 0-1,1 0 1,-1 0-1,0 0 1,1 0-1,-1-1 1,1 1 0,0 0-1,0-1 1,0 1-1,0-1 1,0 0-1,1 0 1,-1 0-1,1 0 1,-1 0-1,1-1 1,0 1-1,0-1 1,0 1 0,0-1-1,-1 0 1,2 0-1,-1 0 1,0-1-1,5 1 1,6 2 16,0-1 1,1 0 0,-1-2-1,1 1 1,0-2 0,-1 0-1,1-1 1,-1 0-1,24-7 1,-17 2-4,-1-1-1,0-1 0,0 0 1,-1-2-1,34-24 1,-21 10 3,-2-2 0,0-1 0,-2-2 0,-1 0 0,-1-2 0,31-52 0,-13 1 137,-41 77-114,-1 0 0,1-1 0,-1 1 0,-1-1 0,1 0-1,-1 1 1,0-1 0,-1 0 0,0 0 0,0 0 0,-1-7 0,1 13-47,0 0 0,-1 0 0,1 1 1,-1-1-1,1 0 0,-1 0 0,1 0 0,-1 1 0,0-1 0,1 0 1,-1 1-1,0-1 0,0 0 0,1 1 0,-1-1 0,0 1 0,0-1 1,0 1-1,0 0 0,0-1 0,0 1 0,1 0 0,-1-1 0,0 1 1,0 0-1,0 0 0,0 0 0,0 0 0,0 0 0,0 0 0,0 0 1,0 0-1,0 1 0,-2-1 0,-33 12-9,20-1 8,0 0 0,2 0 0,-1 2 0,1 0 0,1 0 0,1 1 0,0 1 0,0 0 0,2 1 0,0 0 0,0 0 0,2 1 0,0 0 0,1 1 0,1 0 0,-7 27 0,12-36 0,-1 0 0,1 0 0,0 0 0,1 0 0,0 0 0,0 0 0,1 1 0,1-1 0,-1-1 0,1 1 0,1 0 0,0 0 0,0-1 0,5 11 0,-3-13 0,0 1 0,0 0 0,0-1 0,1 0 0,0 0 0,0-1 0,1 0 0,-1 0 0,1 0 0,0-1 0,1 0 0,-1 0 0,1-1 0,-1 0 0,16 4 0,-6-2-590,0-1 0,1-1 0,0-1 0,-1 0 1,1-1-1,0-1 0,20-2 0,8-10-6830</inkml:trace>
</inkml:ink>
</file>

<file path=ppt/ink/ink10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41:34.519"/>
    </inkml:context>
    <inkml:brush xml:id="br0">
      <inkml:brushProperty name="width" value="0.025" units="cm"/>
      <inkml:brushProperty name="height" value="0.025" units="cm"/>
    </inkml:brush>
  </inkml:definitions>
  <inkml:trace contextRef="#ctx0" brushRef="#br0">0 77 7783,'0'0'7789,"9"-7"-7319,-7 5-454,0-1 32,1 1-1,0-1 1,-1 1-1,1 0 1,0 0-1,0 0 1,0 0 0,0 1-1,1-1 1,-1 1-1,0 0 1,1-1-1,-1 2 1,1-1 0,-1 0-1,1 1 1,0-1-1,-1 1 1,1 0-1,-1 1 1,1-1 0,6 2-1,67 9 516,1-4-1,-1-3 0,83-7 1,-36 2-491,174-11 67,-173 3 48,1 6 0,150 16 0,-134 5-32,-1-7-1,2-7 1,-1-5 0,162-23 0,121-25-44,-292 41-36,161 10 0,-168 11 242,149 36 1,-148-23-19,145 11 1,490-53-107,-225-6-120,-20 35-14,184-13-76,-506-7-195,164 11-6323,-235 11 1261</inkml:trace>
</inkml:ink>
</file>

<file path=ppt/ink/ink10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42:22.783"/>
    </inkml:context>
    <inkml:brush xml:id="br0">
      <inkml:brushProperty name="width" value="0.025" units="cm"/>
      <inkml:brushProperty name="height" value="0.025" units="cm"/>
    </inkml:brush>
  </inkml:definitions>
  <inkml:trace contextRef="#ctx0" brushRef="#br0">0 188 9641,'0'0'4233,"12"-7"-3560,14-5-204,2 1 0,-1 2 0,1 0 0,0 2 0,35-4-1,1006-92 1441,7 84-903,-311 59 983,-176-4-1095,-581-36-1004,58 0-1428,-23-6-2377,4-14-6665</inkml:trace>
</inkml:ink>
</file>

<file path=ppt/ink/ink1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30:52.647"/>
    </inkml:context>
    <inkml:brush xml:id="br0">
      <inkml:brushProperty name="width" value="0.025" units="cm"/>
      <inkml:brushProperty name="height" value="0.025" units="cm"/>
    </inkml:brush>
  </inkml:definitions>
  <inkml:trace contextRef="#ctx0" brushRef="#br0">0 2 14221,'0'0'5157,"73"29"-4548,-19-29-257,11-5-320,0-7-1761,-6-1-4421</inkml:trace>
</inkml:ink>
</file>

<file path=ppt/ink/ink10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42:25.650"/>
    </inkml:context>
    <inkml:brush xml:id="br0">
      <inkml:brushProperty name="width" value="0.025" units="cm"/>
      <inkml:brushProperty name="height" value="0.025" units="cm"/>
    </inkml:brush>
  </inkml:definitions>
  <inkml:trace contextRef="#ctx0" brushRef="#br0">151 47 9385,'0'0'3310,"5"-9"-577,14-29-640,-23 40 1707,-26 35-3255,8 1-376,1 0 0,2 1 0,2 1 0,-13 45 0,22-58-93,1 0 0,1 1 0,2 0 0,1 0-1,1 0 1,1 0 0,4 38 0,-3-60-92,1-1 1,0 1-1,0-1 0,1 1 0,-1-1 1,1 0-1,0 0 0,0 0 0,1 0 1,0 0-1,0-1 0,0 1 0,0-1 1,1 1-1,-1-1 0,1 0 0,0-1 1,1 1-1,-1-1 0,1 0 0,-1 0 1,1 0-1,0 0 0,0-1 0,0 0 1,0 0-1,8 2 0,-2-2-505,0-1 0,0 0-1,0 0 1,0-1 0,0 0 0,0-1-1,0 0 1,0-1 0,-1 0-1,1-1 1,0 0 0,19-9 0,26-16-5683</inkml:trace>
</inkml:ink>
</file>

<file path=ppt/ink/ink10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42:26.129"/>
    </inkml:context>
    <inkml:brush xml:id="br0">
      <inkml:brushProperty name="width" value="0.025" units="cm"/>
      <inkml:brushProperty name="height" value="0.025" units="cm"/>
    </inkml:brush>
  </inkml:definitions>
  <inkml:trace contextRef="#ctx0" brushRef="#br0">134 24 10570,'0'0'7068,"-11"11"-6016,-3 7-579,1-1 0,1 2 1,0-1-1,1 2 0,1 0 1,1 0-1,1 0 0,-7 29 1,-1 49 370,15-87-748,0 0 0,1 0 0,0 0 0,1 0 0,0 0 0,6 20 0,-7-30-82,0 0 0,0 0 1,0-1-1,1 1 0,-1 0 0,0 0 1,1 0-1,-1 0 0,0-1 0,1 1 1,-1 0-1,1 0 0,-1-1 0,1 1 1,0 0-1,-1-1 0,1 1 1,0-1-1,-1 1 0,1-1 0,1 1 1,7-11 574,0-32 93,-3-40-572,-7-126-1,-6 180-648,7 28 547,0 1-1,0-1 1,0 0-1,0 1 1,0-1-1,0 1 1,0-1-1,0 0 1,0 1-1,0-1 1,0 0-1,1 1 1,-1-1-1,0 0 1,0 1 0,0-1-1,1 0 1,-1 0-1,0 1 1,0-1-1,1 0 1,-1 0-1,0 1 1,1-1-1,-1 0 1,0 0-1,0 0 1,1 0-1,-1 1 1,0-1-1,1 0 1,-1 0 0,1 0-1,-1 0 1,0 0-1,1 0 1,0 0-1,19-4 354,14-14 113,-8-3-351,-19 15-120,0 0 0,0 0 0,1 1 0,0 0 0,0 0 0,11-4 0,-3 17-1810,4 3-4698,-12-11-1353</inkml:trace>
</inkml:ink>
</file>

<file path=ppt/ink/ink10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42:26.642"/>
    </inkml:context>
    <inkml:brush xml:id="br0">
      <inkml:brushProperty name="width" value="0.025" units="cm"/>
      <inkml:brushProperty name="height" value="0.025" units="cm"/>
    </inkml:brush>
  </inkml:definitions>
  <inkml:trace contextRef="#ctx0" brushRef="#br0">16 100 11659,'0'0'3134,"2"-8"-241,-2 5-2716,1 0 0,-1-1-1,1 1 1,0 0 0,0 0 0,1 0-1,-1 0 1,1 0 0,-1 0 0,1 0-1,0 0 1,0 1 0,0-1 0,0 1-1,1-1 1,-1 1 0,1 0 0,0 0 0,-1 0-1,1 0 1,0 1 0,0-1 0,0 1-1,0-1 1,0 1 0,4-1 0,12-4 483,0 0 0,29-4 1,-40 9-569,1 0 1,-1 0-1,1 1 1,-1 0-1,0 0 0,1 1 1,-1 0-1,12 3 1,-18-4-80,-1 1 0,0-1 0,0 1 0,1 0 0,-1-1 0,0 1 0,0 0 0,0 0 0,0 0 0,0 0 0,0 0 0,0 0 0,0 0 0,0 0 1,0 0-1,0 0 0,-1 0 0,1 0 0,-1 1 0,1-1 0,-1 0 0,1 1 0,0 1 0,-1 1 34,0-1 1,0 1-1,0-1 0,0 1 1,-1-1-1,1 1 1,-1-1-1,0 0 0,-2 5 1,-1 3 200,-1 0 0,0 0 1,-1-1-1,-12 16 1,-3-2 239,-1-1 0,-27 21 1,32-30-344,1 0 0,0 2 1,1-1-1,1 2 0,1 0 1,-22 34-1,34-50-138,0 1 0,0-1-1,0 0 1,0 1 0,1-1 0,-1 1 0,0-1 0,1 1 0,-1 0-1,1-1 1,-1 1 0,1 0 0,0-1 0,0 1 0,0 0-1,0-1 1,0 1 0,0 0 0,0-1 0,0 1 0,1 0 0,-1-1-1,1 1 1,-1-1 0,1 1 0,0 0 0,0-1 0,-1 0 0,1 1-1,0-1 1,0 1 0,0-1 0,1 0 0,-1 0 0,0 0-1,0 1 1,1-1 0,-1 0 0,0-1 0,1 1 0,-1 0 0,1 0-1,-1-1 1,1 1 0,0-1 0,-1 1 0,1-1 0,3 1 0,8 1 62,1-1 0,0 0 1,0-1-1,24-3 1,-31 3-54,21-4-372,0 0 0,38-12 0,10-12-6306,-63 20 1206,-9-1-2391</inkml:trace>
</inkml:ink>
</file>

<file path=ppt/ink/ink10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42:26.996"/>
    </inkml:context>
    <inkml:brush xml:id="br0">
      <inkml:brushProperty name="width" value="0.025" units="cm"/>
      <inkml:brushProperty name="height" value="0.025" units="cm"/>
    </inkml:brush>
  </inkml:definitions>
  <inkml:trace contextRef="#ctx0" brushRef="#br0">1 60 12396,'0'0'12395,"69"-13"-11914,-23 3-353,9 2-160,3-1-2178,0-1-3171,-6 1-5189</inkml:trace>
  <inkml:trace contextRef="#ctx0" brushRef="#br0" timeOffset="1">563 47 17232,'0'0'5958,"-37"52"-4292,30-34-577,5-1-609,2-5-416,7-4-769,15-8-2113,5 0-1699,3-13-4707</inkml:trace>
</inkml:ink>
</file>

<file path=ppt/ink/ink10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42:27.351"/>
    </inkml:context>
    <inkml:brush xml:id="br0">
      <inkml:brushProperty name="width" value="0.025" units="cm"/>
      <inkml:brushProperty name="height" value="0.025" units="cm"/>
    </inkml:brush>
  </inkml:definitions>
  <inkml:trace contextRef="#ctx0" brushRef="#br0">44 0 16464,'0'0'3491,"-29"68"-2146,20-35-544,3 7-321,6 2-255,0-2-97,8-4-32,7-2-1089,-2-3-705,-1-7 577,-6-5-769,-6-3-416,0-9-1089,-21-7-2947</inkml:trace>
</inkml:ink>
</file>

<file path=ppt/ink/ink10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42:27.711"/>
    </inkml:context>
    <inkml:brush xml:id="br0">
      <inkml:brushProperty name="width" value="0.025" units="cm"/>
      <inkml:brushProperty name="height" value="0.025" units="cm"/>
    </inkml:brush>
  </inkml:definitions>
  <inkml:trace contextRef="#ctx0" brushRef="#br0">71 258 7143,'-14'-23'1236,"1"0"0,-12-26 1,22 40-618,-1 0 1,1 0-1,1-1 0,0 1 1,0-1-1,0 1 0,2-1 1,-1 0-1,1-11 0,1 18-425,0 0 0,0 1 0,0-1 0,0 0 0,0 1 0,1-1 0,-1 1 0,1-1 0,-1 1 0,1 0 0,0 0 0,0 0 0,0 0 0,0 0 0,0 0 0,1 0 0,-1 0 0,0 1 0,1 0 0,-1-1 0,1 1-1,0 0 1,-1 0 0,1 0 0,0 1 0,0-1 0,-1 1 0,7-1 0,11-2 358,-1 2 0,1 0-1,21 2 1,-23 0-114,-7-1-343,0 1 0,1 1 0,-1 0-1,0 0 1,0 1 0,-1 0 0,1 1 0,-1 1 0,19 9 0,-26-12-89,0 0 1,0 0-1,0 0 0,0 0 0,-1 1 0,1-1 0,-1 1 0,1-1 0,-1 1 0,0 0 0,0 0 0,0 0 1,-1 0-1,1 0 0,-1 0 0,1 0 0,-1 1 0,0-1 0,0 1 0,-1-1 0,1 1 0,-1-1 0,0 1 1,0-1-1,0 1 0,0-1 0,0 1 0,-1-1 0,0 0 0,1 1 0,-1-1 0,-1 1 0,1-1 1,0 0-1,-4 6 0,0-1 220,-1 0-1,0 0 1,0 0 0,-1-1 0,0 0 0,0 0 0,-1 0 0,1-1-1,-1 0 1,-1-1 0,1 0 0,-14 6 0,32-13-480,-1 1 1,0 0 0,1 0-1,-1 1 1,1 1 0,-1-1-1,1 1 1,-1 1 0,0 0-1,0 0 1,15 7 0,-18-7 260,-1 0 1,0 1-1,0-1 1,0 1-1,0 0 1,-1 1-1,1-1 1,-1 1-1,0 0 0,6 6 1,-8-7-19,-1 0 0,1 0-1,0 0 1,-1 0 0,1 0 0,-1 1-1,0-1 1,0 0 0,0 1 0,-1-1 0,1 1-1,-1-1 1,0 1 0,0-1 0,0 0-1,0 1 1,-1-1 0,-1 7 0,0-4 200,0 0 0,-1 0 0,0-1 0,-1 1 0,1-1-1,-1 0 1,0 1 0,0-1 0,-1-1 0,0 1 0,1-1 0,-1 0 0,-1 0 0,1 0 0,-1-1 0,-6 4 0,1-1 123,0-1-1,0 0 1,-1-1 0,1 0 0,-1 0 0,0-1 0,-21 2 0,30-5-348,0 0 0,0 0 0,0 0 1,0 0-1,-1 0 0,1-1 0,0 1 0,0-1 1,0 0-1,0 0 0,1 0 0,-1 0 1,0 0-1,-4-4 0,6 5-164,0-1-1,0 0 1,1 0-1,-1 0 1,0 0-1,0 0 1,1 0-1,-1 0 0,1 0 1,-1 0-1,1-1 1,-1 1-1,1 0 1,0 0-1,-1-3 1,8-26-6738,10 6-3701</inkml:trace>
</inkml:ink>
</file>

<file path=ppt/ink/ink10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42:28.084"/>
    </inkml:context>
    <inkml:brush xml:id="br0">
      <inkml:brushProperty name="width" value="0.025" units="cm"/>
      <inkml:brushProperty name="height" value="0.025" units="cm"/>
    </inkml:brush>
  </inkml:definitions>
  <inkml:trace contextRef="#ctx0" brushRef="#br0">1 225 23190,'0'0'9577</inkml:trace>
  <inkml:trace contextRef="#ctx0" brushRef="#br0" timeOffset="1">519 1 1826,'0'0'-1410</inkml:trace>
</inkml:ink>
</file>

<file path=ppt/ink/ink10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42:28.536"/>
    </inkml:context>
    <inkml:brush xml:id="br0">
      <inkml:brushProperty name="width" value="0.025" units="cm"/>
      <inkml:brushProperty name="height" value="0.025" units="cm"/>
    </inkml:brush>
  </inkml:definitions>
  <inkml:trace contextRef="#ctx0" brushRef="#br0">30 108 10634,'0'0'12935,"-1"8"-11974,-11 96 1809,3 165 1,9-265-2744,4 43 107,-4-46-130,0 0 0,0 0 0,1-1 0,-1 1 0,0 0-1,1 0 1,-1 0 0,0 0 0,1-1 0,-1 1 0,1 0 0,-1 0 0,1-1 0,0 1 0,-1 0 0,1-1 0,0 1 0,-1-1 0,1 1 0,0-1-1,0 1 1,-1-1 0,1 1 0,0-1 0,0 0 0,0 0 0,0 1 0,-1-1 0,1 0 0,0 0 0,0 0 0,0 0 0,0 0 0,0 0-1,0 0 1,0 0 0,-1 0 0,1 0 0,0-1 0,0 1 0,0 0 0,0-1 0,-1 1 0,1 0 0,1-1 0,2-2 25,-1 0 1,1 0-1,-1-1 0,0 1 1,1 0-1,-2-1 1,1 0-1,0 0 1,-1 0-1,0 0 0,0 0 1,0 0-1,0-1 1,-1 1-1,1-1 0,-1 1 1,0-6-1,4-14 35,3-46-1,-6 25-6,-2 0-1,-7-52 0,4 73-58,-1 0 1,-1 1 0,-1 0-1,-1 0 1,-18-40 0,25 62-6,-1 0 1,1 0 0,0 0-1,0 1 1,-1-1 0,1 0 0,-1 0-1,1 0 1,-1 0 0,1 1 0,-1-1-1,1 0 1,-1 1 0,1-1 0,-1 0-1,0 1 1,0-1 0,1 1-1,-1-1 1,0 1 0,0-1 0,1 1-1,-1-1 1,0 1 0,0 0 0,0 0-1,0-1 1,0 1 0,-1 0-1,1 1-7,0 0-1,0 0 1,0 0-1,0 0 1,0 0-1,0 0 1,0 0-1,0 0 1,1 0-1,-1 0 1,0 1-1,1-1 1,-1 0-1,1 1 1,-1-1-1,1 2 1,-11 59-128,10-57 140,1 0 1,-1 0-1,1 0 0,1 0 0,-1 0 1,1 0-1,0 0 0,0 0 0,3 9 1,-3-12 3,1-1 0,-1 1 0,0-1 0,1 1 0,-1-1 0,1 0 1,-1 1-1,1-1 0,0 0 0,0 0 0,-1 0 0,1 0 0,0-1 1,0 1-1,0 0 0,0-1 0,0 0 0,0 1 0,0-1 1,0 0-1,0 0 0,0 0 0,0 0 0,0 0 0,0 0 0,0-1 1,3 0-1,2 0 22,-1-1 0,1 0 0,0 0 0,-1-1 0,1 1 1,-1-2-1,0 1 0,0 0 0,0-1 0,-1 0 0,1-1 0,-1 1 0,9-11 1,1-2 49,-1 0 0,21-38 0,-34 56-87,-1-1-1,1 0 0,-1 1 0,1 0 1,-1-1-1,1 1 0,-1-1 0,0 1 1,1-1-1,-1 1 0,0 0 1,1-1-1,-1 1 0,0 0 0,0-1 1,0 1-1,0 0 0,0 0 1,0-1-1,0 1 0,0 0 0,0-1 1,0 1-1,0 0 0,0-1 0,0 1 1,-1 1-1,2 33-98,-6 306 165,5-337-106,0 0 0,1 0-1,-1-1 1,1 1 0,0 0-1,0-1 1,0 1 0,0-1-1,0 1 1,1-1 0,0 1-1,0-1 1,0 0 0,0 0-1,0 0 1,1 0 0,-1 0 0,5 3-1,-4-4-52,-1-1 0,1 1 0,0-1-1,-1 0 1,1 0 0,0 0 0,0 0 0,0 0 0,0-1-1,0 0 1,0 1 0,0-1 0,0 0 0,0 0-1,0-1 1,0 1 0,0 0 0,0-1 0,0 0 0,0 0-1,0 0 1,-1 0 0,1 0 0,3-2 0,-1-1-836,0 1 1,0-1 0,-1 1-1,1-2 1,-1 1 0,0 0-1,0-1 1,-1 1 0,1-1-1,-1 0 1,4-8 0,13-31-12891</inkml:trace>
</inkml:ink>
</file>

<file path=ppt/ink/ink10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42:28.972"/>
    </inkml:context>
    <inkml:brush xml:id="br0">
      <inkml:brushProperty name="width" value="0.025" units="cm"/>
      <inkml:brushProperty name="height" value="0.025" units="cm"/>
    </inkml:brush>
  </inkml:definitions>
  <inkml:trace contextRef="#ctx0" brushRef="#br0">89 58 13837,'-9'17'1251,"-3"3"219,0 1 1,2 0-1,0 0 1,2 1 0,0 0-1,1 1 1,-5 33-1,12-55-1413,0 0-1,-1 0 1,1 1-1,0-1 1,0 0-1,0 0 1,0 0-1,0 0 1,0 0-1,1 0 1,-1 0-1,0 0 1,1 0 0,-1 0-1,0 0 1,1 0-1,-1 0 1,1 0-1,-1-1 1,1 1-1,0 0 1,-1 0-1,1 0 1,0-1-1,0 1 1,-1 0 0,1-1-1,0 1 1,0 0-1,0-1 1,1 1-1,1 0 18,0-1 1,-1 0-1,1 0 0,0 0 1,0 0-1,-1 0 0,1-1 0,0 1 1,0-1-1,-1 1 0,6-3 1,3-2 88,0 0 1,0 0-1,0-1 1,17-13-1,-16 9-124,0-1 1,0 0-1,-2-1 0,1 0 0,-1 0 1,-1-1-1,0 0 0,-1-1 0,-1 0 1,0 0-1,-1 0 0,0-1 0,-1 0 1,-1-1-1,0 1 0,2-20 0,-9 17 4,-7 17-115,8 2 58,0 0-1,0 1 1,0-1-1,0 1 1,0-1-1,0 1 1,1 0-1,-1 0 1,1-1-1,0 1 1,-3 4-1,-5 10 23,1 2-1,0-1 1,1 1-1,1 0 1,1 0-1,0 0 1,1 1-1,1 0 1,0 33-1,3-51-17,0 0 1,1 1-1,-1-1 0,1 0 0,-1 0 0,1 1 0,-1-1 0,1 0 0,0 0 1,0 0-1,-1 0 0,1 0 0,0 0 0,0 0 0,0 0 0,0 0 0,1 0 1,-1-1-1,0 1 0,0 0 0,0-1 0,1 1 0,-1-1 0,0 1 0,0-1 1,1 1-1,-1-1 0,0 0 0,1 0 0,-1 0 0,1 0 0,-1 0 1,0 0-1,3 0 0,3-1-248,1 1 1,-1-1 0,1 0-1,-1-1 1,11-3-1,-9 1-443,1 0-1,-1-1 1,0 0-1,13-10 0,28-32-6664,-21 9-786</inkml:trace>
</inkml:ink>
</file>

<file path=ppt/ink/ink10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42:29.331"/>
    </inkml:context>
    <inkml:brush xml:id="br0">
      <inkml:brushProperty name="width" value="0.025" units="cm"/>
      <inkml:brushProperty name="height" value="0.025" units="cm"/>
    </inkml:brush>
  </inkml:definitions>
  <inkml:trace contextRef="#ctx0" brushRef="#br0">150 1 11147,'0'0'4612,"-10"7"-1777,4-2-2543,-7 3 831,0 2-1,0-1 1,1 2-1,1 0 1,0 0-1,1 1 1,-16 22-1,26-34-1109,-1 0-1,1 1 1,0-1-1,0 0 0,0 0 1,0 1-1,0-1 1,0 0-1,0 1 1,0-1-1,0 0 0,0 0 1,0 1-1,0-1 1,1 0-1,-1 0 1,0 1-1,0-1 0,0 0 1,0 0-1,0 1 1,0-1-1,1 0 0,-1 0 1,0 0-1,0 1 1,0-1-1,0 0 1,1 0-1,-1 0 0,0 0 1,0 1-1,1-1 1,-1 0-1,0 0 1,0 0-1,1 0 0,-1 0 1,0 0-1,0 0 1,1 0-1,-1 0 0,0 0 1,0 0-1,1 0 1,23 2 198,22-8-182,-38 5-107,80-10-1122,-83 11 1136,-1 0 0,0 0 0,1 0 0,-1 0 0,1 1 0,-1 0 0,0 0 0,1 0 0,-1 0 0,0 0 0,0 1 1,0 0-1,0 0 0,0 0 0,0 1 0,5 3 0,-7-4 113,-1 1 1,1-1-1,-1 0 0,0 0 1,0 0-1,1 1 0,-2-1 1,1 0-1,0 1 0,0-1 1,-1 1-1,1-1 1,-1 1-1,0 0 0,0-1 1,0 1-1,0-1 0,0 1 1,-1-1-1,1 1 0,-1-1 1,1 1-1,-1-1 1,0 1-1,0-1 0,0 0 1,-1 0-1,1 1 0,0-1 1,-1 0-1,1 0 0,-5 3 1,-2 5 474,-1 0 0,-1-1 0,0 0 0,-22 14 0,15-11 69,-1-2-1,-32 15 1,43-22-562,-1 0 0,1-1 0,-1 0 0,0 0 0,0 0 0,0-1 0,0 0 0,0-1 0,0 0 1,-9-1-1,16 1-148,0 0 0,1 0 1,-1 0-1,0-1 0,0 1 1,0 0-1,0 0 0,0-1 1,1 1-1,-1-1 0,0 1 1,0-1-1,0 1 0,1-1 1,-1 1-1,0-1 0,1 0 1,-1 1-1,1-1 0,-1 0 1,0 1-1,1-1 0,0 0 1,-1 0-1,1 0 0,-1 1 1,1-1-1,0 0 0,0 0 1,-1 0-1,1 0 1,0 0-1,0 0 0,0 1 1,0-1-1,0 0 0,0 0 1,0 0-1,1 0 0,-1 0 1,0-1-1,1-1-520,0 1 0,0 0 0,0-1-1,0 1 1,0 0 0,0 0 0,0 0 0,1 0 0,-1 0 0,1 0 0,-1 0 0,1 0-1,0 0 1,2-1 0,21-11-6287,3 0-2103</inkml:trace>
</inkml:ink>
</file>

<file path=ppt/ink/ink1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30:53.260"/>
    </inkml:context>
    <inkml:brush xml:id="br0">
      <inkml:brushProperty name="width" value="0.025" units="cm"/>
      <inkml:brushProperty name="height" value="0.025" units="cm"/>
    </inkml:brush>
  </inkml:definitions>
  <inkml:trace contextRef="#ctx0" brushRef="#br0">253 0 9449,'0'0'12647,"-10"13"-12092,-24 31 69,3 2 1,1 0 0,-29 66-1,42-77-429,3 0-1,1 0 1,1 1-1,2 0 1,2 1-1,-5 45 0,12-76-168,1 1 0,0-1 0,0 0 0,0 0 0,1 0 0,0 0 0,0 0 0,0 0 0,1-1-1,0 1 1,4 8 0,-4-11 5,0 0 0,0-1 0,0 1 0,1 0 0,-1-1 0,1 1 0,0-1 0,-1 0 0,1 0 0,0 0 0,0 0 0,1-1 0,-1 1 0,0-1 0,1 0 0,-1 0-1,0 0 1,1 0 0,-1-1 0,6 1 0,13 1 112,0-1-1,0-1 0,0-1 0,40-7 0,12-14-1491,-65 18 321,1 0-1,-1-1 0,0-1 1,15-11-1,-7-3-4795,-13-1-4180</inkml:trace>
</inkml:ink>
</file>

<file path=ppt/ink/ink10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42:29.734"/>
    </inkml:context>
    <inkml:brush xml:id="br0">
      <inkml:brushProperty name="width" value="0.025" units="cm"/>
      <inkml:brushProperty name="height" value="0.025" units="cm"/>
    </inkml:brush>
  </inkml:definitions>
  <inkml:trace contextRef="#ctx0" brushRef="#br0">23 102 9449,'0'0'8040,"9"0"-5323,1-1-1828,0-1 0,0 1 0,0-1 0,0-1 0,12-4 0,-19 6-762,-1-1 0,1 1 0,0 0 0,-1-1 0,1 1 0,-1-1 0,1 0 0,-1 0 1,0 0-1,0 0 0,0 0 0,0 0 0,0-1 0,0 1 0,-1-1 0,1 1 0,-1-1 0,1 0 1,-1 1-1,0-1 0,0 0 0,-1 0 0,1 0 0,0 0 0,-1 0 0,0-4 0,0 6-90,0 0 0,-1 0-1,1 0 1,0 0-1,-1 0 1,0 0-1,1 0 1,-1 0 0,1 0-1,-1 0 1,0 0-1,0 0 1,0 0-1,0 0 1,1 1 0,-1-1-1,0 0 1,0 1-1,0-1 1,0 1-1,-1-1 1,1 1 0,0-1-1,0 1 1,0 0-1,0-1 1,0 1-1,-1 0 1,1 0-1,0 0 1,0 0 0,0 0-1,0 0 1,-1 0-1,-1 1 1,-2-1-19,0 1 0,0-1 1,1 1-1,-1 0 0,0 0 1,0 1-1,-8 3 0,7-1-1,1 0 0,0 1 0,0 0 0,0 0 0,0 1 0,1-1 0,-1 1 0,2 0 0,-1 0 0,1 0 0,-1 0 0,2 1 0,-1 0 0,1-1 0,0 1 0,0 0 0,1 0 0,0 0 0,0 0 0,1 0 0,0 13 0,1-18-6,1-1-1,-1 1 1,0-1 0,1 1-1,-1-1 1,1 1 0,-1-1 0,1 0-1,0 0 1,-1 0 0,1 0 0,0 0-1,0 0 1,0 0 0,0-1 0,-1 1-1,1-1 1,0 1 0,0-1-1,0 0 1,1 0 0,-1 0 0,0 0-1,0 0 1,0 0 0,3-1 0,58-9 291,-38 1-264,-2 0 0,1-1-1,27-17 1,-26 13-248,0 2-1,37-14 1,-62 26 220,1 0 0,0-1 0,-1 1 0,1 0 0,-1 0 0,1 0 0,0-1 0,-1 1 0,1 0 0,-1 0 0,1 0 0,0 0 0,-1 0 0,1 0 0,0 1 0,-1-1 0,1 0 0,-1 0 0,1 0 0,0 0 0,-1 1-1,1-1 1,-1 0 0,1 1 0,-1-1 0,1 0 0,-1 1 0,1-1 0,-1 1 0,1-1 0,-1 1 0,0-1 0,1 1 0,-1-1 0,1 1 0,-1-1 0,0 1 0,0-1 0,1 1 0,-1 0 0,0-1 0,0 1 0,0-1 0,0 1 0,0 0 0,0-1 0,0 1 0,0 0 0,0-1 0,0 1 0,0-1 0,0 2 0,-10 47 951,4-18-604,6-31-357,0 1 0,1-1 0,-1 1 0,0-1 0,1 0 0,-1 1 0,0-1 0,1 1 0,-1-1 0,1 0 0,-1 1 0,0-1 0,1 0 0,-1 0 0,1 1 0,-1-1 0,1 0 0,-1 0 0,1 0 0,-1 1 0,1-1 0,0 0 0,-1 0 0,1 0 0,-1 0 0,1 0 0,-1 0 0,1 0 0,-1 0 0,1 0 0,-1-1 0,1 1 0,-1 0 0,1 0 0,-1 0 0,1-1 0,0 1 0,23-8 0,5-6 0,-22 10 0,-1 0 0,1 1 0,0-1 0,0 1 0,0 1 0,1-1 0,-1 1 0,1 1 0,-1-1 0,1 1 0,0 1 0,-1-1 0,10 2 0,-16-1 0,1 1 0,-1 0 0,0 0 0,0 0 0,0 0 0,1 0 0,-1 0 0,0 0 0,0 0 0,-1 0 0,1 1 0,0-1 0,0 0 0,-1 1 0,1-1 0,0 0 0,-1 1 0,0-1 0,1 1 0,-1-1 0,0 1 0,1-1 0,-1 1 0,-1 2 0,1-2 0,0 0 0,0-1 0,0 1 0,1 0 0,-1-1 0,0 1 0,1 0 0,-1-1 0,1 1 0,-1 0 0,1-1 0,0 1 0,0-1 0,-1 1 0,1-1 0,0 1 0,0-1 0,1 0 0,-1 0 0,0 1 0,0-1 0,1 0 0,-1 0 0,0 0 0,1 0 0,-1-1 0,1 1 0,2 1 0,55-2-2447,-50-1 1528,-1 1-1,1-1 1,-1 1 0,1 1 0,-1 0-1,1 0 1,9 3 0,-13-3-6737</inkml:trace>
</inkml:ink>
</file>

<file path=ppt/ink/ink10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42:31.543"/>
    </inkml:context>
    <inkml:brush xml:id="br0">
      <inkml:brushProperty name="width" value="0.025" units="cm"/>
      <inkml:brushProperty name="height" value="0.025" units="cm"/>
    </inkml:brush>
  </inkml:definitions>
  <inkml:trace contextRef="#ctx0" brushRef="#br0">18 8 15278,'0'-5'513,"0"3"2594,-4 19-3139,0 9 480,-1 8 449,2 4-480,1 4-225,2 2-160,0-4 64,6-1-192,5-4-1025,-2-4-929,-1-4-3972</inkml:trace>
</inkml:ink>
</file>

<file path=ppt/ink/ink10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42:31.918"/>
    </inkml:context>
    <inkml:brush xml:id="br0">
      <inkml:brushProperty name="width" value="0.025" units="cm"/>
      <inkml:brushProperty name="height" value="0.025" units="cm"/>
    </inkml:brush>
  </inkml:definitions>
  <inkml:trace contextRef="#ctx0" brushRef="#br0">1 1 13549,'0'0'6950</inkml:trace>
</inkml:ink>
</file>

<file path=ppt/ink/ink10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42:32.259"/>
    </inkml:context>
    <inkml:brush xml:id="br0">
      <inkml:brushProperty name="width" value="0.025" units="cm"/>
      <inkml:brushProperty name="height" value="0.025" units="cm"/>
    </inkml:brush>
  </inkml:definitions>
  <inkml:trace contextRef="#ctx0" brushRef="#br0">65 23 13965,'0'0'1719,"9"-5"694,-3 2-2212,-1 1 0,1-1-1,1 1 1,-1 0 0,0 0 0,0 1 0,1 0-1,-1 0 1,1 0 0,-1 1 0,0 0 0,1 0-1,-1 1 1,1 0 0,-1 0 0,0 0-1,7 3 1,-2 0-61,-1 1-1,1 0 1,-1 0-1,-1 1 1,1 0-1,-1 1 1,0 0-1,-1 1 0,0 0 1,0 0-1,0 0 1,10 16-1,-11-11-54,0 0-1,-1 0 1,0 1-1,-1-1 0,0 1 1,-1 0-1,-1 1 1,4 25-1,-6-7 117,-1 0 0,-1 0 0,-1 0 0,-2-1 1,-2 1-1,-1-1 0,-1 0 0,-14 33 0,-22 49 124,-88 158 0,39-120-2705,40-79-3214</inkml:trace>
</inkml:ink>
</file>

<file path=ppt/ink/ink10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42:37.446"/>
    </inkml:context>
    <inkml:brush xml:id="br0">
      <inkml:brushProperty name="width" value="0.025" units="cm"/>
      <inkml:brushProperty name="height" value="0.025" units="cm"/>
    </inkml:brush>
  </inkml:definitions>
  <inkml:trace contextRef="#ctx0" brushRef="#br0">18 286 7719,'4'-46'7892,"-4"38"-3460,-5 31-2881,0 8-387,2-16-910,0 0 0,0 1 0,2-1-1,0 0 1,0 1 0,2-1 0,0 0 0,4 24-1,-4-37-232,0 0-1,0-1 0,0 1 0,0 0 1,0 0-1,0-1 0,1 1 0,-1 0 0,0-1 1,1 0-1,0 1 0,-1-1 0,1 0 1,0 0-1,-1 1 0,1-1 0,0-1 1,0 1-1,0 0 0,0 0 0,0-1 1,0 1-1,0-1 0,0 0 0,0 1 0,0-1 1,0 0-1,0 0 0,0 0 0,2-1 1,4 0 119,0 0 0,0-1-1,-1 1 1,1-2 0,-1 1 0,15-7 0,44-29 384,-2-3 0,62-51 0,7-5-500,-76 60-237,35-25-2007,-36 14-2505,-19 6-2493</inkml:trace>
</inkml:ink>
</file>

<file path=ppt/ink/ink10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42:39.163"/>
    </inkml:context>
    <inkml:brush xml:id="br0">
      <inkml:brushProperty name="width" value="0.025" units="cm"/>
      <inkml:brushProperty name="height" value="0.025" units="cm"/>
    </inkml:brush>
  </inkml:definitions>
  <inkml:trace contextRef="#ctx0" brushRef="#br0">79 144 14414,'0'0'1761,"-8"11"-1504,-3 4-69,1 0 0,0 0 0,-13 32 1,20-41-153,1 0 1,-1 1-1,1-1 0,0 1 1,1-1-1,0 1 1,0-1-1,0 1 0,1-1 1,-1 1-1,2 0 1,-1-1-1,1 1 0,0 0 1,0-1-1,5 12 1,-5-16-15,1 0 0,0 0 0,0 1 0,0-2 0,0 1 0,0 0 1,0 0-1,0-1 0,1 1 0,-1-1 0,1 0 0,-1 1 1,1-1-1,-1 0 0,1-1 0,0 1 0,-1 0 0,1-1 0,0 0 1,0 1-1,-1-1 0,1 0 0,0 0 0,0-1 0,-1 1 1,6-2-1,2 1 188,1-1 0,-1-1-1,1 0 1,-1-1 0,16-7 0,41-26 496,119-89 0,-31-2-3132,-72 49-2000</inkml:trace>
</inkml:ink>
</file>

<file path=ppt/ink/ink10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42:47.716"/>
    </inkml:context>
    <inkml:brush xml:id="br0">
      <inkml:brushProperty name="width" value="0.025" units="cm"/>
      <inkml:brushProperty name="height" value="0.025" units="cm"/>
    </inkml:brush>
  </inkml:definitions>
  <inkml:trace contextRef="#ctx0" brushRef="#br0">0 280 15214,'0'0'5136,"5"-1"-4447,34-6 366,-1-1 0,43-16 0,-49 13-847,1 1 0,0 2 1,0 2-1,49-4 0,34 9 324,-44 2-415,-1-3-1,1-3 1,100-20-1,-133 16 9,55-15 86,1 4 0,186-15 1,179 39-98,183-9 28,-471-8-131,355-20 101,-1 38-32,202 26-22,-129-7 1,254-3 1623,-777-25-1446,98-18 0,-53 5 557,-106 10 311,-12-18-9869,-3 16 6208,0-15-7981</inkml:trace>
</inkml:ink>
</file>

<file path=ppt/ink/ink10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52:50.247"/>
    </inkml:context>
    <inkml:brush xml:id="br0">
      <inkml:brushProperty name="width" value="0.025" units="cm"/>
      <inkml:brushProperty name="height" value="0.025" units="cm"/>
    </inkml:brush>
  </inkml:definitions>
  <inkml:trace contextRef="#ctx0" brushRef="#br0">54 195 8392,'0'-8'8360,"-1"3"-8002,0 0 0,1 1 0,0-1 1,0 0-1,0 1 0,0-1 0,1 0 0,0 1 0,0-1 1,0 1-1,0-1 0,1 1 0,0-1 0,0 1 1,0 0-1,0 0 0,1 0 0,-1 0 0,1 0 0,5-4 1,6-3 70,1 1 1,0 1-1,0 0 1,1 1-1,1 0 1,-1 1 0,1 1-1,0 1 1,1 0-1,-1 2 1,1 0-1,0 0 1,0 2-1,22 1 1,-38-1-428,0 1 0,0 0 0,0 0 0,0 0 1,-1 0-1,1 0 0,0 0 0,0 1 0,0-1 0,-1 0 0,1 1 0,0 0 0,0-1 0,-1 1 0,1 0 1,0 0-1,-1 0 0,1 0 0,-1 0 0,1 0 0,-1 1 0,0-1 0,0 0 0,1 1 0,-1-1 1,0 1-1,0-1 0,0 1 0,0-1 0,-1 1 0,1 0 0,0 0 0,-1-1 0,1 1 0,-1 0 1,0 0-1,1 0 0,-1-1 0,0 1 0,0 0 0,0 0 0,0 0 0,-1 0 0,1-1 0,0 1 0,-1 0 1,1 0-1,-1 0 0,0-1 0,-1 4 0,-3 7 18,0-1 0,-1 1-1,0-1 1,-1 0 0,0 0 0,-9 10 0,-32 31 16,-65 55 1,-39 42 375,150-147-379,-25 36 744,27-38-765,-1 1 0,1 0-1,-1-1 1,1 1-1,-1 0 1,1 0-1,0 0 1,-1 0-1,1-1 1,0 1 0,0 0-1,-1 0 1,1 0-1,0 0 1,0 0-1,0 0 1,0 0-1,0 0 1,0-1 0,1 1-1,-1 0 1,0 0-1,0 0 1,1 0-1,-1 0 1,0-1-1,1 1 1,-1 0 0,1 0-1,-1 0 1,1-1-1,-1 1 1,1 0-1,0-1 1,-1 1 0,1-1-1,0 1 1,0 0-1,-1-1 1,1 0-1,0 1 1,0-1-1,1 1 1,10 2-12,0 0 0,1-1 0,-1-1 0,1 0 0,-1-1 0,1 0 0,12-2 0,88-16 0,-75 11-886,-25 6-205,-1-1 0,1 0 0,-1-1 0,1-1 0,-1 0 0,0 0 0,20-11 0,-26 6-5727</inkml:trace>
</inkml:ink>
</file>

<file path=ppt/ink/ink10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52:50.620"/>
    </inkml:context>
    <inkml:brush xml:id="br0">
      <inkml:brushProperty name="width" value="0.025" units="cm"/>
      <inkml:brushProperty name="height" value="0.025" units="cm"/>
    </inkml:brush>
  </inkml:definitions>
  <inkml:trace contextRef="#ctx0" brushRef="#br0">0 73 15118,'0'0'12812,"61"-21"-11915,-5 13-705,13-3-288,5 1-3011,4-2-3331,-7 2-5797</inkml:trace>
  <inkml:trace contextRef="#ctx0" brushRef="#br0" timeOffset="1">743 181 24311,'0'0'4228,"-36"61"-3171,36-46-1025,8-4-1121,13-8-1217,4-3-2787,4-4-6182</inkml:trace>
</inkml:ink>
</file>

<file path=ppt/ink/ink10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52:50.947"/>
    </inkml:context>
    <inkml:brush xml:id="br0">
      <inkml:brushProperty name="width" value="0.025" units="cm"/>
      <inkml:brushProperty name="height" value="0.025" units="cm"/>
    </inkml:brush>
  </inkml:definitions>
  <inkml:trace contextRef="#ctx0" brushRef="#br0">31 1 22421,'0'0'1890,"-28"56"-513,25-24-640,3 2-737,3 1-961,11 4-576,1-2-1698,-1-1-3588</inkml:trace>
</inkml:ink>
</file>

<file path=ppt/ink/ink1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30:53.616"/>
    </inkml:context>
    <inkml:brush xml:id="br0">
      <inkml:brushProperty name="width" value="0.025" units="cm"/>
      <inkml:brushProperty name="height" value="0.025" units="cm"/>
    </inkml:brush>
  </inkml:definitions>
  <inkml:trace contextRef="#ctx0" brushRef="#br0">0 68 15054,'0'0'6182,"72"-20"-5221,-11 13 192,17 0-640,5 0-417,4-1-353,-7 1-2946,-16-4-2914</inkml:trace>
</inkml:ink>
</file>

<file path=ppt/ink/ink10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52:51.320"/>
    </inkml:context>
    <inkml:brush xml:id="br0">
      <inkml:brushProperty name="width" value="0.025" units="cm"/>
      <inkml:brushProperty name="height" value="0.025" units="cm"/>
    </inkml:brush>
  </inkml:definitions>
  <inkml:trace contextRef="#ctx0" brushRef="#br0">0 124 20211,'3'-11'2125,"-3"11"-2117,1-5 279,-1 0 0,2 0 0,-1 0-1,0 0 1,1 1 0,0-1-1,0 1 1,0-1 0,0 1 0,1 0-1,0 0 1,0 0 0,0 0 0,0 0-1,1 1 1,-1-1 0,1 1 0,0 0-1,0 0 1,0 0 0,0 1 0,9-4-1,1 1 190,1 1 0,-1 1 1,0 1-1,1 0 0,0 0 0,19 2 0,-20 0-442,-1 1 1,0 0 0,0 1-1,0 1 1,0 0-1,0 1 1,-1 0 0,0 1-1,1 1 1,-2-1-1,23 16 1,-31-19-75,-1-1 0,1 1 0,-1 0 0,1 0 0,-1 0 0,0 0 1,0 1-1,0-1 0,0 1 0,-1-1 0,1 1 0,-1 0 0,1-1 0,-1 1 0,0 0 0,0 0 0,0 0 1,0 0-1,-1 0 0,1 0 0,-1 0 0,0 0 0,0 0 0,0 0 0,0 0 0,-1 5 0,-2 2 12,-1-1 0,0 0 0,-1 0 0,0 0 0,0-1 0,-12 14-1,11-14 31,1-1 0,-1 1 0,1 0 0,1 0 0,-1 0-1,2 1 1,-6 13 0,9-20-79,0 0 0,1 0 0,-1 0 0,0 0-1,0 0 1,1 0 0,-1-1 0,1 1 0,0 0 0,-1 0 0,1 0-1,0-1 1,0 1 0,0-1 0,0 1 0,0 0 0,1-1 0,-1 0-1,0 1 1,1-1 0,-1 0 0,1 0 0,-1 0 0,1 0 0,0 0 0,-1 0-1,1 0 1,0 0 0,3 0 0,68 22-1998,-45-16 1713,-21-5 361,0 0 0,-1 1 0,1-1-1,-1 1 1,0 1 0,0 0 0,0-1 0,0 2 0,-1-1 0,0 1 0,1 0-1,-2 0 1,1 0 0,6 9 0,-9-10 106,-1 0 0,1 0 0,-1 0 0,1 1 0,-1-1-1,0 0 1,-1 0 0,1 1 0,-1-1 0,0 0 0,0 1 0,0-1 0,-1 0-1,1 0 1,-1 1 0,0-1 0,-1 0 0,1 0 0,0 0 0,-1 0 0,0 0-1,0 0 1,0 0 0,-6 6 0,-7 11 225,-1-1 0,0 0 0,-2-1 0,0-1-1,-25 19 1,36-31-246,-1 0 0,1-1-1,-1 0 1,0 0 0,0-1-1,-1 0 1,1 0 0,-1-1 0,0 0-1,0-1 1,0 0 0,0 0-1,0-1 1,-1 0 0,1 0 0,0-1-1,-17-2 1,23 1-124,0 0 0,1-1-1,-1 1 1,1 0 0,-1-1 0,1 0 0,0 1 0,-1-1 0,1 0-1,0 0 1,0 0 0,0-1 0,0 1 0,1 0 0,-1-1-1,1 1 1,-1-1 0,1 1 0,0-1 0,-1-4 0,1 6-56,0-1 1,1 0-1,-1 1 1,1-1-1,-1 0 1,1 1-1,0-1 1,0 0 0,0 0-1,0 0 1,0 1-1,0-1 1,0 0-1,1 0 1,-1 1-1,1-1 1,-1 0 0,1 0-1,-1 1 1,1-1-1,0 1 1,0-1-1,0 1 1,0-1-1,0 1 1,0-1 0,0 1-1,1 0 1,-1 0-1,0-1 1,1 1-1,2-1 1,21-7-5708,4 2-2594</inkml:trace>
</inkml:ink>
</file>

<file path=ppt/ink/ink10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52:51.721"/>
    </inkml:context>
    <inkml:brush xml:id="br0">
      <inkml:brushProperty name="width" value="0.025" units="cm"/>
      <inkml:brushProperty name="height" value="0.025" units="cm"/>
    </inkml:brush>
  </inkml:definitions>
  <inkml:trace contextRef="#ctx0" brushRef="#br0">59 2 16207,'0'0'16560,"-52"38"-16560,48-51-1377,1-14-11499</inkml:trace>
</inkml:ink>
</file>

<file path=ppt/ink/ink10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52:52.082"/>
    </inkml:context>
    <inkml:brush xml:id="br0">
      <inkml:brushProperty name="width" value="0.025" units="cm"/>
      <inkml:brushProperty name="height" value="0.025" units="cm"/>
    </inkml:brush>
  </inkml:definitions>
  <inkml:trace contextRef="#ctx0" brushRef="#br0">278 283 15214,'0'0'8296,"28"67"-6598,-18-14-129,-2 9-704,0 5-609,2 0-224,-2-2-32,2-6-800,-2-10-1058,-1-10-1986,-7-15-1249,0-15-4067</inkml:trace>
  <inkml:trace contextRef="#ctx0" brushRef="#br0" timeOffset="1">0 244 20339,'0'0'8264,"36"-71"-7719,14 42-257,8-5-96,13 0-128,2 2 0,-3 8-64,-2 9 0,-13 11-1537,-12 4-2787,-20 3-2531</inkml:trace>
</inkml:ink>
</file>

<file path=ppt/ink/ink10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52:52.700"/>
    </inkml:context>
    <inkml:brush xml:id="br0">
      <inkml:brushProperty name="width" value="0.025" units="cm"/>
      <inkml:brushProperty name="height" value="0.025" units="cm"/>
    </inkml:brush>
  </inkml:definitions>
  <inkml:trace contextRef="#ctx0" brushRef="#br0">0 214 19346,'0'0'1015,"11"3"-583,-3 0-368,0 0-1,1-1 1,0 0 0,-1 0-1,1-1 1,0-1 0,0 1-1,0-1 1,0-1 0,0 1-1,-1-2 1,1 1 0,13-5 0,-1-2-50,-1-2 0,0 0 1,0-1-1,30-23 1,-43 29 151,0 0 0,-1 0 1,0-1-1,0 0 0,0 0 1,-1-1-1,1 1 0,-2-1 1,1-1-1,-1 1 0,0 0 1,0-1-1,-1 0 0,0 0 0,2-11 1,-4 18-72,-1 0-1,0 0 1,0 0 0,0 0 0,1 0 0,-1-1 0,0 1-1,0 0 1,-1 0 0,1 0 0,0 0 0,0 0 0,0 0-1,-1 0 1,1 0 0,0 0 0,-1 0 0,1 0 0,-1 1-1,0-3 1,0 3-71,0 0-1,1 0 0,-1 0 1,1 0-1,-1-1 0,0 1 1,1 0-1,-1 0 1,1 0-1,-1 0 0,0 0 1,1 1-1,-1-1 1,0 0-1,1 0 0,-1 0 1,1 0-1,-1 1 1,1-1-1,-1 0 0,0 1 1,1-1-1,-1 1 0,-3 2-28,0 0 0,0 0-1,1 0 1,-1 1-1,1-1 1,0 1-1,-3 5 1,-1 4 50,1 0 0,0 0 0,1 1 0,-4 15 0,7-22-26,1 0 1,0 0-1,0 0 0,0 0 1,1 0-1,0 0 0,0 0 1,1 0-1,-1 0 0,4 11 1,-3-16-2,1 0 0,-1 0 0,1 0 0,-1 1 0,1-2 0,0 1 0,0 0 0,0 0 0,0 0 0,0-1 0,0 1 0,0-1 0,1 0 0,-1 0 0,0 1 0,1-1 0,-1-1 0,1 1 0,-1 0 0,1-1 1,0 1-1,-1-1 0,1 0 0,-1 0 0,1 0 0,4 0 0,4-1 226,1 0 0,-1 0 0,1-1 1,21-6-1,-3-5 33,0-1 0,-1-1-1,-1-1 1,0-1 0,25-22 0,30-19 592,-82 58-867,-1-1-1,0 1 1,1 0-1,-1-1 1,1 1-1,-1 0 1,1-1-1,-1 1 1,1 0-1,-1 0 1,1 0 0,-1-1-1,1 1 1,-1 0-1,1 0 1,0 0-1,-1 0 1,1 0-1,-1 0 1,1 0-1,-1 0 1,1 0-1,0 0 1,-1 0-1,1 0 1,-1 1-1,1-1 1,-1 0-1,1 0 1,-1 1 0,1-1-1,0 1 1,3 20 129,-14 40 190,8-48-247,-1 0-37,1-6-34,1-1 1,0 1 0,0 0-1,1 0 1,-1-1-1,1 1 1,1 0 0,0 6-1,0-12 1,-1 0 0,1 0-1,-1-1 1,1 1 0,-1 0 0,1-1-1,-1 1 1,1-1 0,-1 1 0,1-1-1,0 1 1,-1-1 0,1 1 0,0-1-1,0 0 1,-1 1 0,1-1-1,0 0 1,0 1 0,0-1 0,-1 0-1,1 0 1,0 0 0,0 0 0,0 0-1,-1 0 1,1 0 0,0 0 0,0 0-1,0 0 1,-1-1 0,1 1 0,0 0-1,0 0 1,0-1 0,-1 1-1,2-1 1,29-14 297,-2-6-270,-1-2 0,36-37 0,-41 37-35,1 1-1,1 1 1,41-27-1,-65 47 5,-1 1 0,1-1 0,-1 1 0,1-1 0,-1 1 0,1-1 0,-1 1 0,1-1 0,-1 1 0,1 0 0,0-1 0,-1 1 0,1 0 0,0 0 0,-1-1 0,1 1 0,0 0 0,0 0 0,-1 0 0,1 0 0,0 0 0,-1 0 0,1 0 0,0 0 0,0 0 0,-1 0 0,1 0 0,0 1 0,-1-1 0,1 0 0,0 1 0,-1-1 0,1 0 0,0 1 0,-1-1 0,1 0 0,-1 1 0,1-1 0,-1 1 0,1-1 0,-1 1 0,1-1 0,0 2 0,1 37 0,-1-3 0,-1-35 0,0 0 0,0 0 0,0 0 0,1 0 0,-1 0 0,0-1 0,0 1 0,1 0 0,-1 0 0,0 0 0,1 0 0,-1-1 0,1 1 0,-1 0 0,1 0 0,0-1 0,-1 1 0,1-1 0,0 1 0,-1 0 0,1-1 0,0 1 0,0-1 0,-1 1 0,1-1 0,0 0 0,1 1 0,4 0 0,1-1 0,-1 1 0,0-1 0,1-1 0,-1 1 0,0-1 0,0 0 0,0 0 0,0-1 0,6-2 0,62-30 0,-21 9 0,-45 21 0,1 0 0,-1 1 0,1 0 0,0 1 0,-1 0 0,1 0 0,0 1 0,0 0 0,12 1 0,-20 1-73,1-1 1,-1 1-1,0 0 1,1 0-1,-1-1 1,0 1-1,1 0 1,-1 0-1,0 1 0,0-1 1,0 0-1,0 0 1,0 0-1,0 1 1,0-1-1,0 1 1,-1-1-1,1 0 0,0 1 1,-1-1-1,1 1 1,-1-1-1,0 1 1,1 0-1,-1-1 1,0 1-1,0-1 0,0 1 1,0 0-1,0-1 1,-1 1-1,1 2 1,-1 4-1179,0 1 0,0-1 0,0 0 1,-6 15-1,2-11-9031</inkml:trace>
</inkml:ink>
</file>

<file path=ppt/ink/ink10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52:53.408"/>
    </inkml:context>
    <inkml:brush xml:id="br0">
      <inkml:brushProperty name="width" value="0.025" units="cm"/>
      <inkml:brushProperty name="height" value="0.025" units="cm"/>
    </inkml:brush>
  </inkml:definitions>
  <inkml:trace contextRef="#ctx0" brushRef="#br0">34 3 20371,'0'0'1191,"-6"12"-241,5-9-854,-4 5 132,1 1 0,1 0-1,0 0 1,0 0 0,1 0 0,0 1-1,0-1 1,0 18 0,25 284 3583,0-24-3527,-23-39 1990,5-346-1484,18-104 1,-10 106-659,-5 28-113,53-316-11,-58 373-60,-1-1 0,2 1 0,0 0 0,0 1 0,6-12 0,-8 19 28,0 0 0,0 1 1,0-1-1,0 1 0,1-1 1,-1 1-1,0 0 0,1 0 1,0 0-1,-1 0 0,1 0 1,0 1-1,0-1 0,0 1 1,0 0-1,0 0 0,1 0 1,-1 0-1,0 1 1,0-1-1,5 1 0,5 0-59,-1 0 0,0 1-1,0 1 1,0 0-1,0 0 1,0 2 0,-1-1-1,1 1 1,14 8 0,-23-11 79,0 0 0,0 1 1,-1-1-1,1 1 0,0-1 1,-1 1-1,1 0 0,-1 0 0,0 0 1,0 0-1,0 1 0,0-1 1,0 1-1,0-1 0,0 1 0,-1-1 1,1 1-1,-1 0 0,0 0 1,0 0-1,0 0 0,0 0 0,-1 0 1,1 0-1,-1 0 0,0 0 1,0 0-1,0 0 0,0 0 1,0 0-1,0 0 0,-1 0 0,0 0 1,0 0-1,0 0 0,0 0 1,0 0-1,0 0 0,-1 0 0,1-1 1,-1 1-1,-2 2 0,-5 7 112,0-1 0,0 0-1,-2-1 1,1 0 0,-1-1-1,-1 0 1,0-1 0,0 0-1,-21 10 1,17-10-22,0-1 1,-1 0-1,1-1 0,-1-2 0,-1 1 1,1-2-1,-28 3 0,43-6-178,-1 0-1,1 0 1,-1 0-1,1 0 1,0 0-1,-1 0 1,1-1-1,0 1 1,-1-1-1,1 0 1,0 0-1,0 0 1,0 0-1,-1 0 0,1 0 1,0 0-1,0-1 1,0 1-1,1-1 1,-1 1-1,0-1 1,1 0-1,-1 1 1,1-1-1,-1 0 1,1 0-1,0 0 1,0-1-1,0 1 1,0 0-1,-1-5 1,1 5-309,1-1 1,0 0 0,0 0 0,0 0-1,0 0 1,1 0 0,-1 0 0,1 0-1,0 0 1,0 1 0,0-1-1,0 0 1,0 0 0,0 1 0,1-1-1,0 1 1,-1-1 0,1 1 0,0 0-1,0 0 1,0 0 0,0 0 0,0 0-1,1 0 1,-1 0 0,4-1 0,29-15-5046,8 0-874</inkml:trace>
</inkml:ink>
</file>

<file path=ppt/ink/ink10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52:54.972"/>
    </inkml:context>
    <inkml:brush xml:id="br0">
      <inkml:brushProperty name="width" value="0.025" units="cm"/>
      <inkml:brushProperty name="height" value="0.025" units="cm"/>
    </inkml:brush>
  </inkml:definitions>
  <inkml:trace contextRef="#ctx0" brushRef="#br0">41 775 13100,'0'0'11425,"-3"11"-11062,-5 9-281,3-8 20,0 0-1,0 1 1,1-1 0,1 1 0,0 0 0,1 0 0,-1 21-1,4-34-93,-1 1-1,0-1 1,0 0 0,1 1-1,-1-1 1,1 1-1,-1-1 1,0 0-1,1 1 1,-1-1-1,1 0 1,-1 1-1,1-1 1,-1 0-1,1 0 1,-1 0-1,1 1 1,-1-1-1,1 0 1,-1 0-1,1 0 1,-1 0 0,1 0-1,-1 0 1,1 0-1,-1 0 1,1 0-1,-1 0 1,1 0-1,-1 0 1,1 0-1,0-1 1,-1 1-1,1 0 1,-1 0-1,0 0 1,1-1-1,-1 1 1,1 0-1,0-1 1,21-11 714,-9 0-455,-1 0 1,-1-1-1,1 0 1,-2-1-1,0 0 1,-1 0-1,0-1 1,-1-1-1,-1 0 1,0 0-1,-1 0 1,-1 0-1,0-1 1,-2 0-1,0 0 1,0 0-1,-1-33 1,-2 49-268,0 0 0,0 0 1,0-1-1,0 1 0,0 0 1,-1 0-1,1 0 0,0-1 0,-1 1 1,1 0-1,-1 0 0,1 0 0,-1 0 1,1 0-1,-1 0 0,0 0 0,0 0 1,1 0-1,-3-2 0,3 3-9,-1 0 0,1 0 0,-1 0-1,1 0 1,-1 0 0,1 0 0,-1 0 0,0 0-1,1 0 1,-1 0 0,1 1 0,-1-1-1,1 0 1,-1 0 0,1 0 0,-1 1 0,1-1-1,-1 0 1,1 1 0,0-1 0,-1 0-1,1 1 1,-1-1 0,1 0 0,0 1 0,-1-1-1,1 1 1,0-1 0,-1 1 0,1-1-1,0 1 1,0-1 0,0 1 0,-1-1 0,1 1-1,0-1 1,0 1 0,0-1 0,0 1-1,0-1 1,0 1 0,0 0 0,0 0 0,-1 5-1,-1 0 1,1 0-1,0 0 1,1 0-1,0 0 1,0 0 0,0 0-1,0 0 1,1 0-1,0 0 1,0 0-1,1-1 1,2 7 0,-3-10 7,0 0 0,0 0 1,0-1-1,0 1 0,0-1 1,0 1-1,1-1 0,-1 1 1,1-1-1,-1 0 1,1 1-1,-1-1 0,1 0 1,0 0-1,0 0 0,0-1 1,2 2-1,-1-1 6,0-1 0,1 1 0,-1-1 0,1 0 0,-1 0 0,1 0-1,-1-1 1,0 1 0,1-1 0,-1 0 0,1 0 0,-1 0 0,3-1 0,5-4 56,0 1 1,-1-2-1,0 1 1,0-1-1,0-1 1,-1 0-1,0 0 1,-1-1-1,0 0 1,8-11-1,1-4 163,-1 0 1,-1-1-1,13-29 1,-21 35-214,0 0 1,0 0 0,-2-1-1,-1 1 1,0-1 0,-1 0-1,0-37 1,-3 55-11,0 1 0,0-1 0,0 1 0,0-1 0,-1 1 0,1-1 0,0 1 0,-1 0 0,1-1 0,0 1 0,-1-1 0,0 1 0,1 0 0,-3-3 0,3 4 0,0-1 0,-1 1 0,1 0 0,-1-1 0,1 1 0,-1 0 0,1 0 0,-1-1 0,1 1 0,-1 0 0,0 0 0,1 0 0,-1 0 0,1 0 0,-1 0 0,1 0 0,-1 0 0,1 0 0,-1 0 0,0 0 0,1 0 0,-1 0 0,1 0 0,-1 1 0,0-1 0,-2 2 0,-1 0 0,2 0 0,-1 0 0,0 0 0,0 1 0,1-1 0,-1 1 0,1-1 0,-1 1 0,-2 6 0,-13 20 0,2 2 0,0 0 0,3 1 0,1 0 0,1 1 0,1 1 0,2-1 0,2 2 0,1-1 0,-1 45 0,6-75 0,0-1 0,0 1 0,1 0 0,-1-1 0,1 1 0,0-1 0,0 1 0,0-1 0,0 1 0,1-1 0,-1 0 0,1 0 0,0 1 0,0-1 0,0 0 0,0-1 0,1 1 0,4 4 0,-5-5 0,1 0 0,0-1 0,-1 0 0,1 1 0,0-1 0,0 0 0,0-1 0,0 1 0,-1 0 0,1-1 0,0 1 0,0-1 0,0 0 0,0 0 0,0-1 0,0 1 0,0 0 0,0-1 0,0 0 0,0 1 0,0-1 0,0-1 0,0 1 0,2-2 0,4-2 0,-1 0 0,0-1 0,0-1 0,-1 1 0,1-1 0,-1-1 0,-1 1 0,1-1 0,-1 0 0,-1 0 0,0-1 0,7-14 0,1-5 0,-1 1 0,15-58 0,-33 105 0,0 33 0,5-49 0,1 1 0,1 0 0,-1-1 0,1 1 0,0 0 0,0-1 0,0 1 0,0-1 0,1 1 0,2 4 0,-3-7 0,0 0 0,1-1 0,-1 1 0,1 0 0,-1 0 0,1-1 0,0 1 0,0-1 0,-1 0 0,1 1 0,0-1 0,0 0 0,0 0 0,1 0 0,-1 0 0,0-1 0,0 1 0,0 0 0,1-1 0,-1 0 0,0 1 0,1-1 0,1 0 0,5 0 0,-1-1 0,0 0 0,0 0 0,0-1 0,-1 1 0,1-2 0,0 1 0,-1-1 0,13-7 0,2-2 0,35-29 0,-40 27 0,2 0 0,27-13 0,-46 26 0,0 1 0,1 0 0,-1 0 0,0 0 0,0 0 0,0 0 0,1 0 0,-1 0 0,0 0 0,0 0 0,1 0 0,-1 0 0,0 0 0,0 0 0,0 0 0,1 0 0,-1 0 0,0 1 0,0-1 0,1 0 0,-1 0 0,0 0 0,0 0 0,0 0 0,1 0 0,-1 1 0,0-1 0,0 0 0,0 0 0,0 0 0,0 0 0,1 1 0,-1-1 0,0 0 0,0 0 0,0 0 0,0 1 0,0-1 0,0 0 0,0 0 0,0 1 0,4 16 0,-4 27 0,0-36 0,0-4 0,-1 1 0,2-1 0,-1 1 0,0-1 0,1 1 0,0-1 0,0 1 0,0-1 0,2 5 0,-2-8 0,-1 0 0,1 0 0,0-1 0,-1 1 0,1 0 0,-1-1 0,1 1 0,0-1 0,0 1 0,-1-1 0,1 1 0,0-1 0,0 1 0,0-1 0,0 0 0,-1 1 0,1-1 0,0 0 0,2 1 0,-1-1 0,1 0 0,0-1 0,-1 1 0,1 0 0,0-1 0,-1 0 0,1 1 0,-1-1 0,1 0 0,2-2 0,7-4 0,1-1 0,-1-1 0,0 0 0,0 0 0,-1-1 0,10-12 0,-12 12 0,0 0 0,1 1 0,1 0 0,-1 1 0,2 0 0,-1 0 0,21-9 0,-30 21 0,-1 1 0,0 0 0,0 0 0,-1 0 0,0 0 0,1 0 0,-1-1 0,-2 8 0,-3 17 0,3-24 0,1 0 0,0 0 0,0 0 0,0 0 0,0 0 0,1 0 0,0 0 0,0 0 0,0 0 0,1 0 0,-1 0 0,3 6 0,-2-10 0,-1-1 0,1 1 0,0-1 0,-1 1 0,1-1 0,0 1 0,0-1 0,-1 0 0,1 1 0,0-1 0,0 0 0,0 0 0,0 1 0,-1-1 0,1 0 0,0 0 0,0 0 0,0 0 0,0 0 0,0 0 0,-1-1 0,1 1 0,0 0 0,0 0 0,0-1 0,-1 1 0,1 0 0,1-1 0,23-12 0,14-15 0,61-60 0,-27 23 0,-72 65 0,-1-1 0,0 1 0,0 0 0,0 0 0,1-1 0,-1 1 0,0 0 0,0 0 0,1 0 0,-1-1 0,0 1 0,0 0 0,1 0 0,-1 0 0,0 0 0,1 0 0,-1-1 0,0 1 0,1 0 0,-1 0 0,0 0 0,1 0 0,-1 0 0,0 0 0,1 0 0,-1 0 0,0 0 0,1 0 0,-1 0 0,0 1 0,1-1 0,-1 0 0,0 0 0,0 0 0,1 0 0,-1 0 0,0 1 0,1-1 0,2 16 0,-8 34 0,3-35 0,1-14 0,1 0 0,0 0 0,0 0 0,-1 0 0,1 0 0,0 1 0,0-1 0,0 0 0,0 0 0,0 0 0,1 0 0,-1 0 0,0 0 0,0 0 0,1 0 0,-1 0 0,1 0 0,-1 0 0,1 0 0,-1 0 0,1-1 0,-1 1 0,1 0 0,0 0 0,-1 0 0,1-1 0,0 1 0,0 0 0,0-1 0,1 2 0,0-2 0,0 0 0,0 0 0,0 0 0,0-1 0,0 1 0,0 0 0,0-1 0,-1 0 0,1 1 0,0-1 0,0 0 0,0 0 0,-1 0 0,4-2 0,9-7 0,-1 0 0,20-21 0,-25 22-44,-6 7-10,0 0 0,0 0 1,-1-1-1,1 1 0,1 1 1,-1-1-1,0 0 1,0 0-1,1 1 0,-1-1 1,1 1-1,-1 0 0,1 0 1,2-1-1,-4 35-1035,-10 2 1149,6-30-52,2 0 0,-1 0 0,1 0 0,0 0 0,0 0-1,0 1 1,0-1 0,1 0 0,1 11 0,-1-15-5,1-1-1,-1 0 1,0 1-1,1-1 1,-1 0-1,0 1 1,1-1 0,-1 0-1,1 0 1,-1 1-1,1-1 1,-1 0-1,1 0 1,-1 0-1,1 1 1,-1-1 0,1 0-1,-1 0 1,1 0-1,-1 0 1,1 0-1,-1 0 1,1 0 0,-1 0-1,1 0 1,-1 0-1,1-1 1,-1 1-1,1 0 1,-1 0 0,1 0-1,-1 0 1,0-1-1,1 1 1,-1 0-1,1-1 1,-1 1 0,1 0-1,-1-1 1,1 1-1,19-14 187,1-8-63,-1-1 0,-1 0 0,-1-2 0,-1 0 0,-1-1 0,-1 0 0,14-37 1,-1-9-458,32-123 0,-55 176 253,-1 0 1,0 0-1,1-36 1,-9 51 756,-4 10-468,-5 9-108,3 1-78,2 0 1,-1 1 0,2 0-1,1 0 1,0 1-1,1-1 1,1 1 0,0 0-1,1 0 1,0 31-1,2-7 24,3 1-1,1-1 1,12 65-1,-8-74-48,1-1 0,13 34 0,-33-88 0,0 0 0,-1 1 0,-1 0 0,-33-35 0,25 29 0,-37-55 0,59 81 0,-1 0 0,0 0 0,1 0 0,0 0 0,-1 0 0,1 0 0,-1 0 0,1 0 0,0 0 0,0 0 0,-1 0 0,1 0 0,0 0 0,0 0 0,0 0 0,0 0 0,0 0 0,0 0 0,1 0 0,-1 0 0,0 0 0,0 0 0,1 0 0,-1 0 0,1 1 0,-1-1 0,1-1 0,1 0 0,-1 1 0,1-1 0,0 1 0,0 0 0,0 0 0,0 0 0,-1 0 0,1 0 0,1 0 0,-1 0 0,0 1 0,3-2 0,12 0 0,-1 0 0,32 1 0,-30 0 0,121-3 0,-139 4-60,1 0 0,-1 0 0,1 0 1,-1 0-1,1 0 0,-1 0 0,1 0 0,-1 0 0,1 0 0,-1 0 1,1 0-1,-1 0 0,1 0 0,-1-1 0,1 1 0,-1 0 0,0 0 1,1 0-1,-1-1 0,1 1 0,-1 0 0,1 0 0,-1-1 1,0 1-1,1 0 0,-1-1 0,0 1 0,0-1 0,1 1 0,-1 0 1,0-1-1,0 1 0,1-1 0,-1 1 0,0-1 0,0 1 0,0-1 1,0 1-1,0 0 0,1-1 0,-1 1 0,0-1 0,0 1 0,0-1 1,-1 1-1,1-1 0,0 1 0,0-1 0,0 1 0,0-1 0,0 1 1,0-1-1,-1 1 0,1 0 0,0-1 0,0 1 0,-1-1 0,1 0 1,-24-21-8549,-8 1-3660</inkml:trace>
</inkml:ink>
</file>

<file path=ppt/ink/ink10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52:55.331"/>
    </inkml:context>
    <inkml:brush xml:id="br0">
      <inkml:brushProperty name="width" value="0.025" units="cm"/>
      <inkml:brushProperty name="height" value="0.025" units="cm"/>
    </inkml:brush>
  </inkml:definitions>
  <inkml:trace contextRef="#ctx0" brushRef="#br0">797 262 20435,'5'5'2819,"10"-1"961,3 3-1122,0-1-1921,-2 2-513,-9 2-128,-6-2-1185,-1-4-3075,-18-4-4612</inkml:trace>
  <inkml:trace contextRef="#ctx0" brushRef="#br0" timeOffset="1">100 35 21300,'0'0'3427,"-56"-12"289,38 6-705,5 1-1698,8 1-1313,-3 1 0,8 0 0,0 2-288</inkml:trace>
</inkml:ink>
</file>

<file path=ppt/ink/ink10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52:55.703"/>
    </inkml:context>
    <inkml:brush xml:id="br0">
      <inkml:brushProperty name="width" value="0.025" units="cm"/>
      <inkml:brushProperty name="height" value="0.025" units="cm"/>
    </inkml:brush>
  </inkml:definitions>
  <inkml:trace contextRef="#ctx0" brushRef="#br0">1 0 7015,'0'0'9449</inkml:trace>
</inkml:ink>
</file>

<file path=ppt/ink/ink10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52:56.078"/>
    </inkml:context>
    <inkml:brush xml:id="br0">
      <inkml:brushProperty name="width" value="0.025" units="cm"/>
      <inkml:brushProperty name="height" value="0.025" units="cm"/>
    </inkml:brush>
  </inkml:definitions>
  <inkml:trace contextRef="#ctx0" brushRef="#br0">61 228 14510,'0'0'8824,"-7"12"-8509,0-2-253,1 0 1,1 0-1,0 1 1,1-1-1,0 1 1,0 0-1,1 0 1,1 1-1,-2 16 1,1 9-23,-1-15-24,2 0-1,1 0 1,1 1 0,1-1-1,1 0 1,0 0 0,8 26-1,-10-45-3,1-1 1,0 0-1,0 1 0,0-1 0,0 0 0,1 0 1,-1 0-1,0 0 0,1 0 0,-1 0 0,1 0 1,0-1-1,0 1 0,0 0 0,0-1 0,0 1 1,0-1-1,0 0 0,0 0 0,0 0 0,1 0 0,-1 0 1,0 0-1,1-1 0,-1 1 0,1-1 0,-1 0 1,0 1-1,1-1 0,-1 0 0,1-1 0,-1 1 1,1 0-1,3-2 0,2 0 194,0-1 0,0 0 0,0 0 0,-1-1 0,1 0 1,-1 0-1,0-1 0,-1 0 0,9-7 0,13-15 183,-2-1 0,-1-1 1,-1-1-1,-1-1 1,-2-1-1,-1-1 0,-2 0 1,-1-2-1,-1 0 0,-3-1 1,0-1-1,-3 1 0,-1-2 1,6-50-1,-15 51-389,1 36 0,-1 1 0,0 0 0,0-1 0,0 1 0,0-1 0,0 1 0,0-1 0,0 1 0,0-1 0,0 1 0,0-1 0,0 1 0,0 0 0,-1-1 0,1 1 0,0-1 0,0 1 0,0-1 0,-1 1 0,1 0 0,0-1 0,0 1 0,-1 0 0,1-1 0,0 1 0,-1 0 0,1-1 0,0 1 0,-1 0 0,1 0 0,-1-1 0,1 1 0,-11 10 0,-7 24 0,4 16 0,3 0 0,2 0 0,2 1 0,2 0 0,3 1 0,6 82 0,-4-128-132,1 0 0,0 1-1,1-1 1,-1 0 0,1 0 0,0 0-1,1-1 1,-1 1 0,1 0 0,7 9-1,-8-13 55,-1 0 0,1 0 0,0-1 0,0 1 0,0-1 0,-1 1 0,2-1 0,-1 0 0,0 1 0,0-1 0,0-1 0,0 1 0,1 0 0,-1 0 0,0-1 0,1 1 0,-1-1 0,1 0 0,-1 0 0,0 0 1,1 0-1,-1 0 0,1 0 0,-1-1 0,0 1 0,1-1 0,-1 1 0,0-1 0,0 0 0,1 0 0,2-2 0,3-2-630,0-1 1,0 1 0,-1-2-1,1 1 1,-1-1 0,-1 0-1,1-1 1,-1 0 0,7-13-1,24-40-5308</inkml:trace>
</inkml:ink>
</file>

<file path=ppt/ink/ink10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52:56.467"/>
    </inkml:context>
    <inkml:brush xml:id="br0">
      <inkml:brushProperty name="width" value="0.025" units="cm"/>
      <inkml:brushProperty name="height" value="0.025" units="cm"/>
    </inkml:brush>
  </inkml:definitions>
  <inkml:trace contextRef="#ctx0" brushRef="#br0">198 0 17681,'-7'13'2493,"-54"84"442,29-50-1145,2 2 1,-32 71-1,61-118-1783,0 1 0,0-1 0,0 0 0,1 0 0,-1 0-1,1 0 1,0 0 0,-1 1 0,1-1 0,0 0 0,0 0-1,1 5 1,-1-6-13,0-1 0,1 1 0,-1-1 0,0 1-1,1 0 1,-1-1 0,1 1 0,-1-1 0,1 1 0,-1-1 0,1 1-1,-1-1 1,1 0 0,-1 1 0,1-1 0,-1 0 0,1 1-1,0-1 1,-1 0 0,1 0 0,-1 1 0,1-1 0,0 0 0,-1 0-1,1 0 1,0 0 0,0 0 0,5 0 6,0-1 0,0 0-1,0-1 1,-1 1 0,1-1 0,0 0-1,-1-1 1,6-2 0,18-10 100,-4 2-88,44-17 0,-62 27-25,0 1 0,0 0 0,1 1 0,-1-1 0,0 1 0,1 1 0,-1 0 0,1 0 0,-1 0 0,1 1 0,10 2 0,-15-2 7,-1 1 0,1-1-1,0 1 1,0 0 0,-1 0 0,1 0 0,-1 0 0,0 1 0,0-1 0,0 0-1,0 1 1,0 0 0,0-1 0,-1 1 0,1 0 0,-1 0 0,1 0 0,-1 0-1,0 0 1,-1 0 0,1 0 0,0 1 0,-1-1 0,0 0 0,0 0 0,0 0-1,0 1 1,-1 2 0,1 5 189,0-1 0,-1 0 0,-1 1 0,0-1 0,0 0 0,-1 0 0,-7 17 0,-3-4 177,0-1 0,-2 0 0,0-1 0,-21 21-1,26-31-212,-1 0-1,0-1 1,0 0-1,-1-1 1,0 0-1,0-1 1,-1-1-1,-23 11 1,34-18-154,1 1 0,-1 0 0,1 0 1,-1-1-1,0 1 0,1-1 0,-1 0 0,0 1 0,0-1 0,1 0 1,-1 0-1,0 0 0,0 0 0,1 0 0,-1-1 0,0 1 0,1 0 1,-1-1-1,0 1 0,1-1 0,-4-1 0,5 1-17,-1 0-1,0 0 1,0 0-1,1-1 1,-1 1-1,1 0 0,-1-1 1,1 1-1,0 0 1,-1 0-1,1-1 1,0 1-1,0-1 1,0 1-1,0 0 1,0-1-1,0 1 1,0 0-1,1-1 1,0-1-1,2-8-392,1 0 1,0 1-1,0 0 1,1-1-1,8-11 0,6-5-5474,33-39 1,-12 24-7702</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6:25.405"/>
    </inkml:context>
    <inkml:brush xml:id="br0">
      <inkml:brushProperty name="width" value="0.025" units="cm"/>
      <inkml:brushProperty name="height" value="0.025" units="cm"/>
    </inkml:brush>
  </inkml:definitions>
  <inkml:trace contextRef="#ctx0" brushRef="#br0">156 49 2787,'-33'-4'11446,"32"4"-11094,0 0-1,0 0 1,0 0 0,0 0 0,0-1-1,0 1 1,0 0 0,0-1-1,0 1 1,0-1 0,0 1-1,0-1 1,0 1 0,0-1 0,0 0-1,1 1 1,-1-1 0,0 0-1,0 0 1,1 0 0,-1 0 0,0 1-1,1-1 1,-1 0 0,1 0-1,-1-2 1,2 2-283,0 0-1,0 0 0,1 0 1,-1 0-1,0 0 1,0 0-1,1 0 0,-1 0 1,1 1-1,-1-1 1,1 1-1,-1-1 1,1 1-1,-1-1 0,1 1 1,2 0-1,29-7 162,-22 5-189,1 0-35,-1 0-1,1 1 1,-1 0-1,1 1 1,-1 0 0,1 0-1,-1 2 1,22 4-1,-31-6-5,-1 1 0,0 0 0,1-1 0,-1 1 0,0 0 0,0 0 0,0 0 1,1 0-1,-1 0 0,0 0 0,0 0 0,-1 1 0,1-1 0,0 0 0,0 0 0,-1 1 0,1-1 0,0 0 0,-1 1 0,1-1 0,-1 1 0,0-1 0,1 3 0,-1-1 15,-1 0-1,1 1 1,0-1-1,-1 0 0,0 0 1,0 0-1,0 0 1,0 0-1,0 0 1,-3 4-1,-3 4 99,0-1 0,-1 0 1,0-1-1,-13 13 0,12-12 261,-1-1 1,0 0-1,-1 0 0,0-1 1,0 0-1,-1-1 0,0 0 0,-26 10 1,45-19-224,9-1-216,-1 0-1,1 1 1,0 0 0,0 2-1,19 0 1,-32 1 35,0-1 1,0 0-1,0 1 0,0 0 0,0-1 0,0 1 1,0 0-1,0 1 0,0-1 0,0 0 0,-1 1 1,1-1-1,-1 1 0,1 0 0,-1 0 0,0 0 1,0 0-1,1 1 0,-1-1 0,-1 0 0,1 1 1,0 0-1,-1-1 0,1 1 0,-1 0 0,0 0 1,0 0-1,0-1 0,0 1 0,-1 0 0,1 0 1,-1 1-1,1-1 0,-1 0 0,-1 4 0,1-5 81,-1 1-1,0-1 1,0-1 0,0 1-1,0 0 1,0 0-1,0 0 1,-1 0-1,1-1 1,0 1-1,-1-1 1,0 1-1,1-1 1,-1 1-1,0-1 1,0 0-1,1 0 1,-1 0-1,0 0 1,0 0-1,0 0 1,0-1-1,-1 1 1,-3 0-1,-59 13 1632,60-13-1504,-52 4 618,-74-2 0,112-3-738,67 0-1946,71-1-8860,-77-6 3974</inkml:trace>
</inkml:ink>
</file>

<file path=ppt/ink/ink1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30:54.022"/>
    </inkml:context>
    <inkml:brush xml:id="br0">
      <inkml:brushProperty name="width" value="0.025" units="cm"/>
      <inkml:brushProperty name="height" value="0.025" units="cm"/>
    </inkml:brush>
  </inkml:definitions>
  <inkml:trace contextRef="#ctx0" brushRef="#br0">19 38 21012,'0'0'3721,"-4"9"-3059,-10 25-241,14-33-407,0 0-1,0 0 1,0-1-1,0 1 1,0 0-1,0 0 1,1-1-1,-1 1 1,0 0-1,1-1 1,-1 1-1,0 0 1,1-1-1,-1 1 1,1 0-1,-1-1 1,1 1-1,-1-1 1,1 1-1,-1-1 0,1 1 1,-1-1-1,1 0 1,0 1-1,-1-1 1,1 1-1,0-1 1,-1 0-1,1 0 1,0 0-1,0 1 1,-1-1-1,1 0 1,0 0-1,0 0 1,-1 0-1,1 0 1,0 0-1,0 0 1,-1 0-1,1-1 1,1 1-1,31-3 299,-28 2-285,-1-1 0,0 0 0,0 0 0,0-1 0,-1 1 0,1-1 0,-1 0 1,1 0-1,-1 0 0,4-4 0,-6 6-15,0 0 1,0-1-1,0 1 0,0 0 1,0-1-1,0 1 1,0-1-1,0 1 1,0-1-1,0 1 1,-1-1-1,1 0 0,-1 1 1,1-1-1,-1 0 1,0 1-1,0-1 1,0 0-1,0 0 0,0 1 1,0-1-1,0 0 1,0 0-1,-1 1 1,1-1-1,-1 0 0,1 1 1,-1-1-1,0 1 1,0-3-1,-1 3 2,1 0-1,-1-1 1,0 1-1,1 0 1,-1 0-1,0 0 1,0 0-1,0 0 1,0 1-1,0-1 1,0 1-1,0-1 0,0 1 1,0 0-1,0-1 1,0 1-1,0 0 1,0 0-1,0 0 1,0 1-1,0-1 1,0 1-1,0-1 1,0 1-1,0-1 1,0 1-1,0 0 1,0 0-1,-2 2 1,1-2 6,-1 1 1,1-1-1,0 1 1,0 0-1,0 0 1,1 1-1,-1-1 1,0 0-1,1 1 1,-1 0-1,1 0 1,0-1-1,0 1 0,0 0 1,0 1-1,-2 5 1,5-9-22,-1 1 0,0 0-1,0 0 1,1-1 0,-1 1 0,0 0 0,1-1 0,-1 1-1,1 0 1,-1-1 0,1 1 0,-1-1 0,1 1 0,0 0-1,-1-1 1,1 1 0,0-1 0,-1 0 0,1 1 0,0-1 0,-1 0-1,1 1 1,0-1 0,0 0 0,0 0 0,-1 0 0,1 1-1,0-1 1,0 0 0,0 0 0,-1 0 0,1 0 0,0 0-1,0-1 1,-1 1 0,1 0 0,0 0 0,1-1 0,36-5-894,-1-14-2340,-3-11-3310</inkml:trace>
</inkml:ink>
</file>

<file path=ppt/ink/ink11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52:56.855"/>
    </inkml:context>
    <inkml:brush xml:id="br0">
      <inkml:brushProperty name="width" value="0.025" units="cm"/>
      <inkml:brushProperty name="height" value="0.025" units="cm"/>
    </inkml:brush>
  </inkml:definitions>
  <inkml:trace contextRef="#ctx0" brushRef="#br0">18 807 2819,'0'0'13874,"-3"9"-9278,-11 25-2236,14-34-2319,0 0-1,0 0 1,0 0-1,0 1 1,0-1-1,0 0 1,0 0-1,0 0 1,0 1-1,0-1 1,0 0-1,0 0 1,0 0-1,0 0 1,0 1-1,1-1 1,-1 0-1,0 0 1,0 0-1,0 0 1,0 1-1,0-1 1,1 0-1,-1 0 1,0 0-1,0 0 1,0 0-1,0 0 1,1 0-1,-1 0 1,0 0-1,0 1 1,0-1-1,0 0 1,1 0-1,-1 0 1,0 0-1,0 0 1,0 0-1,1 0 1,-1 0-1,0 0 1,0 0-1,0-1 1,1 1-1,-1 0 1,0 0-1,0 0 1,0 0-1,1 0 1,-1 0-1,0 0 1,0 0-1,0 0 1,0-1-1,0 1 1,1 0-1,-1 0 1,0 0-1,0 0 1,0 0-1,0-1 1,0 1-1,0 0 1,0 0-1,1 0 1,-1-1-1,0 1 1,16-10 821,6-10-222,-1 0-1,0-2 1,-2 0 0,25-38 0,57-106 1622,-66 101-2262,-2-2 0,-4-1 0,-2-1 0,-3-1 0,18-95 0,-37 139 0,-4 30 0,-5 46 0,3-44 0,-14 119 0,5-54 0,3 1 0,3-1 0,7 104 0,-1-163 0,0 0 0,0 0 0,1 0 0,1 0 0,0 0 0,0-1 0,2 0 0,-1 0 0,1 0 0,1-1 0,0 0 0,0 0 0,1 0 0,0-1 0,14 12 0,-11-17-3741,-19-14-2890,-15-7 155</inkml:trace>
</inkml:ink>
</file>

<file path=ppt/ink/ink11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52:57.215"/>
    </inkml:context>
    <inkml:brush xml:id="br0">
      <inkml:brushProperty name="width" value="0.025" units="cm"/>
      <inkml:brushProperty name="height" value="0.025" units="cm"/>
    </inkml:brush>
  </inkml:definitions>
  <inkml:trace contextRef="#ctx0" brushRef="#br0">0 156 18449,'0'0'10378,"60"-37"-8968,-4 24 63,12-1-896,9-2-449,1-3-545,-7-5-4291,-9-8-7784</inkml:trace>
</inkml:ink>
</file>

<file path=ppt/ink/ink11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52:58.993"/>
    </inkml:context>
    <inkml:brush xml:id="br0">
      <inkml:brushProperty name="width" value="0.025" units="cm"/>
      <inkml:brushProperty name="height" value="0.025" units="cm"/>
    </inkml:brush>
  </inkml:definitions>
  <inkml:trace contextRef="#ctx0" brushRef="#br0">2 46 14958,'0'0'5162,"0"10"-2802,-2 12-1906,2 0-1,1 0 1,0-1 0,2 1 0,0-1 0,1 0-1,2 0 1,0 0 0,1 0 0,15 29-1,-21-47-444,0-1 0,0 1 0,1-1 0,-1 1 0,1-1 0,0 0 0,-1 0 0,1 1 0,0-1 0,0 0 0,1-1 0,-1 1 0,0 0-1,1-1 1,-1 1 0,1-1 0,-1 0 0,1 0 0,-1 0 0,1 0 0,0 0 0,0 0 0,-1-1 0,1 0 0,0 1 0,0-1 0,0 0 0,0 0 0,-1 0 0,1-1-1,0 1 1,0-1 0,0 0 0,-1 0 0,1 1 0,0-2 0,-1 1 0,5-3 0,3-2 59,-1-1 0,-1 0 0,1-1 0,-1 0 0,0 0 0,-1-1 0,0 1 0,8-15 0,7-16 162,-2-1-1,23-63 1,-23 52 581,-20 51-785,0-1-1,0 1 1,0 0-1,0-1 0,0 1 1,0 0-1,0-1 1,1 1-1,-1 0 0,0-1 1,0 1-1,0 0 1,0 0-1,0-1 0,0 1 1,1 0-1,-1-1 1,0 1-1,0 0 0,0 0 1,1 0-1,-1-1 1,0 1-1,0 0 0,1 0 1,-1 0-1,0-1 1,1 1-1,-1 0 0,0 0 1,0 0-1,1 0 1,-1 0-1,0 0 0,1 0 1,-1 0-1,0 0 1,1 0-1,0 0 0,5 14 390,1 37-193,-6-41-12,3 26 37,-3-22-218,0 0 0,1-1 0,0 1 1,1-1-1,9 25 0,-11-37-26,-1 0 0,0 0 1,1 0-1,-1-1 0,1 1 0,-1 0 0,1 0 0,0 0 0,-1-1 0,1 1 0,0 0 1,-1 0-1,1-1 0,0 1 0,0-1 0,0 1 0,-1-1 0,1 1 0,0-1 1,0 1-1,0-1 0,0 0 0,0 1 0,0-1 0,0 0 0,2 0 0,-1 0 9,0-1 0,-1 1-1,1-1 1,0 0 0,0 1-1,-1-1 1,1 0 0,0 0 0,-1 0-1,1 0 1,-1-1 0,1 1-1,1-2 1,6-8 60,-1 1 0,1-2 0,7-13 0,-11 16-58,12-19-14,-3 4 0,1 1 0,23-28 0,-34 47 0,0-1 0,0 1 0,0 0 0,0 0 0,1 1 0,-1-1 0,1 1 0,0 0 0,0 0 0,1 1 0,-1-1 0,0 1 0,1 0 0,-1 1 0,1-1 0,10 0 0,-13 2 1,-1 0 0,0 0 0,0 1 0,0 0 0,0-1 0,0 1 0,1 0 0,-1 0 0,-1 0 0,1 0 0,0 0 0,0 0 0,0 1 0,-1-1 0,1 1 0,0-1 0,-1 1 0,1-1 0,-1 1 0,0 0 0,0 0 0,0 0 0,0 0 0,0 0 0,0 0-1,0 0 1,0 0 0,-1 0 0,1 0 0,0 5 0,1 7-28,0 1-1,0 0 0,-1 20 1,-1-26-16,-1 19-395,0 1-1542,3-11-5574,-4-30 1025</inkml:trace>
</inkml:ink>
</file>

<file path=ppt/ink/ink11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52:59.366"/>
    </inkml:context>
    <inkml:brush xml:id="br0">
      <inkml:brushProperty name="width" value="0.025" units="cm"/>
      <inkml:brushProperty name="height" value="0.025" units="cm"/>
    </inkml:brush>
  </inkml:definitions>
  <inkml:trace contextRef="#ctx0" brushRef="#br0">4 0 21012,'0'0'1025,"-3"47"-801,29-33-256,4-3-1698,6-5-2978</inkml:trace>
</inkml:ink>
</file>

<file path=ppt/ink/ink11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52:59.834"/>
    </inkml:context>
    <inkml:brush xml:id="br0">
      <inkml:brushProperty name="width" value="0.025" units="cm"/>
      <inkml:brushProperty name="height" value="0.025" units="cm"/>
    </inkml:brush>
  </inkml:definitions>
  <inkml:trace contextRef="#ctx0" brushRef="#br0">104 267 18674,'-8'9'1446,"-49"59"2902,52-61-4089,0 0 1,1 0-1,0 0 1,0 1-1,1 0 1,0 0-1,1 0 0,-1 0 1,1 0-1,0 10 1,1-17-264,1 0 1,0 0-1,0 0 1,0 0-1,0 1 1,0-1-1,0 0 1,0 0-1,0 0 1,0 0-1,1 0 1,-1 1-1,0-1 0,1 0 1,-1 0-1,1 0 1,0 0-1,-1 0 1,1 0-1,-1 0 1,1 0-1,0-1 1,0 1-1,0 0 1,0 0-1,-1 0 1,1-1-1,2 2 1,-1-2-25,0 1 0,0-1 0,1 0 0,-1 0 0,0 0 0,0 0 0,1 0 0,-1 0 0,0 0 0,0-1 0,0 1 0,1-1 0,2-1 0,4-2-23,0 0 1,0 0-1,-1-1 0,1 0 0,-1-1 1,8-7-1,7-10 129,-2-2-1,-1 0 1,-1-1-1,-1-1 1,-1-1 0,-1-1-1,-2 0 1,-1 0 0,-1-2-1,-2 0 1,-1 0-1,8-52 1,-17 76 209,-2 7-86,-8 17 26,-9 29 67,6-9 137,1 0-1,2 1 1,2 0-1,2 1 1,-2 51 0,7-87-423,1 0 1,0 0-1,0 0 1,0 0-1,0 0 1,1 0 0,-1-1-1,1 1 1,0 0-1,0 0 1,0 0-1,0 0 1,0-1-1,1 1 1,-1 0-1,1-1 1,0 0-1,0 1 1,-1-1 0,2 0-1,-1 0 1,0 0-1,0 0 1,1 0-1,-1 0 1,1-1-1,-1 1 1,1-1-1,0 0 1,-1 0-1,1 0 1,0 0 0,0 0-1,0 0 1,0-1-1,0 0 1,0 1-1,0-1 1,0 0-1,0-1 1,0 1-1,0 0 1,0-1 0,5-1-1,3-1 17,0-1 0,0 0 1,-1 0-1,1-1 0,-1-1 0,0 1 0,0-2 0,-1 1 0,0-1 1,0-1-1,0 0 0,-1 0 0,13-18 0,-10 13-49,-1-2 0,0 1-1,-1-1 1,0-1 0,-2 0-1,1 0 1,-2 0 0,6-26 0,-9 2-69,-3 39 90,0 1 0,0-1-1,0 1 1,0-1 0,-1 0 0,1 1 0,0-1 0,0 1 0,0-1-1,-1 0 1,1 1 0,0-1 0,-1 1 0,1-1 0,-1 1-1,1-1 1,0 1 0,-1-1 0,1 1 0,-1 0 0,1-1 0,-1 1-1,1 0 1,-1-1 0,1 1 0,-1 0 0,0 0 0,1-1 0,-1 1-1,1 0 1,-1 0 0,0 0 0,1 0 0,-1 0 0,0 0-1,1 0 1,-1 0 0,1 0 0,-1 0 0,0 0 0,1 0 0,-1 0-1,0 1 1,1-1 0,-1 0 0,1 0 0,-1 1 0,1-1 0,-1 0-1,1 1 1,-1-1 0,1 1 0,-1-1 0,1 0 0,-1 1-1,1 0 1,-9 5 16,2 1-1,-1 0 1,1 1-1,0 0 1,0 0-1,1 0 1,-9 16-1,6-8 105,0 1-1,1 0 1,-9 26-1,16-40-73,0 0 0,0 1 0,0-1-1,1 0 1,-1 1 0,1-1 0,0 1 0,0-1-1,0 1 1,0 3 0,1-6-39,-1 0 0,1 0 0,0 0 0,-1 0 0,1 0 0,0 0 0,0 0 0,-1 0 1,1 0-1,0-1 0,0 1 0,0 0 0,0 0 0,0-1 0,0 1 0,0-1 0,0 1 0,0-1 0,0 1 0,1-1 0,-1 0 0,0 0 0,0 1 0,0-1 0,1 0 1,-1 0-1,0 0 0,0 0 0,3-1 0,14 0 25,1-1 0,-1-1-1,1-1 1,-1-1 0,19-7 0,-17 5 0,1 1 0,0 1-1,30-3 1,-41 7-29,0 0 0,0 1 0,0 0 0,0 1 0,0 0 0,0 1 0,19 5 0,-25-6 0,0 1 0,0 1 0,0-1 0,0 0 0,0 1 0,-1 0 0,1 0 0,-1 0 0,0 1 0,0-1 0,0 1 0,0-1 0,0 1 0,-1 0 0,1 0 0,-1 0 0,0 0 0,2 9 0,-3-11 0,0-7 0,-2-17 0,-7-31 0,-16-17 0,-8-33 0,32 103 3,1-1 0,-1 1 0,0-1 0,0 1 0,1-1 0,-1 1 0,0-1 0,1 1 0,-1-1 0,0 1 0,1 0 0,-1-1 0,0 1 0,1 0 0,-1-1 0,1 1 0,-1 0 0,1-1 0,-1 1 0,1 0 0,-1 0 0,1 0 0,-1-1 0,1 1 0,-1 0 0,1 0 0,0 0 0,-1 0 0,1 0 0,-1 0 0,1 0 0,-1 0 0,1 0 0,0 1 0,28-1-526,-25 1 98,30 0-3633,3 0-3565</inkml:trace>
</inkml:ink>
</file>

<file path=ppt/ink/ink11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53:00.547"/>
    </inkml:context>
    <inkml:brush xml:id="br0">
      <inkml:brushProperty name="width" value="0.025" units="cm"/>
      <inkml:brushProperty name="height" value="0.025" units="cm"/>
    </inkml:brush>
  </inkml:definitions>
  <inkml:trace contextRef="#ctx0" brushRef="#br0">23 218 20083,'0'0'8483,"10"-14"-7693,-2 3-623,43-70 635,-47 73-691,1-1-1,-2 1 0,1-1 0,-1 1 0,0-1 0,-1 0 1,0 0-1,-1 0 0,1-12 0,-2 21-100,0-1 0,0 1 0,0-1 0,0 1-1,0-1 1,0 1 0,0 0 0,0-1 0,0 1 0,0-1 0,0 1 0,-1-1-1,1 1 1,0-1 0,0 1 0,-1 0 0,1-1 0,0 1 0,0 0 0,-1-1 0,1 1-1,0 0 1,-1-1 0,1 1 0,-1 0 0,1-1 0,0 1 0,-1 0 0,1 0-1,-1 0 1,1-1 0,-1 1 0,1 0 0,0 0 0,-1 0 0,1 0 0,-1 0-1,1 0 1,-1 0 0,1 0 0,-1 0 0,1 0 0,-1 0 0,1 0 0,-1 0-1,1 1 1,0-1 0,-1 0 0,1 0 0,-1 0 0,1 1 0,-1-1 0,1 0 0,-24 18-42,15-7 12,1 1 1,1 0-1,0 0 1,0 0-1,1 1 0,1 0 1,1 1-1,-1-1 1,-2 20-1,2-2 14,0 0 1,3 0-1,0 37 0,2-66 3,0 1 1,0 0-1,0 0 1,1 0-1,-1-1 0,1 1 1,0 0-1,0-1 1,0 1-1,0 0 0,0-1 1,0 1-1,1-1 1,-1 0-1,1 1 1,-1-1-1,1 0 0,0 0 1,0 0-1,0 0 1,5 3-1,-4-3 3,0-1 1,1 0 0,-1 0-1,1 0 1,0 0-1,-1 0 1,1 0-1,0-1 1,-1 0-1,1 0 1,0 0-1,-1 0 1,1-1-1,0 1 1,-1-1-1,8-2 1,3-3 36,1 0 1,-1-1-1,-1 0 0,1-1 1,-1-1-1,-1 0 0,17-15 1,75-81 95,-103 104-133,61-67 166,-83 96-31,19-24-112,-1-1 0,1 1 1,0 0-1,-1-1 0,0 1 0,0-1 1,0 0-1,0 0 0,0 0 0,-1-1 1,1 1-1,-1-1 0,0 1 0,0-1 1,-4 1-1,7-3-23,1 0 0,-1 0 0,1 0 0,-1-1 0,0 1 0,1 0 0,-1-1 0,1 1 0,-1-1 0,1 1 0,-1 0 0,1-1 0,0 1 0,-1-1 0,1 1 0,0-1 0,-1 1 0,1-1 0,0 0 0,-1 1 0,1-1 0,0 1 0,0-1 0,0 0 0,0 1 0,-1-1 0,1 0 0,0 1 0,0-1 0,0 1 0,0-1 0,1 0 0,-1 1 0,0-1 0,0 0 0,0 0 0,3-28 0,-2 19-331,1 0 1,1 1-1,0 0 1,0 0-1,1 0 0,8-16 1,-11 23 219,0 0 1,0 0 0,1 0-1,-1 0 1,1 0-1,-1 0 1,1 0 0,-1 0-1,1 1 1,0-1-1,0 1 1,0-1 0,0 1-1,0 0 1,0 0-1,1 0 1,-1 0-1,0 0 1,0 0 0,1 0-1,-1 1 1,1-1-1,-1 1 1,0 0 0,1 0-1,-1 0 1,1 0-1,-1 0 1,1 0 0,-1 1-1,0-1 1,4 2-1,5 2-1489,-3 0-20,0-1-1,0-1 1,0 1-1,0-1 1,11 1 0,6-2-4995</inkml:trace>
</inkml:ink>
</file>

<file path=ppt/ink/ink11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53:01.390"/>
    </inkml:context>
    <inkml:brush xml:id="br0">
      <inkml:brushProperty name="width" value="0.025" units="cm"/>
      <inkml:brushProperty name="height" value="0.025" units="cm"/>
    </inkml:brush>
  </inkml:definitions>
  <inkml:trace contextRef="#ctx0" brushRef="#br0">56 375 13421,'0'0'9272,"-8"9"-8562,3-5-631,1 0 0,0 0 0,0 1-1,1-1 1,-1 1 0,1 0 0,0 0-1,0 0 1,1 1 0,-1-1 0,1 1-1,0-1 1,1 1 0,0 0 0,0-1-1,0 1 1,0 0 0,1 0 0,1 12-1,-1-17-70,1 1-1,0 0 0,0 0 1,-1-1-1,2 1 0,-1 0 1,0-1-1,0 1 1,0-1-1,1 1 0,-1-1 1,1 0-1,-1 1 0,1-1 1,-1 0-1,1 0 1,0 0-1,-1 0 0,1-1 1,0 1-1,0 0 0,0-1 1,0 1-1,0-1 0,3 1 1,62 7 164,-44-6-146,-12 0-56,8 0-237,0 1-1,28 8 1,-44-10 239,0 0 0,0 0 0,0 0 0,0 0 1,0 0-1,0 1 0,-1-1 0,1 1 0,0-1 0,-1 1 1,0 0-1,1 0 0,-1 1 0,0-1 0,0 0 1,0 1-1,0-1 0,0 1 0,-1 0 0,1-1 0,-1 1 1,0 0-1,2 4 0,-3-4 44,-1 0-1,1-1 1,0 1-1,-1 0 1,0-1 0,0 1-1,0 0 1,0-1-1,0 1 1,0-1 0,-1 0-1,1 1 1,-1-1-1,1 0 1,-1 0 0,0 0-1,0 0 1,0 0-1,0 0 1,0 0 0,-1-1-1,-2 2 1,-57 32 547,61-34-556,-7 3 8,-1-1 1,1 0-1,-1 0 0,1 0 1,-1-1-1,0 0 1,0-1-1,-13 1 1,21-2-35,0 0 0,0 0 0,0 0 1,0-1-1,0 1 0,0 0 0,0 0 1,0-1-1,0 1 0,0-1 1,0 1-1,1-1 0,-1 1 0,0-1 1,0 1-1,0-1 0,1 0 0,-1 1 1,0-1-1,1 0 0,-1 0 0,1 1 1,-1-1-1,1 0 0,-2-1 0,-2-31-948,5 19 477,1 1-1,0-1 1,5-14-1,73-187-5766,-11 34-965,-39 84 6621,-13 38 3861,1 4 3514,-20 93-1637,2 4-3783,-15 63 682,9-68-1251,0-1 1,3 1-1,0 0 0,3 0 0,5 45 1,-4-77-751,0 0 1,0 0-1,1-1 0,0 1 1,0-1-1,0 1 0,1-1 1,-1 0-1,1 0 1,5 6-1,-7-9-33,0 0 0,0 0 0,0 0 0,-1-1 0,1 1 0,0 0 0,0-1 0,0 1 0,0 0 0,0-1 0,0 0 0,0 1 1,1-1-1,-1 1 0,0-1 0,0 0 0,0 0 0,0 0 0,0 0 0,1 0 0,-1 0 0,0 0 0,0 0 0,0 0 0,0 0 0,0-1 0,1 1 0,-1 0 0,0-1 0,0 1 0,0-1 0,0 1 0,0-1 0,0 1 0,0-1 0,0 0 0,-1 0 0,1 1 0,0-1 0,0 0 1,0 0-1,-1 0 0,1 0 0,-1 0 0,1 0 0,0 0 0,-1 0 0,0 0 0,1-2 0,4-9-198,0-1-1,-1 0 1,-1 1 0,0-1-1,-1 0 1,0 0 0,-1-1 0,0 1-1,-2-20 1,1 23 210,-7-19-2,7 29-13,0-1-1,-1 0 0,1 1 1,0 0-1,-1-1 1,1 1-1,-1-1 1,1 1-1,-1-1 1,1 1-1,-1 0 1,1-1-1,-1 1 1,1 0-1,-1 0 1,1-1-1,-1 1 1,0 0-1,1 0 1,-1 0-1,1 0 1,-1 0-1,0 0 0,1 0 1,-2 0-1,0 1 6,0-1 0,1 1-1,-1 0 1,0 0-1,1 0 1,-1 1-1,1-1 1,-1 0-1,1 0 1,-1 1-1,1-1 1,0 1-1,0 0 1,-1-1-1,1 1 1,0 0 0,1-1-1,-1 1 1,0 0-1,0 0 1,1 0-1,-1 2 1,-1 4 50,-1 0 0,2 0 0,-1 0 1,1 0-1,0 0 0,1 0 0,0 1 0,1 10 1,0-17-45,-1 0 0,1 0 0,0 0 0,-1 0 1,1-1-1,0 1 0,0 0 0,0 0 0,1-1 1,-1 1-1,0-1 0,1 1 0,-1-1 0,1 1 1,-1-1-1,1 0 0,-1 0 0,1 0 0,0 0 1,0 0-1,0 0 0,-1 0 0,1 0 0,0-1 1,0 1-1,0-1 0,0 0 0,0 1 0,0-1 1,0 0-1,0 0 0,0 0 0,0 0 0,0-1 1,0 1-1,0-1 0,4 0 0,12-4 35,0-1 0,-1 0 0,0-1 0,0-1 0,0-1 0,-1 0 0,-1-1 0,23-19 0,-14 12-2,1 1 0,29-15 0,-53 30-29,0 1 1,-1-1-1,1 1 0,0-1 1,0 1-1,0 0 0,0-1 0,0 1 1,0 0-1,0 0 0,-1 0 1,1 0-1,0 0 0,0 0 0,0 0 1,0 0-1,0 0 0,0 0 1,0 0-1,0 1 0,0-1 0,0 0 1,0 1-1,-1-1 0,1 0 1,0 1-1,0-1 0,0 1 1,-1-1-1,1 1 0,0 0 0,0-1 1,-1 1-1,1 0 0,-1 0 1,1-1-1,-1 1 0,1 0 0,-1 0 1,1 0-1,-1 0 0,0 0 1,1-1-1,-1 1 0,0 0 1,0 0-1,0 0 0,0 0 0,1 0 1,-1 0-1,-1 1 0,2 10 262,0 1-1,-2-1 1,-1 19-1,0-5-70,2-26-205,0 1 0,0 0 0,1 0 0,-1-1 0,1 1 0,-1 0 0,1-1 0,-1 1 0,1 0 0,-1-1 0,1 1 0,-1-1 0,1 1 0,0-1 0,-1 1 0,1-1 0,0 1 0,0-1 0,-1 0 0,1 1 0,0-1 0,0 0 0,-1 1 0,1-1 0,0 0 0,0 0 0,0 0 0,0 0 0,-1 0 0,1 0 0,0 0 0,0 0 0,0 0 0,0-1 0,-1 1 0,1 0 0,0 0 0,0-1 0,0 0 0,38-12 0,29-34 0,-56 36 0,1 1 0,1 1 0,0 0 0,0 1 0,1 0 0,-1 1 0,18-5 0,-32 11-81,1 1 0,0 0-1,0 0 1,-1 0 0,1 0 0,0 0 0,0 0 0,-1 0-1,1 0 1,0 0 0,0 0 0,-1 0 0,1 0 0,0 0-1,0 1 1,-1-1 0,1 0 0,0 1 0,-1-1 0,1 0-1,0 1 1,-1-1 0,1 1 0,0-1 0,-1 1 0,1-1-1,-1 1 1,1 0 0,-1-1 0,0 1 0,1 0 0,-1-1-1,1 1 1,-1 0 0,0-1 0,0 1 0,1 0 0,-1 0-1,0-1 1,0 1 0,0 1 0,3 5-1961</inkml:trace>
</inkml:ink>
</file>

<file path=ppt/ink/ink11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53:02.073"/>
    </inkml:context>
    <inkml:brush xml:id="br0">
      <inkml:brushProperty name="width" value="0.025" units="cm"/>
      <inkml:brushProperty name="height" value="0.025" units="cm"/>
    </inkml:brush>
  </inkml:definitions>
  <inkml:trace contextRef="#ctx0" brushRef="#br0">322 229 17200,'2'-6'369,"0"0"0,-1 0 0,0-1 0,0 1 0,0 0 0,-1 0 0,0 0 0,0-1 0,-1 1 0,-2-12 0,2 16-218,0 0 0,0 0 0,0 0 0,0 0 0,-1 0 0,1 0 0,-1 0 0,0 0 0,1 0 0,-1 1 0,0-1 0,0 1 0,0-1-1,0 1 1,0 0 0,-1 0 0,1 0 0,0 0 0,0 0 0,-1 0 0,1 1 0,-1-1 0,1 1 0,0 0 0,-1-1 0,1 1 0,-1 0 0,1 1 0,-1-1 0,-3 1 0,-3 1-114,1-1 0,-1 2-1,1-1 1,0 1 0,0 0-1,1 1 1,-1 0 0,1 0 0,-1 0-1,1 1 1,0 0 0,1 1-1,0-1 1,-1 2 0,-7 10 0,-2 2 17,1 1 0,0 1 1,2 0-1,-12 26 1,17-29 65,0 1 1,1 0 0,0 0 0,2 1 0,0 0-1,2 0 1,-2 26 0,4-44-101,1 0 0,0 0 0,-1 0 1,1 0-1,0 0 0,1 0 0,-1 0 0,0 0 0,0 0 1,1-1-1,-1 1 0,1 0 0,0 0 0,0 0 0,-1 0 0,1 0 1,0-1-1,0 1 0,1 0 0,-1-1 0,0 1 0,1-1 1,-1 1-1,0-1 0,1 0 0,0 0 0,-1 0 0,1 0 1,0 0-1,0 0 0,-1 0 0,1 0 0,0 0 0,0-1 1,0 1-1,0-1 0,4 1 0,1-1 54,-1 0 0,1-1 0,0 0 0,0 0 0,0-1 0,-1 1 0,1-1 0,-1-1 0,1 1 0,10-7 0,7-6 187,0-2 0,-2 0 1,1-1-1,-2-2 0,-1 0 0,0-1 0,-2-1 0,0-1 1,-1-1-1,-2 0 0,0-1 0,12-29 0,-24 44-258,1 0 0,-1 0 0,0 0 0,-1-1 0,0 1-1,-1-1 1,0 0 0,-1 1 0,0-1 0,-1 0 0,-3-18-1,3 24-4,0 1 0,0-1-1,-1 1 1,0-1 0,0 1-1,0-1 1,-1 1 0,1 0-1,-1 0 1,0 0-1,0 0 1,-1 1 0,1-1-1,-1 1 1,1 0 0,-1 0-1,0 0 1,0 1 0,-1-1-1,1 1 1,0 0-1,-1 0 1,1 0 0,-1 1-1,0 0 1,0 0 0,-5-1-1,6 2-151,0-1 0,0 1 0,0 0 0,0 0 0,0 1 0,0-1 0,0 1 0,0 0 0,0 0 0,0 0 0,0 0 0,0 1 0,0 0 0,1 0 0,-1 0 0,1 0 0,-1 0 0,1 1 0,0-1 0,0 1 0,0 0 0,0 0 0,1 0 0,-1 0 0,1 1 0,0-1 0,0 1 0,0-1 0,0 1 0,-1 5 0,-3 6-1190,1 1-1,1 0 1,0 0 0,1 0 0,0 1-1,1 19 1,1 9-5041</inkml:trace>
</inkml:ink>
</file>

<file path=ppt/ink/ink11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53:02.599"/>
    </inkml:context>
    <inkml:brush xml:id="br0">
      <inkml:brushProperty name="width" value="0.025" units="cm"/>
      <inkml:brushProperty name="height" value="0.025" units="cm"/>
    </inkml:brush>
  </inkml:definitions>
  <inkml:trace contextRef="#ctx0" brushRef="#br0">155 0 19538,'0'0'2483,"-3"8"-668,-65 152 2680,46-103-4234,3 1 1,-17 88 0,33-125-222,1-1 1,1 39 0,1-57-23,0 0 0,0 0-1,0 0 1,1 0 0,-1 0-1,1 0 1,0 0 0,-1 0-1,1 0 1,0-1 0,0 1 0,0 0-1,0-1 1,0 1 0,1 0-1,-1-1 1,0 0 0,1 1-1,-1-1 1,1 0 0,-1 1-1,1-1 1,0 0 0,0 0-1,-1 0 1,1-1 0,0 1-1,0 0 1,0-1 0,0 1 0,0-1-1,0 0 1,0 1 0,0-1-1,0 0 1,0 0 0,0-1-1,0 1 1,0 0 0,3-1-1,5-1 187,1 0 0,0 0 0,-1-1-1,0-1 1,0 0 0,12-6 0,22-12-253,41-23-42,-34 11-7713,-40 23-844</inkml:trace>
</inkml:ink>
</file>

<file path=ppt/ink/ink11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53:03.426"/>
    </inkml:context>
    <inkml:brush xml:id="br0">
      <inkml:brushProperty name="width" value="0.025" units="cm"/>
      <inkml:brushProperty name="height" value="0.025" units="cm"/>
    </inkml:brush>
  </inkml:definitions>
  <inkml:trace contextRef="#ctx0" brushRef="#br0">37 70 19987,'0'0'1660,"-1"9"-453,-15 184 3840,-2 34-2530,17-225-2494,1 0-1,0-1 1,0 1 0,0 0-1,0-1 1,0 1-1,0 0 1,1 0 0,-1-1-1,1 1 1,-1 0-1,1-1 1,-1 1 0,1-1-1,0 1 1,0-1 0,0 1-1,0-1 1,0 1-1,0-1 1,0 0 0,2 2-1,-2-3 16,1 1 0,-1-1-1,1 0 1,-1 0-1,1 0 1,-1 1 0,1-2-1,-1 1 1,1 0 0,-1 0-1,1 0 1,-1-1 0,0 1-1,1-1 1,-1 1-1,1-1 1,-1 1 0,0-1-1,1 0 1,0-1 0,8-4 135,-1-2 0,0 1 0,0-1 0,-1 0 0,9-12 0,19-30-161,-2-1 1,47-98-1,18-74-903,-135 288-8531,10-26 1088</inkml:trace>
</inkml:ink>
</file>

<file path=ppt/ink/ink1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30:56.490"/>
    </inkml:context>
    <inkml:brush xml:id="br0">
      <inkml:brushProperty name="width" value="0.025" units="cm"/>
      <inkml:brushProperty name="height" value="0.025" units="cm"/>
    </inkml:brush>
  </inkml:definitions>
  <inkml:trace contextRef="#ctx0" brushRef="#br0">3314 363 12748,'-14'-11'1148,"4"1"-886,-171-133 1285,146 118-1544,-1 2-1,0 2 1,-75-32 0,59 36-7,-1 2 0,0 2 1,-1 3-1,-84-6 0,-222 11 33,317 5-39,-141 7 53,1 8 0,-329 70-1,409-60 15,1 5-1,2 4 0,1 4 1,2 5-1,2 4 0,3 4 1,1 4-1,-139 111 0,204-143 86,0 1 0,2 1 0,1 1-1,-31 46 1,41-52-67,1 0 0,2 1 0,0 0 0,1 1 0,1 1 0,1-1-1,-8 40 1,8-2-57,3 1 0,2-1-1,3 1 1,3-1 0,2 0 0,19 82-1,9-8-12,83 216 0,-92-285-271,3-1 0,2-1 0,4-2 0,52 75 0,-66-110 129,0-1 0,2-2 0,0 0 0,2-1 0,0-1 0,1-1 0,1-2 0,1 0 0,1-2 0,0-1 0,52 20 0,-25-19 280,0-2 0,1-2 0,0-2 0,89 2 0,229-15 957,-159-11-769,0-9 0,-2-10 0,317-90 0,-388 79 126,-3-6-1,-2-6 1,231-130-1,-285 135-259,-2-3 0,-3-3-1,-3-4 1,-2-3 0,-3-3 0,110-137-1,-144 154-169,-3-1 0,-2-2-1,-2-1 1,-2-1 0,-3-1-1,-3-1 1,19-77 0,-29 89 90,-3 0 1,-1-1-1,-2-1 1,-2 1-1,-3 0 0,-1-1 1,-3 1-1,-1 0 1,-2 0-1,-16-51 1,15 71-62,-1 2 0,-1-1 0,-1 1 0,-1 1 1,-2 0-1,0 0 0,-1 1 0,-1 1 0,-1 1 0,-1 1 1,-1 0-1,-37-29 0,31 31-62,-2 0 0,0 2 1,0 1-1,-2 1 0,1 1 1,-2 2-1,0 1 0,0 1 0,0 1 1,-50-3-1,2 5-546,0 4-1,0 3 1,-97 15-1,-226 62-8538,201-30-700</inkml:trace>
</inkml:ink>
</file>

<file path=ppt/ink/ink11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53:04.004"/>
    </inkml:context>
    <inkml:brush xml:id="br0">
      <inkml:brushProperty name="width" value="0.025" units="cm"/>
      <inkml:brushProperty name="height" value="0.025" units="cm"/>
    </inkml:brush>
  </inkml:definitions>
  <inkml:trace contextRef="#ctx0" brushRef="#br0">1 316 15278,'0'0'9022,"8"0"-6481,1-1-2227,0 0 1,-1 0-1,1-1 0,0 0 0,-1-1 0,1 0 0,-1 0 0,0-1 0,0 0 0,-1-1 0,11-6 0,-4 2-170,64-37 183,-70 42-314,-1 1 0,1 0 0,0 0 0,0 1 0,0 0 0,0 0 0,0 1 0,14 0 0,-21 1-9,1 0 1,-1 1 0,0-1-1,0 1 1,1-1 0,-1 1-1,0-1 1,0 1 0,1 0-1,-1 0 1,0 0 0,0-1-1,0 1 1,0 0 0,0 0 0,0 0-1,-1 1 1,1-1 0,0 0-1,0 0 1,-1 0 0,1 1-1,-1-1 1,1 0 0,-1 1-1,0-1 1,1 0 0,-1 1 0,0-1-1,0 0 1,0 1 0,0 2-1,-2 51 355,2-51-317,-12 50 270,8-43-254,2 1 0,-1-1 0,0 23 0,2-34-56,1 0-1,0 1 0,0-1 1,0 0-1,0 0 0,0 1 0,0-1 1,0 0-1,0 0 0,0 1 1,0-1-1,0 0 0,0 0 1,0 1-1,0-1 0,0 0 1,0 0-1,1 1 0,-1-1 1,0 0-1,0 0 0,0 0 1,0 1-1,0-1 0,0 0 1,1 0-1,-1 0 0,0 1 1,0-1-1,0 0 0,1 0 1,-1 0-1,0 0 0,0 1 1,1-1-1,-1 0 0,0 0 1,0 0-1,0 0 0,1 0 1,-1 0-1,1 0 0,10-8 130,10-17 114,-12 2-240,0 1 0,-1-1 0,-2 0 1,0-1-1,-2 0 0,0 0 1,0-38-1,3-15-10,-5 81 5,0 1 0,1 0 0,-1-1 0,1 1 0,0-1 0,0 0 0,0 0 0,1 0 0,-1 0 0,1-1 0,0 1 0,0-1 0,0 0 0,1 0 0,-1 0 0,6 2 0,-6-5 0,0 0 0,-1 1 0,1-1 0,0 0 0,0-1 0,0 1 0,-1-1 0,1 0 0,0 1 0,-1-2 0,1 1 0,-1 0 0,1-1 0,-1 0 0,1 1 0,-1-1 0,0-1 0,0 1 0,6-5 0,2-5 0,-1 0 0,0-1 0,14-24 0,16-20 0,-43 83 0,-22 56 0,16-55 0,0 0 0,2 0 0,1 1 0,2 0 0,-3 53 0,7-80 0,0 1 0,0-1 0,0 1 0,0-1 0,0 1 0,1-1 0,-1 1 0,0-1 0,1 0 0,-1 1 0,1-1 0,0 0 0,-1 1 0,1-1 0,0 0 0,0 0 0,2 3 0,-3-4 0,1 1 0,0-1 0,0 0 0,0 1 0,0-1 0,-1 0 0,1 1 0,0-1 0,0 0 0,0 0 0,0 0 0,0 0 0,0 0 0,0 0 0,0 0 0,0 0 0,0 0 0,-1-1 0,1 1 0,2-1 0,1-1 0,-1 1 0,1-1 0,-1-1 0,1 1 0,-1 0 0,0-1 0,0 0 0,0 1 0,0-1 0,5-7 0,-2 0-329,0-1-1,0 0 1,-1 0 0,-1 0-1,0-1 1,0 1 0,-1-1-1,2-16 1,-2-2-2109,-1 1 1,-2-38 0,-4 0-8043</inkml:trace>
</inkml:ink>
</file>

<file path=ppt/ink/ink11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53:04.362"/>
    </inkml:context>
    <inkml:brush xml:id="br0">
      <inkml:brushProperty name="width" value="0.025" units="cm"/>
      <inkml:brushProperty name="height" value="0.025" units="cm"/>
    </inkml:brush>
  </inkml:definitions>
  <inkml:trace contextRef="#ctx0" brushRef="#br0">24 1 18962,'0'0'9929,"-24"49"-8615,24-39-866,11-1-384,7-1-32,8-2-993,2-2-2018,2-4-1601,1 0-1282,-2 0-4035</inkml:trace>
</inkml:ink>
</file>

<file path=ppt/ink/ink11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53:04.722"/>
    </inkml:context>
    <inkml:brush xml:id="br0">
      <inkml:brushProperty name="width" value="0.025" units="cm"/>
      <inkml:brushProperty name="height" value="0.025" units="cm"/>
    </inkml:brush>
  </inkml:definitions>
  <inkml:trace contextRef="#ctx0" brushRef="#br0">97 0 13132,'0'0'14473,"-9"11"-12797,-3 2-1289,-3 4 194,0 0 0,0 2 1,-12 21-1,26-39-590,1 1 0,-1-1 1,1 1-1,0 0 0,-1-1 0,1 1 1,0-1-1,0 1 0,0 0 0,0-1 1,0 1-1,0 0 0,0-1 0,1 1 1,-1-1-1,1 1 0,-1 0 0,1-1 0,-1 1 1,1-1-1,0 0 0,0 1 0,0-1 1,0 0-1,0 1 0,0-1 0,0 0 1,0 0-1,0 0 0,1 0 0,-1 0 1,0 0-1,1 0 0,-1 0 0,1 0 1,-1-1-1,4 2 0,9 5-196,2-1-1,-1-1 1,17 5-1,-10-4 149,-4 0 74,0-1-71,1 1 0,-1 1-1,-1 1 1,24 13 0,-39-20 84,0 0 0,0 0 0,0 0 0,-1 1 0,1-1 0,0 0 0,0 1 0,-1-1 0,1 1 0,-1 0 1,1 0-1,-1-1 0,0 1 0,0 0 0,1 0 0,-1 0 0,-1 0 0,1 0 0,0 0 0,0 1 0,-1-1 0,1 0 0,-1 0 0,0 0 0,0 1 0,0-1 0,0 0 0,0 0 1,0 1-1,-1-1 0,1 0 0,-1 0 0,1 0 0,-1 1 0,0-1 0,0 0 0,0 0 0,0 0 0,0 0 0,0-1 0,0 1 0,-1 0 0,1 0 0,-1-1 0,0 1 0,-2 1 1,-4 5 17,0 0 1,0-1 0,-1-1-1,1 1 1,-2-1 0,1-1-1,-1 0 1,0 0 0,0-1-1,0 0 1,0-1 0,-1 0-1,1 0 1,-1-1 0,0-1-1,-18 1 1,28-2-149,-1 0 0,0-1 0,1 1 0,-1 0 0,1-1 0,-1 1 0,1-1 0,-1 1 0,1-1 0,-1 0 0,1 0 0,-1 0 0,1 0 0,0 0 0,0 0 0,0 0 0,-1 0 0,1 0 0,0-1 0,0 1 0,0 0 0,1-1 0,-1 1 0,0 0 0,0-1 0,1 1 0,-1-1 0,1 0 0,-1-1 0,-4-51-7950,5 52 7596,0-37-11776</inkml:trace>
</inkml:ink>
</file>

<file path=ppt/ink/ink11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53:05.082"/>
    </inkml:context>
    <inkml:brush xml:id="br0">
      <inkml:brushProperty name="width" value="0.025" units="cm"/>
      <inkml:brushProperty name="height" value="0.025" units="cm"/>
    </inkml:brush>
  </inkml:definitions>
  <inkml:trace contextRef="#ctx0" brushRef="#br0">35 258 20307,'0'0'3961,"10"-3"241,17-6-3438,0-2 0,-1-1 1,31-19-1,-44 24-626,-1-1 0,0-1-1,-1 0 1,1-1 0,-2 0 0,1-1-1,-2 0 1,17-24 0,-24 33-138,0-1 0,-1 0 0,1 0 0,-1 0 0,0 1 0,0-1 0,0 0 0,0 0 0,0-1 0,-1 1 0,1 0 0,-1 0 0,0 0 0,0 0 0,0 0 0,0-1 0,-1 1 0,-1-4 0,1 6 0,0-1 0,0 0 0,0 1 0,0 0 0,-1-1 0,1 1 0,0 0 0,-1 0 0,1 0 0,-1 0 0,0 0 0,1 0 0,-1 0 0,0 0 0,1 1 0,-1-1 0,0 1 0,0-1 0,0 1 0,0 0 0,1 0 0,-1 0 0,0 0 0,0 0 0,0 0 0,0 0 0,0 0 0,1 1 0,-1-1 0,0 1 0,-2 1 0,-7 1 0,0 1 0,0 1 0,1 0 0,0 0 0,0 1 0,1 0 0,-1 1 0,1 0 0,0 0 0,1 1 0,-13 15 0,5-4 0,1 1 0,0 0 0,1 1 0,-14 31 0,21-38 0,1 0 0,1 1 0,0 0 0,1 0 0,1 0 0,0 0 0,1 1 0,0 15 0,2-26 0,0-1 0,0 0 0,0 1 0,1-1 0,-1 1 0,1-1 0,0 0 0,0 1 0,1-1 0,0 0 0,-1 0 0,1 0 0,0 0 0,1-1 0,-1 1 0,1 0 0,0-1 0,0 0 0,0 1 0,0-1 0,0 0 0,1-1 0,-1 1 0,1-1 0,0 1 0,0-1 0,0 0 0,0-1 0,0 1 0,0-1 0,8 2 0,0 0-42,1-2 1,-1 1-1,1-2 0,-1 0 0,1 0 1,-1-1-1,25-5 0,-33 5-70,0 0 0,0 0 0,0 0 0,0 0 0,-1-1 0,1 1 0,0-1 0,0 0 0,-1 0 0,1-1 0,-1 1 0,0-1 0,0 0 0,0 1 0,0-1 0,0-1 0,-1 1 0,1 0 0,-1-1 0,0 1 0,0-1 0,0 0 0,0 1 0,-1-1 0,1 0 0,-1 0 0,1-5 0,-1-27-7629</inkml:trace>
</inkml:ink>
</file>

<file path=ppt/ink/ink11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53:05.444"/>
    </inkml:context>
    <inkml:brush xml:id="br0">
      <inkml:brushProperty name="width" value="0.025" units="cm"/>
      <inkml:brushProperty name="height" value="0.025" units="cm"/>
    </inkml:brush>
  </inkml:definitions>
  <inkml:trace contextRef="#ctx0" brushRef="#br0">0 84 22421,'0'0'5750,"10"2"-5676,46 8-162,-40-9-1044,-1 0 0,1-1 0,31-4 0,-37 3 570,0-1 0,-1-1 0,1 1 1,-1-2-1,0 1 0,0-1 0,14-9 0,-17 9 558,1-1 0,-2 1 0,1-1 0,-1-1 0,1 1 0,6-11 0,-4-1 4424,-20 35-1430,9-8-2645,1 0 1,-1 0 0,1 0 0,1 1-1,0-1 1,1 1 0,0 11 0,0-20-423,1 0 1,-1 1-1,0-1 0,1 0 1,-1 0-1,1 1 1,0-1-1,-1 0 1,1 0-1,0 0 1,0 0-1,1 0 1,-1 0-1,0 0 1,1-1-1,2 4 1,-2-4-233,-1-1 0,1 1 0,0-1 0,0 1 0,-1-1 1,1 1-1,0-1 0,0 0 0,0 0 0,0 0 0,-1 0 0,1 0 1,0 0-1,0-1 0,0 1 0,0 0 0,-1-1 0,1 0 0,0 1 0,0-1 1,-1 0-1,1 0 0,-1 0 0,3-1 0,24-23-14345</inkml:trace>
</inkml:ink>
</file>

<file path=ppt/ink/ink11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53:10.530"/>
    </inkml:context>
    <inkml:brush xml:id="br0">
      <inkml:brushProperty name="width" value="0.025" units="cm"/>
      <inkml:brushProperty name="height" value="0.025" units="cm"/>
    </inkml:brush>
  </inkml:definitions>
  <inkml:trace contextRef="#ctx0" brushRef="#br0">127 82 5926,'0'0'1345,"-12"-3"192,3 1-1304,-55-17 2126,59 17-1312,0-1 1,0 1-1,0-1 1,0 0-1,0-1 1,-6-5-1,23 13 3663,21 2-4094,-22-4-21,28 4-21,1-1 1,0-3-1,60-3 1,123-22-222,-123 11-239,-67 9-160,35-6-168,0 3 0,0 4 0,71 5 0,-115 7-610,-15-5-1633,-2-3-4795,-11-2 1198</inkml:trace>
</inkml:ink>
</file>

<file path=ppt/ink/ink11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53:10.922"/>
    </inkml:context>
    <inkml:brush xml:id="br0">
      <inkml:brushProperty name="width" value="0.025" units="cm"/>
      <inkml:brushProperty name="height" value="0.025" units="cm"/>
    </inkml:brush>
  </inkml:definitions>
  <inkml:trace contextRef="#ctx0" brushRef="#br0">31 29 12908,'0'0'4212,"14"-4"-3283,17-4-160,-1 2-1,1 1 1,0 2 0,58 1-1,-66 2-543,-1 2 0,1 0 0,0 2 0,-1 0 0,0 2-1,0 0 1,0 1 0,21 11 0,-41-17-213,1 0 1,-1 1-1,1-1 0,-1 0 1,1 1-1,-1 0 0,0-1 1,0 1-1,0 0 0,0 0 1,0 0-1,0 0 0,-1 1 1,1-1-1,-1 0 0,1 1 1,-1-1-1,0 1 0,0-1 1,0 1-1,0 0 0,0 0 1,-1-1-1,1 1 0,-1 0 1,0 0-1,0-1 0,0 5 1,-2-2 45,1 1 0,-1-1 1,0 0-1,0-1 0,0 1 1,-1 0-1,0-1 0,0 1 1,0-1-1,0 0 0,-1 0 1,0 0-1,-8 7 0,-31 21 272,-3-1-1,0-3 1,-51 24-1,49-28-355,1 3-1,-85 62 1,116-71-1256,33-14-19121</inkml:trace>
</inkml:ink>
</file>

<file path=ppt/ink/ink11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53:12.089"/>
    </inkml:context>
    <inkml:brush xml:id="br0">
      <inkml:brushProperty name="width" value="0.025" units="cm"/>
      <inkml:brushProperty name="height" value="0.025" units="cm"/>
    </inkml:brush>
  </inkml:definitions>
  <inkml:trace contextRef="#ctx0" brushRef="#br0">1 1 15246,'0'0'10218,"25"55"-8648,-25-10-610,0 8-639,-7-2-257,-1-1-32,5-10-96,3-8-449,0-10-768,0-10 0,0-9-417,0-9-3202,-6-12-545</inkml:trace>
</inkml:ink>
</file>

<file path=ppt/ink/ink11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53:12.460"/>
    </inkml:context>
    <inkml:brush xml:id="br0">
      <inkml:brushProperty name="width" value="0.025" units="cm"/>
      <inkml:brushProperty name="height" value="0.025" units="cm"/>
    </inkml:brush>
  </inkml:definitions>
  <inkml:trace contextRef="#ctx0" brushRef="#br0">1 98 15214,'0'0'2584,"0"-8"213,-1 5-2627,1 1 1,0-1-1,0 1 0,0-1 0,1 1 0,-1-1 0,0 1 0,1 0 0,0-1 0,-1 1 0,1-1 0,0 1 0,0 0 0,1 0 0,0-3 0,1 2 3,0 1 1,0-1-1,0 1 1,0 0-1,0-1 1,1 1-1,-1 1 0,1-1 1,0 0-1,-1 1 1,1 0-1,4-1 1,25-6 288,0 2 0,0 2 0,1 1 0,-1 1 1,1 2-1,46 6 0,-68-5-418,-1 1 1,0 0-1,1 1 1,-1 0-1,-1 1 0,1 0 1,-1 1-1,1 0 1,16 11-1,-22-12-11,-1 0 1,1 0-1,-1 0 0,0 0 1,0 1-1,0-1 0,0 1 1,-1 0-1,0 0 0,0 1 0,0-1 1,-1 1-1,0-1 0,0 1 1,0 0-1,-1 0 0,0-1 1,0 1-1,0 12 0,-1-8 16,-1-1 1,0 0-1,0 1 0,-1-1 0,0 0 0,-1 0 0,0 0 0,0 0 0,-1-1 1,0 1-1,-9 12 0,4-8 89,0-1-1,-1 0 1,-1 0 0,0-1-1,0-1 1,-22 15 0,13-12 6,-1 0 0,0-1 0,-1-2 0,0 0 0,-1-1 1,0-2-1,0 0 0,-48 7 0,4-12-1747,65-2 1475,0 0-1,1-1 0,-1 1 1,0 0-1,1-1 1,-1 1-1,0-1 1,1 1-1,-1-1 0,1 0 1,-1 0-1,1 1 1,-1-1-1,-2-2 1,4 2 43,0 0 1,0 0 0,-1 0-1,1 0 1,0 0 0,0 0 0,0 0-1,0 1 1,0-1 0,0 0-1,0 0 1,0 0 0,0 0 0,0 0-1,1 0 1,-1 0 0,0 0-1,1 1 1,-1-1 0,0 0-1,1 0 1,-1 0 0,1 1 0,0-1-1,-1 0 1,1 1 0,-1-1-1,1 0 1,0 1 0,1-2 0,17-13-8223,6-2-5941</inkml:trace>
</inkml:ink>
</file>

<file path=ppt/ink/ink11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53:58.901"/>
    </inkml:context>
    <inkml:brush xml:id="br0">
      <inkml:brushProperty name="width" value="0.025" units="cm"/>
      <inkml:brushProperty name="height" value="0.025" units="cm"/>
    </inkml:brush>
  </inkml:definitions>
  <inkml:trace contextRef="#ctx0" brushRef="#br0">0 383 21236,'0'0'2135,"4"-13"-1131,1-1-897,0 1 1,0 0-1,1 0 1,1 1-1,0 0 1,1 0-1,10-12 1,6-4 88,16-21 404,2 2 0,73-61 0,-111 105-525,-1 0 1,1 0-1,0 0 0,0 1 1,1 0-1,-1-1 0,0 2 1,7-3-1,-11 5-21,1-1 0,0 1-1,-1-1 1,1 1 0,0 0 0,-1 0-1,1-1 1,-1 1 0,1 0 0,-1 0-1,0 0 1,1 0 0,-1-1 0,0 1-1,0 0 1,1 0 0,-1 0 0,0 0-1,0 0 1,0 0 0,0 0 0,0 0-1,0 0 1,0-1 0,-1 1 0,1 2-1,-3 29 834,-21 52 239,18-68-1092,0 0 0,2 0 0,0 0 0,0 0 0,-1 31 0,5-45-134,0-1 0,0 0 0,1 0 1,-1 1-1,0-1 0,1 0 0,-1 1 1,1-1-1,-1 0 0,1 0 0,-1 0 1,1 0-1,0 0 0,0 0 0,0 0 1,0 0-1,0 0 0,0 0 1,0 0-1,0 0 0,0 0 0,0-1 1,0 1-1,2 1 0,34 7-10913,-24-9 3609</inkml:trace>
</inkml:ink>
</file>

<file path=ppt/ink/ink1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31:00.114"/>
    </inkml:context>
    <inkml:brush xml:id="br0">
      <inkml:brushProperty name="width" value="0.025" units="cm"/>
      <inkml:brushProperty name="height" value="0.025" units="cm"/>
    </inkml:brush>
  </inkml:definitions>
  <inkml:trace contextRef="#ctx0" brushRef="#br0">265 52 11755,'0'0'4265,"1"-9"-2508,3-27-583,-4 36-1143,0 0 0,0 1 0,0-1 0,-1 0 0,1 0 0,0 0 0,0 1 0,0-1 0,-1 0 0,1 0 0,0 0 0,0 0 0,-1 1 0,1-1 0,0 0-1,0 0 1,-1 0 0,1 0 0,0 0 0,-1 0 0,1 0 0,0 0 0,0 0 0,-1 0 0,1 0 0,0 0 0,-1 0 0,1 0 0,0 0 0,0 0 0,-1 0 0,1 0 0,0-1 0,0 1 0,-1 0-1,1 0 1,0 0 0,0 0 0,-1 0 0,1-1 0,0 1 0,0 0 0,0 0 0,-1 0 0,1-1 0,0 1 0,0 0 0,0 0 0,0-1 0,0 1 0,0 0 0,-1 0 0,1-1 0,0 1 0,0 0-1,0-1 1,0 1 0,0 0 0,0 0 0,0-1 0,0 1 0,0 0 0,0-1 0,0 1 0,0 0 0,0 0 0,1-1 0,-1 1 0,0-1 0,-1 2 140,-15 10 70,1 1 0,0 1 0,0 0 0,1 1 0,1 1-1,-15 21 1,18-24-15,-9 12 166,1 1 1,1 0-1,1 2 1,-16 37-1,27-53-352,0 1-1,1 0 1,0 1-1,1-1 1,0 1 0,1-1-1,0 1 1,1 0-1,1 0 1,0 0-1,0 0 1,6 25 0,-5-35-71,0 0 0,1 0 0,-1 1 0,1-1 0,0-1 0,0 1 0,0 0 0,0 0 0,1-1 0,-1 1 0,1-1 0,-1 0 0,1 0 0,0 0 0,0 0 0,0 0 0,0-1 0,0 1 0,0-1 0,1 0 0,5 2 0,-1-1-682,0 0 0,0-1-1,0 0 1,0 0 0,1-1 0,-1 0 0,0-1 0,11-1 0,14-9-5053</inkml:trace>
</inkml:ink>
</file>

<file path=ppt/ink/ink11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53:59.434"/>
    </inkml:context>
    <inkml:brush xml:id="br0">
      <inkml:brushProperty name="width" value="0.025" units="cm"/>
      <inkml:brushProperty name="height" value="0.025" units="cm"/>
    </inkml:brush>
  </inkml:definitions>
  <inkml:trace contextRef="#ctx0" brushRef="#br0">190 58 15599,'0'0'6075,"2"-8"-4714,6-27-58,-8 34-1259,0 1 0,0-1 0,0 1 1,0-1-1,0 1 0,0-1 0,0 1 1,0-1-1,0 1 0,0-1 0,0 1 0,-1-1 1,1 0-1,0 1 0,0 0 0,-1-1 1,1 1-1,0-1 0,-1 1 0,1-1 1,0 1-1,-1 0 0,1-1 0,-1 1 0,1-1 1,0 1-1,-1 0 0,1 0 0,-1-1 1,1 1-1,-1 0 0,1 0 0,-1 0 1,1-1-1,-1 1 0,0 0 0,1 0 0,-1 0 1,1 0-1,-1 0 0,1 0 0,-1 0 1,1 0-1,-1 0 0,1 1 0,-1-1 1,0 0-1,0 1 0,-24 6 1040,17-1-724,0 0-1,0 1 1,1 1 0,0-1 0,0 1 0,1 0-1,-9 15 1,11-17-264,1-1-1,0 1 1,0 0 0,0 0-1,0 1 1,1-1-1,0 0 1,1 1 0,-1-1-1,1 1 1,1 0-1,-1 10 1,2-16-96,-1 1 0,1-1 0,0 0 0,0 0 0,0 0 0,0-1 1,0 1-1,0 0 0,0 0 0,0 0 0,0-1 0,0 1 0,1-1 0,-1 1 0,0-1 0,0 1 0,1-1 1,-1 0-1,0 1 0,1-1 0,-1 0 0,0 0 0,1 0 0,-1 0 0,0 0 0,0 0 0,1 0 0,-1-1 0,0 1 1,1 0-1,-1-1 0,1 0 0,45-13-40,-34 7-50,-1 0 1,0-1-1,0 0 1,-1-1 0,0-1-1,-1 0 1,15-18-1,-28 34 57,-1 1-1,1-1 1,0 1-1,1 0 0,-1 0 1,1 0-1,-1 13 1,-7 58 216,9-56-4,2 1 1,0-1-1,1 0 0,6 28 1,-8-48-162,0-1 0,0 1 0,0 0 0,-1-1 0,1 1 0,0-1 0,-1 1 0,1 0 1,-1-1-1,0 1 0,0-1 0,0 0 0,1 1 0,-1-1 0,0 0 0,-1 1 0,1-1 0,0 0 0,0 0 1,0 0-1,-1 0 0,1 0 0,0 0 0,-1 0 0,1-1 0,-1 1 0,-1 0 0,-50 19 456,46-17-456,-11 2-18,1-1 0,-1-1 0,0 0 0,-1-1 0,-21-1 0,40-1-33,-1 0 0,1 0 0,-1 1 0,1-1 0,-1 0 0,1 0 0,-1 0 0,1 0 0,-1 0 0,1 0 0,-1 0-1,1 0 1,-1 0 0,1 0 0,-1 0 0,1 0 0,-1 0 0,1-1 0,0 1 0,-1 0 0,1 0 0,-1 0 0,1-1 0,-1 1 0,1 0 0,0-1 0,-1 1 0,1 0 0,-1-1 0,1 1 0,0 0 0,0-1 0,-1 1 0,1-1 0,0 1-1,0-1 1,-1 1 0,1 0 0,0-1 0,0 1 0,0-1 0,0 1 0,0-1 0,-1 1 0,1-1 0,0 1 0,0-1 0,0 1 0,1-1 0,-1 1 0,0-1 0,0 1 0,0-1 0,0 1 0,0-1 0,1 1 0,-1-1 0,0 1 0,0-1-1,1 1 1,-1 0 0,0-1 0,0 1 0,1-1 0,0 1 0,26-25-4277,36-8-7067,-21 12 994</inkml:trace>
</inkml:ink>
</file>

<file path=ppt/ink/ink11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53:59.946"/>
    </inkml:context>
    <inkml:brush xml:id="br0">
      <inkml:brushProperty name="width" value="0.025" units="cm"/>
      <inkml:brushProperty name="height" value="0.025" units="cm"/>
    </inkml:brush>
  </inkml:definitions>
  <inkml:trace contextRef="#ctx0" brushRef="#br0">193 18 13677,'0'0'9668,"-9"-5"-6748,7 4-2779,-1-1 0,0 0 0,0 1 0,0 0 0,0 0 0,0 0 0,0 0 0,0 0 0,0 0 0,0 1 0,0 0 0,-1-1 0,1 1 0,0 1 0,0-1 0,-5 1 0,4 1-44,-1-1 0,1 1 0,0 0 1,0 1-1,0-1 0,0 1 0,0 0 1,1 0-1,-1 0 0,1 0 0,0 0 1,0 1-1,-5 7 0,5-8-90,0 0-1,1 1 1,-1 0 0,1 0-1,0 0 1,0 0-1,0 0 1,1 0 0,-1 0-1,1 1 1,0-1 0,0 0-1,0 1 1,1-1 0,0 1-1,0 4 1,1-5-12,0 0 0,0-1 0,1 1-1,-1-1 1,1 1 0,0-1 0,0 0 0,0 0 0,1 0 0,-1 0 0,1 0 0,0 0 0,0-1 0,-1 1-1,2-1 1,-1 0 0,0 0 0,6 3 0,18 10-35,-10-7 25,-1 1-1,0 1 0,0 1 0,22 19 0,-35-27 19,0-1 0,-1 1 0,0-1 0,1 1 0,-1 0 0,0 0 0,0 0 0,-1 0 0,1 0 0,-1 0 0,1 1 0,-1-1 0,0 0 0,0 1 0,0-1 0,-1 1 0,1-1 0,-1 1 0,0-1 0,0 1 0,0-1 0,-1 1 0,1-1 0,-1 1 0,1-1 0,-1 1 0,-1-1 0,1 1-1,0-1 1,-4 5 0,2-3 36,-1 0-1,0 0 0,-1-1 0,1 0 0,-1 1 0,0-2 0,0 1 0,0-1 0,0 1 0,-1-1 0,1-1 1,-1 1-1,0-1 0,0 0 0,0 0 0,-7 1 0,3-1 150,0 0-1,0-1 1,-1 0 0,1 0 0,0-1-1,-1-1 1,1 1 0,0-2 0,-11-2-1,19 4-180,0-1-1,0 0 0,0 0 0,0 0 0,0 0 1,0 0-1,0-1 0,1 1 0,-1 0 0,0-1 1,1 1-1,-1-1 0,1 0 0,0 1 0,-1-1 1,1 0-1,0 0 0,0 0 0,0 0 0,1 0 1,-1 0-1,0 0 0,1 0 0,-1 0 0,1 0 1,0 0-1,-1-1 0,1 1 0,0 0 0,1 0 0,-1 0 1,1-5-1,0 1-35,0-1 1,1 1 0,0 0-1,0-1 1,0 1-1,1 0 1,0 0-1,0 0 1,7-8-1,14-12-49,0 2-1,2 0 1,1 2-1,0 1 1,57-32-1,-60 38 278,-23 15-195,0 0 1,-1-1-1,1 1 0,0 0 1,-1-1-1,1 1 0,-1 0 0,1-1 1,0 1-1,-1-1 0,1 1 1,-1-1-1,1 1 0,-1-1 0,0 1 1,1-1-1,-1 1 0,1-1 0,-1 0 1,0 1-1,0-1 0,1 0 1,-1 1-1,0-1 0,0 0 0,0 1 1,0-1-1,0 0 0,1 1 1,-1-1-1,-1 0 0,1 1 0,0-1 1,0 0-1,0 0 0,-1 0 1,0-1 11,0 0 0,-1 1 0,0-1 0,1 1 0,-1 0 0,0-1 0,0 1 0,0 0 0,0 0 0,0 0 0,-3-1 0,-58-14 215,55 14-195,6 2-56,0-1 0,0 1 0,1-1 0,-1 1 1,0 0-1,0 0 0,0 0 0,0 0 0,0 0 1,0 0-1,0 0 0,0 0 0,0 1 0,-3 0 0,41 8-12984,-9-9 2952</inkml:trace>
</inkml:ink>
</file>

<file path=ppt/ink/ink11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54:00.398"/>
    </inkml:context>
    <inkml:brush xml:id="br0">
      <inkml:brushProperty name="width" value="0.025" units="cm"/>
      <inkml:brushProperty name="height" value="0.025" units="cm"/>
    </inkml:brush>
  </inkml:definitions>
  <inkml:trace contextRef="#ctx0" brushRef="#br0">277 15 18449,'-10'0'4362,"-6"0"-3413,1 2 0,-1 0 0,0 1 1,1 1-1,-26 9 0,30-9-540,0 0 0,1 1 0,-1 0 0,1 1 0,1 0 0,-1 1 0,1 0 0,0 0 0,-12 14 0,20-20-403,0 0 0,0 0 0,0 0-1,0 0 1,0 0 0,0 0 0,0 0-1,0 0 1,1 0 0,-1 0 0,1 1 0,-1-1-1,1 0 1,-1 0 0,1 1 0,-1-1-1,1 0 1,0 1 0,0-1 0,0 0-1,0 1 1,0-1 0,0 0 0,0 1 0,0-1-1,1 3 1,0-3-4,1 0 0,-1 0 0,0 0 0,1-1 0,-1 1 0,1 0 0,-1-1 1,1 1-1,-1-1 0,1 1 0,0-1 0,-1 0 0,1 1 0,-1-1 0,1 0 0,0 0 0,3-1 0,6 1-19,1-2 0,-1 0 0,1 0 0,-1-1 0,12-4 0,11-10-550,0-2 1,61-47-1,-45 31 601,-50 72-402,-2-25 394,1-1 0,0 1 0,1 0 1,0-1-1,4 21 0,-3-27-4,0-1-1,1 1 1,-1-1 0,1 0 0,0 0 0,0 0 0,1 0-1,-1 0 1,1 0 0,0-1 0,0 1 0,0-1 0,0 0 0,1 0-1,-1 0 1,1 0 0,7 3 0,-6-3-6,1 1 0,-1-1 1,0 1-1,1 0 0,-2 1 0,1-1 1,0 1-1,-1 0 0,0 0 0,0 1 1,-1-1-1,5 9 0,-7-11 39,0 1 0,0 0 0,0 0 0,0 0-1,0-1 1,-1 1 0,0 0 0,0 0 0,0 0 0,0 0 0,-1 0 0,1 0-1,-1 0 1,0 0 0,0-1 0,0 1 0,-1 0 0,0-1 0,1 1 0,-1-1-1,0 1 1,-3 2 0,-4 6-44,-1 0-1,0-1 0,-1-1 0,0 0 1,-1 0-1,0-1 0,0 0 1,-1-1-1,0-1 0,-19 8 1,12-6-15,-1-1 1,0-2 0,0 0 0,0-1-1,-1-1 1,-32 2 0,47-5-33,0-1 0,1 0 0,-1-1 0,0 1 1,0-1-1,0-1 0,1 1 0,-11-5 0,14 5-166,0-1 0,0 0 0,-1 0 0,2 0-1,-1 0 1,0-1 0,0 1 0,1-1 0,-1 0 0,1 0 0,0 0 0,0 0 0,0 0-1,0 0 1,1-1 0,-1 1 0,-1-5 0,-8-32-9098</inkml:trace>
</inkml:ink>
</file>

<file path=ppt/ink/ink11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54:19.231"/>
    </inkml:context>
    <inkml:brush xml:id="br0">
      <inkml:brushProperty name="width" value="0.025" units="cm"/>
      <inkml:brushProperty name="height" value="0.025" units="cm"/>
    </inkml:brush>
  </inkml:definitions>
  <inkml:trace contextRef="#ctx0" brushRef="#br0">334 89 9769,'5'-8'3267,"-3"5"-2787,19-36 1488,-20 37-1694,0 0-1,-1 1 1,1-1-1,-1 0 1,0 1-1,1-1 1,-1 0-1,0 0 1,0 0-1,0 1 1,0-1-1,-1 0 1,1 0-1,-1-3 1,0 4-153,0 1 0,0-1 0,0 0 0,0 0 0,0 1 1,0-1-1,0 0 0,0 1 0,0-1 0,-1 1 1,1 0-1,0-1 0,0 1 0,0 0 0,-1 0 0,1-1 1,0 1-1,0 0 0,-1 0 0,1 1 0,-2-1 1,-29 6 553,23-2-629,0 0 0,1 1-1,0 0 1,0 1 0,0-1-1,0 2 1,1-1 0,0 1 0,1 0-1,-8 10 1,-5 8 108,-29 53 1,14-15 329,-34 85 1,59-123-444,1 0 1,1 0-1,1 1 1,1 0-1,1 0 1,-1 47 0,5-66-162,1-1 1,-1 1-1,1-1 1,0 0 0,1 1-1,0-1 1,0 0-1,0 0 1,0 0-1,1 0 1,0-1 0,0 1-1,1-1 1,0 0-1,0 0 1,0 0 0,0 0-1,1-1 1,0 1-1,0-1 1,0 0-1,0-1 1,0 1 0,1-1-1,0 0 1,0-1-1,9 4 1,10 1-1149,0-1 1,0-1-1,0-1 1,0-2-1,42 0 1,45-1-4584</inkml:trace>
</inkml:ink>
</file>

<file path=ppt/ink/ink11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54:19.652"/>
    </inkml:context>
    <inkml:brush xml:id="br0">
      <inkml:brushProperty name="width" value="0.025" units="cm"/>
      <inkml:brushProperty name="height" value="0.025" units="cm"/>
    </inkml:brush>
  </inkml:definitions>
  <inkml:trace contextRef="#ctx0" brushRef="#br0">249 1 12332,'0'0'6854,"57"68"-5541,-25-36 129,3 4 31,-5 11-640,-9 6-449,-12 7-95,-9 7 255,-21 7 129,-21 8-225,-17 8-288,-10 0-128,-8-9-384,-8-13-4100,6-20-14895</inkml:trace>
</inkml:ink>
</file>

<file path=ppt/ink/ink11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54:16.061"/>
    </inkml:context>
    <inkml:brush xml:id="br0">
      <inkml:brushProperty name="width" value="0.025" units="cm"/>
      <inkml:brushProperty name="height" value="0.025" units="cm"/>
    </inkml:brush>
  </inkml:definitions>
  <inkml:trace contextRef="#ctx0" brushRef="#br0">64 61 17553,'0'0'2541,"0"-9"144,2-26 246,-6 40 775,-13 26-2885,8-9-559,1 0 0,1 0 0,1 1 0,1 0 0,1 0 1,1 0-1,1 0 0,2 34 0,0-54-258,0-1 0,0 1-1,0 0 1,1 0 0,-1 0 0,1-1-1,-1 1 1,1 0 0,0-1 0,0 1-1,1 0 1,-1-1 0,0 1-1,1-1 1,0 0 0,-1 0 0,1 1-1,0-1 1,0 0 0,0-1 0,1 1-1,-1 0 1,0 0 0,1-1 0,-1 0-1,1 1 1,-1-1 0,1 0 0,-1 0-1,1 0 1,0-1 0,0 1-1,-1-1 1,1 1 0,0-1 0,0 0-1,0 0 1,0 0 0,4-1 0,2-1-2,1 0 0,-1 0-1,0-1 1,0 0 0,-1-1 0,1 0 0,0 0 0,-1-1 0,0 0 0,13-11 0,0-2-2,0-1 0,-2-2 0,-1 0 0,0 0 0,-1-2 0,-2 0 0,0-1 0,-2 0 0,0-1 0,-2-1 0,11-37 0,-37 114 0,8-29 0,0 1 0,2 0 0,-5 37 0,9-54 0,1-1 0,0 1 0,0-1 0,0 1 0,1 0 0,0-1 0,0 1 0,0-1 0,0 0 0,1 1 0,0-1 0,0 0 0,4 5 0,-4-7 0,1 0 0,0 0 0,0 0 0,0 0 0,1-1 0,-1 1 0,0-1 0,1 0 0,0 0 0,-1-1 0,1 1 0,0-1 0,0 1 0,0-1 0,0-1 0,0 1 0,0 0 0,7-1 0,44 4-1172,0-8-3443,-25-3-3531</inkml:trace>
</inkml:ink>
</file>

<file path=ppt/ink/ink11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54:16.480"/>
    </inkml:context>
    <inkml:brush xml:id="br0">
      <inkml:brushProperty name="width" value="0.025" units="cm"/>
      <inkml:brushProperty name="height" value="0.025" units="cm"/>
    </inkml:brush>
  </inkml:definitions>
  <inkml:trace contextRef="#ctx0" brushRef="#br0">185 91 16432,'3'-9'2813,"0"0"-1786,1 1 167,-1 0 1,0-1-1,-1 1 1,0 0 0,1-16-1,-3 23-1104,0 1 0,-1-1 0,1 1 0,-1-1-1,1 1 1,0-1 0,-1 1 0,1 0 0,-1-1-1,1 1 1,-1 0 0,0-1 0,1 1 0,-1 0-1,1-1 1,-1 1 0,0 0 0,1 0 0,-1 0 0,1 0-1,-1 0 1,0 0 0,1 0 0,-1 0 0,0 0-1,1 0 1,-1 0 0,0 0 0,1 0 0,-2 1-1,-22 3 272,10 1-161,0 1 0,1 0 0,0 1-1,0 1 1,-12 9 0,17-11-101,1 0-1,-1 0 0,1 1 1,1-1-1,-1 1 1,1 1-1,0-1 0,1 1 1,-5 10-1,9-18-98,1 1 0,-1 0 0,1 0 0,0 0 0,0 0 0,-1-1 0,1 1 0,0 0 0,0 0 0,0 0 0,0 0 0,0 0 0,0 0 0,0 0 0,0 0 0,0 0 0,0-1 0,0 1 0,1 0 0,-1 0 0,0 0 0,1 0 0,-1 0 0,1-1 0,-1 1 0,1 0 0,0 0 0,1 1 0,-1-1 0,1 0 0,0 1 0,0-1 0,0 0 0,0-1 0,0 1 0,0 0 0,0 0 0,0-1 0,4 1 0,10 1 0,1-1 0,28-2 0,-23 1 0,-13 0-4,18 1-84,0 1-1,27 5 1,-48-6 73,-1 0 1,1 0-1,0 1 1,-1 0-1,0 0 0,1 0 1,-1 0-1,0 1 1,0 0-1,0 0 1,-1 1-1,1-1 1,-1 1-1,0 0 1,8 9-1,-11-11 22,0 0 0,0 0 0,0 1-1,0-1 1,0 1 0,0-1 0,0 1-1,-1-1 1,0 1 0,1-1 0,-1 1 0,0-1-1,0 1 1,0-1 0,-1 1 0,1-1-1,-1 1 1,1-1 0,-1 1 0,0-1 0,0 1-1,0-1 1,0 0 0,0 1 0,0-1-1,-1 0 1,1 0 0,-1 0 0,0 0 0,1 0-1,-1-1 1,0 1 0,0 0 0,0-1 0,0 1-1,-5 1 1,-4 4 35,0 0 0,-1-1 0,0 0-1,-1-1 1,-21 6 0,7-4-121,-1-2 0,0 0 0,-1-2 0,-31-1 0,69-10-7726,9-1 695</inkml:trace>
</inkml:ink>
</file>

<file path=ppt/ink/ink11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54:16.963"/>
    </inkml:context>
    <inkml:brush xml:id="br0">
      <inkml:brushProperty name="width" value="0.025" units="cm"/>
      <inkml:brushProperty name="height" value="0.025" units="cm"/>
    </inkml:brush>
  </inkml:definitions>
  <inkml:trace contextRef="#ctx0" brushRef="#br0">0 404 13036,'0'0'18797,"12"-11"-17964,23-19-777,125-115 14,-130 114-77,-1 0 1,-2-2 0,29-45 0,-40 40 6,-17 31 0,-11 24 0,-1 7 0,1 1 0,0 0 0,2 1 0,1 1 0,1 0 0,2 0 0,0 0 0,2 0 0,1 1 0,1 0 0,2 39 0,1-63-34,0 1 1,0-1-1,0 1 1,1-1-1,0 1 1,0-1-1,0 0 1,0 0-1,0 0 0,1 0 1,0 0-1,0-1 1,0 1-1,0-1 1,5 4-1,-4-3-143,0-1 0,-1 1 0,1 0 0,-1 1 0,0-1 0,0 1 0,0-1 0,3 9 0,-5-12-140,-1 0-1,0-1 1,0 1-1,0-1 1,1 1-1,-1-1 1,0 1-1,0 0 1,0-1-1,0 1 1,0-1 0,0 1-1,0 0 1,0-1-1,0 1 1,0-1-1,-1 1 1,1 0-1,0-1 1,0 1-1,0-1 1,-1 1 0,1-1-1,0 1 1,-1-1-1,1 1 1,0-1-1,-1 1 1,1-1-1,-1 1 1,1-1-1,-1 0 1,0 1 0,-24 3-5837,17-5 5436,0 0 0,1-1-1,0 0 1,-1 0-1,-8-4 1,3-1 1965,1-1 0,0-1 0,0 0 0,1 0 0,-19-21 0,24 24-126,0-1 0,1 0 0,-1 0-1,1-1 1,1 1 0,0-1-1,0 0 1,0 0 0,1 0 0,-5-18-1,8 25-1062,0-1 0,0 1-1,0 0 1,0 0 0,0-1-1,0 1 1,0 0-1,1-1 1,-1 1 0,0 0-1,1 0 1,-1-1 0,1 1-1,-1 0 1,1 0 0,0 0-1,-1 0 1,1 0 0,0 0-1,0 0 1,0 0-1,0 0 1,0 0 0,0 0-1,0 0 1,0 1 0,0-1-1,0 0 1,0 1 0,0-1-1,1 1 1,-1-1 0,0 1-1,0 0 1,1 0-1,0-1 1,8 0 210,-1 0 0,1 0 0,-1 1 1,11 0-1,-4 1-165,141-2-3888,-104-5-4249</inkml:trace>
</inkml:ink>
</file>

<file path=ppt/ink/ink11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54:17.753"/>
    </inkml:context>
    <inkml:brush xml:id="br0">
      <inkml:brushProperty name="width" value="0.025" units="cm"/>
      <inkml:brushProperty name="height" value="0.025" units="cm"/>
    </inkml:brush>
  </inkml:definitions>
  <inkml:trace contextRef="#ctx0" brushRef="#br0">198 47 5862,'0'0'7329,"7"-8"-3144,20-27-1051,-26 32 1669,-6 5-3631,-11 11-757,-10 18 231,0 2-1,2 0 0,2 2 1,-20 41-1,29-51-488,2 0-1,1 1 1,1 1-1,1 0 1,1 0-1,2 0 1,-3 29-1,8-51-241,0 0 0,-1 0 0,1 0 0,1-1 0,-1 1-1,1 0 1,0 0 0,0 0 0,0 0 0,1-1 0,0 1 0,0-1 0,0 1 0,4 5-1,-3-6-148,0-1-1,1 0 0,-1 0 0,1-1 0,-1 1 0,1-1 1,0 1-1,0-1 0,0 0 0,0-1 0,0 1 0,1-1 0,-1 0 1,0 0-1,1 0 0,4 0 0,13 1-1836,-1 0-1,1-2 1,36-3 0,12-11-5921</inkml:trace>
</inkml:ink>
</file>

<file path=ppt/ink/ink11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54:18.330"/>
    </inkml:context>
    <inkml:brush xml:id="br0">
      <inkml:brushProperty name="width" value="0.025" units="cm"/>
      <inkml:brushProperty name="height" value="0.025" units="cm"/>
    </inkml:brush>
  </inkml:definitions>
  <inkml:trace contextRef="#ctx0" brushRef="#br0">1 302 16912,'0'0'12599,"12"-1"-11126,6-2-1295,-1-1 1,1-1-1,-1-1 0,0 0 0,-1-1 1,0-1-1,0-1 0,0 0 1,20-17-1,-15 12-178,100-77 0,-109 81 0,-1 0 0,0-1 0,0 0 0,-2-1 0,1-1 0,-1 1 0,10-21 0,-76 124 0,44-66 0,1 1 0,1 0 0,1 1 0,2 0 0,0 0 0,2 1 0,1-1 0,-3 40 0,8-65-126,0 0 0,0-1 0,0 1 0,0-1 0,0 1 0,1-1 0,-1 1 1,0-1-1,1 1 0,-1-1 0,1 0 0,-1 1 0,1-1 0,0 1 0,-1-1 0,1 0 0,0 0 0,0 1 0,0-1 0,0 0 0,0 0 0,0 0 1,1 0-1,-1 0 0,0 0 0,0-1 0,1 1 0,-1 0 0,0-1 0,1 1 0,-1-1 0,1 1 0,-1-1 0,1 1 0,1-1 0,0 0-355,0 0 0,-1 0 1,1 0-1,0-1 0,0 1 0,-1-1 0,1 0 0,0 0 0,-1 1 0,1-2 0,-1 1 0,1 0 0,-1-1 0,0 1 0,1-1 0,-1 1 0,0-1 0,3-4 0,19-24-10831</inkml:trace>
</inkml:ink>
</file>

<file path=ppt/ink/ink1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31:00.452"/>
    </inkml:context>
    <inkml:brush xml:id="br0">
      <inkml:brushProperty name="width" value="0.025" units="cm"/>
      <inkml:brushProperty name="height" value="0.025" units="cm"/>
    </inkml:brush>
  </inkml:definitions>
  <inkml:trace contextRef="#ctx0" brushRef="#br0">145 0 8456,'0'0'11413,"-10"13"-10500,1-1-690,1-1 0,0 1 0,1 1 0,1-1 0,0 1 0,0 0-1,1 1 1,1-1 0,0 1 0,1 0 0,-2 21 0,4-18-180,-1 38 477,2-53-611,0 0 0,0 0 0,0 0 0,0 0 0,1 0 1,-1 0-1,1 0 0,-1-1 0,1 1 0,0 0 0,-1 0 0,1 0 1,0 0-1,0-1 0,1 1 0,-1 0 0,0-1 0,0 1 0,1-1 0,2 2 1,-5-10-4929,-10-27 631,-3 9 2058,-27-55 143,39 74 3086,0 0 0,0-1 1,0 1-1,1 0 0,0-1 1,0-7-1,1 13-748,1 0 0,-1 0 1,1 0-1,-1 0 0,1 1 0,0-1 0,-1 0 0,1 0 1,0 1-1,0-1 0,-1 1 0,1-1 0,0 0 0,0 1 1,0 0-1,0-1 0,0 1 0,0-1 0,0 1 1,0 0-1,0 0 0,0 0 0,0 0 0,2 0 0,35-5-354,-26 4 449,40-12-1539,-20-3-2811,-11-2-1213</inkml:trace>
</inkml:ink>
</file>

<file path=ppt/ink/ink11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54:20.260"/>
    </inkml:context>
    <inkml:brush xml:id="br0">
      <inkml:brushProperty name="width" value="0.025" units="cm"/>
      <inkml:brushProperty name="height" value="0.025" units="cm"/>
    </inkml:brush>
  </inkml:definitions>
  <inkml:trace contextRef="#ctx0" brushRef="#br0">1 0 7015,'0'0'2434</inkml:trace>
</inkml:ink>
</file>

<file path=ppt/ink/ink11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54:20.866"/>
    </inkml:context>
    <inkml:brush xml:id="br0">
      <inkml:brushProperty name="width" value="0.025" units="cm"/>
      <inkml:brushProperty name="height" value="0.025" units="cm"/>
    </inkml:brush>
  </inkml:definitions>
  <inkml:trace contextRef="#ctx0" brushRef="#br0">329 84 14574,'0'0'3235,"-4"-8"-358,0-4-2434,2 6 171,0 1 0,0-1-1,-1 1 1,1-1 0,-1 1-1,-5-6 1,7 9-517,-1 1 1,0-1-1,0 0 1,0 1-1,0-1 1,0 1-1,0 0 0,0 0 1,0 0-1,-1 0 1,1 0-1,0 0 1,-1 0-1,1 1 1,0-1-1,-1 1 1,1 0-1,-1 0 0,1 0 1,-6 0-1,-3 3-26,0-1-1,-1 2 1,1-1-1,0 2 0,0-1 1,1 2-1,0-1 1,0 1-1,0 1 0,0 0 1,1 0-1,0 1 1,1 0-1,0 0 0,-13 18 1,20-25-61,1 0 0,-1-1 0,0 1-1,1 0 1,-1 0 0,0 0 0,1 0 0,-1 0 0,1 0 0,0 0 0,-1 0 0,1 0 0,0 0 0,-1 0 0,1 0 0,0 0 0,0 0-1,0 0 1,0 0 0,0 0 0,0 0 0,1 1 0,-1-1 0,0 0 0,0 0 0,1 0 0,-1 0 0,0 0 0,1 0 0,-1 0 0,1-1-1,1 3 1,0-2 1,0 0 0,1 1 0,-1-1-1,1-1 1,-1 1 0,1 0-1,-1-1 1,1 1 0,-1-1 0,1 0-1,-1 1 1,1-1 0,2-1 0,11 0 27,-1-1 0,0 0 0,26-8 0,-27 6-47,0-1 0,0 0 0,-1-1 0,0 0 0,0-1 0,0-1 0,-1 0 0,15-13 1,-19 9 45,-18 15-121,-19 16-46,21-10 144,0 0-1,1 0 0,0 1 1,1-1-1,-1 2 0,2-1 1,0 0-1,0 1 0,1 0 0,-4 14 1,3-1 326,1 0-1,1 0 1,1 47 0,1-70-305,1 0-1,0 0 1,-1-1 0,1 1 0,0 0 0,-1-1-1,1 1 1,-1-1 0,1 1 0,-1-1 0,1 1 0,-1-1-1,1 1 1,-1-1 0,0 1 0,1-1 0,-1 0-1,0 1 1,1-1 0,-1 0 0,0 1 0,1-1-1,-1 0 1,0 0 0,0 0 0,1 0 0,-1 0-1,-1 0 1,-27 2 770,26-2-676,-33 2 43,24 0-152,-1-1-1,1-1 1,-1 0-1,0 0 0,1-2 1,-1 1-1,1-1 1,-17-6-1,52-3-6094,7-2-5002,-1-3-4538</inkml:trace>
</inkml:ink>
</file>

<file path=ppt/ink/ink11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54:21.271"/>
    </inkml:context>
    <inkml:brush xml:id="br0">
      <inkml:brushProperty name="width" value="0.025" units="cm"/>
      <inkml:brushProperty name="height" value="0.025" units="cm"/>
    </inkml:brush>
  </inkml:definitions>
  <inkml:trace contextRef="#ctx0" brushRef="#br0">1 42 13901,'0'0'13474,"10"-4"-12871,14-2-416,0 1 0,0 2 0,0 0 0,45 1 0,-19-9-132,-19 4 82,-31 7-125,0 0-1,0 0 1,0 0 0,-1 1-1,1-1 1,0 0 0,0 0-1,0 0 1,0 0 0,0 1 0,0-1-1,0 0 1,0 0 0,0 0-1,0 1 1,0-1 0,0 0 0,0 0-1,0 0 1,0 1 0,0-1-1,0 0 1,0 0 0,0 0 0,0 1-1,0-1 1,0 0 0,0 0-1,0 0 1,0 1 0,0-1 0,0 0-1,0 0 1,0 0 0,1 0-1,-1 0 1,0 1 0,0-1 0,0 0-1,0 0 1,0 0 0,1 0-1,-1 0 1,0 0 0,0 1-1,0-1 1,0 0 0,1 0 0,-1 0-1,0 0 1,0 0 0,0 0-1,1 0 1,-1 0 0,0 0 0,0 0-1,0 0 1,1 0 0,-1 0-1,0 0 1,1 0 0,-22 26 186,1 2 0,2 0 1,0 1-1,2 1 0,2 0 1,0 1-1,3 1 0,0 0 0,2 0 1,1 1-1,2 0 0,1 1 1,0 44-1,5-68-857,0 28-2407,-6-23-6347,-6-14 2436</inkml:trace>
</inkml:ink>
</file>

<file path=ppt/ink/ink11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54:21.655"/>
    </inkml:context>
    <inkml:brush xml:id="br0">
      <inkml:brushProperty name="width" value="0.025" units="cm"/>
      <inkml:brushProperty name="height" value="0.025" units="cm"/>
    </inkml:brush>
  </inkml:definitions>
  <inkml:trace contextRef="#ctx0" brushRef="#br0">1 207 13293,'0'0'6117,"3"-58"-3618,18 49-642,9 4-511,1 4-1058,6 1-224,2 0-224,2 0-1666,0 0-1537,-3-8-4036</inkml:trace>
  <inkml:trace contextRef="#ctx0" brushRef="#br0" timeOffset="1">493 0 17553,'0'0'7810,"-10"5"-6679,-29 15 12,37-19-1134,1 0 0,-1 1 1,0-1-1,1 1 1,0-1-1,-1 1 0,1-1 1,0 1-1,0 0 0,0-1 1,0 1-1,0 0 0,0 0 1,0 0-1,1 0 0,-1 0 1,1 0-1,-1 0 0,1 0 1,0 0-1,0 0 0,0 0 1,0 0-1,0 0 0,0 0 1,1 0-1,-1 0 0,1 0 1,-1 0-1,1 0 0,0 0 1,0 0-1,0 0 0,0-1 1,0 1-1,0 0 0,0 0 1,1-1-1,-1 1 0,0-1 1,1 0-1,-1 1 1,1-1-1,0 0 0,-1 0 1,1 0-1,3 2 0,46 16-1191,-34-13 937,1 0-1,-2 2 1,28 14 0,-42-20 246,1 0 0,0-1 0,0 2 0,-1-1 0,1 0 0,-1 0 1,1 1-1,-1-1 0,0 1 0,0 0 0,0 0 0,-1-1 0,1 1 0,0 1 1,-1-1-1,0 0 0,0 0 0,0 0 0,0 1 0,-1-1 0,1 0 0,-1 1 1,0-1-1,0 7 0,-1-7 107,0 0 0,0 0 1,0 0-1,-1 0 0,1 0 1,-1 0-1,1-1 0,-1 1 0,0 0 1,0-1-1,-1 0 0,1 1 0,0-1 1,-1 0-1,1 0 0,-1 0 1,0 0-1,0-1 0,1 1 0,-6 1 1,-5 3 116,-1-1 1,1-1 0,-19 4-1,7-3-80,1-1-1,-1-1 0,0-1 1,0-1-1,-37-3 1,55 1-226,-1 0 0,1-1 0,0 0-1,0 0 1,0 0 0,0-1 0,0 0 0,0 0 0,1-1 0,-7-4 0,10 5-174,-1 0 0,1 0 0,0-1 0,0 1 0,1-1 0,-1 1 1,1-1-1,-1 0 0,1 0 0,0 0 0,1 0 0,-1 0 0,1-1 0,0 1 0,0 0 0,0-1 0,0 1 1,1-5-1,0 4-328,0 0 1,0 1-1,0-1 1,1 0-1,0 1 1,0-1-1,0 0 1,0 1-1,1 0 0,0-1 1,0 1-1,0 0 1,0 0-1,1 0 1,-1 0-1,7-6 1,25-27-7175</inkml:trace>
</inkml:ink>
</file>

<file path=ppt/ink/ink11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54:22.008"/>
    </inkml:context>
    <inkml:brush xml:id="br0">
      <inkml:brushProperty name="width" value="0.025" units="cm"/>
      <inkml:brushProperty name="height" value="0.025" units="cm"/>
    </inkml:brush>
  </inkml:definitions>
  <inkml:trace contextRef="#ctx0" brushRef="#br0">175 303 3683,'0'0'9578,"60"-6"-6055,-36 6 32,-1 0-640,-1 0-256,1 0-706,2-4-1120,1 1-641,-2-3-192,-3-3-1153,-4-7-2851,-5-9-4291</inkml:trace>
  <inkml:trace contextRef="#ctx0" brushRef="#br0" timeOffset="1">380 0 18514,'0'0'3998,"12"5"-993,132 41-1299,-87-30-860,64 27-1,-104-36-764,-1 0-1,0 2 1,-1 0-1,0 1 1,0 0-1,-1 1 1,-1 1-1,18 18 1,-25-22-87,0 0-1,0 1 1,0-1 0,-1 1 0,0 1 0,-1-1 0,0 0 0,-1 1 0,0 0 0,0 0 0,-1 0-1,0 0 1,-1 0 0,0 1 0,-1-1 0,0 0 0,-1 0 0,0 1 0,0-1 0,-1 0-1,0 0 1,-1 0 0,0 0 0,-1-1 0,-7 16 0,-5 6-59,-2-1 0,-1-1 0,-1 0 0,-1-2 0,-2 0 0,-32 30 0,-17 9-679,-2-3 0,-3-3 0,-2-4 1,-3-3-1,-105 50 0,35-32-4055</inkml:trace>
</inkml:ink>
</file>

<file path=ppt/ink/ink11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41:16.418"/>
    </inkml:context>
    <inkml:brush xml:id="br0">
      <inkml:brushProperty name="width" value="0.025" units="cm"/>
      <inkml:brushProperty name="height" value="0.025" units="cm"/>
    </inkml:brush>
  </inkml:definitions>
  <inkml:trace contextRef="#ctx0" brushRef="#br0">209 1 21556,'-12'2'150,"7"-2"-164,1 1 1,-1 0-1,1 0 1,-1 0 0,1 0-1,-1 1 1,1 0-1,0 0 1,0 0-1,0 0 1,0 1-1,0-1 1,0 1-1,1 0 1,-1 0-1,1 0 1,0 1 0,0-1-1,0 1 1,0 0-1,1 0 1,-4 8-1,-2 9-43,1 1 0,2 0 0,0 1 0,1-1-1,-1 46 1,10 117-715,32 87-91,2 14 322,-35-121 589,-7 1 0,-8-1 0,-49 258 0,54-390-33,-52 321 1762,47-262-722,3 171 0,9-234-1019,1 0 0,2 0-1,1-1 1,1 1 0,1-1 0,2-1-1,0 0 1,2 0 0,1-1 0,1 0-1,2-1 1,0 0 0,1-1-1,2-1 1,0-1 0,2-1 0,0 0-1,1-1 1,1-2 0,1 0 0,0-1-1,37 19 1,-12-13-102,1-3 0,1-1 0,1-3 0,87 16 0,217 14-49,-342-44 122,871 57-116,224 26-107,103 119 372,-432-63 45,3-40 365,-552-86-464,237-15-1,-379-5-92,0-4-1,0-3 0,-1-5 1,106-34-1,-143 34-9,0-3 0,-1-1 0,-2-3 0,0-2 0,-2-2 0,0-1-1,-2-3 1,53-51 0,17-31 261,-5-5-1,-5-5 1,-6-4-1,110-189 0,-175 258-232,-2-1-1,-3-1 0,-3-2 0,-3-1 0,24-113 0,-36 120 200,-3 1 0,-1-1 0,-4-1 0,-2 1 0,-2 0 0,-3 0 0,-13-58 0,-31-83 755,-20-113-64,65 270-954,1 1 0,2-1 0,1 0 0,3 0 0,12-75 0,-3 70-170,21-53 0,-19 61-1141,-1 0 0,10-55 1,-20 37-4072</inkml:trace>
</inkml:ink>
</file>

<file path=ppt/ink/ink11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41:24.918"/>
    </inkml:context>
    <inkml:brush xml:id="br0">
      <inkml:brushProperty name="width" value="0.025" units="cm"/>
      <inkml:brushProperty name="height" value="0.025" units="cm"/>
    </inkml:brush>
  </inkml:definitions>
  <inkml:trace contextRef="#ctx0" brushRef="#br0">236 76 7847,'0'0'5595,"9"-10"-1693,5-4-2478,9-9 221,-4-6 5766,-34 46-5804,-260 317-310,275-334-1370,-1 0-1,1 1 1,0-1 0,0 0 0,0 0 0,0 0 0,0 1 0,0-1 0,0 0-1,0 0 1,0 0 0,-1 1 0,1-1 0,0 0 0,0 0 0,0 0 0,0 1-1,0-1 1,-1 0 0,1 0 0,0 0 0,0 0 0,0 0 0,-1 0 0,1 1-1,0-1 1,0 0 0,-1 0 0,1 0 0,0 0 0,0 0 0,-1 0 0,1 0-1,0 0 1,0 0 0,0 0 0,-1 0 0,1 0 0,0 0 0,0 0 0,-1 0-1,1-1 1,0 1 0,0 0 0,0 0 0,-1 0 0,1 0 0,0 0 0,0 0 0,0-1-1,-1 1 1,1 0 0,0 0 0,0-18-2388,8-25-2249,5-9-2353,-1-9-2663</inkml:trace>
</inkml:ink>
</file>

<file path=ppt/ink/ink11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41:25.338"/>
    </inkml:context>
    <inkml:brush xml:id="br0">
      <inkml:brushProperty name="width" value="0.025" units="cm"/>
      <inkml:brushProperty name="height" value="0.025" units="cm"/>
    </inkml:brush>
  </inkml:definitions>
  <inkml:trace contextRef="#ctx0" brushRef="#br0">1 0 17969,'0'0'11595,"5"11"-10832,37 76 157,43 82-365,-72-147-570,1 0 1,1-1-1,1-1 1,0 0 0,27 23-1,-38-39-285,-1-1 0,1 0 0,0 1-1,0-1 1,0-1 0,0 1-1,9 2 1,23 1-6138,-7-6-3625</inkml:trace>
</inkml:ink>
</file>

<file path=ppt/ink/ink11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41:26.471"/>
    </inkml:context>
    <inkml:brush xml:id="br0">
      <inkml:brushProperty name="width" value="0.025" units="cm"/>
      <inkml:brushProperty name="height" value="0.025" units="cm"/>
    </inkml:brush>
  </inkml:definitions>
  <inkml:trace contextRef="#ctx0" brushRef="#br0">150 1 17200,'0'0'6107,"-2"13"-5012,-8 34-129,-1-1 1,-3 0-1,-23 53 1,12-35-757,-17 75 0,39-131-199,1 1 0,1-1 0,0 1 0,0-1 0,0 1 0,1-1-1,2 13 1,-2-19 27,1 1 0,0-1-1,0 0 1,0 1 0,0-1-1,0 0 1,0 1 0,1-1 0,-1 0-1,1 0 1,-1 0 0,1 0-1,0 0 1,0-1 0,0 1-1,0 0 1,0-1 0,0 0 0,1 1-1,-1-1 1,0 0 0,1 0-1,-1 0 1,0 0 0,1-1-1,0 1 1,4 0 0,38 4 801,0-1 1,76-4-1,-54-1-1627,-64 1 615,28-2-2815,-12-7-2687,-6-7-5615</inkml:trace>
</inkml:ink>
</file>

<file path=ppt/ink/ink11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41:27.154"/>
    </inkml:context>
    <inkml:brush xml:id="br0">
      <inkml:brushProperty name="width" value="0.025" units="cm"/>
      <inkml:brushProperty name="height" value="0.025" units="cm"/>
    </inkml:brush>
  </inkml:definitions>
  <inkml:trace contextRef="#ctx0" brushRef="#br0">0 1 19346,'0'0'9129,"64"37"-7688,-17-30-672,3-4-673,9-1-128,-2-2-1666,-3 0-2113,-8-8-2051,-10-6-4003</inkml:trace>
</inkml:ink>
</file>

<file path=ppt/ink/ink1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31:00.809"/>
    </inkml:context>
    <inkml:brush xml:id="br0">
      <inkml:brushProperty name="width" value="0.025" units="cm"/>
      <inkml:brushProperty name="height" value="0.025" units="cm"/>
    </inkml:brush>
  </inkml:definitions>
  <inkml:trace contextRef="#ctx0" brushRef="#br0">197 0 9961,'0'0'8328,"-2"55"-6822,10-29-1,1 4-416,0 2-352,-5 7-449,-1 4-96,-3 8-32,-9 8 1,-18 6-33,-9 5-64,-5 2 32,1-3-64,-2-13-1634,9-18-3747</inkml:trace>
</inkml:ink>
</file>

<file path=ppt/ink/ink11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41:27.607"/>
    </inkml:context>
    <inkml:brush xml:id="br0">
      <inkml:brushProperty name="width" value="0.025" units="cm"/>
      <inkml:brushProperty name="height" value="0.025" units="cm"/>
    </inkml:brush>
  </inkml:definitions>
  <inkml:trace contextRef="#ctx0" brushRef="#br0">1 8 18866,'0'0'4708,"11"-2"-4046,-9 2-608,29-4 611,-1 2-1,48 2 1,-71 0-638,1 1 0,-1-1 0,1 1-1,0 1 1,-1-1 0,0 1 0,1 1 0,-1-1-1,0 1 1,0 1 0,-1-1 0,1 1 0,0 0-1,-1 1 1,0-1 0,0 1 0,9 10 0,-13-12 17,0 1 0,-1-1 0,1 0 0,-1 1 1,1-1-1,-1 1 0,0-1 0,-1 1 0,1-1 1,-1 1-1,1 0 0,-1-1 0,0 1 0,0 0 1,-1-1-1,1 1 0,-1 0 0,0-1 1,1 1-1,-2-1 0,1 1 0,0-1 0,-1 1 1,0-1-1,1 0 0,-1 0 0,-1 0 0,-2 3 1,-7 10 135,-1-2 0,-1 1 0,0-2 0,-17 13 0,13-12-195,-6 8-62,-30 23-57,15-19-2741,16-15-2634</inkml:trace>
</inkml:ink>
</file>

<file path=ppt/ink/ink11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41:27.965"/>
    </inkml:context>
    <inkml:brush xml:id="br0">
      <inkml:brushProperty name="width" value="0.025" units="cm"/>
      <inkml:brushProperty name="height" value="0.025" units="cm"/>
    </inkml:brush>
  </inkml:definitions>
  <inkml:trace contextRef="#ctx0" brushRef="#br0">268 0 14286,'0'0'8584,"-8"72"-6406,-16-33-256,-4 6-801,-10 1-513,0-1-288,1-5-63,2-3-161,9-7-64,6-10-128,8-8-1218,11-12-1824,1-8-1219,7-24-1889</inkml:trace>
</inkml:ink>
</file>

<file path=ppt/ink/ink11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41:28.375"/>
    </inkml:context>
    <inkml:brush xml:id="br0">
      <inkml:brushProperty name="width" value="0.025" units="cm"/>
      <inkml:brushProperty name="height" value="0.025" units="cm"/>
    </inkml:brush>
  </inkml:definitions>
  <inkml:trace contextRef="#ctx0" brushRef="#br0">1 0 16496,'0'0'9283,"9"7"-7719,-7-6-1494,4 3 100,0 0 1,-1 0-1,1 1 1,-1-1-1,0 1 0,0 1 1,-1-1-1,1 1 1,-1-1-1,0 1 0,-1 0 1,4 8-1,42 118 444,-24-59-852,58 113 1,-56-148-2103,-25-36 1791,0-1-1,0 1 1,0-1 0,0 1 0,0-1 0,0 0-1,0 0 1,1 0 0,-1 0 0,3 0 0,10 0-6423</inkml:trace>
</inkml:ink>
</file>

<file path=ppt/ink/ink11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41:28.792"/>
    </inkml:context>
    <inkml:brush xml:id="br0">
      <inkml:brushProperty name="width" value="0.025" units="cm"/>
      <inkml:brushProperty name="height" value="0.025" units="cm"/>
    </inkml:brush>
  </inkml:definitions>
  <inkml:trace contextRef="#ctx0" brushRef="#br0">223 101 1634,'8'-10'13153,"0"1"-11730,41-44 3282,-45 50-4331,-1 0 1,1 0-1,0 1 1,0-1-1,0 1 0,0 0 1,0 0-1,0 0 1,1 0-1,-1 1 0,1 0 1,-1 0-1,1 0 1,-1 1-1,6-1 0,-8 2-310,-1-1-1,1 1 1,-1 0-1,1 0 1,-1 0-1,0 0 1,1 0-1,-1 0 1,0 0-1,0 0 1,1 0-1,-1 1 1,0-1-1,0 1 1,-1-1-1,1 0 1,0 1-1,0-1 1,-1 1-1,1 0 1,-1-1-1,1 1 1,-1 0-1,0-1 1,0 1-1,1 0 1,-1-1-1,0 1 1,-1 0-1,1 2 1,-5 59 418,1-46-358,-1 1 1,-1-1-1,0-1 1,-1 1-1,-1-1 1,-1-1 0,0 1-1,-1-1 1,-13 14-1,1-2 129,-2-1 1,0-1-1,-49 36 0,70-58-226,-57 37 391,56-37-384,0-1-1,-1 0 0,1 0 0,-1 0 0,1-1 0,-1 1 0,0-1 0,1 0 0,-1-1 0,0 1 0,0-1 0,-6 0 0,10 0-23,0-1 0,0 0-1,-1 1 1,1-1-1,0 0 1,0 0-1,0 1 1,0-1-1,0 0 1,0 0 0,0 0-1,0 0 1,0-1-1,1 1 1,-1 0-1,0 0 1,1 0-1,-1-1 1,1 1 0,-1 0-1,1 0 1,0-1-1,-1 1 1,1-1-1,0 1 1,0 0-1,0-3 1,0-50-202,1 37-28,0-1-196,1 0 0,0 1-1,9-30 1,-6 30 161,-1-1 0,-1 0 0,2-30 0,-5 48 298,1 15 32,1-7 35,0 0-1,1 0 1,0 0 0,0 0 0,1-1 0,0 1 0,0-1 0,1 0 0,-1 0 0,2 0 0,-1-1 0,1 0 0,0 0 0,0 0 0,11 6 0,8 5 43,1-2-1,1 0 0,29 10 0,-7-2-3665,-5 0-3313,-35-15-6141</inkml:trace>
</inkml:ink>
</file>

<file path=ppt/ink/ink11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41:29.290"/>
    </inkml:context>
    <inkml:brush xml:id="br0">
      <inkml:brushProperty name="width" value="0.025" units="cm"/>
      <inkml:brushProperty name="height" value="0.025" units="cm"/>
    </inkml:brush>
  </inkml:definitions>
  <inkml:trace contextRef="#ctx0" brushRef="#br0">168 0 17392,'0'0'2953,"-3"14"-1144,-17 56 1012,-44 101-1,1-6-1393,62-161-1390,-14 56 599,15-58-587,-1-1-1,1 1 1,0 0-1,0-1 0,0 1 1,0 0-1,0-1 0,0 1 1,1 0-1,-1-1 0,0 1 1,1-1-1,-1 1 1,1 0-1,0-1 0,-1 1 1,1-1-1,0 1 0,0-1 1,0 0-1,0 1 0,0-1 1,0 0-1,0 0 1,1 0-1,-1 0 0,0 0 1,1 0-1,-1 0 0,1 0 1,1 0-1,10 2 51,0 0 1,0-1-1,0-1 1,0 0-1,0 0 1,22-3-1,82-17 449,-66 10-468,19 0-870,-48 8-815,0-1 0,0-2 1,0 0-1,40-14 0,-34 1-10305</inkml:trace>
</inkml:ink>
</file>

<file path=ppt/ink/ink11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41:31.516"/>
    </inkml:context>
    <inkml:brush xml:id="br0">
      <inkml:brushProperty name="width" value="0.025" units="cm"/>
      <inkml:brushProperty name="height" value="0.025" units="cm"/>
    </inkml:brush>
  </inkml:definitions>
  <inkml:trace contextRef="#ctx0" brushRef="#br0">506 1 14253,'0'0'3241,"-3"11"-1816,-4 15-1014,-2-1-1,-1-1 0,-1 0 1,-1 0-1,-1-1 1,-1-1-1,-27 33 1,0-5-331,-2-2 0,-56 48 0,98-95-81,-77 62 539,71-59-409,1 0 0,-1 0 0,0-1-1,0 1 1,0-2 0,0 1 0,-1-1-1,1 0 1,0 0 0,-14 0-1,19-2-125,1 0 0,-1 0 0,0-1 0,1 1 0,-1-1 0,1 0 0,-1 1-1,1-1 1,0 0 0,-1 0 0,1 0 0,0 0 0,-1 0 0,1 0-1,0 0 1,0 0 0,0-1 0,0 1 0,0 0 0,0-1 0,1 1 0,-1 0-1,0-1 1,1 1 0,-1-1 0,1 1 0,-1-1 0,1 0 0,0 1-1,-1-1 1,1 1 0,0-1 0,0 0 0,0 1 0,1-3 0,-1-6-110,0-1-1,0 1 1,2 0 0,3-17 0,-1 16 80,0 0 0,0 0 0,1 0 1,1 1-1,0 0 0,1 0 0,-1 1 0,2-1 0,-1 2 0,1-1 1,1 1-1,0 0 0,0 1 0,17-11 0,-22 15 49,0 0-1,1 0 0,0 1 1,0-1-1,-1 1 1,1 0-1,1 1 1,-1-1-1,0 1 0,0 0 1,0 0-1,1 1 1,-1 0-1,0 0 1,1 0-1,-1 0 0,0 1 1,1 0-1,-1 0 1,0 0-1,0 1 1,0 0-1,0 0 0,0 0 1,0 0-1,-1 1 1,1 0-1,-1 0 0,0 0 1,0 0-1,0 1 1,0 0-1,6 7 1,2 7 21,-1 0 0,13 27 0,-14-25-22,1 0 0,0-1 0,15 19 0,-22-34-423,-1 0 0,1 0 0,0 0 0,0-1 1,0 1-1,0-1 0,1 0 0,0 0 0,-1 0 0,1-1 1,0 0-1,0 0 0,0 0 0,0 0 0,1-1 0,-1 0 1,7 1-1,16-1-6138</inkml:trace>
</inkml:ink>
</file>

<file path=ppt/ink/ink11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41:31.951"/>
    </inkml:context>
    <inkml:brush xml:id="br0">
      <inkml:brushProperty name="width" value="0.025" units="cm"/>
      <inkml:brushProperty name="height" value="0.025" units="cm"/>
    </inkml:brush>
  </inkml:definitions>
  <inkml:trace contextRef="#ctx0" brushRef="#br0">0 0 16688,'0'0'1671,"10"1"-929,53 5 2165,67-4-1,73 5-813,-180-4-2558,0 1 0,-1 0 0,1 2-1,-1 1 1,0 0 0,36 19-1,-57-25 370,1 0 0,0 0-1,-1-1 1,1 1-1,-1 0 1,0 0-1,1 0 1,-1 1-1,0-1 1,1 0-1,-1 0 1,0 1-1,0-1 1,0 1-1,0-1 1,-1 1 0,2 2-1,-2-3 72,0 0 0,0 0 1,0 0-1,0 0 0,0 0 0,0 0 0,0 0 0,-1 0 0,1 0 0,-1 0 1,1 0-1,0 0 0,-1 0 0,0 0 0,1 0 0,-1 0 0,1-1 1,-1 1-1,0 0 0,0 0 0,-1 0 0,-7 6 129,0-1 0,0-1 0,-1 0 0,-16 7-1,6-4 17,-60 33 3524,-97 65 0,24 13-2385,141-107-693,5-4-3390,22-20-5979,14-17 614</inkml:trace>
</inkml:ink>
</file>

<file path=ppt/ink/ink11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41:32.343"/>
    </inkml:context>
    <inkml:brush xml:id="br0">
      <inkml:brushProperty name="width" value="0.025" units="cm"/>
      <inkml:brushProperty name="height" value="0.025" units="cm"/>
    </inkml:brush>
  </inkml:definitions>
  <inkml:trace contextRef="#ctx0" brushRef="#br0">0 438 17585,'0'0'9619,"15"-4"-8316,6-4-1096,-1-1 0,0-1 0,0-1-1,-1-1 1,0 0 0,-1-1 0,32-31 0,-4-3-156,-2-3 0,-2-1 1,-2-1-1,35-63 0,-75 115-52,0 0 1,0 0-1,0 0 0,0 0 0,0 1 1,0-1-1,0 0 0,0 0 0,0 0 1,0 0-1,0 0 0,0 0 0,0 0 1,0 0-1,0 0 0,0 0 0,0 0 1,0 0-1,0 0 0,0 1 0,0-1 1,0 0-1,0 0 0,1 0 0,-1 0 1,0 0-1,0 0 0,0 0 0,0 0 1,0 0-1,0 0 0,0 0 0,0 0 1,0 0-1,0 0 0,0 0 0,0 0 1,0 0-1,1 0 0,-1 0 0,0 0 1,0 0-1,-3 13-31,-73 151 143,-8 23 400,54-90-3053,26-75 529,0 1 0,-1 31 0,4-20-8307</inkml:trace>
</inkml:ink>
</file>

<file path=ppt/ink/ink11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42:08.582"/>
    </inkml:context>
    <inkml:brush xml:id="br0">
      <inkml:brushProperty name="width" value="0.025" units="cm"/>
      <inkml:brushProperty name="height" value="0.025" units="cm"/>
    </inkml:brush>
  </inkml:definitions>
  <inkml:trace contextRef="#ctx0" brushRef="#br0">1 121 5573,'0'0'513,"51"-37"288,-28 22-449,0 2-96,2 1-192,-4 2 0,2-1-32,-3 3 0,-2 1-32,-4 5 32,-10 0-32,-4-1-1441</inkml:trace>
</inkml:ink>
</file>

<file path=ppt/ink/ink11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42:21.070"/>
    </inkml:context>
    <inkml:brush xml:id="br0">
      <inkml:brushProperty name="width" value="0.025" units="cm"/>
      <inkml:brushProperty name="height" value="0.025" units="cm"/>
    </inkml:brush>
  </inkml:definitions>
  <inkml:trace contextRef="#ctx0" brushRef="#br0">0 55 12684,'0'0'3235,"0"-52"-3171,0 50 64,3 2-192,12 6-416,4-4-1282,4-2-2882</inkml:trace>
</inkml:ink>
</file>

<file path=ppt/ink/ink1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30:58.513"/>
    </inkml:context>
    <inkml:brush xml:id="br0">
      <inkml:brushProperty name="width" value="0.025" units="cm"/>
      <inkml:brushProperty name="height" value="0.025" units="cm"/>
    </inkml:brush>
  </inkml:definitions>
  <inkml:trace contextRef="#ctx0" brushRef="#br0">10 1 4612,'0'0'16453,"4"13"-16341,1 30 41,-1 0 0,-2 0-1,-1 0 1,-7 46 0,-2 68-659,7-90-4327,0-65 947,-8-2-1495</inkml:trace>
</inkml:ink>
</file>

<file path=ppt/ink/ink11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42:23.419"/>
    </inkml:context>
    <inkml:brush xml:id="br0">
      <inkml:brushProperty name="width" value="0.025" units="cm"/>
      <inkml:brushProperty name="height" value="0.025" units="cm"/>
    </inkml:brush>
  </inkml:definitions>
  <inkml:trace contextRef="#ctx0" brushRef="#br0">1 63 5285,'0'0'7255,"8"7"-7293,-3-2 109,1 0 0,-1-1-1,1 0 1,0 0-1,0 0 1,0-1-1,0 0 1,1 0-1,-1-1 1,1 0-1,-1 0 1,1 0 0,10 0-1,156-1 2093,-123-3-2115,1 2 0,-1 2 0,1 3 0,58 12-1,-43 1 17,0-4 0,1-2 1,97 3-1,-31-19 363,0-6 1,136-29 0,111-10 130,719 32-351,-670 21-179,117-45 86,-13 1 354,-132 52 258,-196-7-199,-172-5-248,-44-3 576,-17 1-1849,-25 21-6116,22-6-3257</inkml:trace>
</inkml:ink>
</file>

<file path=ppt/ink/ink11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42:42.398"/>
    </inkml:context>
    <inkml:brush xml:id="br0">
      <inkml:brushProperty name="width" value="0.025" units="cm"/>
      <inkml:brushProperty name="height" value="0.025" units="cm"/>
    </inkml:brush>
  </inkml:definitions>
  <inkml:trace contextRef="#ctx0" brushRef="#br0">0 255 16656,'0'0'53,"11"0"-101,254 12 438,519-22 405,-93-39 1681,-171 6-2069,592 30-100,-1056 13-230,379 15 534,-191-2-345,292-23 0,0-45-168,103-9-48,0 35 197,-553 29-35,-1 4-1,163 28 1,-237-29-259,-1-1 114,1 1 0,0-2 0,0 1 0,18-1 0,-27-1-268,1 0 1,0-1 0,-1 1-1,1-1 1,0 0-1,-1 1 1,1-1 0,-1 0-1,1-1 1,-1 1-1,0 0 1,1-1 0,-1 1-1,0-1 1,0 0 0,0 1-1,0-1 1,0 0-1,-1 0 1,1-1 0,-1 1-1,1 0 1,1-4-1,12-27-6039</inkml:trace>
</inkml:ink>
</file>

<file path=ppt/ink/ink11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43:09.553"/>
    </inkml:context>
    <inkml:brush xml:id="br0">
      <inkml:brushProperty name="width" value="0.025" units="cm"/>
      <inkml:brushProperty name="height" value="0.025" units="cm"/>
    </inkml:brush>
  </inkml:definitions>
  <inkml:trace contextRef="#ctx0" brushRef="#br0">27 62 1730,'0'0'3619,"-5"-8"-3475,0 0 14,3 5-16,0 1 0,0 0 0,1-1 0,-1 0 1,1 1-1,0-1 0,0 0 0,0 0 0,0 1 0,0-1 1,1 0-1,-1 0 0,1 0 0,-1-5 0,4 8-134,0 0 0,0 0-1,0 0 1,0 1 0,0-1-1,0 1 1,0 0 0,0-1-1,4 3 1,-6-2-85,2 0-1001,0 0-1623</inkml:trace>
</inkml:ink>
</file>

<file path=ppt/ink/ink11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43:18.273"/>
    </inkml:context>
    <inkml:brush xml:id="br0">
      <inkml:brushProperty name="width" value="0.025" units="cm"/>
      <inkml:brushProperty name="height" value="0.025" units="cm"/>
    </inkml:brush>
  </inkml:definitions>
  <inkml:trace contextRef="#ctx0" brushRef="#br0">1 1 6022,'0'0'4244,"9"0"-3492,-3 0-501,1 0 0,-1 1 0,0 0 0,1 0 0,-1 1 0,0 0 0,0 0 0,1 0 0,-2 0-1,1 1 1,0 0 0,6 5 0,11 6 180,0 0 0,1-1 0,1-2 0,0 0 0,33 8 0,136 27 651,236 2 347,-49-9-1065,-42 9-44,195 38-68,70 27 388,-224-50-160,-2 0-152,4-34 140,20-49-121,-335 12-20,1 4 1,75 5-1,-167 2 2761,22-3-3229,0 0 0,0 0-1,0 0 1,0 0 0,0-1-1,0 1 1,0-1 0,0 1-1,1-1 1,-1 0 0,0 1-1,0-1 1,0 0 0,1 0 0,-1-1-1,0 1 1,1 0 0,-1 0-1,-2-4 1,-5-8-3276,-3-3-2188</inkml:trace>
</inkml:ink>
</file>

<file path=ppt/ink/ink11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44:16.433"/>
    </inkml:context>
    <inkml:brush xml:id="br0">
      <inkml:brushProperty name="width" value="0.025" units="cm"/>
      <inkml:brushProperty name="height" value="0.025" units="cm"/>
    </inkml:brush>
  </inkml:definitions>
  <inkml:trace contextRef="#ctx0" brushRef="#br0">1 262 8712,'0'0'5819,"12"-7"-5360,8-2-154,0 1 1,1 1-1,0 0 0,1 2 0,24-4 0,88-4 625,1 6-1,169 12 1,267 50 1328,-555-53-2180,345 28 646,1-15 1,507-45-1,558-65 120,-112 9-7,792 0-239,613 114-213,-1809 4-16,-395-11 820,-443-16-884,-37 21-2569,-33-25 1561,1 0-1,-1 0 0,1-1 1,-1 1-1,1-1 0,-1 0 0,1 0 1,-1 0-1,0 0 0,7-1 1,9-10-7337</inkml:trace>
</inkml:ink>
</file>

<file path=ppt/ink/ink11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44:28.869"/>
    </inkml:context>
    <inkml:brush xml:id="br0">
      <inkml:brushProperty name="width" value="0.025" units="cm"/>
      <inkml:brushProperty name="height" value="0.025" units="cm"/>
    </inkml:brush>
  </inkml:definitions>
  <inkml:trace contextRef="#ctx0" brushRef="#br0">1 75 13581,'12'6'859,"37"17"-236,1-3 0,0-2 1,2-1-1,0-4 0,0-1 0,62 5 0,321-1 413,-163-9-802,1463-13 2469,-1414-2-2304,127-1-220,811-30 619,-722 8-664,1577-57 90,-1878 87-115,1134 11 1479,-160-24 1055,-713-7-1785,-283 19-7428,-214-13-8816</inkml:trace>
</inkml:ink>
</file>

<file path=ppt/ink/ink11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44:31.019"/>
    </inkml:context>
    <inkml:brush xml:id="br0">
      <inkml:brushProperty name="width" value="0.025" units="cm"/>
      <inkml:brushProperty name="height" value="0.025" units="cm"/>
    </inkml:brush>
  </inkml:definitions>
  <inkml:trace contextRef="#ctx0" brushRef="#br0">0 131 11339,'0'0'2658,"13"-1"-2588,114-7 36,-1 6 1,229 25 0,-156 6 528,314 6 0,-111-35 67,828 17-443,138-24 11,-3-103 1009,-907 66-1010,861 31 1,59-5 2169,-1009 5-1655,-184 8-2573,-2-4-7135,-131 5 110</inkml:trace>
</inkml:ink>
</file>

<file path=ppt/ink/ink11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44:33.589"/>
    </inkml:context>
    <inkml:brush xml:id="br0">
      <inkml:brushProperty name="width" value="0.025" units="cm"/>
      <inkml:brushProperty name="height" value="0.025" units="cm"/>
    </inkml:brush>
  </inkml:definitions>
  <inkml:trace contextRef="#ctx0" brushRef="#br0">82 413 11659,'-10'-1'577,"-62"-3"3047,133 35-3369,0-3-1,2-2 0,1-3 0,1-3 1,0-3-1,1-3 0,79 7 0,334-7 788,2-35-621,-78 3 150,1294-86 422,22-69 31,5 71 1118,-449 29-2196,-1095 49-1238,-133 14-1307,79-26-1,-28-4-4340</inkml:trace>
</inkml:ink>
</file>

<file path=ppt/ink/ink11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44:42.907"/>
    </inkml:context>
    <inkml:brush xml:id="br0">
      <inkml:brushProperty name="width" value="0.025" units="cm"/>
      <inkml:brushProperty name="height" value="0.025" units="cm"/>
    </inkml:brush>
  </inkml:definitions>
  <inkml:trace contextRef="#ctx0" brushRef="#br0">0 372 5029,'0'0'3283,"2"-9"-2739,-1 4-469,0 0 0,1 0 0,0 0 0,0 0 0,0 1-1,0-1 1,1 0 0,0 1 0,0 0 0,0-1 0,4-3-1,-5 6-23,1 0-1,-1 0 0,1 0 0,-1 0 1,1 1-1,0-1 0,0 1 0,0 0 0,0 0 1,0 0-1,0 0 0,0 0 0,0 0 1,0 1-1,0 0 0,0-1 0,0 1 0,1 1 1,-1-1-1,0 0 0,0 1 0,0-1 0,5 3 1,30 4 136,1 0 0,0-3-1,-1-1 1,54-3 0,15 1 21,140 1 905,260-31 0,-410 21-1046,802-43 464,633 47-296,-1293-7 125,-136 4 127,148 8 1,-450 17 221,106-6-692,-919 78-108,-231-62 97,985-26-7,5-4 1,-311-41 0,488 32 16,0-1 50,-1 4 0,-150 2 0,225 5-72,0 1 1,0 0 0,0 0-1,0 1 1,0-1-1,0 0 1,-1 1-1,1-1 1,0 1 0,0-1-1,0 1 1,1 0-1,-1 0 1,0 0-1,0 0 1,0 0 0,1 1-1,-1-1 1,0 0-1,1 1 1,-1 0 0,1-1-1,0 1 1,0 0-1,-1-1 1,1 1-1,0 0 1,0 0 0,1 0-1,-1 0 1,0 0-1,1 0 1,-1 2 0,1-1-5,0 0 1,1 0 0,-1-1-1,1 1 1,0 0 0,0-1 0,0 1-1,0 0 1,0-1 0,1 1-1,-1-1 1,1 0 0,0 1 0,0-1-1,-1 0 1,1 0 0,1 0-1,-1 0 1,0-1 0,0 1 0,1-1-1,-1 1 1,1-1 0,3 2-1,15 6-5,1-1 0,0-1 0,0-1 0,1-1-1,33 4 1,123 1 76,-125-8-63,1746 10 200,-1510-18-182,521 0 37,-684 8-53,168 26 0,-293-27 14,-10 0 22,-28 1 74,-51-2 51,-392-32-103,332 14 148,-180-46-1,229 41-146,57 15-81,32 6-57,11 4-66,28 6 132,0 0-1,0-2 1,60 4-1,98-8-41,-76-2 42,618 30 13,140 1 0,275-14 0,552-3 0,-1232-31-2,113 0 9,-528 17-4,2761-7-1,-2087-13 19,85 0-15,-579 21-16,220-2 23,-3-36 11,-338 19-31,97-11 14,-206 29-1,1 0 0,-1 0 0,1 0 0,-1 0 1,0 0-1,1 0 0,-1 0 0,1 0 0,-1 0 0,1 0 1,-1 0-1,1 0 0,-1 0 0,1 0 0,-1 0 0,0 0 1,1-1-1,-1 1 0,1 0 0,-1 0 0,0-1 0,1 1 1,-1 0-1,1 0 0,-1-1 0,0 1 0,1 0 0,-1-1 1,0 1-1,0 0 0,1-2 0,-14-5 43,-26-5-178,-40 1 108,-1 3 0,-124 4-1,108 3 27,-661-1-6,-543-15-46,-1241-42-1538,-1 60 1329,1120 15-780,3197-45 662,-1512 17 413,3366-109 173,-1348 161-201,-444 11 240,-1808-50-232,-20 0-5,-1-1 0,0 1-1,1-1 1,-1-1 0,0 0 0,0 0 0,1 0-1,-1-1 1,0 0 0,12-5 0,-20 7-10,1 0 0,-1-1 0,0 1 0,1 0 0,-1 0 0,0 0 0,1 0 0,-1 0 0,0 0 0,1 0 0,-1-1 0,0 1 0,1 0 0,-1 0 0,0-1 0,0 1 0,1 0 0,-1 0 0,0-1 0,0 1 0,1 0 0,-1 0 0,0-1 0,0 1 0,0 0 0,0-1 0,1 1 0,-1 0 0,0-1 0,0 1 0,0-1 0,0 1 0,0 0 0,0-1 0,0 1 0,0 0 0,0-1 0,0 1 0,0 0 0,0-1 0,0 1 0,0 0 0,-1-1 0,1 1 0,0 0 0,0-1 0,0 1 0,0 0 0,-1-1 0,1 1 0,0 0 0,0-1 0,-1 1 0,1 0 0,0 0 0,0 0 0,-1-1 0,-21-6-391,-20 1-1781,-11-6-2145</inkml:trace>
</inkml:ink>
</file>

<file path=ppt/ink/ink1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30:58.872"/>
    </inkml:context>
    <inkml:brush xml:id="br0">
      <inkml:brushProperty name="width" value="0.025" units="cm"/>
      <inkml:brushProperty name="height" value="0.025" units="cm"/>
    </inkml:brush>
  </inkml:definitions>
  <inkml:trace contextRef="#ctx0" brushRef="#br0">0 87 12876,'0'0'6566,"60"-19"-5156,12 19-481,18 0-353,16-5-256,10-5-127,2-1-97,-8 1-96,-15 1-1153,-21 0-2018,-22-4-4997</inkml:trace>
</inkml:ink>
</file>

<file path=ppt/ink/ink1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31:01.449"/>
    </inkml:context>
    <inkml:brush xml:id="br0">
      <inkml:brushProperty name="width" value="0.025" units="cm"/>
      <inkml:brushProperty name="height" value="0.025" units="cm"/>
    </inkml:brush>
  </inkml:definitions>
  <inkml:trace contextRef="#ctx0" brushRef="#br0">338 1 14286,'-9'3'880,"-4"3"-693,1 1-1,0 0 0,0 1 0,0 1 0,1-1 0,1 2 1,-1 0-1,1 0 0,-16 23 0,-3 7 808,-41 72-1,55-86-587,1 0 0,2 1-1,0 1 1,2 0 0,1 0 0,1 1-1,1 0 1,2 0 0,1 1-1,0 54 1,4-78-417,1 1-1,0-1 1,0 1 0,1-1-1,0 0 1,0 0-1,0 0 1,1 0 0,0 0-1,0 0 1,0-1-1,1 1 1,0-1 0,0 0-1,0 0 1,0-1-1,1 1 1,0-1 0,0 0-1,0 0 1,1 0-1,-1-1 1,1 0 0,0 0-1,0 0 1,0-1-1,6 2 1,3 0-561,0-1 0,0 0 1,0-1-1,0 0 0,0-1 0,1-1 0,-1-1 1,0 0-1,0-1 0,24-6 0,25-15-4670</inkml:trace>
</inkml:ink>
</file>

<file path=ppt/ink/ink1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31:01.882"/>
    </inkml:context>
    <inkml:brush xml:id="br0">
      <inkml:brushProperty name="width" value="0.025" units="cm"/>
      <inkml:brushProperty name="height" value="0.025" units="cm"/>
    </inkml:brush>
  </inkml:definitions>
  <inkml:trace contextRef="#ctx0" brushRef="#br0">349 1 15887,'0'0'2338,"-48"50"-1345,24-5-192,-4 9 352,3 8-256,3 1 96,5-1-289,10-5-351,4-3-161,3-10-192,0-8 0,7-6-480,2-10-770,-6-10-1216</inkml:trace>
  <inkml:trace contextRef="#ctx0" brushRef="#br0" timeOffset="1">1 297 13805,'0'0'8040,"84"-44"-7816,-35 40-160,8 0 0,4-2-320,-2-5-1442,-8-4-2049,-10-4-2115</inkml:trace>
</inkml:ink>
</file>

<file path=ppt/ink/ink1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31:02.255"/>
    </inkml:context>
    <inkml:brush xml:id="br0">
      <inkml:brushProperty name="width" value="0.025" units="cm"/>
      <inkml:brushProperty name="height" value="0.025" units="cm"/>
    </inkml:brush>
  </inkml:definitions>
  <inkml:trace contextRef="#ctx0" brushRef="#br0">168 1 12684,'0'0'6556,"9"7"-5446,6 7-679,-1-1 1,-1 2-1,0 0 1,-1 0-1,0 2 1,-1-1-1,-1 1 1,-1 1-1,0-1 1,8 28-1,-12-30-326,-1 0-1,-1 0 0,0 1 0,-1-1 1,0 1-1,-2 0 0,0-1 0,0 1 0,-2-1 1,0 1-1,0-1 0,-2 1 0,0-1 1,-9 22-1,-1-5-121,-1-1 1,-2 0-1,-1-2 1,-1 0-1,-2 0 1,-1-2-1,-1-1 0,-1-1 1,-33 27-1,21-32-2558,13-20-2868,8-11-4000</inkml:trace>
</inkml:ink>
</file>

<file path=ppt/ink/ink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6:25.964"/>
    </inkml:context>
    <inkml:brush xml:id="br0">
      <inkml:brushProperty name="width" value="0.025" units="cm"/>
      <inkml:brushProperty name="height" value="0.025" units="cm"/>
    </inkml:brush>
  </inkml:definitions>
  <inkml:trace contextRef="#ctx0" brushRef="#br0">61 0 12908,'0'0'12156,"-3"11"-10523,-13 65-528,4 0 0,2 1 0,2 78 0,8-117-562,-2 0 0,-8 40 0,13-166-522,4 35-21,26-91 0,-27 125 0,0 1 0,1 1 0,0-1 0,2 1 0,0 1 0,1 0 0,0 0 0,21-23 0,-25 33-29,0 1 1,0 0-1,1 1 0,0 0 1,-1 0-1,1 0 0,1 1 0,-1 0 1,11-3-1,-13 4 9,1 1 1,-1 0-1,0 0 0,1 0 1,-1 1-1,1-1 0,-1 1 1,1 1-1,-1-1 0,0 1 1,1 0-1,-1 0 0,0 1 1,8 2-1,-11-3 27,0 0 0,0 0 0,0 0-1,0 0 1,-1 0 0,1 0 0,0 1 0,-1-1 0,1 1-1,-1-1 1,1 1 0,-1-1 0,0 1 0,0 0 0,0 0-1,0 0 1,0-1 0,0 1 0,0 0 0,-1 0 0,1 0-1,-1 1 1,1-1 0,-1 0 0,0 0 0,1 0 0,-1 0-1,-1 0 1,1 0 0,0 0 0,0 0 0,-1 0 0,1 1-1,-1-1 1,0 0 0,1 0 0,-1-1 0,0 1 0,0 0-1,0 0 1,-3 3 0,-1 2 23,0 0-1,0 0 1,-1-1-1,0 0 1,0 0-1,0 0 1,-1-1-1,0 1 1,-7 3-1,3-4-31,1-1 1,0 0-1,-1 0 0,0-1 0,0 0 1,-16 1-1,24-3-39,0-1 1,0 0-1,0 0 0,0 0 1,0-1-1,0 1 0,0 0 1,0-1-1,1 0 0,-1 0 1,0 0-1,-4-2 0,5 2-14,1-1-1,0 1 1,-1 0-1,1 0 1,0-1-1,0 1 1,0 0-1,0-1 1,0 1-1,1-1 0,-1 1 1,0-1-1,1 0 1,-1 1-1,1-1 1,-1 0-1,1 1 1,0-1-1,0 0 0,-1 0 1,1 1-1,1-1 1,-1-3-1,4-10-6377,10-3-4542</inkml:trace>
</inkml:ink>
</file>

<file path=ppt/ink/ink1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31:02.612"/>
    </inkml:context>
    <inkml:brush xml:id="br0">
      <inkml:brushProperty name="width" value="0.025" units="cm"/>
      <inkml:brushProperty name="height" value="0.025" units="cm"/>
    </inkml:brush>
  </inkml:definitions>
  <inkml:trace contextRef="#ctx0" brushRef="#br0">33 1 15054,'0'0'3299,"-30"64"-3042,28-21-161,2 5 0,0 4-32,7-5-32,11-4-1538,8-14-2049,8-13-4997</inkml:trace>
</inkml:ink>
</file>

<file path=ppt/ink/ink1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31:02.984"/>
    </inkml:context>
    <inkml:brush xml:id="br0">
      <inkml:brushProperty name="width" value="0.025" units="cm"/>
      <inkml:brushProperty name="height" value="0.025" units="cm"/>
    </inkml:brush>
  </inkml:definitions>
  <inkml:trace contextRef="#ctx0" brushRef="#br0">1 123 6118,'0'0'17681,"87"-30"-17617,-25 11-32,12-3 32,4 2-64,1 4 0,-6 5-1250,-8 7-543,-19 4-1346,-16 0-1730,-16 0-5028</inkml:trace>
</inkml:ink>
</file>

<file path=ppt/ink/ink1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31:03.309"/>
    </inkml:context>
    <inkml:brush xml:id="br0">
      <inkml:brushProperty name="width" value="0.025" units="cm"/>
      <inkml:brushProperty name="height" value="0.025" units="cm"/>
    </inkml:brush>
  </inkml:definitions>
  <inkml:trace contextRef="#ctx0" brushRef="#br0">0 116 17296,'0'0'-128,"98"-4"737,-15-11 95,13-7-415,14 1-97,7-1 128,-1 6-160,-11 5-224,-15 6-1089,-19 5-2274,-22 0-3395</inkml:trace>
</inkml:ink>
</file>

<file path=ppt/ink/ink1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31:03.699"/>
    </inkml:context>
    <inkml:brush xml:id="br0">
      <inkml:brushProperty name="width" value="0.025" units="cm"/>
      <inkml:brushProperty name="height" value="0.025" units="cm"/>
    </inkml:brush>
  </inkml:definitions>
  <inkml:trace contextRef="#ctx0" brushRef="#br0">317 0 18642,'-30'16'335,"0"2"0,2 0 0,0 2 1,2 1-1,-27 27 0,40-36 61,1 1-1,1 1 1,0 0-1,1 0 1,0 1 0,1 1-1,1-1 1,0 1-1,1 1 1,1-1-1,-6 26 1,11-37-259,0 0-1,0 0 1,1 0-1,-1 0 1,1 0 0,0 0-1,0 0 1,1 0-1,-1 0 1,1 0-1,0 0 1,0 0 0,1 0-1,0-1 1,0 1-1,0 0 1,0-1 0,1 0-1,-1 1 1,1-1-1,6 6 1,-3-5-55,1 0 1,0 0 0,0-1-1,1 0 1,-1 0-1,1-1 1,0 1 0,0-2-1,0 1 1,0-1-1,0-1 1,12 2 0,19 1 86,-1-1 1,1-2-1,-1-2 1,1-1-1,-1-2 1,49-12-1,-69 12-149,0 0 0,-1-2-1,1 0 1,-1-1-1,-1 0 1,1-1-1,-1-1 1,-1-1 0,0-1-1,0 0 1,-1 0-1,0-1 1,-1-1-1,-1-1 1,16-20 0,-24 28-9,0-1 0,0 1 1,-1-1-1,1 0 0,-2 0 1,1 0-1,-1-1 1,0 1-1,0-1 0,-1 1 1,0-1-1,0 1 0,-1-1 1,0 0-1,0 1 0,-1-1 1,0 0-1,0 1 1,-1-1-1,0 1 0,0-1 1,-5-7-1,3 7-20,-1 1 0,0-1-1,0 1 1,-1 0 0,0 1-1,0-1 1,0 1 0,-1 0 0,0 1-1,0 0 1,-1 0 0,1 0 0,-1 1-1,0 0 1,0 1 0,-1 0 0,1 0-1,-17-3 1,6 2-95,0 1 1,0 1-1,-1 1 0,1 0 1,-1 2-1,-25 3 0,33-2-297,0 0 1,0 2-1,1-1 0,-19 9 0,22-8-467,0 0-1,1 1 1,-1 0 0,1 0-1,0 1 1,-12 12 0,4 4-6142</inkml:trace>
</inkml:ink>
</file>

<file path=ppt/ink/ink1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28:43.023"/>
    </inkml:context>
    <inkml:brush xml:id="br0">
      <inkml:brushProperty name="width" value="0.025" units="cm"/>
      <inkml:brushProperty name="height" value="0.025" units="cm"/>
    </inkml:brush>
  </inkml:definitions>
  <inkml:trace contextRef="#ctx0" brushRef="#br0">46 1 17585,'0'0'6726,"-3"13"-6336,-14 85 346,-7 186 1,23 119-297,3-228-474,11 409 459,1 37 2348,-31 578-2336,17-1198-467,2 32-910,3-25-3304,6-17-5660,-4-4-4681</inkml:trace>
</inkml:ink>
</file>

<file path=ppt/ink/ink1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28:43.832"/>
    </inkml:context>
    <inkml:brush xml:id="br0">
      <inkml:brushProperty name="width" value="0.025" units="cm"/>
      <inkml:brushProperty name="height" value="0.025" units="cm"/>
    </inkml:brush>
  </inkml:definitions>
  <inkml:trace contextRef="#ctx0" brushRef="#br0">0 1 12332,'0'0'2375,"9"0"-1686,33 3 354,73 14-1,30 3 92,691-27 70,-579-3-641,1461 28 937,284 61 2349,-1879-79-3799,144 0-2257,-267-2 1733,1 1-1,0 0 0,-1-1 0,1 1 1,-1-1-1,1 1 0,-1 0 0,0-1 1,0 1-1,1-1 0,-1 1 0,0-1 1,0 0-1,-1 1 0,1-1 0,-1-1 1,1-2-1300,0-11-3020</inkml:trace>
</inkml:ink>
</file>

<file path=ppt/ink/ink1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28:44.189"/>
    </inkml:context>
    <inkml:brush xml:id="br0">
      <inkml:brushProperty name="width" value="0.025" units="cm"/>
      <inkml:brushProperty name="height" value="0.025" units="cm"/>
    </inkml:brush>
  </inkml:definitions>
  <inkml:trace contextRef="#ctx0" brushRef="#br0">0 72 5093,'0'0'8749,"10"-5"-6490,14-6-1375,0 1 0,1 1 0,1 1 0,-1 2 0,1 0 0,46-3 0,174 2 1126,-191 7-1854,-50 0-148,89 4 30,-85-3-33,-1 0 1,1 1 0,-1 0-1,0 0 1,0 1-1,0 0 1,0 1 0,12 6-1,-18-8 16,1-1 0,-1 1 0,-1-1-1,1 1 1,0 0 0,0 0 0,-1 0 0,1 0 0,-1 0-1,1 0 1,-1 0 0,0 0 0,0 1 0,0-1-1,0 0 1,0 1 0,-1-1 0,1 1 0,-1-1-1,1 1 1,-1-1 0,0 1 0,0-1 0,0 1-1,-1-1 1,1 1 0,0-1 0,-1 1 0,0-1 0,1 1-1,-1-1 1,0 0 0,0 1 0,0-1 0,-2 3-1,-4 6 334,-1 0 0,1 0 0,-2-1 0,1 0-1,-14 12 1,-50 40 932,-145 96-1,-30 24-989,216-155-681,-25 22-4013,37-38-2724</inkml:trace>
</inkml:ink>
</file>

<file path=ppt/ink/ink1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28:44.856"/>
    </inkml:context>
    <inkml:brush xml:id="br0">
      <inkml:brushProperty name="width" value="0.025" units="cm"/>
      <inkml:brushProperty name="height" value="0.025" units="cm"/>
    </inkml:brush>
  </inkml:definitions>
  <inkml:trace contextRef="#ctx0" brushRef="#br0">94 538 4388,'0'0'1265,"-10"1"1314,-35 4 122,43-5-2411,0 1 1,0 0-1,0 0 1,0 0-1,0 0 1,0 0-1,0 0 1,0 1-1,1-1 0,-1 0 1,1 1-1,-1-1 1,1 1-1,-1 0 1,1 0-1,0-1 0,0 1 1,0 0-1,0 0 1,-1 3-1,1-4-161,1 0 0,-1 1 0,1-1 0,-1 0 1,1 0-1,0 0 0,-1 0 0,1 1 0,0-1 0,0 0 0,0 0 0,0 1 0,0-1 0,0 0 0,0 0 0,1 0 0,-1 1 0,0-1 0,1 0 1,-1 0-1,0 0 0,1 0 0,0 1 0,-1-1 0,1 0 0,0 0 0,-1 0 0,1 0 0,0-1 0,1 2 0,2 0 19,0-1-1,0 0 1,0 0 0,0 0-1,0-1 1,0 0-1,0 1 1,1-1-1,-1-1 1,0 1 0,0-1-1,0 1 1,0-1-1,0 0 1,0-1-1,0 1 1,0-1-1,-1 1 1,7-5 0,11-6 389,-1-1 1,24-20 0,-25 18-85,373-340 2016,-269 235-2317,-113 110-136,-6 5-7,0 1-1,0 0 1,1 0-1,-1 0 1,1 0-1,0 1 0,-1 0 1,2 0-1,-1 0 1,0 1-1,8-3 1,-13 5-12,1 0-1,-1-1 1,1 2 0,-1-1 0,0 0 0,1 0-1,-1 0 1,1 0 0,-1 0 0,0 0-1,1 0 1,-1 0 0,1 1 0,-1-1-1,0 0 1,1 0 0,-1 0 0,0 1 0,1-1-1,-1 0 1,0 1 0,0-1 0,1 0-1,-1 0 1,0 1 0,0-1 0,1 1 0,-1-1-1,0 0 1,0 1 0,0-1 0,0 0-1,0 1 1,1-1 0,-1 1 0,0-1-1,0 0 1,0 1 0,0-1 0,0 1 0,0-1-1,-1 1 1,3 26 7,-3 0 1,0 0-1,-1 0 0,-2 0 0,-9 34 1,-5 51 76,13-70-166,3 0-1,1-1 1,8 74 0,-4-100-386,0 1 0,1-1 0,1 0 0,0 0 0,11 22-1,-11-28-301,1-1 0,0 1-1,0-1 1,0 0 0,1 0-1,0 0 1,1-1 0,0-1-1,12 10 1,38 11-6962</inkml:trace>
</inkml:ink>
</file>

<file path=ppt/ink/ink1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28:49.922"/>
    </inkml:context>
    <inkml:brush xml:id="br0">
      <inkml:brushProperty name="width" value="0.025" units="cm"/>
      <inkml:brushProperty name="height" value="0.025" units="cm"/>
    </inkml:brush>
  </inkml:definitions>
  <inkml:trace contextRef="#ctx0" brushRef="#br0">111 86 12332,'-2'16'1073,"-12"88"703,6 0-1,5 142 1,11-189 597,-8-57-2330,0 0 1,0 0-1,1 0 0,-1 0 1,0 0-1,0 0 0,0-1 1,0 1-1,0 0 1,0 0-1,1 0 0,-1 0 1,0 0-1,0 0 0,0 0 1,0 0-1,0 0 0,0 0 1,1 0-1,-1 0 0,0 0 1,0 0-1,0 0 0,0 0 1,0 0-1,0 1 0,1-1 1,-1 0-1,0 0 0,0 0 1,0 0-1,0 0 1,0 0-1,0 0 0,0 0 1,0 0-1,1 0 0,-1 0 1,0 1-1,0-1 0,0 0 1,0 0-1,0 0 0,0 0 1,0 0-1,0 0 0,0 1 1,0-1-1,0 0 0,0 0 1,0 0-1,0 0 0,0 0 1,0 0-1,0 1 1,0-1-1,0 0 0,0 0 1,0 0-1,0 0 0,2-31 1555,-8-119-949,2 98-734,2 0 0,2-1 0,2 1 0,13-75 0,-13 120 69,0-1 1,0 1-1,0-1 1,1 1 0,0 0-1,1 0 1,7-12-1,-9 17-2,0 0 1,1-1-1,-1 1 0,1 0 0,-1 0 0,1 0 0,0 0 0,0 0 1,0 1-1,0-1 0,0 1 0,0 0 0,0 0 0,0 0 1,1 1-1,-1-1 0,0 1 0,1-1 0,5 1 0,3 0 13,0 0 0,0 0-1,0 1 1,0 1 0,0 0-1,0 0 1,-1 2 0,23 8-1,-34-12 9,1 0-1,-1 0 1,0 1-1,1-1 1,-1 0-1,1 1 1,-1-1-1,0 0 1,1 1-1,-1-1 1,0 0-1,1 1 1,-1-1-1,0 1 0,0-1 1,1 0-1,-1 1 1,0-1-1,0 1 1,0-1-1,0 1 1,0-1-1,0 1 1,1-1-1,-1 1 1,0-1-1,0 1 1,-1-1-1,1 1 1,0-1-1,0 1 1,0-1-1,0 1 0,0-1 1,0 0-1,-1 1 1,1-1-1,0 1 1,0-1-1,-1 1 1,1-1-1,0 0 1,-1 1-1,1-1 1,0 0-1,-1 1 1,1-1-1,0 0 1,-1 1-1,1-1 1,-1 0-1,1 0 1,-1 0-1,1 1 0,-1-1 1,-24 14 515,-31 7 713,-112 23 1,93-27-828,94-20-3718,-1 1 458,-1-1-1,26-8 0,20-14-8892</inkml:trace>
</inkml:ink>
</file>

<file path=ppt/ink/ink1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28:51.376"/>
    </inkml:context>
    <inkml:brush xml:id="br0">
      <inkml:brushProperty name="width" value="0.025" units="cm"/>
      <inkml:brushProperty name="height" value="0.025" units="cm"/>
    </inkml:brush>
  </inkml:definitions>
  <inkml:trace contextRef="#ctx0" brushRef="#br0">1 0 20275,'0'0'449,"7"63"-321,8-24 160,3 4-96,8 1-160,8-3 32,4 0 0,8-3 0,4-4-32,-2-5-704,-5-7-1186,-9-6-256,-14-6-705,-13-4-1313</inkml:trace>
</inkml:ink>
</file>

<file path=ppt/ink/ink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6:29.104"/>
    </inkml:context>
    <inkml:brush xml:id="br0">
      <inkml:brushProperty name="width" value="0.025" units="cm"/>
      <inkml:brushProperty name="height" value="0.025" units="cm"/>
    </inkml:brush>
  </inkml:definitions>
  <inkml:trace contextRef="#ctx0" brushRef="#br0">84 1 15503,'0'11'2781,"-2"8"-2148,-1-1 1,-1 1-1,0 0 1,-2-1-1,-14 34 1,-3 11-180,2 22-2109,23-134-4388,-1 15 907</inkml:trace>
</inkml:ink>
</file>

<file path=ppt/ink/ink1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28:51.780"/>
    </inkml:context>
    <inkml:brush xml:id="br0">
      <inkml:brushProperty name="width" value="0.025" units="cm"/>
      <inkml:brushProperty name="height" value="0.025" units="cm"/>
    </inkml:brush>
  </inkml:definitions>
  <inkml:trace contextRef="#ctx0" brushRef="#br0">11 509 5029,'0'0'16688,"-11"-75"-16144,50 39 481,14-10 480,16-9-512,11-4-576,7 2-289,-2 5-96,-6 5-1570,-16 4-2241,-15 5-5254</inkml:trace>
</inkml:ink>
</file>

<file path=ppt/ink/ink1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29:13.305"/>
    </inkml:context>
    <inkml:brush xml:id="br0">
      <inkml:brushProperty name="width" value="0.025" units="cm"/>
      <inkml:brushProperty name="height" value="0.025" units="cm"/>
    </inkml:brush>
  </inkml:definitions>
  <inkml:trace contextRef="#ctx0" brushRef="#br0">6 13 4805,'0'0'123,"0"0"1,-1 0-1,1 0 1,0-1-1,-1 1 1,1 0-1,0 0 1,0 0-1,0 0 1,-1 0-1,1-1 1,0 1-1,0 0 1,-1 0-1,1 0 1,0-1-1,0 1 1,0 0-1,0 0 1,0-1-1,-1 1 1,1 0 0,0 0-1,0-1 1,0 1-1,0 0 1,0 0-1,0-1 1,0 1-1,0 0 1,0-1-1,0 1 1,0 0-1,0 0 1,0-1-1,0 1 1,0 0-1,0 0 1,0-1-1,0 1 1,0 0-1,1 0 1,-1-1-1,0 1 1,0 0-1,0 0 1,0-1 0,1 1-1,-1 0 1,0 0-1,0 0 1,1-1-1,20 1 2405,27 11-1529,4 10 354,63 14 0,13 4-295,-70-19-670,-1 2 0,-2 3 0,0 2 0,-2 3 1,-1 2-1,59 47 0,258 211 1833,-241-196-1993,159 88 1,-159-104-142,341 248 980,-310-210-639,20 14 43,213 151 282,21-32 68,348 115-280,-85-44 305,-340-112-69,-227-134-506,131 67 0,-231-137-257,46 25 131,2-4 0,105 34-1,-141-51 719,-21-7-884,0-1-1,1 0 0,-1 0 1,0 0-1,0 0 1,0 0-1,0 0 0,0 0 1,0 1-1,0-1 0,0 0 1,0 0-1,0 0 1,0 0-1,0 0 0,0 1 1,0-1-1,0 0 1,0 0-1,0 0 0,0 0 1,0 0-1,0 1 1,0-1-1,0 0 0,0 0 1,0 0-1,0 0 1,0 0-1,0 1 0,0-1 1,0 0-1,0 0 1,0 0-1,0 0 0,0 0 1,-1 0-1,1 0 1,0 1-1,0-1 0,0 0 1,0 0-1,0 0 1,0 0-1,0 0 0,-1 0 1,1 0-1,0 0 1,0 0-1,0 0 0,0 0 1,0 0-1,-1 0 0,1 0 1,0 0-1,0 0 1,0 0-1,-17 4-4343,-5-3-4108,2-1-1109</inkml:trace>
</inkml:ink>
</file>

<file path=ppt/ink/ink1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29:14.222"/>
    </inkml:context>
    <inkml:brush xml:id="br0">
      <inkml:brushProperty name="width" value="0.025" units="cm"/>
      <inkml:brushProperty name="height" value="0.025" units="cm"/>
    </inkml:brush>
  </inkml:definitions>
  <inkml:trace contextRef="#ctx0" brushRef="#br0">41 92 5157,'-31'-40'3093,"30"39"-2802,0-1 0,0 0 0,0 0 0,0 0-1,0 0 1,0 0 0,1 0 0,-1 0 0,1 0 0,-1 0-1,1-1 1,0 1 0,0 0 0,0 0 0,0 0 0,0 0-1,0 0 1,1-1 0,-1 1 0,1 0 0,0-3 0,0 5-197,0-1 0,0 1 1,-1 0-1,1-1 0,0 1 1,0-1-1,0 1 1,-1 0-1,1 0 0,0-1 1,0 1-1,0 0 1,0 0-1,0 0 0,0 0 1,-1 0-1,1 0 1,0 0-1,0 0 0,0 1 1,0-1-1,0 0 1,-1 1-1,1-1 0,0 0 1,1 1-1,22 10 902,85 54 1936,85 48-1267,-151-88-1613,-31-16-251,1-1 1,0-1 0,1 0-1,24 8 1,-38-15-205,5 1-1,-5-13-12087</inkml:trace>
</inkml:ink>
</file>

<file path=ppt/ink/ink1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29:15.059"/>
    </inkml:context>
    <inkml:brush xml:id="br0">
      <inkml:brushProperty name="width" value="0.025" units="cm"/>
      <inkml:brushProperty name="height" value="0.025" units="cm"/>
    </inkml:brush>
  </inkml:definitions>
  <inkml:trace contextRef="#ctx0" brushRef="#br0">50 82 7175,'0'0'7730,"-8"-5"-7655,8 4-39,-30-21-97,29 21 96,0 1-1,0-1 1,1 0-1,-1 1 1,0-1-1,1 1 1,-1-1-1,0 0 1,1 0-1,-1 1 1,1-1 0,-1 0-1,1 0 1,-1 0-1,1 0 1,0 0-1,-1 1 1,1-1-1,0 0 1,0 0-1,0 0 1,0 0-1,0 0 1,0 0-1,0 0 1,0 0 0,0 0-1,0 0 1,0 0-1,0 0 1,1 0-1,-1 1 1,0-1-1,1 0 1,-1 0-1,1 0 1,-1 0-1,1 1 1,-1-1-1,1 0 1,0 0 0,-1 1-1,1-1 1,0 0-1,1 0 1,2-1 213,0 1 0,0-1 0,0 1 0,0 0-1,0 0 1,0 0 0,0 1 0,1 0 0,-1-1 0,0 2 0,7-1 0,50 9 1650,-54-7-1759,70 7 233,1-3 0,-1-4 0,156-15 0,19 1 415,104 27 180,1 1-408,-83-14-289,302-4 154,-390-18-246,-130 11-155,110-3 1,-164 12-92,-1 0 0,0 0-1,0 0 1,1 0 0,-1 1 0,0-1 0,0 0 0,0 1 0,1-1 0,-1 0 0,0 1 0,0-1 0,0 1 0,0 0 0,0-1 0,0 1 0,0 0 0,0 0 0,0 0 0,0-1 0,-1 1 0,1 0 0,0 0 0,0 0 0,-1 0 0,1 0 0,-1 1 0,1-1 0,-1 0 0,1 0 0,-1 0 0,0 0 0,1 1 0,-1-1 0,0 0 0,0 3 0,0-2-186,0-1 0,0 1 0,-1 0 0,1 0 0,0 0 0,-1 0-1,0 0 1,1 0 0,-1 0 0,0-1 0,0 1 0,0 0 0,0-1 0,0 1 0,0-1 0,-1 1 0,1-1 0,0 1 0,-1-1 0,1 0 0,-1 0 0,-2 2 0,-21 6-3606,-7-1-1516</inkml:trace>
</inkml:ink>
</file>

<file path=ppt/ink/ink1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29:16.011"/>
    </inkml:context>
    <inkml:brush xml:id="br0">
      <inkml:brushProperty name="width" value="0.025" units="cm"/>
      <inkml:brushProperty name="height" value="0.025" units="cm"/>
    </inkml:brush>
  </inkml:definitions>
  <inkml:trace contextRef="#ctx0" brushRef="#br0">164 42 2114,'0'0'-833,"-11"0"2413,-22 0-440,8 2 1091,0-2-1,-36-5 1,60 4-2024,0 0 0,1 0 0,-1 0 0,0 0 0,0-1 0,1 1 0,-1 0 0,1-1 1,-1 1-1,1 0 0,-1-1 0,1 1 0,0 0 0,0-1 0,0 1 0,0-1 0,0-1 0,1-10 885,-1 13-1044,0 0 1,0 0-1,0 0 1,0 0-1,0 0 1,0 1-1,0-1 1,0 0-1,0 0 1,0 0-1,0 0 1,0 0-1,0 0 1,0 0 0,0 0-1,0 1 1,0-1-1,0 0 1,0 0-1,0 0 1,1 0-1,-1 0 1,0 0-1,0 0 1,0 0-1,0 0 1,0 0-1,0 0 1,0 0-1,0 0 1,0 0 0,1 0-1,-1 0 1,0 0-1,0 1 1,0-1-1,0 0 1,0 0-1,0 0 1,0 0-1,0-1 1,1 1-1,-1 0 1,0 0-1,0 0 1,0 0-1,0 0 1,0 0-1,0 0 1,0 0 0,0 0-1,1 0 1,-1 0-1,0 0 1,0 0-1,0 0 1,0 0-1,0 0 1,0 0-1,0-1 1,0 1-1,0 0 1,0 0-1,0 0 1,0 0-1,0 0 1,0 0 0,0 0-1,1-1 1,1 5 41,1 0 1,0 0 0,1-1 0,-1 0 0,0 0 0,1 0-1,0 0 1,0 0 0,0-1 0,0 0 0,0 1 0,1-1-1,-1-1 1,0 1 0,1-1 0,-1 0 0,1 0-1,0 0 1,-1-1 0,1 1 0,0-1 0,8-1 0,12-1 93,0-1 0,0-1 0,28-9 0,1 1 81,-8 6-204,0 2-1,-1 3 0,1 1 0,0 2 0,0 2 0,0 3 0,50 13 0,41 5 37,220 11 0,-272-30-56,263 0 515,-222-7 174,-105 0-664,0-1-1,27-6 0,-28 4-41,0 0 0,27 0-1,-46 8-821,0 0 0,0 0 0,-1-1 0,1 1 0,-1 0 0,0 0 0,-1 0 0,1 0-1,0-1 1,-1 1 0,-1 4 0,-5 5-4348</inkml:trace>
</inkml:ink>
</file>

<file path=ppt/ink/ink1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29:16.522"/>
    </inkml:context>
    <inkml:brush xml:id="br0">
      <inkml:brushProperty name="width" value="0.025" units="cm"/>
      <inkml:brushProperty name="height" value="0.025" units="cm"/>
    </inkml:brush>
  </inkml:definitions>
  <inkml:trace contextRef="#ctx0" brushRef="#br0">1 22 11851,'0'0'9252,"10"-2"-8302,24-5-54,1 1 1,0 2-1,62 1 1,-86 3-884,0 1 0,0 0 0,0 0 0,0 1 0,0 1 0,0 0-1,-1 0 1,0 1 0,1 0 0,-1 1 0,0 0 0,-1 1 0,1 0 0,-1 0 0,-1 1 0,16 15 0,-20-17 39,-1-1 0,0 0 0,0 1 0,0 0 0,-1 0 0,0 0 0,0 0 0,0 0 0,0 0 0,-1 0 0,0 0 0,0 1 0,0-1 0,-1 9 0,0-5 76,-1 0-1,-1 0 1,1 1-1,-2-1 1,1-1-1,-1 1 1,-8 15-1,-3 3 233,-2-1-1,-1-1 1,-1-1 0,-23 24-1,-6 2 312,-1-3 0,-72 54 0,119-101-690,0 1 1,1-1 0,-1 1-1,0-1 1,1 1 0,-1-1-1,1 1 1,-1-1-1,1 1 1,-1-1 0,1 1-1,-1 0 1,1-1-1,-1 1 1,1 0 0,0 0-1,0-1 1,-1 1 0,1 0-1,0 0 1,0 1-1,10 5-2967,-7-7 2092,0 1 0,0-1-1,0 0 1,1 1 0,-1-2 0,0 1 0,0 0 0,0-1 0,4 0 0,10-10-6393</inkml:trace>
</inkml:ink>
</file>

<file path=ppt/ink/ink1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29:26.959"/>
    </inkml:context>
    <inkml:brush xml:id="br0">
      <inkml:brushProperty name="width" value="0.025" units="cm"/>
      <inkml:brushProperty name="height" value="0.025" units="cm"/>
    </inkml:brush>
  </inkml:definitions>
  <inkml:trace contextRef="#ctx0" brushRef="#br0">24 24 5541,'-15'-20'8681,"8"17"-3150,6 13-3866,40 366 2147,-5-43-3290,45 148-267,-48-305 163,-18-66-306,-1 210 0,-12-365 71,1-4-830,-7-66 1,0 94-3769,-4 8-4249</inkml:trace>
</inkml:ink>
</file>

<file path=ppt/ink/ink1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29:28.095"/>
    </inkml:context>
    <inkml:brush xml:id="br0">
      <inkml:brushProperty name="width" value="0.025" units="cm"/>
      <inkml:brushProperty name="height" value="0.025" units="cm"/>
    </inkml:brush>
  </inkml:definitions>
  <inkml:trace contextRef="#ctx0" brushRef="#br0">2630 158 6919,'0'0'8012,"-9"7"-7163,-28 21 219,35-28-938,1 1 0,-1 0 1,0-1-1,1 1 0,-1 0 1,0-1-1,1 0 0,-1 1 0,0-1 1,1 0-1,-1 0 0,0 0 0,0 0 1,1 0-1,-1-1 0,0 1 1,1 0-1,-1-1 0,0 1 0,1-1 1,-1 0-1,0 0 0,1 1 0,-1-1 1,1 0-1,0 0 0,-1 0 0,1-1 1,-2-1-1,-12-6 1380,-59-6 687,62 14-2173,-1-1 0,1 0 0,-1-1 0,1 0 0,0-1 0,-12-6 0,9 3 38,-1 0 1,0 1-1,0 1 0,0 1 0,-1 0 0,1 1 0,-1 0 1,0 2-1,0 0 0,0 1 0,0 0 0,0 2 0,-22 4 0,8-2-36,0-1 0,0-1-1,0-1 1,-37-5-1,-122-26 173,95 18 327,-1 4 1,-180 7-1,143 4-569,-7-2 65,-442 9 1021,459-9-551,70-3 94,0 4 1,-82 11-1,134-13-618,0 1 0,1-1 0,-1 0 0,0 1-1,1-1 1,-1 0 0,0 0 0,1 0 0,-1 1 0,0-1 0,1 0 0,-1 0 0,0 0 0,1 0-1,-1 0 1,0 0 0,0-1 0,1 1 0,-1 0 0,0 0 0,1 0 0,-1-1 0,0 1-1,1 0 1,-1-1 0,1 1 0,-1 0 0,0-1 0,1 1 0,-1-1 0,1 1 0,-1-1 0,1 1-1,-1-1 1,1 1 0,0-1 0,-1 0 0,1 1 0,0-1 0,-1 0 0,1 1 0,0-1-1,0 0 1,0 1 0,-1-1 0,1 0 0,0-1 0,12-35-9328,-8 27 5630,5-14-10239</inkml:trace>
</inkml:ink>
</file>

<file path=ppt/ink/ink1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29:28.873"/>
    </inkml:context>
    <inkml:brush xml:id="br0">
      <inkml:brushProperty name="width" value="0.025" units="cm"/>
      <inkml:brushProperty name="height" value="0.025" units="cm"/>
    </inkml:brush>
  </inkml:definitions>
  <inkml:trace contextRef="#ctx0" brushRef="#br0">19 64 15278,'-18'9'1106,"17"-2"-520,33 7-73,0-5 458,0-2-1,1-2 0,55 3 0,104-8-339,-137-1-557,159-9 20,45-1 20,153 33 1402,-348-14-1117,1-4 0,-1-2 0,1-3 0,-1-2-1,1-4 1,109-25 0,-76 5 28,192-39-58,-351 75-1519,-6 4-4939,8-2-3355</inkml:trace>
</inkml:ink>
</file>

<file path=ppt/ink/ink1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29:29.369"/>
    </inkml:context>
    <inkml:brush xml:id="br0">
      <inkml:brushProperty name="width" value="0.025" units="cm"/>
      <inkml:brushProperty name="height" value="0.025" units="cm"/>
    </inkml:brush>
  </inkml:definitions>
  <inkml:trace contextRef="#ctx0" brushRef="#br0">64 1 20211,'0'0'2936,"0"12"-2066,-2 73 931,4 125 1008,0-177-2643,1 0 0,2 0 0,2-1 0,13 41 0,-11-51-970,-9-22 744,0 0 1,0 0-1,0 0 1,0 0 0,1 0-1,-1 0 1,0 0-1,0 0 1,0 0 0,0 0-1,0 0 1,0 0 0,0 0-1,0 0 1,0 0-1,0 0 1,0-1 0,0 1-1,0 0 1,1 0-1,-1 0 1,0 0 0,0 0-1,0 0 1,0 0 0,0 0-1,0 0 1,0 0-1,0 0 1,0 0 0,0 0-1,1 1 1,-1-1-1,0 0 1,0 0 0,0 0-1,0 0 1,0 0 0,0 0-1,0 0 1,0 0-1,0 0 1,0 0 0,0 0-1,0 0 1,0 0 0,0 0-1,0 0 1,1 0-1,-1 0 1,0 1 0,-1-5-455,0 0 0,0 0 1,-1 1-1,1-1 1,-1 1-1,1-1 1,-1 1-1,-4-6 0,-53-71-9527,21 31 1062</inkml:trace>
</inkml:ink>
</file>

<file path=ppt/ink/ink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6:29.462"/>
    </inkml:context>
    <inkml:brush xml:id="br0">
      <inkml:brushProperty name="width" value="0.025" units="cm"/>
      <inkml:brushProperty name="height" value="0.025" units="cm"/>
    </inkml:brush>
  </inkml:definitions>
  <inkml:trace contextRef="#ctx0" brushRef="#br0">0 38 6342,'0'0'10143,"3"10"-8851,1 10-659,2-1 1,0 0 0,1 0-1,0 0 1,13 19-1,-16-31-468,0 0-1,1 0 1,0-1-1,1 0 1,-1 0 0,1 0-1,0-1 1,0 1-1,1-2 1,0 1 0,0-1-1,0 0 1,0 0-1,1-1 1,-1 0-1,1 0 1,9 1 0,-9-1-93,0-2 1,1 1-1,-1-1 1,0-1-1,1 1 1,-1-2-1,1 1 1,13-3-1,-18 2 46,-1 0-1,1-1 0,0 1 1,-1-1-1,1 0 1,-1 0-1,0 0 0,0-1 1,0 1-1,0-1 0,0 1 1,0-1-1,-1 0 1,1 0-1,-1 0 0,0-1 1,0 1-1,0-1 0,0 1 1,2-7-1,3-12 402,-1-1-1,-1-1 1,-1 1 0,-1-1-1,0 0 1,-3-46-1,-1 64-437,0 10-1195,1-3 928,0-1 1,0 1-1,0 0 0,1 0 0,-1 0 0,0 0 0,1-1 1,-1 1-1,0 0 0,1 0 0,-1 0 0,1-1 0,-1 1 1,1 0-1,0-1 0,-1 1 0,1 0 0,-1-1 0,1 1 0,0-1 1,0 1-1,-1-1 0,3 1 0,10 3-4437,1-4-2328</inkml:trace>
</inkml:ink>
</file>

<file path=ppt/ink/ink1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29:29.757"/>
    </inkml:context>
    <inkml:brush xml:id="br0">
      <inkml:brushProperty name="width" value="0.025" units="cm"/>
      <inkml:brushProperty name="height" value="0.025" units="cm"/>
    </inkml:brush>
  </inkml:definitions>
  <inkml:trace contextRef="#ctx0" brushRef="#br0">15 325 12075,'0'0'8670,"-4"-10"-7811,2 8-787,1-1 0,-1 1 0,1-1 0,0 0-1,0 1 1,1-1 0,-1 0 0,0 1 0,1-1 0,0 0-1,-1 0 1,1 0 0,1-5 0,0 4 76,1 1 1,0-1 0,0 1-1,0 0 1,0 0 0,0 0-1,1 0 1,-1 0 0,1 0-1,0 0 1,0 1 0,0-1-1,0 1 1,4-2 0,47-30 897,3 3 1,0 2 0,2 3 0,67-20-1,-97 35-994,108-27-330,-94 28-2845</inkml:trace>
</inkml:ink>
</file>

<file path=ppt/ink/ink1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29:30.208"/>
    </inkml:context>
    <inkml:brush xml:id="br0">
      <inkml:brushProperty name="width" value="0.025" units="cm"/>
      <inkml:brushProperty name="height" value="0.025" units="cm"/>
    </inkml:brush>
  </inkml:definitions>
  <inkml:trace contextRef="#ctx0" brushRef="#br0">0 1799 14446,'0'0'4735,"8"-5"-4143,27-21 176,-2-2 0,0-1-1,-2-2 1,46-58 0,-21 24-469,1008-1050 608,-920 982-902,149-144-773,-407 384-3978,29-36-1607,5-10-2791</inkml:trace>
</inkml:ink>
</file>

<file path=ppt/ink/ink1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29:30.596"/>
    </inkml:context>
    <inkml:brush xml:id="br0">
      <inkml:brushProperty name="width" value="0.025" units="cm"/>
      <inkml:brushProperty name="height" value="0.025" units="cm"/>
    </inkml:brush>
  </inkml:definitions>
  <inkml:trace contextRef="#ctx0" brushRef="#br0">286 94 13261,'0'0'1670,"6"-10"-351,-2 4-1048,-1 0 0,1 0-1,1 0 1,-1 1 0,1-1 0,0 1-1,0 0 1,1 0 0,0 1 0,0 0 0,0 0-1,0 0 1,0 1 0,1-1 0,-1 2-1,1-1 1,13-3 0,-19 6-263,0 0 0,0 1 0,1-1 0,-1 0 0,0 0 0,0 1 0,0-1 0,0 1 0,0-1 0,0 1 0,0-1-1,0 1 1,0-1 0,0 1 0,0 0 0,-1 0 0,1-1 0,0 1 0,0 0 0,-1 0 0,1 0 0,0 0 0,-1 0 0,1 0 0,-1 0 0,1 0 0,-1 0 0,0 0 0,1 0 0,-1 1 0,0-1 0,0 0 0,0 0 0,0 0 0,0 0 0,0 0-1,0 2 1,-4 49 53,-3-23 7,-2 0 1,0-1-1,-21 41 0,-50 82 116,52-101-43,-211 359 2293,232-397-2308,5-9-95,0-1 0,0 1 0,1 0 0,0-1 0,-1 1-1,1 0 1,0 0 0,0 0 0,1 0 0,-1 0 0,0 4 0,7-7-106,23-18 100,-1 0-1,0-2 1,39-37-1,0 1 97,64-45-63,14-10-2219,-50 33-3194,-7 1-5108</inkml:trace>
</inkml:ink>
</file>

<file path=ppt/ink/ink1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29:31.563"/>
    </inkml:context>
    <inkml:brush xml:id="br0">
      <inkml:brushProperty name="width" value="0.025" units="cm"/>
      <inkml:brushProperty name="height" value="0.025" units="cm"/>
    </inkml:brush>
  </inkml:definitions>
  <inkml:trace contextRef="#ctx0" brushRef="#br0">29 286 11179,'-4'-13'-486,"-3"-18"655,2 0 0,-4-43 0,6 22 3075,2 3 3399,17 171-2148,-11-90-3732,1-1 0,2 1 1,18 44-1,-26-74-754,1 0-1,0 0 0,0 0 1,0 0-1,0 0 1,1 0-1,-1 0 1,0 0-1,1-1 1,-1 1-1,1 0 1,0-1-1,0 1 1,-1-1-1,1 0 1,0 0-1,0 0 1,0 0-1,3 1 1,-3-2 10,-1 1 0,1-1 0,0-1 1,0 1-1,-1 0 0,1 0 1,0-1-1,-1 1 0,1-1 0,0 1 1,-1-1-1,1 0 0,-1 0 1,1 1-1,-1-1 0,1 0 0,-1-1 1,0 1-1,2-1 0,5-6 79,-1-1 0,-1 0-1,0 1 1,0-2-1,0 1 1,5-15 0,38-114 287,-29 73-290,-20 65-103,0 0 1,1 1-1,-1-1 0,0 0 1,0 1-1,0-1 0,1 0 1,-1 0-1,0 0 1,0 1-1,0-1 0,1 0 1,-1 0-1,0 0 0,0 1 1,1-1-1,-1 0 0,0 0 1,1 0-1,-1 0 0,0 0 1,0 0-1,1 0 0,-1 0 1,0 0-1,1 0 0,-1 0 1,0 0-1,1 0 0,-1 0 1,0 0-1,1 0 1,-1 0-1,0 0 0,0 0 1,1 0-1,-1 0 0,0 0 1,1-1-1,-1 1 0,0 0 1,0 0-1,1 0 0,-1 0 1,0-1-1,0 1 0,0 0 1,1 0-1,-1-1 0,0 1 1,0 0-1,0 0 0,0-1 1,1 1-1,-1 0 1,0-1-1,0 1 0,0 0 1,0 0-1,0-1 0,0 1 1,0 0-1,0-1 0,10 30-310,-8-24 373,0 3-26,1 3-5,0 0 1,1-1-1,10 20 1,-14-29-23,1 0 0,-1 0 1,1 0-1,-1 0 0,1 0 1,-1 0-1,1 0 0,0 0 1,0 0-1,-1 0 0,1-1 1,0 1-1,0 0 0,0 0 1,0-1-1,0 1 0,0-1 1,0 1-1,0 0 0,0-1 0,0 0 1,0 1-1,0-1 0,0 0 1,1 0-1,-1 1 0,0-1 1,0 0-1,0 0 0,0 0 1,1-1-1,-1 1 0,0 0 1,0 0-1,0 0 0,0-1 1,0 1-1,0-1 0,0 1 1,0-1-1,0 1 0,0-1 1,0 0-1,0 1 0,0-1 1,0 0-1,0 0 0,1-1 1,9-12 81,0 0 0,-1-1 0,0 0 0,-1-1 0,12-28 0,5-8 25,-26 51-109,0 1 0,0-1 0,0 1 0,0 0-1,0-1 1,1 1 0,-1 0 0,0-1 0,0 1-1,0-1 1,1 1 0,-1 0 0,0 0 0,0-1-1,1 1 1,-1 0 0,0-1 0,1 1 0,-1 0-1,0 0 1,1 0 0,-1-1 0,1 1 0,-1 0-1,0 0 1,1 0 0,-1 0 0,1 0-1,-1 0 1,0-1 0,1 1 0,-1 0 0,1 0-1,0 1 1,7 13-23,0 34 87,-7-40 20,1 6-200,0-3 184,-1-1 1,1 1 0,1-1 0,8 21-1,-11-30-152,1 1 0,-1-1-1,1 1 1,0-1-1,0 1 1,0-1-1,0 0 1,0 0-1,0 0 1,0 1-1,0-1 1,1 0-1,-1 0 1,0 0-1,1-1 1,-1 1-1,0 0 1,1 0-1,-1-1 1,1 1-1,-1-1 1,1 1 0,0-1-1,-1 0 1,1 0-1,-1 1 1,1-1-1,0 0 1,-1 0-1,1-1 1,-1 1-1,1 0 1,0-1-1,-1 1 1,1 0-1,-1-1 1,1 0-1,-1 1 1,1-1-1,-1 0 1,2-1-1,4-4-1148,1 0-1,-1 0 0,0-1 1,-1 0-1,1 0 0,-1 0 1,-1-1-1,1 0 0,6-14 0,10-20-6282</inkml:trace>
</inkml:ink>
</file>

<file path=ppt/ink/ink1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29:31.967"/>
    </inkml:context>
    <inkml:brush xml:id="br0">
      <inkml:brushProperty name="width" value="0.025" units="cm"/>
      <inkml:brushProperty name="height" value="0.025" units="cm"/>
    </inkml:brush>
  </inkml:definitions>
  <inkml:trace contextRef="#ctx0" brushRef="#br0">93 65 10474,'-5'10'6347,"-15"26"-3649,-16 41-1,30-62-2085,0 1 0,1-1 0,1 2 0,0-1 0,2 0 0,-2 23 0,4-38-603,-1 0-1,1-1 1,0 1 0,0 0 0,0 0 0,0-1 0,0 1 0,0 0 0,1 0-1,-1-1 1,0 1 0,0 0 0,0-1 0,1 1 0,-1 0 0,0-1 0,1 1-1,-1 0 1,0-1 0,1 1 0,-1 0 0,1-1 0,-1 1 0,1-1 0,-1 1-1,1-1 1,0 0 0,-1 1 0,1-1 0,0 1 0,-1-1 0,1 0-1,0 0 1,-1 1 0,1-1 0,0 0 0,0 0 0,-1 0 0,1 0 0,0 0-1,0 0 1,-1 0 0,1 0 0,0 0 0,-1 0 0,1 0 0,0 0 0,0 0-1,-1-1 1,1 1 0,0 0 0,-1-1 0,1 1 0,0 0 0,-1-1 0,1 1-1,-1-1 1,1 1 0,0-2 0,5-1 34,0-1 0,-1 0 0,1 0 0,-1 0 0,7-9 0,7-10 50,-1-2 1,-1 0-1,-2-1 1,-1-1-1,0 0 0,-2 0 1,-1-2-1,-2 1 1,8-39-1,-24 262 94,7-191-340,0 1-1,0-1 1,1 0 0,-1 1-1,1-1 1,0 0 0,0 0 0,1 0-1,-1 0 1,1 0 0,0 0-1,0 0 1,3 4 0,-4-7 51,0 0 1,1 0 0,-1 0-1,1 0 1,-1 0-1,1 0 1,-1 0-1,1 0 1,0-1 0,-1 1-1,1 0 1,0-1-1,0 0 1,-1 1-1,1-1 1,0 0 0,0 0-1,0 0 1,-1 0-1,1 0 1,0 0-1,0-1 1,0 1 0,-1-1-1,1 1 1,0-1-1,-1 0 1,1 1-1,0-1 1,-1 0-1,1 0 1,-1 0 0,1 0-1,-1 0 1,2-2-1,4-3-1067,0 0 0,0-1 0,-1 0 0,0 0 0,0-1 0,0 1 0,5-12 0,14-28-8569</inkml:trace>
</inkml:ink>
</file>

<file path=ppt/ink/ink1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29:32.357"/>
    </inkml:context>
    <inkml:brush xml:id="br0">
      <inkml:brushProperty name="width" value="0.025" units="cm"/>
      <inkml:brushProperty name="height" value="0.025" units="cm"/>
    </inkml:brush>
  </inkml:definitions>
  <inkml:trace contextRef="#ctx0" brushRef="#br0">200 1 18033,'0'0'1602,"-10"51"576,-8-7-929,-2 11-737,-1 5 673,1 1 225,2-4-353,3-10-641,6-7-352,7-17-64,2-12-160,1-18-2851,5-19 1378,-6-6-1410,0-9-513,-6-4-2465</inkml:trace>
  <inkml:trace contextRef="#ctx0" brushRef="#br0" timeOffset="1">1 128 14542,'0'0'6406,"65"57"-5541,-32-46-257,5-2-416,3-5-96,-4-2-224,-1-1-2370,-5-1-353,-10 0-2978</inkml:trace>
</inkml:ink>
</file>

<file path=ppt/ink/ink1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29:32.842"/>
    </inkml:context>
    <inkml:brush xml:id="br0">
      <inkml:brushProperty name="width" value="0.025" units="cm"/>
      <inkml:brushProperty name="height" value="0.025" units="cm"/>
    </inkml:brush>
  </inkml:definitions>
  <inkml:trace contextRef="#ctx0" brushRef="#br0">31 129 18257,'0'0'4874,"-6"11"-4463,6-10-427,-4 6 159,0 1 0,1 0 0,-1 0 0,2 0 0,-1 0 0,-1 14 0,4-19-107,0 0-1,0 0 1,0 0 0,0 0 0,1 0-1,-1 0 1,1 0 0,0 0-1,0 0 1,0 0 0,0 0-1,0 0 1,1-1 0,-1 1-1,1 0 1,0-1 0,0 1 0,0-1-1,0 0 1,0 0 0,0 0-1,1 0 1,-1 0 0,1 0-1,-1-1 1,5 3 0,-4-2-197,0 0 1,0-1-1,0 1 0,0-1 1,0 1-1,0-1 1,1 0-1,-1 0 0,0-1 1,1 1-1,-1-1 0,1 1 1,-1-1-1,1 0 1,-1-1-1,0 1 0,1 0 1,-1-1-1,1 0 1,-1 0-1,0 0 0,5-2 1,-4 0-274,0 0-1,0 0 1,0-1 0,-1 0 0,1 1 0,-1-1-1,0 0 1,0-1 0,-1 1 0,1 0 0,-1-1-1,0 1 1,0-1 0,2-8 0,-2 5 38,9-27-1062,-9 12 4129,-2 22-312,1 9 1843,-2 13-3931,1-20 103,0 1-353,0-1 1,0 1-1,-1-1 0,1 0 0,0 1 0,0-1 0,0 1 0,1-1 0,-1 1 0,0-1 0,0 0 0,1 1 0,-1-1 0,1 1 1,-1-1-1,1 0 0,0 0 0,-1 1 0,1-1 0,0 0 0,0 0 0,0 0 0,0 0 0,0 0 0,0 0 0,0 0 0,0 0 1,0 0-1,1 0 0,-1-1 0,0 1 0,1-1 0,-1 1 0,0-1 0,1 1 0,-1-1 0,0 0 0,1 1 0,-1-1 0,1 0 1,-1 0-1,1 0 0,-1 0 0,0 0 0,1 0 0,-1-1 0,1 1 0,1-1 0,5-2 45,0 0 0,-1 0-1,1 0 1,-1-1 0,0 0 0,0-1-1,9-7 1,9-12 106,14-14-70,-37 36-108,0 0 0,1 0-1,-1 0 1,1 1 0,-1-1-1,1 1 1,0 0 0,0-1 0,0 1-1,-1 1 1,1-1 0,6-1-1,-8 3 14,0-1 0,0 0 0,0 1 0,0-1 0,0 1 0,0-1 0,0 1 0,0-1 0,0 1 0,0 0 0,-1 0 0,1-1 0,0 1 0,0 0 0,-1 0 0,1 0 0,0 0 0,-1 0 0,1 0 0,-1 0 0,1 0 0,-1 1 0,13 34 790,-6-14-313,-6-20-435,0 0 1,0 0 0,0 0-1,0 0 1,0 0-1,0 0 1,0-1 0,1 1-1,-1-1 1,1 1 0,-1-1-1,1 1 1,0-1-1,0 0 1,-1 1 0,1-1-1,0 0 1,0-1-1,0 1 1,0 0 0,0 0-1,0-1 1,0 1 0,0-1-1,1 0 1,-1 1-1,0-1 1,0 0 0,0 0-1,0-1 1,0 1-1,1 0 1,-1-1 0,0 1-1,0-1 1,0 0 0,0 1-1,0-1 1,0 0-1,-1 0 1,1-1 0,3-1-1,8-7 191,-1 0 0,0-1 0,0 0-1,16-20 1,-20 21-321,20-26 135,-22 26-72,1 1 0,0-1 0,1 1 0,0 1-1,1-1 1,-1 2 0,20-14 0,-28 21 13,0 0 0,1 0-1,-1 0 1,0 0 0,0 0 0,1 0 0,-1 0-1,0 0 1,1 0 0,-1 0 0,0 0 0,0 0-1,1 0 1,-1 0 0,0 0 0,1 0 0,-1 0-1,0 0 1,0 1 0,1-1 0,-1 0 0,0 0-1,0 0 1,0 0 0,1 1 0,-1-1 0,0 0-1,0 0 1,0 1 0,0-1 0,1 0 0,-1 0-1,0 1 1,0-1 0,0 0 0,0 0-1,0 1 1,0-1 0,0 0 0,0 1 0,0-1-1,0 0 1,0 0 0,0 1 0,0-1 0,0 1-1,1 17-15,-1-16 47,-2 42 361,1-27-241,0 0 0,1-1 0,4 31 0,-4-47-144,0 1 0,0-1 0,0 1-1,0 0 1,1-1 0,-1 1 0,0-1-1,0 1 1,0-1 0,0 1-1,0-1 1,1 1 0,-1-1 0,0 1-1,0-1 1,1 1 0,-1-1 0,0 1-1,1-1 1,-1 0 0,1 1 0,-1-1-1,0 0 1,1 1 0,-1-1 0,1 0-1,-1 1 1,1-1 0,-1 0-1,1 0 1,-1 0 0,1 1 0,-1-1-1,1 0 1,-1 0 0,1 0 0,0 0-1,-1 0 1,1 0 0,-1 0 0,1 0-1,-1 0 1,1 0 0,-1 0-1,1-1 1,0 1 0,0-1-116,0 1 0,0-1 0,0 0 0,0 1 1,0-1-1,-1 0 0,1 0 0,0 0 0,0 0 0,-1 0 0,1 0 1,-1 0-1,1 0 0,-1 0 0,1 0 0,-1 0 0,1 0 0,-1 0 0,0 0 1,0-1-1,1 0 0,-1-3-777,0 1 0,0 0 0,0 0 0,-1 0 0,1 0 0,-1 0 0,0 0 0,-3-7 1,-14-17-6184</inkml:trace>
</inkml:ink>
</file>

<file path=ppt/ink/ink1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29:33.259"/>
    </inkml:context>
    <inkml:brush xml:id="br0">
      <inkml:brushProperty name="width" value="0.025" units="cm"/>
      <inkml:brushProperty name="height" value="0.025" units="cm"/>
    </inkml:brush>
  </inkml:definitions>
  <inkml:trace contextRef="#ctx0" brushRef="#br0">1 5 13581,'0'0'4196,"69"-5"-13741</inkml:trace>
</inkml:ink>
</file>

<file path=ppt/ink/ink1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29:33.616"/>
    </inkml:context>
    <inkml:brush xml:id="br0">
      <inkml:brushProperty name="width" value="0.025" units="cm"/>
      <inkml:brushProperty name="height" value="0.025" units="cm"/>
    </inkml:brush>
  </inkml:definitions>
  <inkml:trace contextRef="#ctx0" brushRef="#br0">57 347 19058,'0'0'2098,"-7"12"-107,0-2-1521,1 0 1,0 0-1,1 1 0,0 0 1,1 0-1,0 0 0,0 1 0,2-1 1,-1 1-1,0 17 0,3-28-452,0 1 1,0-1-1,0 0 0,0 0 0,0 0 1,1 1-1,-1-1 0,0 0 0,1 0 1,-1 0-1,1 0 0,0 1 0,-1-1 1,1 0-1,0 0 0,0 0 0,-1 0 0,1-1 1,0 1-1,0 0 0,0 0 0,0 0 1,0-1-1,0 1 0,0-1 0,1 1 1,-1-1-1,0 1 0,0-1 0,0 1 1,0-1-1,1 0 0,-1 0 0,0 0 1,0 0-1,1 0 0,-1 0 0,0 0 1,0 0-1,1 0 0,-1 0 0,0-1 1,0 1-1,0 0 0,2-2 0,3 1 10,0 0 0,-1-1 0,1 0-1,-1-1 1,1 1 0,-1-1 0,0 0-1,8-6 1,1-6-16,-2 0-1,0-1 1,0 0 0,-2 0-1,0-1 1,-1-1 0,0 0-1,-2 0 1,0 0 0,7-32-1,-17 68-270,1 0 0,1 35 0,0-25 300,1-22-43,0 0 74,-1 1-1,1 0 0,1-1 1,0 1-1,2 11 0,-3-17-56,1 0 0,-1 0 0,0-1 1,1 1-1,-1 0 0,1 0 0,0 0 0,-1 0 0,1-1 0,0 1 0,-1 0 1,1 0-1,0-1 0,0 1 0,0-1 0,-1 1 0,1-1 0,0 1 0,0-1 0,0 1 1,0-1-1,0 0 0,0 1 0,0-1 0,0 0 0,0 0 0,0 0 0,0 0 1,0 0-1,0 0 0,0 0 0,0 0 0,0 0 0,0-1 0,0 1 0,0 0 0,0-1 1,0 1-1,0 0 0,0-1 0,0 1 0,-1-1 0,1 0 0,0 1 0,0-1 1,1-1-1,5-4 129,1 1-1,-1-2 1,0 1 0,-1-1 0,1 0 0,-2 0 0,1 0 0,8-16-1,34-69 335,-37 68-372,-1 0-1,0 0 1,-2-1 0,-1 0-1,-1-1 1,-1 1 0,-1-1 0,-1 0-1,-1-33 1,-2 58-106,0 1 0,0-1 0,0 1 0,0 0 0,0-1 0,0 1 0,-1 0 0,1-1 0,0 1 0,0-1 0,0 1 0,0 0 0,0-1 0,-1 1 0,1 0 0,0-1 0,0 1 0,0 0 0,-1 0 0,1-1 0,0 1 0,-1 0 0,1 0 0,0-1 0,-1 1 0,1 0 0,0 0 0,-1 0 0,1-1 0,0 1 0,-1 0 0,1 0 0,0 0 0,-1 0 0,1 0 0,0 0 0,-1 0 0,1 0 0,-1 0 0,1 0 0,0 0 0,-1 0 0,1 0 0,0 0 0,-1 0 0,1 0 0,-1 1 0,1-1 0,0 0 0,-1 0 0,1 0 0,0 1 0,0-1 0,-1 0 0,1 0 0,0 1 0,-1-1 0,1 0 0,0 0 0,0 1 0,0-1 0,-1 0 0,1 1 0,0-1 0,0 0 0,0 1 0,0-1 0,-1 1 0,-17 22 0,5 2 0,1 1 0,1-1 0,-9 35 0,17-50 0,0 0 0,1 1 0,0-1 0,0 1 0,2 0 0,-1 0 0,1-1 0,1 1 0,0 0 0,0-1 0,5 19 0,-4-25-55,1 0 0,-1-1 0,0 1 1,1-1-1,0 1 0,0-1 0,0 0 0,0 0 0,0 0 1,1-1-1,-1 1 0,1-1 0,0 1 0,0-1 0,-1 0 0,2-1 1,-1 1-1,0-1 0,0 0 0,9 2 0,-5-2-355,1 1-1,0-1 0,0-1 1,0 0-1,0 0 0,0 0 1,0-1-1,0-1 0,12-3 1,16-13-7176</inkml:trace>
</inkml:ink>
</file>

<file path=ppt/ink/ink1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29:34.944"/>
    </inkml:context>
    <inkml:brush xml:id="br0">
      <inkml:brushProperty name="width" value="0.025" units="cm"/>
      <inkml:brushProperty name="height" value="0.025" units="cm"/>
    </inkml:brush>
  </inkml:definitions>
  <inkml:trace contextRef="#ctx0" brushRef="#br0">28 292 16432,'0'1'128,"-1"-1"0,0 0 1,0 0-1,0 1 0,0-1 1,0 0-1,1 0 0,-1 0 1,0 0-1,0 0 1,0 0-1,0 0 0,0-1 1,1 1-1,-1 0 0,0 0 1,0-1-1,0 1 1,0 0-1,1-1 0,-1 1 1,0-1-1,1 1 0,-1-1 1,0 1-1,1-1 0,-1 0 1,0 1-1,1-1 1,-1 0-1,1 0 0,-1 1 1,1-1-1,0 0 0,-1 0 1,1 1-1,0-1 0,-1 0 1,1 0-1,0 0 1,0 0-1,0 0 0,0 1 1,0-1-1,0 0 0,0 0 1,0 0-1,0 0 1,0 0-1,1 0 0,-1 1 1,0-1-1,0 0 0,1 0 1,-1 0-1,1 1 0,-1-1 1,1-1-1,1-1-64,0-1 1,1 0-1,-1 1 0,1-1 0,0 1 0,0 0 1,0 0-1,0 0 0,1 0 0,6-3 0,-8 5-71,-1 0-1,1 0 1,0 0-1,0 0 1,0 0-1,0 1 1,1-1-1,-1 1 1,0-1-1,0 1 1,0 0-1,0 0 0,0 0 1,1 0-1,-1 0 1,0 1-1,0-1 1,0 1-1,0-1 1,0 1-1,3 1 1,-2 0 3,-1 0 0,0 0 0,0 0 0,0 0 1,0 0-1,0 1 0,0-1 0,-1 0 0,1 1 0,-1 0 1,0-1-1,1 1 0,-1 0 0,0 3 0,4 12 35,-2 1-1,0 0 0,-2 0 1,0 21-1,0-21 47,-1 8-24,3 40 7,-2-63-49,-1 0 0,1 0 0,0 0 0,0 0 0,0 0 0,1 0 0,-1 0 0,1 0 0,0 0 0,0-1 0,5 8 0,-6-10 20,0 0 0,1 0-1,-1 0 1,0 0-1,1 0 1,-1-1 0,1 1-1,-1 0 1,1-1 0,-1 1-1,1-1 1,0 1 0,-1-1-1,1 0 1,0 1-1,-1-1 1,1 0 0,0 0-1,-1 0 1,1-1 0,0 1-1,-1 0 1,1-1 0,-1 1-1,1-1 1,0 1-1,-1-1 1,1 0 0,-1 1-1,1-1 1,-1 0 0,0 0-1,2-2 1,5-3 254,0-1 0,0 0 0,-1 0 0,7-9 0,-12 13-221,26-31 168,-2-2 0,-1-1 0,-2 0 1,-2-2-1,30-78 0,-46 98-185,-1 3 62,-3 27-62,-5 58-43,2-53 76,0 0 0,1 1 0,1-1 1,0 0-1,2 1 0,-1-1 0,2 0 1,8 28-1,-10-41-57,0-1 1,0 1-1,0-1 1,0 1-1,1-1 0,-1 0 1,1 0-1,-1 1 1,1-1-1,0 0 0,0-1 1,0 1-1,0 0 1,0-1-1,0 1 0,1-1 1,-1 1-1,4 1 1,-3-3 32,-1 0 0,0 1 0,0-1 0,1 0 0,-1 0 0,0-1 0,1 1 0,-1 0 0,0-1 0,0 1 0,1-1 0,-1 0 0,0 0 0,0 0 0,0 0 0,0 0 0,2-2 0,5-3 124,-1-1 0,1-1 0,-2 1 0,1-1 0,-1-1 0,0 1 0,8-15 0,-6 8-175,0-1-1,-1 0 1,0 0-1,-1-1 1,-1 0-1,-1 0 1,0-1-1,-2 0 1,0 1-1,0-1 1,-2 0-1,-1-32 1,0 50-5,0-1 0,0 0 0,0 1 0,0-1 0,0 0 0,0 1 0,0-1 0,0 0 0,0 1 0,0-1 0,-1 0 0,1 1 0,0-1 0,0 0 0,-1 1 0,1-1 0,0 1 0,-1-1 0,1 1 0,-1-1 0,1 1 0,-1-1 0,1 1 0,-1-1 0,1 1 0,-1-1 0,1 1 0,-1 0 0,0-1 0,1 1 0,-2 0 0,2 0 0,-1 0 0,0 1 0,1-1 0,-1 1 0,0-1 0,1 0 0,-1 1 0,1 0 0,-1-1 0,1 1 0,-1-1 0,1 1 0,0 0 0,-1-1 0,1 1 0,-1 0 0,1-1 0,0 1 0,0 0 0,0 0 0,-1-1 0,1 1 0,0 0 0,0 0 0,0-1 0,0 1 0,0 0 0,0 1 0,-1 15 0,1 1 0,0 0 0,1-1 0,1 1 0,5 20 0,-7-35 0,1 0 0,-1-1 0,1 1 0,0 0 0,0 0 0,0-1 0,0 1 0,1 0 0,-1-1 0,1 0 0,-1 1 0,1-1 0,0 0 0,0 0 0,0 1 0,0-2 0,0 1 0,1 0 0,-1 0 0,0-1 0,1 1 0,-1-1 0,1 0 0,0 0 0,-1 0 0,1 0 0,0 0 0,0 0 0,0-1 0,0 0 0,-1 1 0,1-1 0,0 0 0,0 0 0,0-1 0,0 1 0,0-1 0,0 1 0,-1-1 0,1 0 0,3-1 0,0-1 0,0 0 0,1 0 0,-1-1 0,0 0 0,-1 0 0,1 0 0,-1-1 0,0 0 0,0 0 0,0 0 0,-1-1 0,0 0 0,0 1 0,0-1 0,-1-1 0,4-6 0,-2 1 0,0 0 0,0-1 0,-1 1 0,-1-1 0,0 0 0,-1 0 0,1-25 0,-3 36 0,0-1 0,0 0 0,-1 0 0,1 1 0,-1-1 0,0 1 0,0-1 0,0 0 0,0 1 0,0 0 0,0-1 0,-1 1 0,1 0 0,-1-1 0,0 1 0,-3-3 0,4 4 0,0 1 0,0-1 0,0 0 0,0 1 0,0 0 0,0-1 0,0 1 0,0-1 0,0 1 0,0 0 0,0 0 0,0 0 0,0 0 0,0-1 0,0 1 0,0 1 0,0-1 0,0 0 0,0 0 0,0 0 0,0 0 0,0 1 0,0-1 0,0 1 0,0-1 0,0 0 0,0 1 0,0 0 0,0-1 0,1 1 0,-1-1 0,0 1 0,0 0 0,0 0 0,1 0 0,-1-1 0,1 1 0,-1 0 0,0 0 0,1 0 0,0 0 0,-1 0 0,1 0 0,-1 0 0,1 1 0,-4 7 0,0-1 0,0 1 0,1 0 0,0 0 0,1 1 0,0-1 0,0 0 0,1 1 0,0-1 0,1 1 0,0-1 0,2 14 0,-2-22 0,1 0 0,-1 1 0,1-1 0,-1 0 0,1 0 0,-1 0 0,1 0 0,0 0 0,0-1 0,-1 1 0,1 0 0,0 0 0,0 0 0,0-1 0,0 1 0,0 0 0,0-1 0,0 1 0,0-1 0,0 1 0,0-1 0,1 0 0,-1 1 0,0-1 0,0 0 0,0 0 0,0 0 0,1 0 0,-1 0 0,0 0 0,0 0 0,0 0 0,0 0 0,2-1 0,3 0 0,0 0 0,-1 0 0,1-1 0,-1 0 0,1 0 0,4-3 0,46-34 0,-38 26 0,0 0 0,21-11 0,-34 21 0,0 1 0,0 0 0,0 0 0,0 0 0,1 1 0,-1-1 0,0 1 0,1 1 0,-1-1 0,1 1 0,-1 0 0,1 0 0,6 1 0,-10 0 0,0-1 0,0 1 0,0 0 0,-1 0 0,1 0 0,0 0 0,-1 1 0,1-1 0,-1 0 0,1 1 0,-1-1 0,0 1 0,0-1 0,1 1 0,-1 0 0,0-1 0,0 1 0,-1 0 0,1 0 0,0 0 0,-1-1 0,1 4 0,11 51 0,-9-35 0,-10-108 0,-20-11 0,27 98-1,0-1-1,0 1 1,0 0 0,0 0-1,0-1 1,0 1 0,0 0-1,0-1 1,0 1 0,0 0-1,0 0 1,0-1 0,0 1-1,0 0 1,0 0 0,0-1-1,0 1 1,0 0 0,0 0-1,0-1 1,0 1 0,0 0-1,1 0 1,-1-1 0,0 1-1,0 0 1,0 0 0,0-1-1,1 1 1,-1 0 0,0 0 0,0 0-1,0 0 1,1-1 0,-1 1-1,0 0 1,0 0 0,1 0-1,-1 0 1,0 0 0,1 0-1,-1 0 1,0 0 0,0 0-1,1 0 1,-1 0 0,0 0-1,0 0 1,1 0 0,-1 0-1,0 0 1,1 0 0,-1 0-1,1 0 1,14 4-716,-15-3 487,16 3-2291,-1 0-1,0-1 1,1 0-1,0-2 1,23 1-1,-6-2-3174</inkml:trace>
</inkml:ink>
</file>

<file path=ppt/ink/ink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6:33.553"/>
    </inkml:context>
    <inkml:brush xml:id="br0">
      <inkml:brushProperty name="width" value="0.025" units="cm"/>
      <inkml:brushProperty name="height" value="0.025" units="cm"/>
    </inkml:brush>
  </inkml:definitions>
  <inkml:trace contextRef="#ctx0" brushRef="#br0">1 0 17328,'0'0'8520,"0"2"-8648,5 5-1089,0-2-1794,-1 1-2146</inkml:trace>
</inkml:ink>
</file>

<file path=ppt/ink/ink1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29:35.367"/>
    </inkml:context>
    <inkml:brush xml:id="br0">
      <inkml:brushProperty name="width" value="0.025" units="cm"/>
      <inkml:brushProperty name="height" value="0.025" units="cm"/>
    </inkml:brush>
  </inkml:definitions>
  <inkml:trace contextRef="#ctx0" brushRef="#br0">142 369 7527,'0'0'12375,"-9"-4"-8655,-30-15-1499,37 19-2147,0-1 0,0 1 1,0-1-1,0 1 0,0 0 0,0 0 0,0 0 0,0 0 1,0 0-1,0 0 0,0 1 0,0-1 0,0 1 0,0-1 0,0 1 1,0 0-1,0 0 0,0-1 0,0 1 0,1 1 0,-1-1 1,0 0-1,1 0 0,-1 1 0,1-1 0,-1 1 0,1-1 0,0 1 1,0-1-1,-1 1 0,0 3 0,-4 5 67,1 0 1,1 1-1,0-1 0,-4 14 0,7-19-1,-1 1-80,0-1 0,1 1 0,0 0 0,0 0 0,1 0 0,-1 0 0,1 0 0,0 0 0,1-1 0,1 7 0,-2-11-58,0 0 0,1 0 1,-1 0-1,0 0 0,1 0 0,-1-1 1,0 1-1,1 0 0,0 0 0,-1 0 0,1-1 1,-1 1-1,1 0 0,0-1 0,-1 1 0,1-1 1,0 1-1,0-1 0,-1 1 0,1-1 1,0 1-1,0-1 0,0 0 0,0 0 0,1 1 1,1-1-6,-1 0 0,1-1 1,-1 1-1,1-1 0,-1 0 1,1 1-1,-1-1 1,1 0-1,-1 0 0,0-1 1,1 1-1,-1 0 0,0-1 1,2-2-1,12-9 36,0-2 0,-1 0-1,-1 0 1,0-2 0,-1 1 0,-1-2 0,0 0-1,-2 0 1,0-1 0,-1 0 0,9-29-1,-6 12 211,-2 1-1,-2-2 0,-1 1 1,-2-1-1,1-62 0,-20 130 319,-14 143-388,26-147-141,1 0-1,1 1 1,1-1-1,7 41 1,-6-62-244,0 0 0,0 0 0,1 0 0,0 0 0,0 0 0,0 0 0,0-1 0,1 0 0,0 1 0,0-1-1,1-1 1,0 1 0,-1-1 0,7 5 0,-8-7 39,-1 0-1,1-1 0,-1 1 1,1-1-1,0 1 0,0-1 0,0 0 1,-1 0-1,1 0 0,0 0 1,1 0-1,-1-1 0,0 0 1,0 1-1,0-1 0,0 0 0,0 0 1,0-1-1,0 1 0,0-1 1,0 0-1,0 1 0,0-1 0,0 0 1,0-1-1,0 1 0,0-1 1,-1 1-1,1-1 0,-1 0 1,4-2-1,12-22-5672,-7-9-2375</inkml:trace>
</inkml:ink>
</file>

<file path=ppt/ink/ink1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29:35.865"/>
    </inkml:context>
    <inkml:brush xml:id="br0">
      <inkml:brushProperty name="width" value="0.025" units="cm"/>
      <inkml:brushProperty name="height" value="0.025" units="cm"/>
    </inkml:brush>
  </inkml:definitions>
  <inkml:trace contextRef="#ctx0" brushRef="#br0">6 61 19859,'0'0'2151,"-1"9"-64,-2 31-949,3-39-1097,0 0 1,-1 0 0,1 0-1,0 1 1,0-1 0,0 0-1,0 0 1,0 0 0,0 0 0,0 0-1,0 1 1,1-1 0,-1 0-1,0 0 1,1 0 0,-1 0-1,1 0 1,-1 0 0,1 0-1,0 0 1,-1 0 0,1 0 0,0 0-1,0-1 1,-1 1 0,1 0-1,0 0 1,0-1 0,0 1-1,0 0 1,0-1 0,0 1 0,0-1-1,0 1 1,0-1 0,0 0-1,0 1 1,1-1 0,-1 0-1,0 0 1,0 0 0,0 0-1,0 0 1,0 0 0,1 0 0,-1 0-1,2-1 1,1 0 71,-1 0 1,1 0-1,0 0 1,0 0-1,-1-1 1,1 0-1,-1 0 1,1 0-1,-1 0 1,0 0-1,5-5 1,-4 2-17,-1 0 0,1 0 1,-1 0-1,-1 0 0,1-1 1,3-8-1,-5 11-31,0 0 0,-1 1 1,1-1-1,0 0 0,-1 0 0,0 0 0,1 0 1,-1 0-1,0 1 0,-1-1 0,1 0 0,0 0 0,-1 0 1,0 0-1,-1-4 0,2 6-57,-1 0-1,1 1 1,-1-1 0,0 1-1,1-1 1,-1 0 0,1 1-1,-1-1 1,0 1 0,0 0 0,1-1-1,-1 1 1,0-1 0,0 1-1,1 0 1,-1 0 0,0-1-1,0 1 1,0 0 0,1 0-1,-1 0 1,0 0 0,0 0-1,0 0 1,0 0 0,1 0-1,-1 0 1,0 1 0,0-1-1,0 0 1,1 0 0,-1 1 0,0-1-1,0 1 1,1-1 0,-1 0-1,0 1 1,1-1 0,-1 1-1,0 1 1,-26 24-125,20-14 164,1 1 0,0 0 0,0 0 0,1 0 0,1 1 1,0 0-1,1-1 0,1 1 0,-2 26 0,4-39-43,0 1 1,0-1-1,0 0 1,1 1 0,-1-1-1,0 0 1,0 1-1,1-1 1,-1 0 0,1 0-1,-1 0 1,1 1-1,0-1 1,-1 0-1,1 0 1,0 0 0,0 0-1,0 0 1,0 0-1,0 0 1,0 0 0,0-1-1,0 1 1,0 0-1,0-1 1,0 1-1,1 0 1,-1-1 0,0 1-1,0-1 1,1 0-1,-1 0 1,0 1 0,0-1-1,1 0 1,-1 0-1,0 0 1,1 0-1,-1 0 1,0 0 0,1-1-1,-1 1 1,0 0-1,0-1 1,3 0 0,4-1 36,-1 0 1,1-1-1,0 0 1,-1 0 0,0 0-1,11-8 1,15-14 110,40-39 1,-44 37-131,57-41-1,-86 68-23,0-1-1,1 1 1,-1 0 0,1-1-1,-1 1 1,1 0-1,-1 0 1,1-1 0,-1 1-1,1 0 1,-1 0-1,1 0 1,0 0 0,-1 0-1,1 0 1,-1 0-1,1 0 1,-1 0 0,1 0-1,-1 0 1,1 0-1,-1 0 1,1 0 0,0 0-1,-1 0 1,1 1-1,-1-1 1,1 0-1,-1 0 1,1 1 0,-1-1-1,0 0 1,1 1-1,-1-1 1,1 0 0,-1 1-1,0-1 1,1 1-1,-1-1 1,0 1 0,1-1-1,-1 1 1,0-1-1,0 1 1,1-1 0,-1 1-1,0-1 1,0 1-1,0-1 1,0 1 0,0-1-1,0 1 1,0-1-1,0 1 1,0 0 0,0-1-1,0 1 1,0 0-1,-2 45 293,1-38-146,-8 102 303,9-109-448,-1-1 0,1 0 0,0 1 0,0-1 0,0 1 0,0-1 0,0 0 0,0 1 0,0-1 0,1 1 0,-1-1 0,0 0 0,0 1 0,0-1 0,0 0 0,0 1 0,1-1 0,-1 1 0,0-1 0,0 0 0,0 0 0,1 1 0,-1-1 0,0 0 0,1 1 0,-1-1 0,0 0 0,1 0 0,-1 0 0,0 1 0,1-1 0,-1 0 0,0 0 0,1 0 0,15-5 0,13-18 0,34-56 0,-43 50 0,38-39 0,-57 68 0,-1-1 0,1 1 0,-1-1 0,1 0 0,-1 1 0,1-1 0,-1 1 0,1-1 0,0 1 0,-1-1 0,1 1 0,-1 0 0,1-1 0,0 1 0,0 0 0,-1-1 0,1 1 0,0 0 0,-1 0 0,1 0 0,0 0 0,0-1 0,0 1 0,-1 0 0,1 0 0,0 1 0,0-1 0,-1 0 0,1 0 0,1 1 0,-1 0 0,0 0 0,0 0 0,0 0 0,0 1 0,-1-1 0,1 0 0,0 1 0,-1-1 0,1 0 0,-1 1 0,1-1 0,-1 1 0,0-1 0,1 3 0,0 69 0,-1-58 0,0-7-65,-1-1-256,1-1 1,0 1 0,1 0 0,0-1-1,2 12 1,-2-17 260,-1-1 0,0 1 0,0 0 0,1-1 0,-1 1 0,0-1 0,1 1 0,-1-1 0,0 1 0,1-1 0,-1 1 0,1-1-1,-1 1 1,1-1 0,-1 1 0,1-1 0,-1 0 0,1 1 0,0-1 0,-1 0 0,1 0 0,-1 1 0,1-1 0,0 0 0,0 0 0,1 0-50,0 0 0,-1-1 0,1 1-1,0-1 1,-1 1 0,1-1 0,0 1 0,-1-1 0,1 0 0,-1 0 0,1 0 0,-1 0 0,0 0 0,3-2-1,2-4-1919,1 0-1,-1-1 0,0 1 1,8-14-1,7-13-6126</inkml:trace>
</inkml:ink>
</file>

<file path=ppt/ink/ink1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29:36.300"/>
    </inkml:context>
    <inkml:brush xml:id="br0">
      <inkml:brushProperty name="width" value="0.025" units="cm"/>
      <inkml:brushProperty name="height" value="0.025" units="cm"/>
    </inkml:brush>
  </inkml:definitions>
  <inkml:trace contextRef="#ctx0" brushRef="#br0">29 72 18193,'0'0'8969,"-18"-54"-6407,15 45-2049,2 2-97,1 5 385,0 7-961,0 9-833,0 7-1153,0 5-3267,-6 1-4965</inkml:trace>
  <inkml:trace contextRef="#ctx0" brushRef="#br0" timeOffset="1">47 477 22998,'0'0'7655,"-5"55"-7655,5-50-288,3-5-417,10 0-96,1-1-736,-3-12-1474,-4-5-3043,-4-2-10537</inkml:trace>
</inkml:ink>
</file>

<file path=ppt/ink/ink1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29:37.774"/>
    </inkml:context>
    <inkml:brush xml:id="br0">
      <inkml:brushProperty name="width" value="0.025" units="cm"/>
      <inkml:brushProperty name="height" value="0.025" units="cm"/>
    </inkml:brush>
  </inkml:definitions>
  <inkml:trace contextRef="#ctx0" brushRef="#br0">24 105 9353,'0'-10'2359,"0"10"-2348,-2-66 4301,1 38 402,0 51 1768,5 83-5131,4-1-1,37 184 1,-47-315-1283,0 1 0,5-50 1,-1 12-359,-1 37 95,-2-46-79,1 69 275,0-1 0,-1 1 0,1-1 0,-1 1 0,0-1 0,0 1 0,0 0-1,0-1 1,-1 1 0,1 0 0,-1 0 0,0 0 0,0 0 0,0 0 0,-4-4 0,5 7-8,1-1 1,-1 1-1,0-1 1,1 1-1,-1-1 1,0 1-1,0 0 1,1-1-1,-1 1 0,0 0 1,0 0-1,0 0 1,0-1-1,1 1 1,-1 0-1,0 0 1,0 0-1,0 0 1,0 1-1,1-1 1,-1 0-1,0 0 1,0 0-1,0 1 0,1-1 1,-1 0-1,0 1 1,0-1-1,1 0 1,-1 1-1,0-1 1,1 1-1,-1-1 1,0 1-1,1 0 1,-1-1-1,1 1 1,-1 0-1,1-1 1,-1 1-1,1 0 0,0 0 1,-1-1-1,1 1 1,0 0-1,0 0 1,-1 0-1,1-1 1,0 2-1,-11 46-248,10-42 271,-4 32 133,0 73 1,5-111-213,1 0-1,-1 0 1,1 0 0,-1 0 0,1 0-1,0-1 1,-1 1 0,1 0 0,-1 0-1,1-1 1,-1 1 0,1 0 0,-1-1 0,1 1-1,-1 0 1,0-1 0,1 1 0,-1-1-1,0 1 1,1 0 0,-1-1 0,0 1-1,1-1 1,-1 1 0,0-1 0,0 1 0,1-1-1,-1 0 1,0 1 0,0-1 0,0 1-1,0-2 1,15-24-4283,-11 7-2402</inkml:trace>
</inkml:ink>
</file>

<file path=ppt/ink/ink1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29:49.568"/>
    </inkml:context>
    <inkml:brush xml:id="br0">
      <inkml:brushProperty name="width" value="0.025" units="cm"/>
      <inkml:brushProperty name="height" value="0.025" units="cm"/>
    </inkml:brush>
  </inkml:definitions>
  <inkml:trace contextRef="#ctx0" brushRef="#br0">143 224 545,'0'0'13281,"11"-11"-12624,6-4-437,1 1 0,0 1 1,1 0-1,1 1 0,0 1 0,0 1 0,25-9 1,-31 15-177,-8 1-46,0 1 0,-1 0 0,1 0 0,0 1 0,0-1 0,1 1-1,-1 1 1,0-1 0,0 1 0,10 1 0,-52 27 61,-193 102 1829,74-46 51,243-136-1809,15-10-69,164-73-1,-359 174 809,2 3-1,-96 61 0,186-103-868,0 0 1,0 0-1,0 0 0,1 0 0,-1 0 0,0 1 0,0-1 0,0 0 0,0 0 0,0 0 0,0 0 0,0 0 0,0 0 0,0 0 0,1 1 0,-1-1 0,0 0 0,0 0 0,0 0 0,0 0 0,0 0 0,0 1 0,0-1 0,0 0 0,0 0 0,0 0 0,0 0 0,0 0 0,0 1 0,0-1 1,0 0-1,0 0 0,0 0 0,-1 0 0,1 0 0,0 0 0,0 1 0,0-1 0,0 0 0,0 0 0,17-4-135,236-107-272,-69 27-1006,-123 62 924,-40 15 440,0 0 0,-1-2 1,32-17-1,-83 28 380,-25 17-245,1 2-1,0 3 0,2 2 1,-55 36-1,83-43-135,-11 6-193,15-17-4338</inkml:trace>
</inkml:ink>
</file>

<file path=ppt/ink/ink1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29:51.143"/>
    </inkml:context>
    <inkml:brush xml:id="br0">
      <inkml:brushProperty name="width" value="0.025" units="cm"/>
      <inkml:brushProperty name="height" value="0.025" units="cm"/>
    </inkml:brush>
  </inkml:definitions>
  <inkml:trace contextRef="#ctx0" brushRef="#br0">1704 17 7271,'0'0'8685,"-13"-1"-8183,5 0-423,2 0-31,0 0 0,-1 0 0,1 1 0,0 0 0,-1 0 1,1 1-1,0-1 0,0 1 0,0 1 0,0-1 0,-1 1 1,2 0-1,-10 4 0,-100 60 197,37-20-90,-115 49 0,-131 13 1687,-23 10-983,283-90-819,1 3 0,1 2 0,-110 81 1,148-91-68,23-22 19,0-1-1,0 1 1,0 0 0,0 0 0,0-1-1,1 1 1,-1 0 0,0 0 0,1 0 0,-1 0-1,0 0 1,1 0 0,-1 0 0,1 0-1,0 1 1,-1-1 0,1 0 0,0 0-1,0 0 1,0 0 0,-1 1 0,1-1 0,1 1-1,0-1-40,0 0 1,1-1-1,-1 0 0,1 1 0,-1-1 0,1 0 0,0 0 1,-1 1-1,1-1 0,-1 0 0,1-1 0,-1 1 0,1 0 1,-1 0-1,1-1 0,-1 1 0,3-2 0,31-10 67,-32 11-27,285-134 279,-141 62-412,272-115-327,164-81 47,-575 265 425,-3 3 5,-1-1-1,0 0 1,0 0-1,0 0 1,0 0-1,0-1 0,0 0 1,-1 1-1,1-1 1,4-5-1,-15 7 260,-12 3-217,0 2-1,0 0 1,0 1-1,1 1 1,0 1-1,-25 12 1,-2 0-2,-538 242 1165,35-14-990,305-146 418,455-204-1487,-67 29 715,888-366-2933,-1002 423 3763,-70 24-458,1 2 0,1 1-1,-1 2 1,-34 17 0,25-11-62,-901 378 3344,903-375-3637,-100 52 584,126-62-818,1 0 1,0 1-1,1 2 0,1-1 1,-19 20-1,34-31-1153,4-4-649,16-11-4000</inkml:trace>
</inkml:ink>
</file>

<file path=ppt/ink/ink1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29:52.834"/>
    </inkml:context>
    <inkml:brush xml:id="br0">
      <inkml:brushProperty name="width" value="0.025" units="cm"/>
      <inkml:brushProperty name="height" value="0.025" units="cm"/>
    </inkml:brush>
  </inkml:definitions>
  <inkml:trace contextRef="#ctx0" brushRef="#br0">40 30 18193,'-19'0'1506,"4"0"-225,10 0 481,5-2-1218,4 1-704,16-3 128,10 3 128,14-2-32,5 2-416,6-3-2051,3-1-1088,-3-4-3363</inkml:trace>
</inkml:ink>
</file>

<file path=ppt/ink/ink1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29:53.223"/>
    </inkml:context>
    <inkml:brush xml:id="br0">
      <inkml:brushProperty name="width" value="0.025" units="cm"/>
      <inkml:brushProperty name="height" value="0.025" units="cm"/>
    </inkml:brush>
  </inkml:definitions>
  <inkml:trace contextRef="#ctx0" brushRef="#br0">1 108 1473,'0'0'11862,"8"-7"-8216,9-6-3076,0 2-1,1 0 1,0 1-1,0 1 1,1 1-1,1 0 0,-1 2 1,37-8-1,12 5 76,-62 8-613,0 1 1,0 0 0,-1 0-1,1 0 1,0 1 0,0 0 0,0 0-1,-1 0 1,9 4 0,-12-4-10,0 1-1,0-1 1,-1 1 0,1 0-1,0 0 1,-1 0 0,0 0-1,1 0 1,-1 0 0,0 0 0,0 0-1,0 1 1,-1-1 0,1 0-1,0 1 1,-1-1 0,1 0 0,-1 1-1,0-1 1,0 1 0,0-1-1,0 0 1,0 1 0,-1-1-1,0 3 1,0 4 135,-1-1-1,1 0 0,-2-1 1,1 1-1,-1 0 1,-5 8-1,-9 11 575,-1-1-1,-2-2 1,-37 39-1,-26 32 1244,81-93-1964,1 0 0,-1 0 1,1 0-1,0 0 0,-1 0 1,1 1-1,0-1 0,0 0 0,1 1 1,-1-1-1,0 0 0,1 1 1,0-1-1,-1 4 0,1-5-11,0 0-1,1 0 1,-1 0-1,0 0 1,1 0-1,-1 0 1,1 0-1,-1 0 1,1 0 0,-1-1-1,1 1 1,0 0-1,-1 0 1,1-1-1,0 1 1,0 0-1,0-1 1,-1 1-1,1 0 1,0-1-1,0 1 1,0-1-1,1 1 1,7 1-23,0 0 0,0 0 0,0-1 0,0 0 0,0-1 0,10 0 0,-12 0 20,27-1-1067,54-6-1,-70 4-516,-1-1 0,28-10 0,22-14-6026</inkml:trace>
</inkml:ink>
</file>

<file path=ppt/ink/ink1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29:54.076"/>
    </inkml:context>
    <inkml:brush xml:id="br0">
      <inkml:brushProperty name="width" value="0.025" units="cm"/>
      <inkml:brushProperty name="height" value="0.025" units="cm"/>
    </inkml:brush>
  </inkml:definitions>
  <inkml:trace contextRef="#ctx0" brushRef="#br0">0 6 13100,'0'0'8141,"9"-2"-7479,-7 2-661,0-1 49,0 0 1,1 1-1,-1-1 0,0 1 0,1 0 1,-1-1-1,1 1 0,-1 0 1,1 0-1,-1 1 0,5 0 0,-6 0-2,1 0 1,-1 0-1,0 0 0,0 0 0,0 0 1,0 1-1,1-1 0,-2 0 0,1 1 1,0-1-1,0 1 0,0-1 0,-1 1 1,1-1-1,-1 1 0,1 0 0,-1-1 0,1 1 1,-1 0-1,0-1 0,0 1 0,0 0 1,0-1-1,-1 4 0,1 22 666,-8 54 1,4-55-398,4-26-315,0 0 1,0 1 0,0-1-1,0 0 1,-1 1-1,1-1 1,0 0 0,0 1-1,0-1 1,0 0-1,0 1 1,0-1 0,0 0-1,0 1 1,0-1-1,1 1 1,-1-1 0,0 0-1,0 0 1,0 1-1,0-1 1,0 0 0,0 1-1,1-1 1,-1 0-1,0 1 1,0-1 0,1 0-1,-1 0 1,0 1-1,0-1 1,1 0 0,-1 0-1,0 0 1,1 0-1,-1 1 1,0-1 0,0 0-1,1 0 1,-1 0-1,0 0 1,1 0 0,0 0-1,18-7 157,18-20 54,1-8-329,-23 21-84,1-1-1,1 2 0,21-14 0,-38 27 200,0 0-1,0-1 1,1 1-1,-1 0 1,0 0-1,0 0 1,1 0-1,-1-1 1,0 1-1,0 0 0,1 0 1,-1 0-1,0 0 1,1 0-1,-1 0 1,0 0-1,0 0 1,1 0-1,-1 0 1,0 0-1,1 0 1,-1 0-1,0 0 0,1 0 1,-1 0-1,0 0 1,0 0-1,1 0 1,-1 1-1,0-1 1,1 0-1,-1 0 1,0 0-1,0 0 1,0 1-1,1-1 0,-1 0 1,0 0-1,0 0 1,0 1-1,1-1 1,-1 0-1,0 0 1,0 1-1,0-1 1,0 0-1,0 1 1,1-1-1,-1 0 1,0 1-1,-1 23 409,-12 26 305,11-46-605,0 1 0,1 0 0,-1 0-1,1-1 1,0 1 0,0 9 0,27-20-1228,-21 3 51,1 0 1,-1 0-1,1-1 1,-1 0-1,7-8 1,7-9-5684</inkml:trace>
</inkml:ink>
</file>

<file path=ppt/ink/ink1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29:54.510"/>
    </inkml:context>
    <inkml:brush xml:id="br0">
      <inkml:brushProperty name="width" value="0.025" units="cm"/>
      <inkml:brushProperty name="height" value="0.025" units="cm"/>
    </inkml:brush>
  </inkml:definitions>
  <inkml:trace contextRef="#ctx0" brushRef="#br0">60 40 7239,'0'0'17574,"3"4"-17275,-3-3-286,1 0 0,0 0-1,0 0 1,-1 0 0,1-1 0,0 1 0,0 0 0,0-1 0,0 1 0,0-1 0,0 1 0,0-1 0,0 1 0,0-1-1,0 0 1,0 1 0,1-1 0,-1 0 0,0 0 0,0 0 0,0 0 0,0 0 0,0 0 0,1 0 0,-1 0 0,0 0-1,0-1 1,0 1 0,0 0 0,0-1 0,2 0 0,-1 0 1,0-1 1,0 1-1,0-1 1,1 1-1,-1-1 0,-1 0 1,1 0-1,0 0 1,0 0-1,-1 0 1,1 0-1,-1 0 0,0-1 1,1 1-1,-1-1 1,0 1-1,0-4 0,0 6-4,-1 0-1,0-1 0,0 1 0,0 0 0,1-1 0,-1 1 1,0 0-1,0-1 0,0 1 0,0-1 0,0 1 0,0 0 1,0-1-1,0 1 0,0-1 0,0 1 0,0 0 0,0-1 1,0 1-1,0-1 0,0 1 0,0 0 0,-1-1 0,1 1 1,0-1-1,0 1 0,0 0 0,-1-1 0,1 1 0,0 0 1,0-1-1,-1 1 0,1-1 0,-14 5 110,-15 16-69,17-7-20,1 1 0,0-1 0,-13 24 0,21-31-21,-1 0-1,1 0 1,1 1 0,-1 0-1,1-1 1,0 1 0,0 0-1,1 0 1,0 0 0,0 0-1,1 10 1,0-16-14,1 0-1,0 0 1,0 0 0,-1 0 0,1 0-1,0 0 1,0 0 0,0 0-1,0 0 1,0-1 0,0 1 0,0 0-1,1-1 1,-1 1 0,0-1-1,0 1 1,0-1 0,1 1-1,-1-1 1,0 0 0,0 0 0,1 0-1,-1 0 1,0 0 0,1 0-1,-1 0 1,0 0 0,0 0-1,1-1 1,-1 1 0,3-1 0,45-11-1006,4-18-3301,-6-12-4263,-23 13 1694</inkml:trace>
</inkml:ink>
</file>

<file path=ppt/ink/ink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6:33.895"/>
    </inkml:context>
    <inkml:brush xml:id="br0">
      <inkml:brushProperty name="width" value="0.025" units="cm"/>
      <inkml:brushProperty name="height" value="0.025" units="cm"/>
    </inkml:brush>
  </inkml:definitions>
  <inkml:trace contextRef="#ctx0" brushRef="#br0">30 1 7335,'0'0'15342,"-29"36"-15310,32-36-832,5 0-161,0-2-1025,-2-4-1505,-1 3-2819</inkml:trace>
</inkml:ink>
</file>

<file path=ppt/ink/ink1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29:54.871"/>
    </inkml:context>
    <inkml:brush xml:id="br0">
      <inkml:brushProperty name="width" value="0.025" units="cm"/>
      <inkml:brushProperty name="height" value="0.025" units="cm"/>
    </inkml:brush>
  </inkml:definitions>
  <inkml:trace contextRef="#ctx0" brushRef="#br0">104 1 14253,'0'0'2104,"-7"8"-407,3-3-1346,0-1-58,0 0 1,0 0 0,1 0 0,0 1-1,0-1 1,0 1 0,0 0 0,1 0-1,0 0 1,0 0 0,0 0 0,0 0 0,0 6-1,7-10-200,0 0-1,-1 0 1,1 0-1,0-1 1,0 1-1,0-1 1,0-1 0,6 0-1,8-1-206,-17 1 25,1 0 0,-1 1-1,0 0 1,0-1-1,0 1 1,0 0 0,1 0-1,-1 1 1,0-1-1,0 0 1,0 1-1,4 0 1,-5 0 76,0 1 0,0-1-1,0 1 1,0-1 0,0 1 0,0-1 0,0 1-1,-1 0 1,1-1 0,0 1 0,-1 0 0,0-1-1,1 1 1,-1 0 0,0 0 0,0-1-1,0 1 1,0 0 0,0 0 0,-1 1 0,2 43 572,-3-1 1,-2 0 0,-1 0 0,-3 0-1,-1-1 1,-18 49 0,25-88-327,-1 0 1,1 0-1,-1-1 0,1 0 1,-1 1-1,-1-1 0,1 0 1,-1 0-1,1-1 0,-6 5 1,8-7-209,0 0 0,0-1 0,0 1 1,0 0-1,0-1 0,-1 1 0,1-1 1,0 1-1,0-1 0,-1 1 1,1-1-1,0 0 0,-1 0 0,1 0 1,0 0-1,0 0 0,-1 0 0,1 0 1,0 0-1,-1 0 0,1 0 0,0-1 1,-1 1-1,1-1 0,0 1 0,0-1 1,0 1-1,-1-1 0,1 0 0,0 1 1,0-1-1,0 0 0,0 0 1,0 0-1,0 0 0,1 0 0,-1 0 1,0 0-1,0 0 0,1 0 0,-1 0 1,0-1-1,0-1 0,-2-3-55,-1-1 1,1 0-1,0 0 0,1 0 0,-1-1 1,2 1-1,-1 0 0,1-1 0,0 1 1,0-1-1,1 1 0,0-1 1,1 0-1,-1 1 0,1-1 0,1 1 1,2-8-1,-1 6-349,0 1 0,1 0 0,0 0 0,1 1 0,0-1 0,0 1 0,0 0 0,1 0 0,0 1 1,1 0-1,-1 0 0,1 0 0,0 1 0,9-6 0,101-56-9219,-79 43 4574</inkml:trace>
</inkml:ink>
</file>

<file path=ppt/ink/ink1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29:55.663"/>
    </inkml:context>
    <inkml:brush xml:id="br0">
      <inkml:brushProperty name="width" value="0.025" units="cm"/>
      <inkml:brushProperty name="height" value="0.025" units="cm"/>
    </inkml:brush>
  </inkml:definitions>
  <inkml:trace contextRef="#ctx0" brushRef="#br0">165 304 12236,'0'0'4468,"-8"-1"-1142,2 0-3014,-1 1 0,1-1 1,-1 1-1,1 1 0,-1-1 0,1 1 1,-1 0-1,1 1 0,0-1 1,-1 1-1,1 1 0,0-1 0,1 1 1,-1 0-1,0 0 0,1 1 1,-1-1-1,1 1 0,0 1 1,0-1-1,-7 9 0,10-10-194,0 0-1,0 0 1,0 0-1,0 0 0,0 0 1,0 1-1,1-1 1,-2 6-1,7 1-118,17-6-153,-12-6-59,1 0 0,-1 0 0,0-1 0,0 0-1,0 0 1,0-1 0,0 0 0,-1-1 0,1 0 0,-1 0-1,9-8 1,-1-1-319,0 0-1,0-1 1,-1 0-1,12-19 0,-14 10 565,-12 17-15,-11 14-114,-17 33 481,26-37-354,-1-1 0,1 1 0,0-1 0,0 1 0,0-1 0,1 1 0,-1-1 1,1 1-1,-1 0 0,1 0 0,0-1 0,0 1 0,0 0 0,0-1 0,1 6 0,0-7-25,0-1-1,0 1 1,-1 0 0,1-1-1,0 1 1,0-1-1,0 1 1,0-1 0,0 1-1,0-1 1,0 0 0,0 0-1,0 1 1,0-1-1,0 0 1,0 0 0,0 0-1,0 0 1,0 0 0,0 0-1,0 0 1,0 0-1,0-1 1,0 1 0,0 0-1,-1-1 1,3 0 0,28-10 244,-15 1-374,0 0 0,-1-1 1,0 0-1,0-1 0,-2-1 0,1 0 0,-2-1 0,1 0 0,-2-1 1,0-1-1,-1 0 0,-1 0 0,0-1 0,-1 0 0,-1 0 0,0-1 1,5-25-1,-12 18 198,-1 25-57,1-1 1,0 1 0,0-1 0,0 1 0,0 0 0,0-1-1,-1 1 1,1-1 0,0 1 0,0 0 0,-1-1 0,1 1-1,0 0 1,-1-1 0,1 1 0,0 0 0,-1-1 0,1 1-1,-1 0 1,1 0 0,0 0 0,-1-1 0,1 1 0,-1 0-1,1 0 1,-2 0 0,1 0 30,-1 1 0,0-1 0,0 1 0,0 0 0,0 0 0,1 0 0,-1 0 0,0 0 0,1 0 0,-1 1 0,1-1 0,-1 0 0,1 1 1,-1-1-1,1 1 0,0-1 0,0 1 0,0 0 0,-1 2 0,-16 25 564,1 2-1,-21 50 1,31-63-357,1 0 0,0 1-1,2 0 1,0-1 0,1 1 0,-1 26 0,4-43-244,0-1 0,0 1 0,0 0 0,0-1 0,0 1 0,0 0 0,0-1 0,0 1 0,1-1 0,-1 1 1,1-1-1,-1 1 0,1 0 0,0-1 0,-1 0 0,1 1 0,0-1 0,0 1 0,0-1 0,0 0 1,0 0-1,0 0 0,0 1 0,1-1 0,-1 0 0,0 0 0,1-1 0,-1 1 0,1 0 0,-1 0 0,1-1 1,-1 1-1,1-1 0,-1 1 0,1-1 0,-1 0 0,1 1 0,0-1 0,-1 0 0,1 0 0,0 0 1,-1 0-1,1-1 0,-1 1 0,1 0 0,0-1 0,-1 1 0,1-1 0,-1 1 0,1-1 0,-1 0 0,0 0 1,1 1-1,1-3 0,3-2 22,0 0 1,0 0-1,-1-1 0,0 0 1,0 0-1,-1 0 1,1 0-1,-1-1 0,-1 0 1,1 1-1,-1-2 1,0 1-1,3-13 0,-7 22-19,1-1 0,0 0 0,-1 0 0,1 1-1,0-1 1,0 0 0,0 1 0,0-1 0,0 0-1,0 1 1,0-1 0,1 0 0,-1 0 0,0 1-1,1-1 1,-1 0 0,1 0 0,-1 1 0,1-1-1,-1 0 1,1 0 0,0 0 0,0 0 0,0 0-1,1 1 1,1-1 5,-1 0 0,1 0 0,0-1 1,0 1-1,-1-1 0,1 0 0,0 0 0,0 0 0,0 0 0,-1 0 0,6-2 0,1 0 18,0 0 0,0-1 0,-1 0-1,1 0 1,-1-1 0,1-1-1,-1 1 1,14-12 0,-12 9-124,0 1 0,1-1 0,-1 2 1,14-6-1,-28 36-329,-11 4 830,11-23-307,1-1 0,0 1 0,0 0 0,1 0 0,0 0 0,0 0 0,0 0 1,0 0-1,0 9 0,6-13-54,0-2 1,0 1-1,0 0 1,0-1-1,1 0 0,-1 0 1,0 0-1,0 0 1,0-1-1,7-1 0,0 0 43,-9 1-147,1 1 0,0-1 0,-1 1 0,1-1 0,-1 1-1,1 0 1,0 0 0,-1 0 0,1 0 0,4 1 0,-6 0 41,0 0 1,0 0 0,0 0-1,0 0 1,0 1 0,0-1 0,-1 0-1,1 0 1,0 0 0,-1 1-1,1-1 1,-1 0 0,0 1-1,1-1 1,-1 0 0,0 1 0,0-1-1,0 1 1,0-1 0,0 0-1,0 1 1,0-1 0,0 2-1,0-1 1,1-1 0,-1 0 0,1 0-1,-1 0 1,1 0 0,0 0-1,0 0 1,-1 0 0,1 0-1,0 0 1,0 0 0,0 0 0,0 0-1,0 0 1,0-1 0,0 1-1,1 0 1,-1-1 0,0 1 0,0-1-1,0 0 1,1 1 0,-1-1-1,0 0 1,0 0 0,1 1 0,-1-1-1,0 0 1,1 0 0,-1 0-1,0-1 1,0 1 0,1 0 0,1-1-1,49-8-1839,-43 6 613,0-1 0,0 0 0,-1 0 0,14-10 0,9-16-7445,-20 13-1402</inkml:trace>
</inkml:ink>
</file>

<file path=ppt/ink/ink1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29:56.022"/>
    </inkml:context>
    <inkml:brush xml:id="br0">
      <inkml:brushProperty name="width" value="0.025" units="cm"/>
      <inkml:brushProperty name="height" value="0.025" units="cm"/>
    </inkml:brush>
  </inkml:definitions>
  <inkml:trace contextRef="#ctx0" brushRef="#br0">52 143 14253,'0'0'7207</inkml:trace>
  <inkml:trace contextRef="#ctx0" brushRef="#br0" timeOffset="1">0 1 17392,'0'0'3588,"38"12"-12236</inkml:trace>
</inkml:ink>
</file>

<file path=ppt/ink/ink1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29:56.520"/>
    </inkml:context>
    <inkml:brush xml:id="br0">
      <inkml:brushProperty name="width" value="0.025" units="cm"/>
      <inkml:brushProperty name="height" value="0.025" units="cm"/>
    </inkml:brush>
  </inkml:definitions>
  <inkml:trace contextRef="#ctx0" brushRef="#br0">4 1 13741,'0'0'9449,"-3"74"-8616,3-26-321,0 2-320,4 6-128,4 1 1,-2 1-546,-2 1-1024,-2-7-1506,-2-6-1794,0-10-5637</inkml:trace>
</inkml:ink>
</file>

<file path=ppt/ink/ink1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29:56.912"/>
    </inkml:context>
    <inkml:brush xml:id="br0">
      <inkml:brushProperty name="width" value="0.025" units="cm"/>
      <inkml:brushProperty name="height" value="0.025" units="cm"/>
    </inkml:brush>
  </inkml:definitions>
  <inkml:trace contextRef="#ctx0" brushRef="#br0">1 10 9769,'0'0'13645,"2"13"-19699,1-36-8231</inkml:trace>
</inkml:ink>
</file>

<file path=ppt/ink/ink1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29:57.844"/>
    </inkml:context>
    <inkml:brush xml:id="br0">
      <inkml:brushProperty name="width" value="0.025" units="cm"/>
      <inkml:brushProperty name="height" value="0.025" units="cm"/>
    </inkml:brush>
  </inkml:definitions>
  <inkml:trace contextRef="#ctx0" brushRef="#br0">2697 197 13389,'-54'-29'-192,"0"2"0,-2 2 1,-1 3-1,-1 2 1,0 2-1,-2 4 1,0 2-1,-87-7 0,56 12 530,1 3 0,-1 5-1,0 4 1,0 3 0,1 5-1,1 3 1,-165 54 0,163-36-565,2 4-1,1 4 1,2 3 0,3 5 0,-153 118 0,182-122 392,1 2-1,3 2 0,3 3 1,1 2-1,3 1 1,3 2-1,2 2 1,-57 122-1,83-153-105,0 1-1,2 1 0,1-1 1,2 1-1,1 1 1,-3 42-1,8-62-25,1 0-1,0 0 0,1 0 1,1 0-1,0 0 1,0 0-1,1 0 0,0-1 1,1 1-1,1-1 1,0 0-1,0 0 0,1 0 1,1-1-1,-1 0 0,2 0 1,-1-1-1,1 0 1,16 14-1,2-4 48,1-1 0,0-1 0,1-1 0,1-2 0,0-1 0,46 14 0,196 41 188,-223-58-242,718 123-368,-550-111 265,345-8 0,-495-17 269,0-2 1,-1-3-1,0-3 1,0-3-1,-1-3 1,71-29-1,-105 34 175,-1-2 0,-1-1 1,0-1-1,0-1 0,-2-1 0,0-2 0,-2 0 0,0-2 0,-1-1 1,-1-1-1,-1 0 0,-2-2 0,0 0 0,24-47 0,-20 23 198,-2-2 1,-3 0-1,-2-1 0,12-68 0,-13 27-213,6-157-1,-20 217-345,-2 1 0,-1-1 0,-1 1 0,-2 0 1,-1 0-1,-1 0 0,-25-62 0,26 80-124,-2 0 0,0 0 0,-1 1 0,0 0 0,-1 0-1,0 1 1,-1 0 0,-1 1 0,0 0 0,-1 1 0,0 1 0,0 0 0,-1 0 0,-1 2 0,1 0-1,-1 0 1,-30-10 0,18 10-261,-1 2-1,0 0 0,0 2 0,0 1 1,0 1-1,-1 1 0,-32 4 0,4 4-758,0 2-1,-87 26 0,-75 33-2934</inkml:trace>
</inkml:ink>
</file>

<file path=ppt/ink/ink1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31:09.499"/>
    </inkml:context>
    <inkml:brush xml:id="br0">
      <inkml:brushProperty name="width" value="0.025" units="cm"/>
      <inkml:brushProperty name="height" value="0.025" units="cm"/>
    </inkml:brush>
  </inkml:definitions>
  <inkml:trace contextRef="#ctx0" brushRef="#br0">127 54 7335,'0'0'576,"-70"0"-543,46-9-290,6-10-1024,4-7-3523</inkml:trace>
</inkml:ink>
</file>

<file path=ppt/ink/ink1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31:10.010"/>
    </inkml:context>
    <inkml:brush xml:id="br0">
      <inkml:brushProperty name="width" value="0.025" units="cm"/>
      <inkml:brushProperty name="height" value="0.025" units="cm"/>
    </inkml:brush>
  </inkml:definitions>
  <inkml:trace contextRef="#ctx0" brushRef="#br0">2061 322 3459,'0'0'2851,"-10"-6"-1036,-32-17 689,41 22-2478,0 1-1,0-1 1,0 1 0,0-1 0,0 0 0,0 0 0,0 1-1,0-1 1,0 0 0,0 0 0,0 0 0,1 0 0,-1 0-1,0 0 1,1 0 0,-1-1 0,0 1 0,1 0 0,0 0-1,-1 0 1,1 0 0,0-1 0,0 1 0,-1 0 0,1 0-1,0-1 1,0 1 0,0 0 0,1 0 0,-1-1 0,0 1-1,0 0 1,1 0 0,-1-1 0,1 1 0,-1 0 0,1 0-1,-1 0 1,2-1 0,2-4-164,0 0 0,1 0-1,0 1 1,0 0 0,8-6 0,-4 3 345,6-6-227,43-50 1999,-54 59-1596,-1 0 1,0-1 0,0 1 0,0 0 0,0-1 0,-1 0 0,0 0 0,0 1 0,-1-1 0,0 0 0,1-12 0,-2 16-332,0 0 0,0 0 0,0 1 0,-1-1 0,1 0 1,-1 0-1,1 1 0,-1-1 0,0 0 0,0 1 0,0-1 0,0 1 0,0-1 0,0 1 0,0-1 0,0 1 0,0 0 1,-1-1-1,1 1 0,-1 0 0,1 0 0,-1 0 0,1 0 0,-1 0 0,1 1 0,-1-1 0,0 0 0,0 1 1,1-1-1,-1 1 0,0 0 0,-2-1 0,-9-1-29,0 0 1,0 1-1,-21 1 1,20 1-1,-30 1-54,-1 2 1,1 2-1,-1 1 0,-71 24 0,-169 74-4,252-92 16,-114 48 16,3 6-1,3 6 1,-168 117-1,244-144 94,1 3 0,3 2 0,2 4 0,2 1 0,3 4 0,3 1 0,2 3 0,-57 98 0,90-133-3,2 1-1,0 0 1,2 1 0,2 0 0,1 1 0,1 0 0,-6 50 0,13-66-84,0 1 1,1-1-1,1 1 0,0-1 1,1 0-1,1 1 1,1-1-1,0 0 0,1-1 1,0 1-1,2-1 0,0 0 1,0 0-1,2-1 1,-1 0-1,22 25 0,-6-14 5,1-2 0,2 0 0,0-1 0,1-2 0,1-1 0,1-1 0,0-1 0,1-2 0,57 19 0,-30-16 16,0-3-1,1-2 1,0-2-1,111 4 1,-97-16 18,0-3 1,0-3-1,0-3 1,-2-4-1,1-3 1,-2-2-1,78-34 0,3-12 420,-3-6 0,152-98-1,153-138 923,-357 231-1112,-3-5 0,117-129 0,-173 168-130,-3-2 1,-1-1 0,-3-1 0,27-55 0,-46 81-52,-2 0 0,-1-1 0,0 0-1,-2 0 1,0-1 0,-1 0 0,-2 0 0,0 0-1,-1-1 1,-1 1 0,-1-1 0,-6-37 0,3 47-49,0 0 1,-1 1 0,0-1-1,-2 1 1,1 0 0,-1 1-1,-1-1 1,0 1 0,0 0-1,-1 1 1,-1 0 0,0 0 0,0 1-1,-1 0 1,0 0 0,0 1-1,-1 1 1,0 0 0,-1 0-1,1 1 1,-17-6 0,-6 0-26,-2 0 1,0 3 0,0 0-1,-1 3 1,1 1-1,-56 0 1,12 5-45,0 4 0,1 4 0,0 3 0,-144 39 0,-293 133-68,-2 66-1955,189-50-5605,266-158 395</inkml:trace>
</inkml:ink>
</file>

<file path=ppt/ink/ink1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36:16.649"/>
    </inkml:context>
    <inkml:brush xml:id="br0">
      <inkml:brushProperty name="width" value="0.025" units="cm"/>
      <inkml:brushProperty name="height" value="0.025" units="cm"/>
    </inkml:brush>
  </inkml:definitions>
  <inkml:trace contextRef="#ctx0" brushRef="#br0">1 67 7944,'0'0'5680,"12"-1"-4848,345-33 2361,-163 16-2566,318 12 0,-274 26 588,79 1 875,-104-20-1730,413 11 1597,463-6-1529,-556-11-301,-236 3-110,618 21 89,-839-13-115,463 24 87,-12-53 397,-423 16-438,208-36 73,-214 26-81,-70 14 210,0 1 1,32 2-1,-27 0-97,-33 0-101,0-1 1,0 0-1,-1 1 1,1-1 0,0 0-1,0 1 1,0-1-1,-1 0 1,1 1 0,0-1-1,-1 0 1,1 1-1,0-1 1,-1 1 0,1-1-1,-1 1 1,1-1-1,-1 1 1,1-1 0,-1 1-1,0 0 1,1-1-1,-2 0 1,-1 0-100,-1 0 0,0 0 0,0 0 0,0 0 0,-1 0 0,1 1 0,0 0 0,0 0 0,0 0 0,0 0 0,-6 2 0,-27 7-5597,25-6 1772,-9 2-6874</inkml:trace>
</inkml:ink>
</file>

<file path=ppt/ink/ink1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36:23.148"/>
    </inkml:context>
    <inkml:brush xml:id="br0">
      <inkml:brushProperty name="width" value="0.025" units="cm"/>
      <inkml:brushProperty name="height" value="0.025" units="cm"/>
    </inkml:brush>
  </inkml:definitions>
  <inkml:trace contextRef="#ctx0" brushRef="#br0">0 173 9065,'11'-1'272,"293"-40"992,-107 11-510,302-7 110,1 32-7,-419 5-833,-71-2 196,-21-4 278,-23-5 365,-95-7-557,-1 5 0,-191 6 0,240 7-274,-37-1 36,-273 10 531,372-5-431,12-1-123,9-2-18,1352-8 1276,-2464 23 240,1082-15-1456,13-1-34,12 0-6,6 0 22,39 0-117,507 9-1952,-182 24-2801,-195-7-986,-112-15 2531</inkml:trace>
</inkml:ink>
</file>

<file path=ppt/ink/ink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6:36.923"/>
    </inkml:context>
    <inkml:brush xml:id="br0">
      <inkml:brushProperty name="width" value="0.025" units="cm"/>
      <inkml:brushProperty name="height" value="0.025" units="cm"/>
    </inkml:brush>
  </inkml:definitions>
  <inkml:trace contextRef="#ctx0" brushRef="#br0">67 1 13869,'0'0'2573,"0"3"819,-4 17-1627,-20 45 2386,17-52-3850,1-1-1,1 2 1,0-1 0,1 0-1,1 1 1,0 0-1,1 0 1,0 0 0,1 0-1,1 22 1,9-29-4774,-1-9-3055,-2-6-143</inkml:trace>
</inkml:ink>
</file>

<file path=ppt/ink/ink1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36:23.507"/>
    </inkml:context>
    <inkml:brush xml:id="br0">
      <inkml:brushProperty name="width" value="0.025" units="cm"/>
      <inkml:brushProperty name="height" value="0.025" units="cm"/>
    </inkml:brush>
  </inkml:definitions>
  <inkml:trace contextRef="#ctx0" brushRef="#br0">460 1 1345,'0'0'3043,"-75"6"-833,4-1-1057,-19 4-768,-16-3-321,-11-5-4132</inkml:trace>
</inkml:ink>
</file>

<file path=ppt/ink/ink1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36:25.995"/>
    </inkml:context>
    <inkml:brush xml:id="br0">
      <inkml:brushProperty name="width" value="0.025" units="cm"/>
      <inkml:brushProperty name="height" value="0.025" units="cm"/>
    </inkml:brush>
  </inkml:definitions>
  <inkml:trace contextRef="#ctx0" brushRef="#br0">1855 365 8584,'-9'-13'1287,"-6"-8"-917,-2 2-1,0-1 1,-1 2 0,0 0 0,-2 2 0,-23-17 0,-4 3 58,-1 1 0,-1 3 0,-2 2 0,-82-27 0,89 38-300,0 3 0,0 1 0,-1 2 1,0 3-1,0 1 0,-52 3 0,47 5-24,1 1-1,0 3 0,0 2 1,1 2-1,1 2 1,0 2-1,1 2 0,1 2 1,1 2-1,1 2 1,1 1-1,-73 62 0,82-59 27,2 2 0,0 2-1,3 0 1,0 2 0,2 1 0,-28 53-1,37-57-83,2 0 0,2 2 0,0 0-1,3 0 1,1 1 0,1 1 0,2-1-1,-2 46 1,6-47-53,3 0 0,0-1-1,3 1 1,0 0 0,2-1 0,2 0-1,1 0 1,15 36 0,-14-45-1,2-1 1,0-1-1,2 1 1,0-2 0,1 0-1,2-1 1,0 0-1,1-2 1,0 0-1,2 0 1,29 18-1,-20-17 9,1-2 0,1-2-1,1-1 1,0-1 0,1-1-1,0-2 1,66 10 0,-26-10 20,1-4 0,124-5 1,-132-6-6,0-2 0,0-3 1,0-3-1,-2-3 1,0-3-1,-1-2 0,-1-4 1,82-43-1,-100 43 0,0-1 0,-2-2-1,-1-2 1,-2-2 0,-1-1 0,-1-2-1,-2-2 1,-2-1 0,-1-2 0,-2-1-1,40-73 1,-56 86 15,-1-1 0,-2 0 0,-1-1 0,-1 0 0,-1 0-1,-2-1 1,-2 0 0,0 0 0,-2-55 0,-3 72 16,0-1 0,-1 1 1,-1 0-1,-1 0 0,0 0 0,0 0 1,-2 1-1,1-1 0,-2 1 0,-8-12 1,8 15-13,0 1 0,-1 0 1,0 0-1,-1 0 1,0 2-1,0-1 0,-1 1 1,0 0-1,0 1 0,0 0 1,-1 1-1,0 0 1,-18-6-1,-1 3-13,-1 1 0,0 2 0,-1 0 0,1 2 0,-1 2 0,1 1 0,-1 1 0,-38 7 0,-90 22-1163,5 11-3801,150-40 4677,-60 16-8260</inkml:trace>
</inkml:ink>
</file>

<file path=ppt/ink/ink1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36:33.391"/>
    </inkml:context>
    <inkml:brush xml:id="br0">
      <inkml:brushProperty name="width" value="0.025" units="cm"/>
      <inkml:brushProperty name="height" value="0.025" units="cm"/>
    </inkml:brush>
  </inkml:definitions>
  <inkml:trace contextRef="#ctx0" brushRef="#br0">1016 179 11883,'-15'-3'91,"-106"-20"483,-152-9 0,257 31-534,-1 0 0,1 1 0,-1 1 0,1 0 0,-26 5 0,32-3-30,1 0 0,0 1 0,0 0 0,0 0 1,0 1-1,0 0 0,1 0 0,0 1 1,0 0-1,-10 10 0,-16 20-7,2 1-1,1 2 1,2 1-1,-31 56 1,17-16 142,-47 123 1,78-173 33,2 1 0,0-1 0,3 2 0,0-1 0,2 1 0,-2 65 0,8-80-161,0 1 1,1-1 0,1 1-1,1-1 1,0 0 0,1 0-1,1 0 1,1-1 0,0 0-1,1 0 1,1-1 0,0 0-1,1 0 1,16 17-1,-8-12-3,1-1 0,0-1-1,2-1 1,0-1-1,1-1 1,1 0-1,33 15 1,-21-15 49,1-1 1,0-2-1,0-1 0,62 9 1,-16-12 33,0-2 0,0-5 0,0-3 0,99-15 0,390-84 185,-7-36 267,-474 114-540,94-23 33,254-99 0,-415 136 3,-1-2 0,-1 0 0,1-1 0,-2-1 0,0-1 0,31-29 0,-40 33 5,-1-2 0,0 1 1,-1-1-1,-1-1 0,0 0 0,-1 0 0,0 0 1,-1-1-1,0 0 0,-1 0 0,-1-1 1,3-15-1,-1-5 323,-2 0-1,-1 0 1,-2 0 0,-1 0-1,-2 0 1,-2 1 0,0-1 0,-3 0-1,-18-57 1,17 70-96,-1 1 0,-1-1 0,-1 1 0,-1 1 0,0 0 0,-26-30 0,26 37-154,0 1-1,0 0 1,-1 1-1,-1 0 1,0 1-1,0 1 1,-1 0-1,0 1 1,-31-12-1,15 11-119,-1 1-1,0 1 0,0 2 0,-1 1 1,0 2-1,1 1 0,-1 1 1,0 2-1,-41 8 0,-33 11-323,-147 49 0,209-56 201,28-9 45,-166 45-731,152-43 102,-1-2-1,0-1 0,-58 0 0,83-4 96,1-1 1,-1 1-1,1-1 0,0 0 0,-1-1 1,1 1-1,0-1 0,0 0 0,0-1 1,0 0-1,0 0 0,-10-7 0,-14-15-8718</inkml:trace>
</inkml:ink>
</file>

<file path=ppt/ink/ink1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36:38.383"/>
    </inkml:context>
    <inkml:brush xml:id="br0">
      <inkml:brushProperty name="width" value="0.025" units="cm"/>
      <inkml:brushProperty name="height" value="0.025" units="cm"/>
    </inkml:brush>
  </inkml:definitions>
  <inkml:trace contextRef="#ctx0" brushRef="#br0">1 1 1826,'0'0'-160</inkml:trace>
</inkml:ink>
</file>

<file path=ppt/ink/ink1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36:39.159"/>
    </inkml:context>
    <inkml:brush xml:id="br0">
      <inkml:brushProperty name="width" value="0.025" units="cm"/>
      <inkml:brushProperty name="height" value="0.025" units="cm"/>
    </inkml:brush>
  </inkml:definitions>
  <inkml:trace contextRef="#ctx0" brushRef="#br0">1 89 6822,'14'0'529,"484"-23"2327,886-42-64,462 89 763,1800 13 1218,-3577-40-4680,-51 2 26,-48 0-43,-41 8-661,35-2-1844,1-3-3899,18-2-1909</inkml:trace>
</inkml:ink>
</file>

<file path=ppt/ink/ink1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36:40.308"/>
    </inkml:context>
    <inkml:brush xml:id="br0">
      <inkml:brushProperty name="width" value="0.025" units="cm"/>
      <inkml:brushProperty name="height" value="0.025" units="cm"/>
    </inkml:brush>
  </inkml:definitions>
  <inkml:trace contextRef="#ctx0" brushRef="#br0">97 28 7783,'-12'-1'145,"-2"1"259,9 0-217,0 1 0,0-1 0,-1 0-1,1-1 1,0 1 0,0-1 0,0 0 0,0 0 0,0-1 0,0 0 0,0 1 0,-5-4 0,14 6-152,0-1-1,0 1 0,-1-1 1,1 0-1,0 0 1,0 0-1,-1 0 0,6-2 1,11 1 136,1939-5 4280,2-1-3991,-13 32 1190,-4 0 234,-854-39-1115,-1013 11-738,-33 1-45,-1 1 0,87 9 0,-126-7-93,0 0 1,0 0-1,0 0 0,-1 1 1,1-1-1,0 1 0,0 0 1,-1 0-1,0 1 0,1-1 0,-1 1 1,0-1-1,4 6 0,-5-6-418,0 0-1,-1 0 0,0 0 1,0 0-1,1 0 0,-1 0 0,0 0 1,-1 1-1,1-1 0,0 1 0,-1-1 1,1 0-1,-1 1 0,0 2 0,0 5-8714</inkml:trace>
</inkml:ink>
</file>

<file path=ppt/ink/ink1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2:38.744"/>
    </inkml:context>
    <inkml:brush xml:id="br0">
      <inkml:brushProperty name="width" value="0.025" units="cm"/>
      <inkml:brushProperty name="height" value="0.025" units="cm"/>
    </inkml:brush>
  </inkml:definitions>
  <inkml:trace contextRef="#ctx0" brushRef="#br0">1 63 17232,'0'0'9193,"59"-20"-8008,-18 18-544,12 2-481,7-3-96,6 1 0,2-3-801,1-1-2017,-9-5-2499,-7-2-6086</inkml:trace>
</inkml:ink>
</file>

<file path=ppt/ink/ink1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2:39.460"/>
    </inkml:context>
    <inkml:brush xml:id="br0">
      <inkml:brushProperty name="width" value="0.025" units="cm"/>
      <inkml:brushProperty name="height" value="0.025" units="cm"/>
    </inkml:brush>
  </inkml:definitions>
  <inkml:trace contextRef="#ctx0" brushRef="#br0">0 0 6598,'0'0'17078,"6"10"-16443,-3-6-582,0 1 0,0 0-1,1-1 1,-1 0 0,1 0 0,0 0 0,0 0 0,0 0-1,1-1 1,-1 0 0,1 0 0,0 0 0,0 0 0,0-1-1,0 0 1,0 0 0,1 0 0,7 1 0,18-1 307,0-1 1,1-1-1,-1-2 1,41-7 0,62-2 558,-129 11-832,0 1 0,-1 0 0,1 0 0,0 0 0,0 1 0,-1-1 0,1 1 0,-1 0 0,0 0 0,1 1 0,-1 0 0,0-1 0,0 1 0,5 6 0,-5-6 8,-1 0 0,1 1 0,0-1 1,0-1-1,1 1 0,-1-1 0,0 1 1,1-1-1,0-1 0,-1 1 0,1-1 1,0 1-1,0-1 0,8 0 0,3-2 86,-1-1-1,1 0 1,-1-1-1,1-1 0,25-10 1,-26 8-193,0 1 1,0 1 0,1 0-1,0 1 1,28-2 0,-43 5-76,1 0 1,-1 1 0,0-1 0,1 0-1,-1 1 1,0-1 0,1 1-1,-1-1 1,0 1 0,0 0-1,0 0 1,1 0 0,-1-1-1,0 1 1,0 0 0,0 0 0,0 0-1,0 1 1,-1-1 0,1 0-1,0 0 1,0 0 0,0 3-1,9 9-4119,4-7-4779,-7-6 727</inkml:trace>
</inkml:ink>
</file>

<file path=ppt/ink/ink1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2:39.821"/>
    </inkml:context>
    <inkml:brush xml:id="br0">
      <inkml:brushProperty name="width" value="0.025" units="cm"/>
      <inkml:brushProperty name="height" value="0.025" units="cm"/>
    </inkml:brush>
  </inkml:definitions>
  <inkml:trace contextRef="#ctx0" brushRef="#br0">1 95 9705,'0'0'3652,"-1"-50"-1699,6 37-607,5 1-129,0 3-256,-1 3-385,-2 1-287,3 5-225,-2 0-64,0 0-737,-2 7-3619,0 3-10314</inkml:trace>
</inkml:ink>
</file>

<file path=ppt/ink/ink1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2:40.193"/>
    </inkml:context>
    <inkml:brush xml:id="br0">
      <inkml:brushProperty name="width" value="0.025" units="cm"/>
      <inkml:brushProperty name="height" value="0.025" units="cm"/>
    </inkml:brush>
  </inkml:definitions>
  <inkml:trace contextRef="#ctx0" brushRef="#br0">20 62 15727,'0'0'1644,"-4"11"310,0 5-1640,1-1 1,0 1 0,0 0-1,2-1 1,0 1-1,1 0 1,1 0-1,0 0 1,1 0-1,0 0 1,6 16-1,-2-13-254,10 32 451,12 65 0,-25-97 616,-1 1 0,0 0-1,-3 35 1,-3-42 111,-2-14 200,-4-21-190,3-38-1209,3-1 0,2 0-1,13-118 1,-9 161-60,1 0 1,0 0-1,2 1 1,0 0-1,0 0 0,15-29 1,-18 42 15,0 0-1,1 1 1,-1-1 0,1 1-1,0-1 1,0 1 0,0 0-1,0 0 1,0 0-1,1 0 1,-1 1 0,1-1-1,0 1 1,0 0 0,0 0-1,0 1 1,0-1 0,0 1-1,0 0 1,0 0 0,1 0-1,-1 0 1,0 1 0,1 0-1,-1 0 1,1 0 0,-1 0-1,0 1 1,1 0 0,-1-1-1,0 2 1,8 2 0,-5-1-9,0 0 0,-1 0 1,1 0-1,-1 1 0,0 0 1,-1 0-1,1 1 0,-1 0 1,1 0-1,-1 0 0,-1 0 1,1 1-1,-1 0 0,0 0 1,0 0-1,3 9 0,-5-11 17,0 0 0,0 0 0,-1 0 0,0 0 0,0 1 0,0-1 0,0 0 0,-1 1 0,1-1 0,-1 1 0,0-1 0,-1 1 0,1-1 0,-1 0 0,0 1 0,0-1 0,0 0 0,0 0 0,-1 1 0,0-1 0,0 0-1,0-1 1,0 1 0,-1 0 0,1-1 0,-1 1 0,-4 4 0,-2-1 37,-1 1-1,1-1 0,-2 0 1,1-1-1,0-1 0,-1 1 1,-23 6-1,27-9-28,0-1 0,-1 0 0,1 0 0,-1-1 0,1 0 1,-1-1-1,1 0 0,-1 0 0,0 0 0,1-1 0,-1 0 0,1 0 0,-13-5 0,19 6-146,-1 0 0,1-1 0,0 1 1,0-1-1,-1 1 0,1-1 0,0 0 0,0 1 0,0-1 1,0 0-1,0 0 0,0 0 0,0 0 0,0 1 0,1-1 1,-1-1-1,0 1 0,0 0 0,1 0 0,-1 0 0,1 0 1,-1 0-1,1-1 0,-1 1 0,1 0 0,0 0 0,-1-1 1,1 1-1,0 0 0,0 0 0,0-1 0,0 1 0,0 0 0,1-1 1,-1 1-1,0 0 0,0 0 0,1-1 0,-1 1 0,1 0 1,-1 0-1,1 0 0,0 0 0,-1-1 0,1 1 0,0 0 1,0 0-1,0 0 0,0 1 0,-1-1 0,1 0 0,1 0 1,-1 0-1,0 1 0,0-1 0,0 0 0,2 0 0,50-17-10445,-22 8 2076</inkml:trace>
</inkml:ink>
</file>

<file path=ppt/ink/ink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6:46.045"/>
    </inkml:context>
    <inkml:brush xml:id="br0">
      <inkml:brushProperty name="width" value="0.025" units="cm"/>
      <inkml:brushProperty name="height" value="0.025" units="cm"/>
    </inkml:brush>
  </inkml:definitions>
  <inkml:trace contextRef="#ctx0" brushRef="#br0">20 1 13357,'0'0'16810,"-5"6"-15801,1 0-782,-6 14 686,11-20-896,-1 1 1,1 0-1,0 0 0,0-1 1,0 1-1,0 0 0,0-1 1,0 1-1,0-1 0,0 1 1,0-1-1,0 1 1,0-1-1,0 0 0,0 1 1,0-1-1,0 0 0,0 0 1,0 0-1,0 0 0,0 0 1,0 0-1,1 0 0,-1 0 1,2-1-1,34-1-17,55-10 0,-61 7 0,-1 1 0,1 2 0,37 1 0,-66 1 0,-1 0 0,0 0 0,1 0 0,-1 0 0,1 0 0,-1 0 0,0 0 0,1 1 0,-1-1 0,1 0 0,-1 1 0,0-1 0,0 1 0,1 0 0,-1-1 0,0 1 0,0 0 0,0 0 0,1 0 0,-1 0 0,0 0 0,0 0 0,-1 0 0,1 0 0,0 0 0,0 0 0,0 0 0,-1 1 0,1-1 0,-1 0 0,1 1 0,-1-1 0,1 0 0,-1 1 0,0-1 0,0 0 0,1 1 0,-1-1 0,0 1 0,0-1 0,-1 0 0,1 1 0,0-1 0,0 1 0,-1-1 0,1 0 0,-1 3 0,-2 3 0,0 0 0,0 0 0,-1 0 0,0 0 0,0-1 0,0 1 0,-8 7 0,-68 66 0,52-55 0,1 2 0,-39 51 0,57-61-2179,7-15 1546,1 1 1,-1 0 0,1-1-1,0 1 1,0 0-1,1-1 1,-1 1 0,1 0-1,-1 0 1,1-1 0,0 1-1,0 0 1,0 0 0,0 0-1,0 0 1,2 3-1,-8-15-5645,-2-2-3469</inkml:trace>
</inkml:ink>
</file>

<file path=ppt/ink/ink1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2:40.914"/>
    </inkml:context>
    <inkml:brush xml:id="br0">
      <inkml:brushProperty name="width" value="0.025" units="cm"/>
      <inkml:brushProperty name="height" value="0.025" units="cm"/>
    </inkml:brush>
  </inkml:definitions>
  <inkml:trace contextRef="#ctx0" brushRef="#br0">15 1 10634,'0'0'12065,"3"9"-11030,6 36 160,-2 1 0,3 74 0,2 24 815,50 140 1279,-145-540-3140,49 155-149,94 135 0,-38-26 0,-1-1 0,1 0 0,0-2 0,1 0 0,0-2 0,-1 0 0,1-2 0,0 0 0,0-2 0,0 0 0,0-2 0,22-5 0,-40 7 0,1-1 0,-1 0 0,1 0 0,-1 0 0,0-1 0,0 0 0,0 0 0,0 0 0,7-7 0,-10 8 0,0-1 0,1 1 0,-2-1 0,1 1 0,0-1 0,-1 0 0,1 1 0,-1-1 0,0 0 0,0 0 0,0 0 0,0 0 0,0 0 0,-1 0 0,1 0 0,-1 0 0,0 0 0,0-1 0,0-3 0,-1 5 0,1 1 0,0-1 0,-1 1 0,1 0 0,0-1 0,-1 1 0,0-1 0,1 1 0,-1 0 0,0 0 0,0-1 0,0 1 0,0 0 0,0 0 0,0 0 0,0 0 0,0 0 0,0 0 0,0 0 0,-1 1 0,1-1 0,0 0 0,-1 0 0,1 1 0,0-1 0,-1 1 0,1 0 0,-1-1 0,1 1 0,-1 0 0,1 0 0,0 0 0,-1 0 0,1 0 0,-1 0 0,1 0 0,-1 0 0,1 1 0,-1-1 0,1 1 0,-1-1 0,1 1 0,-2 0 0,-2 0 0,0 1 0,0 0 0,0 0 0,0 0 0,0 1 0,1 0 0,-1-1 0,1 2 0,0-1 0,0 0 0,-4 5 0,5-5 0,1 1 0,0-1 0,0 1 0,0-1 0,0 1 0,1 0 0,-1-1 0,1 1 0,0 0 0,0 0 0,0 7 0,1-10 0,0 0 0,0 1 0,0-1 0,0 0 0,1 1 0,-1-1 0,0 1 0,1-1 0,-1 0 0,1 0 0,-1 1 0,1-1 0,0 0 0,0 0 0,-1 0 0,1 0 0,0 0 0,0 0 0,0 0 0,0 0 0,0 0 0,0 0 0,1 0 0,-1-1 0,0 1 0,0 0 0,1-1 0,-1 1 0,0-1 0,1 1 0,-1-1 0,0 0 0,1 0 0,-1 1 0,3-1 0,22 1 0,1-1 0,0-1 0,0-2 0,-1 0 0,1-2 0,46-14 0,-39 10 0,1 1 0,67-7 0,-100 15 0,-1 0 0,1 0 0,0 0 0,-1 1 0,1-1 0,0 0 0,-1 1 0,1-1 0,-1 1 0,1-1 0,-1 1 0,1 0 0,-1-1 0,1 1 0,-1 0 0,0 0 0,1 0 0,-1 0 0,0 0 0,0 0 0,0 1 0,0-1 0,0 0 0,0 1 0,0-1 0,0 1 0,0-1 0,-1 0 0,1 1 0,0 0 0,-1-1 0,0 1 0,1-1 0,-1 1 0,0 0 0,0-1 0,0 3 0,0-1 0,1-1 0,-1 0 0,1 1 0,-1-1 0,1 0 0,0 1 0,0-1 0,0 0 0,0 0 0,0 0 0,0 0 0,0 0 0,1 0 0,-1 0 0,1 0 0,0 0 0,-1-1 0,1 1 0,0-1 0,0 1 0,0-1 0,3 2 0,11 1-4,0-1 0,1 0 0,-1-1 0,1-1 0,-1 0 0,32-3 0,-5 1-1126,-30 0-6366</inkml:trace>
</inkml:ink>
</file>

<file path=ppt/ink/ink1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6:16.201"/>
    </inkml:context>
    <inkml:brush xml:id="br0">
      <inkml:brushProperty name="width" value="0.025" units="cm"/>
      <inkml:brushProperty name="height" value="0.025" units="cm"/>
    </inkml:brush>
  </inkml:definitions>
  <inkml:trace contextRef="#ctx0" brushRef="#br0">3236 128 9801,'-89'-29'13,"-2"3"0,-1 4 0,-1 5 0,-173-11-1,40 23 1178,-338 36 0,424-13-593,1 6 0,2 7 0,-216 77 0,-20 39-574,16 29 18,314-150 148,1 1 0,-44 38 1,70-52-137,1 2 1,1-1 0,0 2 0,1 0 0,0 0-1,2 1 1,-19 35 0,27-45-52,0 0-1,0 0 1,1 1-1,0-1 1,0 1 0,1-1-1,0 1 1,0 0 0,1-1-1,0 1 1,0 0 0,1-1-1,0 1 1,0-1 0,1 1-1,0-1 1,0 1 0,1-1-1,0 0 1,0 0 0,1 0-1,-1-1 1,1 1 0,1-1-1,0 0 1,6 7 0,13 11 36,1-2 0,0-1 0,2-1 0,51 29-1,-63-40-26,86 51 26,3-5 0,3-5 0,200 65 0,-159-73-65,2-6 0,222 22 0,69-22 269,535-25-1,-779-19 516,0-8 0,370-82 0,-473 74-493,-1-4-1,-1-4 0,-2-4 1,-2-4-1,-1-4 0,-2-3 0,151-114 1,-204 135-187,-1-2 0,-2-1 0,0-1-1,42-59 1,-60 72 22,-1 1-1,0-1 0,-2-1 0,1 1 1,-2-2-1,-1 1 0,0-1 1,-1 0-1,-1 0 0,-1 0 0,-1-1 1,0-21-1,-2 32-59,-1 1 0,0-1 0,0 1 0,-1 0-1,-1 0 1,1-1 0,-1 2 0,0-1 0,-1 0 0,0 0 0,-7-9 0,2 5-14,-1 0 0,0 1 1,-1 0-1,0 0 1,-22-15-1,-8-1-6,-1 2 0,-85-36 1,126 61-18,-102-41 71,-2 4 1,-2 5-1,0 5 1,-210-25 0,-65 25-1559,-2 21-4390,187 6-1630</inkml:trace>
</inkml:ink>
</file>

<file path=ppt/ink/ink1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8:04.560"/>
    </inkml:context>
    <inkml:brush xml:id="br0">
      <inkml:brushProperty name="width" value="0.025" units="cm"/>
      <inkml:brushProperty name="height" value="0.025" units="cm"/>
    </inkml:brush>
  </inkml:definitions>
  <inkml:trace contextRef="#ctx0" brushRef="#br0">68 244 10314,'0'0'3454,"-9"9"-1997,-29 32-736,36-39-667,1 0 0,-1 0 0,0 0 1,0 0-1,1 0 0,-1 1 0,1-1 1,0 1-1,0-1 0,0 1 0,0-1 1,0 1-1,0 0 0,1-1 0,-1 1 1,1 0-1,0 0 0,0-1 0,0 6 0,1-5-6,0-1 1,0 0-1,0 0 0,1 0 0,-1 0 0,0 0 0,1 0 0,-1 0 0,1-1 0,0 1 0,0 0 0,-1-1 0,1 1 0,0-1 0,0 0 0,1 0 0,3 2 0,6 2 113,0-1 0,1-1-1,-1 0 1,1 0 0,0-1 0,14 0 0,47-1 252,0-3 0,79-12 0,148-37-148,-161 25-162,1584-208 1797,-114 165-3096,-1496 67-2060,-22-4-3193</inkml:trace>
</inkml:ink>
</file>

<file path=ppt/ink/ink1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51:23.008"/>
    </inkml:context>
    <inkml:brush xml:id="br0">
      <inkml:brushProperty name="width" value="0.025" units="cm"/>
      <inkml:brushProperty name="height" value="0.025" units="cm"/>
    </inkml:brush>
  </inkml:definitions>
  <inkml:trace contextRef="#ctx0" brushRef="#br0">0 100 7719,'0'0'9161,"14"4"-9124,260 47 1335,-126-28-902,5-1-293,0-7 1,219-6-1,311-50 706,-146 4-819,332 13 1048,-221 8 7,-567 14-1251,650-30-166,-247-16-8673,-307 24 3</inkml:trace>
</inkml:ink>
</file>

<file path=ppt/ink/ink1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51:48.786"/>
    </inkml:context>
    <inkml:brush xml:id="br0">
      <inkml:brushProperty name="width" value="0.025" units="cm"/>
      <inkml:brushProperty name="height" value="0.025" units="cm"/>
    </inkml:brush>
  </inkml:definitions>
  <inkml:trace contextRef="#ctx0" brushRef="#br0">0 121 10410,'0'0'459,"12"1"-347,3-1 32,0 0 0,0-1 0,-1 0 1,1-1-1,-1-1 0,1 0 0,20-8 0,26-13 214,-31 11-199,2 0-1,0 2 1,0 2-1,1 1 1,0 1 0,55-3-1,110 21 2246,-8 0-1663,162-25-342,-201 4-317,0 6 0,173 19 0,576 57 447,-373-63 37,1248 31 485,-1441-29-972,760 18 264,0-38-38,562-11 155,-207 7-109,-341 7-287,-884 13-43,222 2 1,-404-11-497,-1-2 0,42-9 0,24-11-3994,-51 8-474</inkml:trace>
</inkml:ink>
</file>

<file path=ppt/ink/ink1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54:46.797"/>
    </inkml:context>
    <inkml:brush xml:id="br0">
      <inkml:brushProperty name="width" value="0.025" units="cm"/>
      <inkml:brushProperty name="height" value="0.025" units="cm"/>
    </inkml:brush>
  </inkml:definitions>
  <inkml:trace contextRef="#ctx0" brushRef="#br0">1545 265 11307,'-749'39'1110,"729"-40"-946,0 2 0,1 0 0,-1 1-1,0 1 1,1 1 0,0 0 0,0 2 0,0 0 0,0 1 0,1 1-1,0 1 1,-32 21 0,11-1 21,1 2-1,1 2 1,2 1-1,1 1 1,-51 72-1,47-52-116,2 2-1,3 2 1,-43 106-1,61-122-69,2 1 0,2 0-1,2 1 1,2 0 0,2 0-1,1 1 1,3 0 0,2-1-1,2 1 1,1-1-1,3 0 1,15 54 0,-3-32-3,3 0 0,3-1 0,3-1 0,3-1 1,2-2-1,3-1 0,53 67 0,-27-49-11,2-2 0,115 103 0,-136-143 8,3-1 0,1-2 0,1-2 0,2-3 0,99 43 0,-4-19 24,3-6 0,245 45 0,317-9 32,-464-72-48,0-10 0,466-60 0,251-128 9,-705 131-7,-89 19-41,169-63 0,-254 70 24,-2-5 0,-2-3-1,143-90 1,-129 61 61,-3-3 0,107-106 0,-150 127 50,-1-2-1,-4-2 0,-1-2 0,-3-2 1,38-73-1,-57 85-20,-1-1 1,-3 0-1,-1-2 0,-3 1 1,10-76-1,-10 6 62,-3-139 0,-9 221-116,-2-1 1,-1 1 0,-1 0-1,-3 0 1,-14-48-1,14 62 17,-2 0 0,0 0 0,-1 1-1,-1 1 1,-1-1 0,-1 2 0,-1 0 0,0 0-1,-28-25 1,11 17 50,-1 1 1,-1 2-1,-2 2 0,0 0 1,-1 3-1,-1 1 1,0 1-1,-2 3 0,-48-12 1,-31-1 192,-217-18 1,-725-21 370,554 39-338,-653-61-271,589 54-275,470 33-69,1 5 0,-1 4 0,-164 37 0,14 26-1992,111-30-1036,-42 6-4550</inkml:trace>
</inkml:ink>
</file>

<file path=ppt/ink/ink1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55:23.334"/>
    </inkml:context>
    <inkml:brush xml:id="br0">
      <inkml:brushProperty name="width" value="0.025" units="cm"/>
      <inkml:brushProperty name="height" value="0.025" units="cm"/>
    </inkml:brush>
  </inkml:definitions>
  <inkml:trace contextRef="#ctx0" brushRef="#br0">2651 176 6118,'-78'-8'534,"0"-4"-1,0-3 1,-116-38 0,-32-6 126,177 49 127,0 2 1,-86-2-1,18 15-513,-1 6-1,-179 41 1,150-24-198,45-10 30,-250 53 915,300-57-786,0 2-1,2 3 1,0 2 0,-74 42-1,102-49-224,1 1 0,0 1 0,1 1 0,1 0 0,0 2 0,2 0 0,0 1 0,1 1 0,1 0 0,1 1 0,1 1 0,-17 40 0,17-27-21,2-1 0,1 1 0,2 0 0,1 1 1,2 0-1,2 0 0,1 1 0,4 48 0,1-62-2,1 0-1,1-1 0,1 0 0,1 0 0,1 0 0,1-1 1,1 0-1,1-1 0,1 0 0,1 0 0,1-2 1,0 0-1,32 33 0,-7-14-17,1-2 0,1-1 0,2-3 0,2-1 0,52 27 0,-18-18 39,2-5 0,1-2 0,2-5 0,0-3 0,2-4 0,90 11 0,534 25 62,-574-51-68,160 11-2,343 9 0,244-46 33,-5-76-1,-798 83-28,1-5 1,-2-3 0,-1-3-1,0-4 1,-2-3 0,-2-3-1,116-73 1,3-22 76,333-213 575,-495 323-587,-1-1 0,-1-1 0,-1-2 0,45-46 0,-62 57-49,-1-1 0,0 0 0,0-1-1,-2 0 1,0 0 0,0-1 0,-2 0 0,1 0 0,-2-1-1,0 1 1,-1-1 0,4-30 0,-7 35-7,0 0 0,-1-1 0,0 1 0,0 0 1,-2 0-1,1-1 0,-1 1 0,-1 0 0,0 0 0,0 1 0,-1-1 1,-1 1-1,1-1 0,-2 1 0,0 1 0,0-1 0,0 1 0,-1 0 1,-1 0-1,1 1 0,-1 0 0,-1 1 0,1-1 0,-1 2 0,-12-8 1,-19-11 171,-2 2 0,-1 2 0,0 1 1,-1 2-1,-1 3 0,-1 1 0,-59-10 1,-339-28-156,372 47 43,-892-28 367,-2 52 120,701-11-519,-33 6 18,-529 95-1,741-91-52,-6 2-198,-1-4 0,0-3-1,-117-1 1,185-13-479,0 0-1,0-2 1,-25-7 0,16 0-2367,-55-26 1</inkml:trace>
</inkml:ink>
</file>

<file path=ppt/ink/ink1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3:16.325"/>
    </inkml:context>
    <inkml:brush xml:id="br0">
      <inkml:brushProperty name="width" value="0.025" units="cm"/>
      <inkml:brushProperty name="height" value="0.025" units="cm"/>
    </inkml:brush>
  </inkml:definitions>
  <inkml:trace contextRef="#ctx0" brushRef="#br0">0 1 10282,'0'0'17584,"74"19"-16270,-23-19-546,5 0-351,3 0-289,-2 0-64,-2 2-192,-5 9-1474,-6-2-2914,-8-7-2947</inkml:trace>
</inkml:ink>
</file>

<file path=ppt/ink/ink1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3:17.056"/>
    </inkml:context>
    <inkml:brush xml:id="br0">
      <inkml:brushProperty name="width" value="0.025" units="cm"/>
      <inkml:brushProperty name="height" value="0.025" units="cm"/>
    </inkml:brush>
  </inkml:definitions>
  <inkml:trace contextRef="#ctx0" brushRef="#br0">83 0 8296,'0'0'11851,"-12"50"-10121,0-19-1,-3 3-864,1 3-160,1-1-225,4-4-384,3-5-32,5-3-64,1-7-160,0-9-448,1-7-481,5-1-897,-3-13-641,-3-14-3106,0-9-4004</inkml:trace>
</inkml:ink>
</file>

<file path=ppt/ink/ink1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3:17.478"/>
    </inkml:context>
    <inkml:brush xml:id="br0">
      <inkml:brushProperty name="width" value="0.025" units="cm"/>
      <inkml:brushProperty name="height" value="0.025" units="cm"/>
    </inkml:brush>
  </inkml:definitions>
  <inkml:trace contextRef="#ctx0" brushRef="#br0">1 35 15695,'0'0'9193,"49"-9"-7464,-12 9-352,6 0-512,7 0-384,-1-5-321,1-3-64,-3 3-96,-12 0-801,-8 3-1024,-14 2-482,-8 0-960,-23 7-5541</inkml:trace>
  <inkml:trace contextRef="#ctx0" brushRef="#br0" timeOffset="1">72 169 8840,'0'0'17329,"76"0"-15856,-35-13-1024,3 5-353,-5 3-96,-9 5-609,-6 0-1153,-11 7-608,-10 8-801,-3 2-128,-16 1-2915</inkml:trace>
</inkml:ink>
</file>

<file path=ppt/ink/ink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6:46.387"/>
    </inkml:context>
    <inkml:brush xml:id="br0">
      <inkml:brushProperty name="width" value="0.025" units="cm"/>
      <inkml:brushProperty name="height" value="0.025" units="cm"/>
    </inkml:brush>
  </inkml:definitions>
  <inkml:trace contextRef="#ctx0" brushRef="#br0">0 21 9897,'0'0'19907,"10"-3"-18732,24-4-837,1 2 0,0 2 0,0 0 1,59 5-1,-28-1-775,-61-1-80,22 2-1564,-14 5-4855</inkml:trace>
</inkml:ink>
</file>

<file path=ppt/ink/ink1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3:17.836"/>
    </inkml:context>
    <inkml:brush xml:id="br0">
      <inkml:brushProperty name="width" value="0.025" units="cm"/>
      <inkml:brushProperty name="height" value="0.025" units="cm"/>
    </inkml:brush>
  </inkml:definitions>
  <inkml:trace contextRef="#ctx0" brushRef="#br0">1 83 11659,'0'0'12428,"68"31"-10250,-23-41-1185,3-3-769,0-1-192,-1 3-256,-6-2-1634,-5 2-736,-6-4-994,-8 1-1473,-8 1-2722</inkml:trace>
</inkml:ink>
</file>

<file path=ppt/ink/ink1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3:18.192"/>
    </inkml:context>
    <inkml:brush xml:id="br0">
      <inkml:brushProperty name="width" value="0.025" units="cm"/>
      <inkml:brushProperty name="height" value="0.025" units="cm"/>
    </inkml:brush>
  </inkml:definitions>
  <inkml:trace contextRef="#ctx0" brushRef="#br0">1 19 5125,'0'0'18396,"7"0"-17953,40 0 1290,0-2 0,57-10 1,-100 11-1740,-1 0 0,0 0 0,0 1-1,1-1 1,-1 1 0,0 0 0,1 0 0,-1 0 0,0 0 0,1 1 0,-1-1 0,0 1 0,6 2 0,-8-2 17,1 1 0,-1-1 0,1 1 0,-1 0 0,0-1-1,0 1 1,0 0 0,0 0 0,0 0 0,0 0 0,0 0 0,-1 0 0,1 0-1,-1 0 1,1 0 0,-1 0 0,0 0 0,0 1 0,0-1 0,0 0 0,-1 3-1,-18 68 2072,20-73-2066,0 0 0,-1 0 0,1 1 0,-1-1 0,1 0 0,-1 0 0,1 0 0,0 0-1,-1 0 1,1 0 0,-1 0 0,1 0 0,0 0 0,-1 0 0,1 0 0,-1 0 0,1 0 0,0 0-1,-1 0 1,1-1 0,-1 1 0,1 0 0,-1 0 0,1-1 0,-1 1 0,1 0 0,-1-1 0,1 1-1,0-1 1,19-10 41,60-36-4629,-52 33-898,1 0-3647,-15 8 1371</inkml:trace>
</inkml:ink>
</file>

<file path=ppt/ink/ink1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3:18.520"/>
    </inkml:context>
    <inkml:brush xml:id="br0">
      <inkml:brushProperty name="width" value="0.025" units="cm"/>
      <inkml:brushProperty name="height" value="0.025" units="cm"/>
    </inkml:brush>
  </inkml:definitions>
  <inkml:trace contextRef="#ctx0" brushRef="#br0">1 48 14670,'0'0'9625,"12"0"-8814,7 1-633,61-1 90,-74 0-245,-1 0 1,0-1-1,0 0 1,0 1-1,-1-2 1,1 1-1,0-1 1,0 1-1,-1-1 1,1-1-1,-1 1 1,1-1-1,5-4 0,-10 7 11,1 0 0,-1 0 0,1-1-1,-1 1 1,1 0 0,-1-1 0,0 1-1,1-1 1,-1 1 0,0-1 0,1 1-1,-1 0 1,0-1 0,1 1 0,-1-1 0,0 1-1,0-1 1,0 1 0,1-1 0,-1 0-1,0 1 1,0-1 0,0 1 0,0-1-1,0 1 1,0-1 0,0 1 0,0-1-1,0 1 1,0-1 0,-1 0 0,1 1-1,0-1 1,0 1 0,0-1 0,-1 1-1,1-1 1,0 1 0,-1 0 0,1-1-1,0 1 1,-1-1 0,1 1 0,0 0-1,-1-1 1,1 1 0,-1 0 0,1-1-1,-1 1 1,1 0 0,-1-1 0,1 1-1,-1 0 1,1 0 0,-1 0 0,1 0-1,-1 0 1,1-1 0,-1 1 0,0 0-1,1 0 1,-1 0 0,1 1 0,-1-1-1,1 0 1,-1 0 0,-41-1 1174,40 1-1234,-3 1 82,-1 0 0,1 0 0,0 1 1,0-1-1,1 1 0,-1 0 0,0 1 1,0-1-1,-6 6 0,8-7-20,1 0 0,0 1 0,0-1-1,0 1 1,0 0 0,1-1 0,-1 1 0,0 0 0,1 0-1,-1 0 1,1 1 0,0-1 0,0 0 0,0 0 0,0 1-1,0-1 1,0 1 0,1-1 0,-1 1 0,1-1 0,-1 4-1,3-5-17,-1 0 0,1 0 0,0 0 0,0-1 0,-1 1-1,1 0 1,0-1 0,0 0 0,0 1 0,0-1 0,-1 0-1,1 0 1,0 0 0,0 0 0,4-1 0,-3 1 22,34-2-84,-26 0-513,-1 2 1,1-1-1,-1 1 1,1 1-1,-1 0 1,21 4-1,-28-3 270,0-1 0,0 0 0,0 1 1,0-1-1,0 0 0,0 0 0,0-1 0,0 1 0,0-1 0,0 0 0,0 1 0,0-1 0,1-1 0,-1 1 0,0 0 0,0-1 0,0 1 0,0-1 0,0 0 1,0 0-1,0-1 0,0 1 0,4-3 0,35-27-8303,-18 13 2195</inkml:trace>
</inkml:ink>
</file>

<file path=ppt/ink/ink1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3:19.016"/>
    </inkml:context>
    <inkml:brush xml:id="br0">
      <inkml:brushProperty name="width" value="0.025" units="cm"/>
      <inkml:brushProperty name="height" value="0.025" units="cm"/>
    </inkml:brush>
  </inkml:definitions>
  <inkml:trace contextRef="#ctx0" brushRef="#br0">145 0 7207,'0'0'12828,"-8"9"-11232,-46 48 2488,54-56-4148,26 7-214,-20-2 321,-1 1-1,1 0 0,-1 0 0,-1 1 1,1-1-1,-1 1 0,-1 0 1,1 0-1,-1 0 0,-1 1 1,0-1-1,0 1 0,0-1 0,-1 1 1,0 0-1,-1-1 0,0 1 1,-1 0-1,-2 15 0,2-19 106,0 1 0,0-1 0,-1 0 0,1 0 0,-1 1 1,-1-1-1,1-1 0,-1 1 0,0 0 0,0-1 0,0 1 0,0-1 0,-1 0 0,0 0 0,0 0 0,0 0 0,0-1 0,-1 0 0,1 0 0,-1 0 1,0 0-1,0-1 0,0 0 0,0 0 0,0 0 0,0-1 0,-1 1 0,1-1 0,-1 0 0,1-1 0,-10 1 0,14-1-120,0 0 0,0 0 0,-1 0 0,1-1 0,0 1 0,0 0 0,0 0 0,-1-1 0,1 1 0,0 0 1,0-1-1,0 1 0,0-1 0,0 0 0,0 1 0,0-1 0,0 0 0,0 0 0,0 1 0,0-1 0,0 0 0,1 0 0,-1 0 0,0 0 0,0 0 0,1 0 0,-1 0 0,1-1 0,-1 1 0,1 0 0,0 0 0,-1 0 0,1 0 0,0-1 0,0 1 0,0 0 0,0 0 0,0 0 0,0-1 0,0-1 0,1-1-53,-1 0-1,1-1 1,0 1 0,0 0-1,0 0 1,1 0 0,-1 0-1,1 0 1,0 0 0,4-6-1,6-4-76,0 1-1,1 0 0,0 1 0,1 0 0,22-14 1,85-46 151,-51 32 65,-58 33-44,2-1 132,0-1-1,0 0 0,18-17 0,-31 25-25,-19 28-234,17-24 57,-1-1 0,1 1 1,0 0-1,0 0 1,1-1-1,-1 1 0,0 0 1,1 0-1,0 0 1,0 0-1,0 0 0,0 4 1,1-6 10,-1 0-1,1 0 1,-1 0 0,1 0-1,-1 0 1,1 0 0,0 0 0,0 0-1,-1 0 1,1 0 0,0-1 0,0 1-1,0 0 1,0 0 0,0-1-1,0 1 1,0-1 0,0 1 0,0-1-1,0 1 1,0-1 0,0 0-1,1 0 1,-1 1 0,0-1 0,0 0-1,0 0 1,0 0 0,1 0-1,1-1 1,10 0-3,-1-1 0,1 0 1,-1-1-1,1 0 0,-1-1 0,0-1 0,0 0 0,-1 0 0,1-2 0,-1 1 1,-1-1-1,1-1 0,-1 1 0,14-16 0,-24 23-7,0 0 0,0 0 0,0 0 0,0 0 0,0 0 0,0 0 0,0 0 0,0 0 0,0 0 0,0 0 0,0 0 0,0 0 0,0 0 0,0 0 0,0 0 0,0 0 0,0 0 0,0 0 0,0 0 0,0-1 0,0 1 0,0 0 0,-11 8 0,-15 16 0,21-18 0,1-1 0,-1 1 0,2 1 0,-1-1 0,1 0 0,0 1 0,-5 13 0,8-18 0,0-1 0,-1 0 0,1 1 0,0-1 0,0 1 0,0-1 0,0 1 0,0-1 0,0 1 0,0-1 0,1 1 0,-1-1 0,0 0 0,1 1 0,-1-1 0,1 1 0,0-1 0,-1 0 0,1 0 0,0 1 0,0-1 0,0 0 0,0 0 0,0 0 0,0 0 0,0 0 0,0 0 0,0 0 0,0 0 0,1-1 0,-1 1 0,0 0 0,1-1 0,-1 1 0,0-1 0,1 1 0,-1-1 0,1 0 0,-1 1 0,1-1 0,-1 0 0,0 0 0,1 0 0,-1 0 0,3-1 0,10 2 0,1 0 0,0-2 0,24-3 0,-34 4 0,1-2 0,-1 1 0,0 0 0,0-1 0,0 0 0,0 0 0,0-1 0,0 1 0,0-1 0,-1 0 0,1 0 0,-1-1 0,5-4 0,-9 7-132,1 1 0,0-1 0,-1 1 0,1-1 0,0 0-1,-1 1 1,1-1 0,-1 0 0,1 0 0,-1 1 0,1-1 0,-1 0 0,0 0 0,1 0 0,-1 0 0,0 1-1,0-1 1,0 0 0,1 0 0,-1 0 0,0 0 0,0 0 0,0 0 0,-1 0 0,1 0 0,0 1 0,0-1-1,0 0 1,-1 0 0,1 0 0,0 0 0,-1 0 0,1 1 0,-1-1 0,1 0 0,-1 0 0,1 1 0,-1-1-1,0 0 1,-32-16-9580,11 11-628</inkml:trace>
</inkml:ink>
</file>

<file path=ppt/ink/ink1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3:19.401"/>
    </inkml:context>
    <inkml:brush xml:id="br0">
      <inkml:brushProperty name="width" value="0.025" units="cm"/>
      <inkml:brushProperty name="height" value="0.025" units="cm"/>
    </inkml:brush>
  </inkml:definitions>
  <inkml:trace contextRef="#ctx0" brushRef="#br0">1 1 19763,'0'0'6342</inkml:trace>
</inkml:ink>
</file>

<file path=ppt/ink/ink1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3:19.759"/>
    </inkml:context>
    <inkml:brush xml:id="br0">
      <inkml:brushProperty name="width" value="0.025" units="cm"/>
      <inkml:brushProperty name="height" value="0.025" units="cm"/>
    </inkml:brush>
  </inkml:definitions>
  <inkml:trace contextRef="#ctx0" brushRef="#br0">16 0 15759,'0'0'6561,"-3"8"-5285,-1 1-887,3-5-214,-1-1 1,1 0 0,0 1-1,0 0 1,0-1 0,1 1 0,-1-1-1,1 1 1,0 4 0,0-7-93,0 0 0,1 0 0,0 0 1,-1 0-1,1-1 0,0 1 0,-1 0 1,1 0-1,0 0 0,0-1 0,-1 1 1,1 0-1,0-1 0,0 1 0,0-1 0,0 1 1,0-1-1,0 1 0,0-1 0,0 0 1,0 1-1,0-1 0,1 0 0,-1 0 1,0 0-1,0 0 0,0 0 0,0 0 1,1 0-1,46 0 1197,-33-1-1011,48 9 140,5 0-2765,-62-8 1758,-1 0-1,1-1 1,-1 0-1,0 0 1,1 0-1,-1-1 1,0 0 0,0 0-1,0 0 1,0 0-1,5-4 1,19-16-3716,4-5-1462</inkml:trace>
</inkml:ink>
</file>

<file path=ppt/ink/ink1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3:20.305"/>
    </inkml:context>
    <inkml:brush xml:id="br0">
      <inkml:brushProperty name="width" value="0.025" units="cm"/>
      <inkml:brushProperty name="height" value="0.025" units="cm"/>
    </inkml:brush>
  </inkml:definitions>
  <inkml:trace contextRef="#ctx0" brushRef="#br0">77 1 12716,'0'0'15108,"-6"8"-14841,-5 12-108,1 0 1,0 1 0,2-1-1,1 2 1,0-1 0,2 1 0,0 0-1,2 0 1,0 0 0,2 1-1,1 39 1,0-61-158,0-1-1,0 0 1,0 1 0,0-1-1,0 0 1,0 1 0,0-1 0,0 0-1,0 1 1,0-1 0,0 0-1,1 1 1,-1-1 0,0 0-1,0 0 1,0 1 0,0-1-1,0 0 1,1 0 0,-1 1-1,0-1 1,0 0 0,0 0-1,1 1 1,-1-1 0,0 0-1,0 0 1,1 0 0,-1 0 0,0 1-1,1-1 1,-1 0 0,0 0-1,0 0 1,1 0 0,-1 0-1,0 0 1,1 0 0,-1 0-1,0 0 1,1 0 0,-1 0-1,0 0 1,1 0 0,-1 0-1,0 0 1,1 0 0,-1 0-1,0 0 1,0 0 0,1-1 0,-1 1-1,0 0 1,0 0 0,1 0-1,-1 0 1,0-1 0,0 1-1,1 0 1,-1 0 0,0-1-1,0 1 1,0 0 0,1 0-1,-1-1 1,0 1 0,15-21 77,-13 8-151,0 0-1,-1 0 1,0 0-1,-1 0 1,0 1 0,-3-15-1,2 47-664,1-18 739,-1-1-1,1 1 1,0-1 0,0 1-1,0-1 1,-1 1-1,1 0 1,1-1 0,-1 1-1,0 0 1,0-1-1,0 1 1,1-1 0,-1 1-1,1-1 1,0 1-1,-1-1 1,1 1 0,0-1-1,0 0 1,0 1 0,0-1-1,0 0 1,0 0-1,0 1 1,0-1 0,0 0-1,1 0 1,1 1-1,2 1 28,0 0 0,1-1 0,-1 0-1,0 0 1,1 0 0,-1-1-1,1 0 1,0 0 0,-1 0-1,1 0 1,0-1 0,-1 0 0,1 0-1,0-1 1,-1 0 0,9-2-1,5-2 111,0-2-1,0 0 1,24-14-1,10-4 107,-53 25-245,1 0 0,-1 0 0,1 0 0,-1 0 0,1 0 0,-1 1 0,1-1 0,-1 0 0,1 0 0,-1 1 0,0-1 0,1 0 0,-1 1 0,1-1 0,-1 0 0,0 1 0,1-1 0,-1 1 0,0-1 0,1 0 0,-1 1 0,0-1 0,0 1 0,0-1 0,1 1 0,-1-1 0,0 1 0,0-1-1,0 1 1,0-1 0,0 1 0,0-1 0,0 1 0,0-1 0,0 1 0,0-1 0,0 1 0,0-1 0,0 1 0,0-1 0,-1 1 0,1-1 0,0 1 0,0-1 0,-1 1 0,-4 29 551,5-29-544,-1 4 126,-1 1 0,1-1 1,1 1-1,-1-1 1,1 0-1,0 1 1,0 6-1,1-11-106,-1 0 0,1 1-1,-1-1 1,1 0-1,0 1 1,0-1 0,-1 0-1,1 0 1,0 0 0,0 0-1,0 0 1,0 0 0,0 0-1,1 0 1,-1 0 0,0-1-1,0 1 1,0 0 0,1-1-1,-1 1 1,0-1 0,1 1-1,-1-1 1,1 1-1,-1-1 1,0 0 0,1 0-1,-1 0 1,1 0 0,-1 0-1,2 0 1,13-1-26,0 0-1,-1-1 1,1-1-1,-1 0 1,0-1-1,17-6 1,-16 4-71,-1 2 0,1 0 0,0 0 0,0 2 0,18-2 0,-33 4-123,0 0 1,-1 0-1,1 0 1,0 0-1,0 0 1,-1 0 0,1 0-1,0 1 1,0-1-1,-1 0 1,1 0 0,0 1-1,-1-1 1,1 0-1,0 1 1,-1-1-1,1 1 1,0-1 0,-1 0-1,1 1 1,-1 0-1,1-1 1,-1 1-1,1-1 1,-1 1 0,1 0-1,-1-1 1,0 1-1,1 1 1,0 22-7932,-1-14 2722,0 5-7138</inkml:trace>
</inkml:ink>
</file>

<file path=ppt/ink/ink1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3:20.677"/>
    </inkml:context>
    <inkml:brush xml:id="br0">
      <inkml:brushProperty name="width" value="0.025" units="cm"/>
      <inkml:brushProperty name="height" value="0.025" units="cm"/>
    </inkml:brush>
  </inkml:definitions>
  <inkml:trace contextRef="#ctx0" brushRef="#br0">51 30 7623,'0'0'22945,"-6"-6"-23292,-21-17 21,27 23 306,0 0 1,0 0-1,0 0 0,0 0 0,1 0 1,-1 1-1,0-1 0,0 0 1,0 0-1,0 0 0,0 0 1,0 0-1,0 0 0,0 1 0,0-1 1,0 0-1,-1 0 0,1 0 1,0 0-1,0 0 0,0 0 0,0 0 1,0 1-1,0-1 0,0 0 1,0 0-1,0 0 0,0 0 1,0 0-1,0 0 0,0 0 0,-1 0 1,1 0-1,0 0 0,0 0 1,0 1-1,0-1 0,0 0 1,0 0-1,0 0 0,0 0 0,-1 0 1,1 0-1,0 0 0,0 0 1,0 0-1,0 0 0,-1 0 1,12 13-372,26 4-344,-29-14 662,-1 0 0,1 0 0,-1 0 0,0 1 0,0 0 0,0 1 0,0-1 0,-1 1 0,0 1 0,9 9 1,-14-14 110,-1 0 0,1 0 0,-1 0 0,0 1 0,1-1 0,-1 0 0,0 1 0,0-1 0,0 0 0,0 0 0,0 1 0,0-1 0,0 0 0,0 1 1,0-1-1,-1 0 0,1 0 0,-1 1 0,1-1 0,-1 0 0,1 0 0,-1 0 0,1 0 0,-1 0 0,0 1 0,0-1 0,0 0 0,0-1 0,0 1 1,1 0-1,-2 0 0,1 0 0,0-1 0,0 1 0,0 0 0,-2 0 0,-51 22 2209,46-20-1872,-56 13 1360,64-16-1737,0 0 1,0 0-1,0 0 0,0-1 0,1 1 1,-1 0-1,0 0 0,0 0 1,0 0-1,0-1 0,0 1 0,0 0 1,0 0-1,1 0 0,-1-1 1,0 1-1,0 0 0,0 0 0,0-1 1,0 1-1,0 0 0,0 0 1,0 0-1,0-1 0,0 1 0,0 0 1,0 0-1,0-1 0,-1 1 1,1 0-1,0 0 0,0 0 0,0-1 1,0 1-1,0 0 0,0 0 1,0 0-1,-1 0 0,1-1 0,0 1 1,0 0-1,0 0 0,0 0 1,-1 0-1,1 0 0,0-1 0,0 1 1,0 0-1,-1 0 0,1 0 1,0 0-1,0 0 0,-1 0 1,1 0-1,0 0 0,0 0 0,0 0 1,-1 0-1,1 0 0,0 0 1,0 0-1,-1 0 0,1 0 0,0 0 1,-1 0-1,2 0-29,10-11-1472,1 1-1,1 0 1,0 1 0,0 0 0,1 1 0,22-10-1,3-2-4853,3-4-3653</inkml:trace>
</inkml:ink>
</file>

<file path=ppt/ink/ink1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3:21.067"/>
    </inkml:context>
    <inkml:brush xml:id="br0">
      <inkml:brushProperty name="width" value="0.025" units="cm"/>
      <inkml:brushProperty name="height" value="0.025" units="cm"/>
    </inkml:brush>
  </inkml:definitions>
  <inkml:trace contextRef="#ctx0" brushRef="#br0">61 104 12460,'0'0'12588,"-36"69"-11211,24-46-320,3 0 288,6-3-640,3-3-577,0-4-96,0-7-897,7-2-832,1-4-610,-1-5-1376,-1-14-2659</inkml:trace>
  <inkml:trace contextRef="#ctx0" brushRef="#br0" timeOffset="1">55 1 16848,'0'0'6406,"3"51"-10826,8-37-2146</inkml:trace>
</inkml:ink>
</file>

<file path=ppt/ink/ink1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3:21.485"/>
    </inkml:context>
    <inkml:brush xml:id="br0">
      <inkml:brushProperty name="width" value="0.025" units="cm"/>
      <inkml:brushProperty name="height" value="0.025" units="cm"/>
    </inkml:brush>
  </inkml:definitions>
  <inkml:trace contextRef="#ctx0" brushRef="#br0">0 30 10762,'0'0'4655,"9"0"-955,1-1-2620,34-1 2186,-15 6 1751,-28-4-4967,-1 1-1,1-1 0,0 0 0,-1 1 1,1-1-1,0 1 0,-1 0 1,1-1-1,-1 1 0,1-1 0,-1 1 1,1 0-1,-1-1 0,0 1 1,1 0-1,-1 0 0,0-1 0,1 1 1,-1 0-1,0 0 0,0 0 1,0-1-1,0 1 0,0 0 0,0 0 1,0 0-1,0-1 0,0 1 1,0 0-1,0 0 0,0 0 0,0-1 1,-1 1-1,0 1 0,-14 33 78,8-19-36,7-16-87,0 1-1,-1-1 0,1 1 0,0 0 0,0-1 0,0 1 1,0 0-1,0-1 0,0 1 0,0 0 0,0-1 0,0 1 0,0 0 1,0-1-1,0 1 0,1-1 0,-1 1 0,0 0 0,0-1 1,1 1-1,-1-1 0,0 1 0,1-1 0,-1 1 0,0-1 1,1 1-1,-1-1 0,1 1 0,-1-1 0,1 1 0,-1-1 0,2 1 1,24 4 148,32-12 35,15-13-271,-68 18 64,0 0 0,-1 0 1,1 0-1,0 0 0,-1-1 0,0 0 0,1 0 0,-1 0 0,-1 0 0,1 0 1,0-1-1,5-6 0,-9 9 28,0 1 1,0 0 0,1-1-1,-1 1 1,0 0-1,0-1 1,0 1-1,0 0 1,1-1-1,-1 1 1,0-1-1,0 1 1,0 0 0,0-1-1,0 1 1,0-1-1,0 1 1,0 0-1,0-1 1,0 1-1,0-1 1,0 1 0,0 0-1,-1-1 1,1 1-1,0 0 1,0-1-1,0 1 1,0-1-1,-1 1 1,1 0-1,0-1 1,0 1 0,-1 0-1,1 0 1,0-1-1,-1 1 1,1 0-1,0 0 1,-1-1-1,1 1 1,0 0 0,-1 0-1,1 0 1,0 0-1,-1-1 1,1 1-1,-1 0 1,1 0-1,0 0 1,-1 0 0,1 0-1,-1 0 1,1 0-1,0 0 1,-1 0-1,1 0 1,-1 0-1,1 1 1,0-1-1,-1 0 1,1 0 0,-1 0-1,0 1 34,0-1-1,0 0 1,-1 1-1,1-1 0,0 1 1,0-1-1,0 1 1,0-1-1,0 1 1,0 0-1,0-1 1,0 1-1,0 0 1,0 0-1,1 0 1,-1 0-1,0 0 1,0 0-1,1 0 0,-1 0 1,1 0-1,-1 0 1,1 0-1,-1 0 1,1 0-1,0 1 1,-1 0-1,1 0-33,0-1 0,0 0 1,0 0-1,0 0 0,0 0 0,0 0 0,1 1 0,-1-1 0,0 0 0,1 0 1,-1 0-1,1 0 0,-1 0 0,1 0 0,-1 0 0,1 0 0,0 0 0,-1 0 1,1 0-1,0 0 0,0-1 0,0 1 0,0 0 0,0-1 0,0 1 0,0 0 1,1 0-1,3 1 13,-1-1 0,0 0 0,0 0-1,0 0 1,1 0 0,-1-1 0,9 1 0,0-2 7,-1 1 0,1-2-1,0 0 1,23-7 0,-31 7-28,68-29 0,-68 29 0,-1-1 0,0 1 0,1-1 0,-1 0 0,0-1 0,0 1 0,-1-1 0,1 1 0,-1-1 0,1 0 0,-1 0 0,5-9 0,-8 13 0,0 0 0,0 0 0,0-1 0,0 1 0,0 0 0,0 0 0,1 0 0,-1 0 0,0 0 0,0 0 0,0-1 0,0 1 0,0 0 0,0 0 0,0 0 0,0 0 0,0 0 0,0-1 0,0 1 0,0 0 0,0 0 0,0 0 0,0 0 0,0-1 0,0 1 0,0 0 0,0 0 0,0 0 0,0 0 0,0-1 0,0 1 0,0 0 0,0 0 0,0 0 0,0 0 0,0 0 0,0-1 0,0 1 0,0 0 0,-1 0 0,1 0 0,0 0 0,0 0 0,0 0 0,0 0 0,0-1 0,0 1 0,-1 0 0,1 0 0,0 0 0,0 0 0,0 0 0,-1 0 0,-10 5 0,-12 14 0,17-12 0,0 1 0,1 0 0,0 0 0,0 0 0,1 1 0,0 0 0,-3 10 0,6-17 0,0 1 0,0-1 0,1 1 0,-1 0 0,1-1 0,0 1 0,0 0 0,0-1 0,0 1 0,0 0 0,1-1 0,-1 1 0,1-1 0,-1 1 0,1-1 0,0 1 0,0-1 0,0 1 0,0-1 0,1 1 0,-1-1 0,1 0 0,-1 0 0,1 0 0,0 0 0,0 0 0,0 0 0,0-1 0,4 4 0,3-1-288,-1 1 0,1-1 0,-1-1-1,1 0 1,0 0 0,1-1 0,-1 0 0,11 1 0,44-3-7022,-19-8-10269</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6:16.288"/>
    </inkml:context>
    <inkml:brush xml:id="br0">
      <inkml:brushProperty name="width" value="0.025" units="cm"/>
      <inkml:brushProperty name="height" value="0.025" units="cm"/>
    </inkml:brush>
  </inkml:definitions>
  <inkml:trace contextRef="#ctx0" brushRef="#br0">1 9 12396,'0'0'14958,"64"-9"-14029,-25 9-545,0 0-256,5 3-96,-2 0-929,-3-3-2210,-6 0-2690,-5 0-6246</inkml:trace>
</inkml:ink>
</file>

<file path=ppt/ink/ink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6:47.818"/>
    </inkml:context>
    <inkml:brush xml:id="br0">
      <inkml:brushProperty name="width" value="0.025" units="cm"/>
      <inkml:brushProperty name="height" value="0.025" units="cm"/>
    </inkml:brush>
  </inkml:definitions>
  <inkml:trace contextRef="#ctx0" brushRef="#br0">0 39 10346,'0'0'17745,"54"0"-16688,-15-10-577,2 1-352,-3-4-64,-4 8-64,-5 4-320,-10 1-1378,-8 5-1537,-8 8-1025,-3-3-1601</inkml:trace>
</inkml:ink>
</file>

<file path=ppt/ink/ink2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3:22.002"/>
    </inkml:context>
    <inkml:brush xml:id="br0">
      <inkml:brushProperty name="width" value="0.025" units="cm"/>
      <inkml:brushProperty name="height" value="0.025" units="cm"/>
    </inkml:brush>
  </inkml:definitions>
  <inkml:trace contextRef="#ctx0" brushRef="#br0">57 0 19987,'0'0'6470,"-34"81"-6438,26-33 224,-2 5-128,5-3-31,5-1-194,0-10-671,0-7-706,2-11-287,3-6 31,-3-14-576,-2-10-7688</inkml:trace>
</inkml:ink>
</file>

<file path=ppt/ink/ink2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3:22.580"/>
    </inkml:context>
    <inkml:brush xml:id="br0">
      <inkml:brushProperty name="width" value="0.025" units="cm"/>
      <inkml:brushProperty name="height" value="0.025" units="cm"/>
    </inkml:brush>
  </inkml:definitions>
  <inkml:trace contextRef="#ctx0" brushRef="#br0">0 73 14606,'0'0'2797,"4"-9"198,-3 5-2797,1 0-1,-1 1 1,1 0 0,-1-1 0,1 1-1,0 0 1,0 0 0,1 0-1,-1 0 1,1 0 0,-1 0 0,1 1-1,0-1 1,0 1 0,0 0-1,0 0 1,0 0 0,1 0 0,-1 1-1,1-1 1,-1 1 0,1 0-1,-1 0 1,1 0 0,0 0 0,4 1-1,5-1 34,0 1 0,0 1 0,0 0 0,0 0 0,-1 2 0,1-1 0,-1 2 0,1 0 0,18 8 0,-26-10-220,-1 0-1,-1 0 1,1 0-1,0 1 1,0-1 0,-1 1-1,0 0 1,1 0-1,-1 0 1,0 0-1,-1 1 1,1-1-1,0 1 1,-1-1 0,0 1-1,0 0 1,0 0-1,0 0 1,-1 0-1,0 1 1,0-1 0,0 0-1,0 1 1,0-1-1,-1 0 1,0 1-1,0-1 1,0 1-1,0-1 1,-1 0 0,-2 9-1,0-6 82,0-1-1,0 0 0,0 0 1,-1 0-1,0-1 1,0 1-1,-1-1 1,0 0-1,1 0 1,-2 0-1,1-1 0,0 0 1,-8 5-1,3-2-110,0-1-1,-1 0 0,1-1 1,-1 0-1,-1-1 0,-20 6 1,42-12-2575,85-14-11206,14 7 7516,-98 9 5807,-5-1 876,1 1 1,-1 0 0,1 1 0,-1-1-1,1 1 1,-1 1 0,11 2 0,-15-3-93,-1 0 1,1 1-1,-1-1 1,1 0 0,-1 0-1,0 1 1,0-1-1,0 1 1,1-1 0,-1 1-1,-1-1 1,1 1-1,0 0 1,0-1-1,-1 1 1,1 0 0,-1 0-1,1-1 1,-1 1-1,0 0 1,1 0 0,-1 0-1,0 0 1,0-1-1,-1 1 1,1 0-1,0 0 1,-1 0 0,1-1-1,-1 1 1,1 0-1,-2 2 1,-2 6 748,0-1 0,0 1 0,-1-1 0,0-1 0,-10 15 0,10-18-545,1 2 0,-1-1 0,1 0 0,0 1 0,1 0 0,0 0 0,0 0 1,1 0-1,-1 0 0,-1 15 0,4-21-496,0-1 0,0 1 0,0-1 0,1 0 0,-1 1 0,0-1 0,0 0 0,1 1 0,-1-1 0,0 0 0,1 1 1,-1-1-1,0 0 0,1 0 0,-1 1 0,0-1 0,1 0 0,-1 0 0,0 0 0,1 1 0,-1-1 0,1 0 0,-1 0 0,1 0 0,-1 0 0,0 0 0,1 0 0,-1 0 0,1 0 0,-1 0 0,1 0 0,-1 0 0,0 0 0,1 0 1,-1 0-1,1 0 0,-1-1 0,1 1 0,-1 0 0,0 0 0,1 0 0,-1-1 0,0 1 0,1 0 0,-1-1 0,0 1 0,1 0 0,-1 0 0,0-1 0,1 0 0,20-13 259,-13 6-271,0-2-1,-1 1 1,1-1 0,-2 0-1,0 0 1,0-1 0,0 0-1,-2 0 1,1 0 0,-1-1-1,-1 1 1,0-1 0,-1 0-1,0 0 1,-1 0 0,0 0-1,-2-23 1,1 35-3,0 0 0,0 0 0,0-1 0,0 1 0,0 0 0,0 0 0,-1 0 0,1 0 0,0-1 0,0 1 0,0 0 0,0 0 0,-1 0 0,1 0 0,0 0 0,0 0 0,0-1 0,-1 1 0,1 0 0,0 0 0,0 0 0,0 0 0,-1 0 0,1 0 0,0 0 0,0 0 0,0 0 0,-1 0 0,1 0 0,0 0 0,0 0 0,-1 0 0,1 0 0,0 0 0,0 0 0,0 0 0,-1 0 0,1 0 0,0 1 0,0-1 0,0 0 0,0 0 0,-1 0 0,1 0 0,0 0 0,0 1 0,0-1 0,0 0 0,-1 0 0,1 0 0,0 0 0,0 1 0,0-1 0,0 0 0,0 0 0,0 1 0,-9 8 0,8-8-89,0 1 1,0-1-1,0 1 1,1-1-1,-1 1 1,1-1-1,-1 1 1,1-1-1,-1 1 0,1-1 1,0 1-1,0 0 1,0-1-1,0 1 1,0 0-1,0-1 1,0 1-1,1-1 0,-1 1 1,1-1-1,-1 1 1,1 0-1,-1-1 1,1 0-1,0 1 1,0-1-1,-1 1 0,1-1 1,0 0-1,0 0 1,1 1-1,-1-1 1,0 0-1,0 0 1,0 0-1,1 0 0,-1 0 1,1-1-1,-1 1 1,1 0-1,-1-1 1,1 1-1,-1-1 1,1 1-1,-1-1 0,1 0 1,-1 0-1,3 1 1,11 1-1258,0-1 0,0 0 1,0-1-1,18-2 0,-20 1 541,0 0-1106,-1 0 0,0-1 0,0 0 0,15-6 0,7-4-4239</inkml:trace>
</inkml:ink>
</file>

<file path=ppt/ink/ink2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3:22.954"/>
    </inkml:context>
    <inkml:brush xml:id="br0">
      <inkml:brushProperty name="width" value="0.025" units="cm"/>
      <inkml:brushProperty name="height" value="0.025" units="cm"/>
    </inkml:brush>
  </inkml:definitions>
  <inkml:trace contextRef="#ctx0" brushRef="#br0">125 59 5605,'0'0'15967,"-10"0"-14467,5 1-1306,0 0 0,-1 0 0,1 0-1,0 1 1,0-1 0,0 1-1,0 1 1,1-1 0,-1 0-1,1 1 1,-1 0 0,1 0-1,0 1 1,0-1 0,0 1-1,0 0 1,1 0 0,0 0-1,0 0 1,0 1 0,0-1-1,0 1 1,1-1 0,-3 11-1,3-13-104,1 1 0,0-1 0,-1 1 0,1-1-1,1 1 1,-1 0 0,0 0 0,1 0 0,-1-1-1,1 1 1,0 0 0,0 0 0,0 0 0,0 0-1,0 0 1,1-1 0,-1 1 0,3 5-1,-1-6-29,0 0 0,0-1 0,0 1-1,0-1 1,0 1 0,0-1 0,1 0-1,-1 0 1,0 0 0,1 0-1,-1 0 1,1-1 0,-1 1 0,1-1-1,-1 1 1,1-1 0,-1 0-1,1 0 1,0 0 0,3-1 0,1 0 5,-1 0 1,1 0 0,-1-1 0,0 0 0,0 0 0,1 0-1,-1-1 1,-1 0 0,1 0 0,0 0 0,-1-1 0,0 0 0,1 0-1,-2 0 1,1-1 0,0 0 0,-1 0 0,7-10 0,-5 7-26,0 0 0,-1-1 0,-1 0 1,1 0-1,-1 0 0,-1 0 0,0-1 1,0 1-1,-1-1 0,0 0 0,1-17 0,-3 26-43,1 0-1,-1 1 0,0-1 1,0 0-1,0 0 1,0 1-1,0-1 0,0 0 1,0 1-1,0-1 0,-1 0 1,1 1-1,0-1 0,0 0 1,0 1-1,-1-1 0,1 0 1,0 1-1,-1-1 0,1 0 1,-1 1-1,1-1 0,-1 1 1,1-1-1,-1 1 0,1-1 1,-1 1-1,1-1 1,-1 1-1,1 0 0,-1-1 1,0 1-1,1 0 0,-1 0 1,0-1-1,1 1 0,-1 0 1,0 0-1,0 0 0,1 0 1,-1 0-1,0 0 0,1 0 1,-1 0-1,0 0 0,0 0 1,1 0-1,-1 0 0,0 0 1,-1 1-1,0 0-25,-1 1-1,0-1 1,0 0 0,1 1-1,-1-1 1,1 1 0,-1 0-1,1 0 1,0 0 0,-4 5-1,2-3-131,1 1-1,0-1 1,0 1-1,0 0 1,1 0-1,0 0 1,0 0-1,0 0 1,1 1-1,-1-1 0,1 0 1,0 1-1,1-1 1,0 1-1,-1-1 1,2 1-1,0 7 1,0-12-91,1 1-1,-1-1 1,1 1 0,-1-1-1,1 0 1,0 0 0,-1 0 0,1 0-1,0 0 1,0 0 0,0 0 0,0-1-1,0 1 1,0-1 0,0 1-1,0-1 1,0 0 0,0 1 0,0-1-1,0 0 1,0-1 0,3 1-1,48-6-6092,-13-6-1138</inkml:trace>
</inkml:ink>
</file>

<file path=ppt/ink/ink2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3:23.547"/>
    </inkml:context>
    <inkml:brush xml:id="br0">
      <inkml:brushProperty name="width" value="0.025" units="cm"/>
      <inkml:brushProperty name="height" value="0.025" units="cm"/>
    </inkml:brush>
  </inkml:definitions>
  <inkml:trace contextRef="#ctx0" brushRef="#br0">190 191 15855,'0'0'2546,"-10"7"17,-14 9-961,0 1 1,-32 30-1,49-40-1315,0-1-1,0 1 1,1 1-1,0-1 1,0 1-1,0 0 1,1 0 0,0 1-1,1 0 1,0-1-1,0 1 1,1 1-1,-2 10 1,5-19-283,-1 0 0,1 0 0,0 0 0,0 0 0,0 1 0,0-1 1,0 0-1,0 0 0,1 0 0,-1 0 0,0 0 0,0 1 0,1-1 0,-1 0 0,1 0 0,-1 0 1,1 0-1,0 0 0,-1 0 0,1 0 0,0 0 0,-1-1 0,1 1 0,0 0 0,0 0 0,1 0 0,0 0 8,0 0 0,0-1 0,0 1 0,0 0 0,0-1 0,0 0 0,1 0 0,-1 1 0,0-1 0,0-1 0,0 1 0,0 0-1,3-1 1,2 0 16,1-1-1,-1-1 0,0 1 1,0-1-1,0 0 1,0-1-1,8-5 0,12-13-31,-2-2 0,0 0 0,-2-2 0,0-1 0,-2 0 0,-1-2 0,-1 0 0,-2-1 0,-1-1 0,-1-1 0,11-34 0,-25 64 18,0 0 0,0 0 0,-1 0 0,1 0 0,0 0-1,-1 0 1,1 0 0,-1 0 0,0 0 0,1 0 0,-1 0 0,0 0-1,0 0 1,-1 0 0,1 0 0,-1-4 0,0 6 5,0 0-1,0 0 1,0 0 0,0 0 0,0 0 0,0 0-1,0 0 1,0 1 0,0-1 0,0 0-1,0 1 1,0-1 0,0 1 0,0-1-1,1 1 1,-1-1 0,0 1 0,0 0 0,0-1-1,1 1 1,-1 0 0,-1 1 0,-51 60 247,35-38 4,1 2 0,-23 47-1,36-64-212,0-1 0,0 1-1,1 0 1,1 0-1,0 0 1,0 0 0,0 0-1,1 1 1,1-1 0,-1 0-1,2 1 1,-1-1-1,4 14 1,-4-21-57,1 0 0,0 1 0,-1-1 0,1 0 0,1 0 0,-1 0 0,0 0 0,0 0 0,1 0 0,-1 0 0,1 0 0,-1-1 0,1 1 0,0-1 0,0 1 0,0-1 0,0 1 0,0-1 0,0 0 0,3 1 0,-1 0 0,1-1 0,0 0 0,0 0 0,0 0 0,0-1 0,-1 0 0,1 0 0,0 0 0,7-1 0,0-1 0,0-1 0,0 0 0,-1-1 0,1 0 0,-1 0 0,0-1 0,14-9 0,-2-3-3,-2-1 1,0 0-1,-1-2 0,-1 0 1,29-41-1,-80 102-8,22-31 14,1 0-1,0 1 1,1 0 0,1 0-1,0 1 1,0 0 0,1 0 0,1 1-1,-7 20 1,12-32-3,-1 0 0,1 0 0,0 1 0,0-1 0,0 0 0,-1 0 0,1 0 0,0 0 0,1 1 0,-1-1 0,0 0 0,0 0 0,0 0 0,1 0 0,-1 0 0,1 0 0,-1 1 0,1-1 0,-1 0 0,1 0 0,-1 0 0,1-1 0,0 1 0,0 0 0,-1 0 0,1 0 0,0 0 0,0-1 0,0 1 0,1 1 0,1-1 0,0 0 0,1-1 0,-1 1 0,0-1 0,0 1 0,0-1 0,0 0 0,1 0 0,-1 0 0,0 0 0,4-2 0,6 0 0,-1-1 0,0-1 0,0 0 0,23-11 0,-6-5 0,0 0 0,-2-2 0,0-2 0,26-28 0,-31 30 0,-16 19 0,-7 14 0,-13 29 0,8-22 0,4-12 6,0-1 1,1 0-1,0 0 0,0 1 0,1-1 1,-1 0-1,1 1 0,1-1 0,-1 1 1,1-1-1,-1 0 0,3 6 0,-2-9-60,0 0-1,0 0 0,0 0 0,1-1 1,-1 1-1,0 0 0,1-1 0,0 1 1,-1 0-1,1-1 0,0 0 0,0 1 1,0-1-1,-1 0 0,1 0 0,1 0 0,-1-1 1,0 1-1,0 0 0,0-1 0,0 1 1,0-1-1,1 0 0,-1 1 0,0-1 1,0 0-1,1-1 0,-1 1 0,0 0 1,0 0-1,3-2 0,19-6-7328,1-14-7874</inkml:trace>
</inkml:ink>
</file>

<file path=ppt/ink/ink2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3:24.077"/>
    </inkml:context>
    <inkml:brush xml:id="br0">
      <inkml:brushProperty name="width" value="0.025" units="cm"/>
      <inkml:brushProperty name="height" value="0.025" units="cm"/>
    </inkml:brush>
  </inkml:definitions>
  <inkml:trace contextRef="#ctx0" brushRef="#br0">50 0 19154,'0'0'2071,"0"10"1,-4 56 563,-18 99 1,2-31-652,19-133-1951,1 1 0,-1 0 0,1-1 1,-1 1-1,1 0 0,0-1 1,0 1-1,0 0 0,0 0 1,0-1-1,0 1 0,1 0 0,-1-1 1,0 1-1,1 0 0,-1-1 1,1 1-1,0 0 0,-1-1 1,1 1-1,0-1 0,0 0 0,0 1 1,0-1-1,0 0 0,1 1 1,1 1-1,0-3 13,-1 0 1,1 0-1,-1 0 1,1 0-1,-1-1 1,1 1-1,-1-1 1,0 0-1,1 0 0,-1 1 1,0-2-1,1 1 1,-1 0-1,0 0 1,0-1-1,0 1 1,0-1-1,3-2 1,27-24 19,-1-1 1,-2-2 0,-1-1 0,-1-1-1,29-47 1,-50 66-1071,-14 14-1578,-18 16-4741,26-16 7256,-23 15-8816</inkml:trace>
</inkml:ink>
</file>

<file path=ppt/ink/ink2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3:24.466"/>
    </inkml:context>
    <inkml:brush xml:id="br0">
      <inkml:brushProperty name="width" value="0.025" units="cm"/>
      <inkml:brushProperty name="height" value="0.025" units="cm"/>
    </inkml:brush>
  </inkml:definitions>
  <inkml:trace contextRef="#ctx0" brushRef="#br0">0 84 14638,'0'0'7239,"73"49"-6887,-45-49-192,5 0-672,6-22-1346,1-6-833,2-10-1953,-7-7-929</inkml:trace>
</inkml:ink>
</file>

<file path=ppt/ink/ink2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3:24.902"/>
    </inkml:context>
    <inkml:brush xml:id="br0">
      <inkml:brushProperty name="width" value="0.025" units="cm"/>
      <inkml:brushProperty name="height" value="0.025" units="cm"/>
    </inkml:brush>
  </inkml:definitions>
  <inkml:trace contextRef="#ctx0" brushRef="#br0">98 56 7815,'2'-10'4800,"8"-28"-396,-7 30-1041,-7 33-1772,-8 20-143,-26 69 1,26-85-668,2 1-1,0 0 1,2 0-1,2 1 1,-6 61-1,12-92-764,0 0 0,0 0 1,0-1-1,0 1 0,0 0 0,0 0 0,0 0 0,1 0 0,-1 0 0,0-1 0,0 1 0,0 0 0,0 0 0,0 0 1,1 0-1,-1 0 0,0 0 0,0 0 0,0-1 0,0 1 0,1 0 0,-1 0 0,0 0 0,0 0 0,0 0 0,1 0 1,-1 0-1,0 0 0,0 0 0,0 0 0,1 0 0,-1 0 0,0 0 0,0 0 0,0 1 0,1-1 0,-1 0 0,0 0 1,0 0-1,0 0 0,0 0 0,1 0 0,-1 0 0,0 0 0,0 1 0,0-1 0,0 0 0,0 0 0,1 0 0,-1 0 1,0 1-1,0-1 0,0 0 0,0 0 0,0 0 0,0 0 0,0 1 0,0-1 0,0 0 0,0 0 0,0 0 0,0 1 1,0-1-1,0 0 0,0 0 0,0 0 0,0 1 0,11-15 540,-3-4-490,-1 0 0,0-1 0,-2 0 1,0 0-1,-1 0 0,-1-1 0,-1 1 0,0-1 1,-2-22-1,-3 55-519,1-10 447,1 0 0,0-1 0,0 1 0,1 0 0,-1-1 0,0 1 0,1 0 0,0 0 0,0 0 0,0-1 0,0 1 0,0 0 0,0 0 0,1 0 0,-1-1 0,1 1 0,0 0 0,0-1 0,0 1 0,0 0 0,0-1 0,0 1 0,1-1 0,0 0 0,2 4 0,1-3 16,1 1 0,0-1 0,0 0 1,0 0-1,0 0 0,0-1 0,1 0 0,-1-1 0,1 1 0,0-1 0,-1 0 0,1-1 0,0 0 0,-1 0 0,1 0 1,0-1-1,-1 0 0,13-3 0,-5 0 69,0 0-1,0-1 1,-1 0 0,1-1 0,-2 0 0,1-2 0,20-14-1,-17 7-8,-14 12-65,0 0 0,1 0 1,-1 1-1,1 0 0,-1-1 1,1 1-1,0 0 0,0 0 1,0 0-1,0 1 0,3-2 1,-6 19-407,-4 3 452,0 0-1,-2 0 0,-12 28 1,11-33 14,1 1 0,1 0 0,0 0 0,1 1 0,1-1 0,-3 31 0,7-46-87,-1 0 1,0 0-1,0 1 1,0-1-1,0 0 1,0 1-1,0-1 0,0 0 1,0 0-1,1 1 1,-1-1-1,0 0 1,0 0-1,0 0 0,1 1 1,-1-1-1,0 0 1,0 0-1,1 0 1,-1 0-1,0 1 0,0-1 1,1 0-1,-1 0 1,0 0-1,0 0 0,1 0 1,-1 0-1,0 0 1,0 0-1,1 0 1,-1 0-1,0 0 0,1 0 1,-1 0-1,0 0 1,0 0-1,1 0 1,-1 0-1,0 0 0,1 0 1,-1 0-1,0 0 1,0-1-1,1 1 0,-1 0 1,0 0-1,0 0 1,0 0-1,1-1 1,-1 1-1,0 0 0,0 0 1,0-1-1,1 1 1,-1 0-1,0-1 1,15-11-1707,-8 3-335,-2 0 1,1-1-1,-1 1 0,6-17 0,3-18-8208</inkml:trace>
  <inkml:trace contextRef="#ctx0" brushRef="#br0" timeOffset="1">402 31 18097,'0'0'4260,"-6"63"-4708,24-46-962,4 1-1088,4-3-2339,2-1-3843</inkml:trace>
</inkml:ink>
</file>

<file path=ppt/ink/ink2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3:25.288"/>
    </inkml:context>
    <inkml:brush xml:id="br0">
      <inkml:brushProperty name="width" value="0.025" units="cm"/>
      <inkml:brushProperty name="height" value="0.025" units="cm"/>
    </inkml:brush>
  </inkml:definitions>
  <inkml:trace contextRef="#ctx0" brushRef="#br0">75 1 8520,'0'0'13720,"-3"8"-12589,-21 36 214,16-32-667,1 1 0,0 0 0,1 0 0,0 1 0,-7 28 1,13-42-658,0 1 1,1 0 0,-1 0 0,0-1-1,1 1 1,-1 0 0,0 0 0,1-1-1,-1 1 1,1 0 0,0-1 0,-1 1-1,1-1 1,-1 1 0,1-1 0,0 1 0,-1-1-1,1 1 1,0-1 0,0 1 0,-1-1-1,1 0 1,0 0 0,0 1 0,-1-1-1,1 0 1,0 0 0,0 0 0,0 0-1,0 0 1,-1 0 0,1 0 0,0 0-1,0 0 1,0 0 0,-1 0 0,3-1-1,35-5 701,-15-2-541,41-21-1,-50 22-187,0 0 0,0 1 0,0 0 0,1 1 0,0 1-1,0 0 1,21-2 0,-35 6 12,-1 0 0,1 1 0,0-1 0,-1 0 0,1 0 0,0 1 0,-1-1 0,1 0 0,-1 1 0,1-1 0,-1 1 0,1-1 0,-1 1 0,1-1 0,-1 1 0,1-1 0,-1 1 0,1-1 0,-1 1 0,0 0 0,1-1 0,-1 1 0,0 0 0,0-1 0,1 1 0,-1 0 0,0-1-1,0 1 1,0 0 0,0-1 0,0 1 0,0 0 0,0-1 0,0 1 0,0 0 0,0-1 0,0 1 0,-1 0 0,1 0 0,0 0 0,-8 34 536,7-33-501,-8 26 272,5-20-218,1 0-1,0 0 1,1 0 0,0 1 0,0-1 0,1 0 0,0 1 0,1-1 0,-1 1 0,2 9 0,0-16-94,0-1 0,0 0 0,0 0 0,0 0 0,0 0 0,1 0 0,-1-1 0,0 1 0,0 0 0,1 0 0,-1-1 0,1 1 0,-1-1 0,0 1 0,1-1 0,-1 0 0,1 0 0,-1 1 0,1-1 0,-1 0 0,1 0 0,-1 0 0,3-1 0,39-2 0,-31 0-412,0 0-1,0-1 1,0-1-1,0 1 1,-1-2 0,0 0-1,12-8 1,-14 4-7003,-6-1-6374</inkml:trace>
</inkml:ink>
</file>

<file path=ppt/ink/ink2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3:26.193"/>
    </inkml:context>
    <inkml:brush xml:id="br0">
      <inkml:brushProperty name="width" value="0.025" units="cm"/>
      <inkml:brushProperty name="height" value="0.025" units="cm"/>
    </inkml:brush>
  </inkml:definitions>
  <inkml:trace contextRef="#ctx0" brushRef="#br0">342 12 14990,'0'0'4036,"-11"-3"-2018,3 1-1877,0 0 0,0 0 0,0 1 0,0 0 1,-1 0-1,1 1 0,0 1 0,0-1 0,-1 1 0,1 0 0,0 1 1,0 0-1,0 0 0,1 1 0,-10 4 0,2 2 112,0 0 0,1 1 0,1 1 1,0 0-1,0 1 0,1 0 0,1 1 0,0 0 0,-15 23 0,19-25-121,1 1-1,0 0 0,0 0 1,1 0-1,1 0 0,0 1 1,1 0-1,0 0 0,1 0 1,0 0-1,1 0 0,1 26 1,0-36-138,1 0 1,-1 0 0,1 0-1,0 0 1,0 0 0,0 0-1,0-1 1,0 1 0,1 0-1,-1-1 1,1 1 0,-1-1-1,1 1 1,0-1 0,0 0-1,0 0 1,1 0 0,3 4-1,-1-4-81,0 1 1,1 0-1,-1-1 0,0 0 0,1 0 1,-1-1-1,1 1 0,0-1 0,7 0 1,5 0-571,0-1 0,0-1-1,0 0 1,0-1 0,26-8 0,32-17-4361,-1-12-4073</inkml:trace>
</inkml:ink>
</file>

<file path=ppt/ink/ink2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3:26.564"/>
    </inkml:context>
    <inkml:brush xml:id="br0">
      <inkml:brushProperty name="width" value="0.025" units="cm"/>
      <inkml:brushProperty name="height" value="0.025" units="cm"/>
    </inkml:brush>
  </inkml:definitions>
  <inkml:trace contextRef="#ctx0" brushRef="#br0">290 1 14510,'-12'2'4820,"-6"2"-4152,-1 1-1,1 1 0,1 0 0,-1 2 1,1 0-1,1 1 0,-1 0 1,2 1-1,-26 21 0,30-20-251,0 0-1,1 1 1,0 0-1,1 1 1,-9 16-1,16-26-372,0 1 0,1 0-1,-1 0 1,1-1-1,0 1 1,0 0 0,0 0-1,0 0 1,1 0-1,-1 0 1,1 5 0,1-7-44,-1 0 0,0 0 0,1 0 0,0 0 1,-1 0-1,1-1 0,0 1 0,0 0 0,0-1 1,0 1-1,0 0 0,0-1 0,1 1 0,-1-1 1,1 0-1,-1 1 0,1-1 0,-1 0 0,1 0 0,-1 0 1,1 0-1,0 0 0,0-1 0,2 2 0,5 1 18,0-1-1,-1 1 0,1-2 0,0 1 0,1-1 0,-1-1 0,0 0 0,0 0 0,0-1 0,0 0 0,0 0 0,0-1 0,0 0 1,0-1-1,0 0 0,-1 0 0,1-1 0,-1 0 0,0 0 0,11-9 0,-12 8 22,0-1 1,0 1-1,0-1 0,-1 0 0,0-1 1,0 1-1,-1-1 0,0-1 1,0 1-1,-1-1 0,1 0 0,-2 0 1,1 0-1,-1 0 0,0 0 1,-1-1-1,0 1 0,0-1 0,-1 0 1,0 0-1,-1-11 0,0 18-101,0 0-1,-1-1 0,1 1 1,-1 0-1,0 0 1,1 0-1,-1 0 0,0 0 1,0 0-1,0 0 1,-1 0-1,1 0 0,0 1 1,-1-1-1,1 0 1,-1 1-1,1-1 0,-1 1 1,0 0-1,0-1 1,-2 0-1,3 1-255,-1 0 0,0 1-1,1-1 1,-1 1 0,1-1 0,-1 1 0,0 0-1,1 0 1,-1 0 0,0 0 0,1 0-1,-1 0 1,1 0 0,-1 0 0,0 1 0,1-1-1,-1 0 1,1 1 0,-3 0 0,-2 7-4913,3 5-2471</inkml:trace>
</inkml:ink>
</file>

<file path=ppt/ink/ink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6:48.488"/>
    </inkml:context>
    <inkml:brush xml:id="br0">
      <inkml:brushProperty name="width" value="0.025" units="cm"/>
      <inkml:brushProperty name="height" value="0.025" units="cm"/>
    </inkml:brush>
  </inkml:definitions>
  <inkml:trace contextRef="#ctx0" brushRef="#br0">41 72 7591,'0'0'5952,"-6"-8"-3475,-21-27-64,20 17 2617,14 9-2221,22 8-1095,-22 1-1556,27-1 884,51 2-85,-79-1-948,0 1 0,0 0 0,1 0 0,-1 1 0,0-1 0,0 1 0,0 0 0,-1 1 0,1 0 0,7 4 0,-12-6-10,0 0 1,0 0-1,0 0 0,0 0 1,0 0-1,0 1 0,-1-1 0,1 0 1,0 0-1,-1 0 0,1 1 1,-1-1-1,1 0 0,-1 1 1,0-1-1,0 1 0,1-1 1,-1 0-1,0 1 0,0-1 1,0 1-1,0-1 0,-1 0 1,1 1-1,0-1 0,-1 0 0,1 1 1,0-1-1,-1 0 0,0 1 1,1-1-1,-1 0 0,0 0 1,0 0-1,1 0 0,-1 0 1,0 1-1,-1-1 0,-6 8 39,0 0 0,0-1 0,-14 11 0,15-14-40,-9 9 31,-44 39-5,57-49-24,0-1 1,0 0 0,0 1 0,1 0-1,-1 0 1,1 0 0,0 0 0,0 0-1,1 0 1,-1 0 0,1 1 0,0-1-1,0 1 1,-1 5 0,2-8 6,1-1-1,-1 0 1,0 0 0,1 1 0,-1-1 0,1 0-1,-1 0 1,1 0 0,0 1 0,-1-1-1,1 0 1,0 0 0,0 0 0,0 0 0,0-1-1,0 1 1,0 0 0,0 0 0,0 0 0,0-1-1,0 1 1,1-1 0,-1 1 0,0-1 0,0 1-1,1-1 1,-1 0 0,0 1 0,0-1-1,1 0 1,1 0 0,51 2 35,-42-2-125,56-3-2006,0-11-4059,-25 0-269</inkml:trace>
</inkml:ink>
</file>

<file path=ppt/ink/ink2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3:26.923"/>
    </inkml:context>
    <inkml:brush xml:id="br0">
      <inkml:brushProperty name="width" value="0.025" units="cm"/>
      <inkml:brushProperty name="height" value="0.025" units="cm"/>
    </inkml:brush>
  </inkml:definitions>
  <inkml:trace contextRef="#ctx0" brushRef="#br0">1 40 13164,'0'0'10314,"10"-5"-9267,5-2-588,0 2 1,0 0 0,0 0 0,27-3 0,-34 6-313,-1 1-1,0 0 1,1 1 0,-1 0 0,1 0-1,-1 0 1,1 1 0,-1 0-1,0 1 1,1-1 0,-1 1 0,0 1-1,0-1 1,9 6 0,-14-7-130,-1 0 0,1 0 1,-1 0-1,0 0 0,1 1 0,-1-1 1,0 0-1,0 1 0,0-1 1,0 1-1,0-1 0,0 1 0,0-1 1,0 1-1,-1 0 0,1-1 1,-1 1-1,1 0 0,-1-1 0,0 1 1,1 0-1,-1 2 0,-1-1 66,1 0-1,-1 1 1,0-1-1,0 0 1,0 0-1,0 0 1,0 0-1,-1 0 1,0-1-1,1 1 1,-4 4-1,-6 5 322,0 0 0,-1-1-1,-24 18 1,31-25-395,-26 17 273,23-17-232,1 0 0,0 1 0,1 0 0,-1 0-1,1 0 1,0 1 0,0-1 0,-7 12 0,13-16-50,0-1 0,0 1 0,0-1 0,0 1 0,1-1 0,-1 1 0,0-1 0,1 1 0,-1-1 0,0 1 0,1-1 0,-1 1 0,0-1 0,1 0 0,-1 1 0,1-1 0,-1 0 0,1 1 0,-1-1 0,1 0 0,-1 1 0,1-1 0,-1 0 0,1 0 0,-1 0 0,1 0 0,0 1 0,-1-1 0,1 0 0,-1 0 0,1 0 0,-1 0 0,1 0 0,0-1 0,-1 1 0,1 0 0,0 0 0,31 1 0,-29-1 0,68 0-853,101-2-7337,-105-5-2850</inkml:trace>
</inkml:ink>
</file>

<file path=ppt/ink/ink2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3:33.592"/>
    </inkml:context>
    <inkml:brush xml:id="br0">
      <inkml:brushProperty name="width" value="0.025" units="cm"/>
      <inkml:brushProperty name="height" value="0.025" units="cm"/>
    </inkml:brush>
  </inkml:definitions>
  <inkml:trace contextRef="#ctx0" brushRef="#br0">0 0 14606,'0'0'7111,"49"102"-6407,-46-30-319,-3 11-321,0 1 0,0-10-160,0-11-993,-3-15-1186,3-24 482,0-22-1763,0-11-5220</inkml:trace>
</inkml:ink>
</file>

<file path=ppt/ink/ink2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3:34.027"/>
    </inkml:context>
    <inkml:brush xml:id="br0">
      <inkml:brushProperty name="width" value="0.025" units="cm"/>
      <inkml:brushProperty name="height" value="0.025" units="cm"/>
    </inkml:brush>
  </inkml:definitions>
  <inkml:trace contextRef="#ctx0" brushRef="#br0">0 789 14286,'0'0'7036,"4"-8"-5979,88-157 2674,25-48-2754,-87 147-804,-3-1 1,-2-1-1,28-133 1,-55 222-99,1 0-1,2 31 1,-1 1-86,0-19-428,4 56-1,-2-79-129,0-1 1,0 1-1,1 0 0,0-1 1,1 1-1,0-1 0,1 0 1,0-1-1,8 12 0,14 11-5100</inkml:trace>
</inkml:ink>
</file>

<file path=ppt/ink/ink2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5:51.506"/>
    </inkml:context>
    <inkml:brush xml:id="br0">
      <inkml:brushProperty name="width" value="0.025" units="cm"/>
      <inkml:brushProperty name="height" value="0.025" units="cm"/>
    </inkml:brush>
  </inkml:definitions>
  <inkml:trace contextRef="#ctx0" brushRef="#br0">388 114 4324,'0'0'4735,"1"-8"-1905,0 4-2680,0-2 627,0 0 0,0 1 0,-1-1 0,0 0 0,0 0 0,-2-10-1,2 14-565,-1-1 0,0 1-1,0 0 1,0 0 0,0-1-1,0 1 1,-1 0 0,1 0-1,0 0 1,-1 1 0,0-1-1,1 0 1,-1 0 0,0 1-1,0-1 1,0 1 0,0 0-1,0 0 1,0-1 0,0 1-1,-1 0 1,1 1 0,-3-2-1,-3 0 40,0 0 0,-1 0 0,1 0-1,-1 1 1,1 1 0,-1-1 0,1 2 0,-1-1-1,1 1 1,-1 0 0,1 1 0,0 0 0,-11 3-1,8 0-81,-1 0 0,1 1 0,0 0 0,1 0 0,-1 1-1,1 1 1,1 0 0,-14 13 0,11-8-97,1 1 1,0 0-1,0 0 1,2 1-1,0 0 1,1 1-1,0-1 0,1 2 1,1-1-1,1 1 1,0 0-1,-5 34 1,9-40-49,1 0 1,-1 0 0,2-1 0,0 1 0,0 0-1,1 0 1,0 0 0,1-1 0,0 1 0,0-1-1,9 17 1,-8-21-8,-1-1 0,1 0 1,0 0-1,1 0 0,-1-1 0,1 1 0,0-1 0,0 0 0,0 0 1,1-1-1,-1 0 0,1 0 0,0 0 0,0 0 0,0-1 0,0 0 1,0 0-1,0-1 0,1 0 0,-1 0 0,8 0 0,-4 0 6,1 0 0,0-1 0,0-1 0,0 0 0,-1 0 0,1-1 0,0 0 0,-1-1 0,0 0 0,1-1 0,12-6 0,-18 7 74,-1 0 0,0 0 0,1 0 0,-1-1-1,0 1 1,-1-1 0,1 0 0,-1 0-1,0 0 1,0-1 0,0 1 0,0-1-1,-1 1 1,1-1 0,-1 0 0,-1 0 0,1 0-1,-1 0 1,0-1 0,0 1 0,0 0-1,-1 0 1,0-1 0,0-9 0,-1 11-65,1 0 0,-1 0 0,0 1 1,0-1-1,-1 1 0,1-1 0,-1 1 1,1-1-1,-1 1 0,0 0 0,0 0 1,-1 0-1,1 0 0,-1 0 0,1 1 1,-1-1-1,0 1 0,0-1 0,0 1 1,0 0-1,-4-2 0,3 2-14,0 0 1,-1 0-1,1 0 0,0 1 0,0 0 1,-1 0-1,1 0 0,-1 0 1,1 0-1,-1 1 0,1 0 0,-1 0 1,1 0-1,-1 1 0,1-1 0,-1 1 1,-6 3-1,-6 11-17,17-14 0,0-1 0,0 0 0,-1 0 0,1 0 0,0 1 0,0-1 0,-1 0 0,1 0 0,0 1 0,0-1 0,0 0 0,-1 0 0,1 1 0,0-1 0,0 0 0,0 1 0,0-1 0,0 0 0,0 1 0,0-1 0,-1 0 0,1 1 0,0-1 0,0 0 0,0 1 0,0-1 0,1 0 0,-1 1 0,0-1 0,0 0 0,0 1 0,0-1 0,0 0 0,0 0 0,0 1 0,1-1 0,-1 0 0,0 1 0,0-1 0,0 0 0,1 0 0,-1 1 0,0-1 0,0 0 0,1 0 0,-1 0 0,0 1 0,0-1 0,1 0 0,-1 0 0,0 0 0,1 0 0,-1 0 0,0 0 0,1 0 0,-1 1 0,0-1 0,0 0 0,1 0 0,-1 0 0,0 0 0,1 0 0,0-1 0,9 0 1,1 0-1,0-1 1,-1-1-1,0 1 1,1-2-1,-1 0 1,18-9-1,-19 8-2,0 1 0,1 0-1,0 0 1,0 1 0,0 0 0,0 1-1,0 0 1,17-1 0,-26 3-10,0 0 1,0 1-1,1-1 1,-1 1-1,0-1 0,0 1 1,0 0-1,0 0 0,0-1 1,0 1-1,0 0 1,0 0-1,0 0 0,-1 0 1,1 0-1,0 0 0,0 0 1,-1 0-1,1 0 1,-1 0-1,1 0 0,-1 0 1,1 1-1,-1-1 1,0 0-1,1 0 0,-1 1 1,0-1-1,0 0 0,0 0 1,0 2-1,0 54-168,-1-39 230,0 11 46,-2-1-1,-7 31 1,5-31-19,1 0 0,-1 32 0,5-60-85,0 1 1,0-1-1,0 1 0,0 0 1,0-1-1,0 1 0,0-1 1,1 1-1,-1-1 0,0 1 1,0-1-1,1 1 0,-1-1 1,0 0-1,0 1 0,1-1 1,-1 1-1,1-1 1,-1 0-1,0 1 0,1-1 1,-1 0-1,1 1 0,-1-1 1,1 0-1,-1 1 0,1-1 1,-1 0-1,1 0 0,-1 0 1,1 0-1,-1 1 0,1-1 1,-1 0-1,1 0 0,-1 0 1,1 0-1,-1 0 0,1 0 1,-1-1-1,1 1 0,-1 0 1,1 0-1,-1 0 0,1 0 1,-1 0-1,1-1 1,-1 1-1,1 0 0,-1-1 1,1 1-1,-1 0 0,1-1 1,-1 1-1,0 0 0,1-1 1,27-21-1399,-19 11-177,-2-1 0,0 0 0,0 0 0,-1 0 0,-1-1-1,0 0 1,0 0 0,2-18 0,8-33-10738</inkml:trace>
</inkml:ink>
</file>

<file path=ppt/ink/ink2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5:51.895"/>
    </inkml:context>
    <inkml:brush xml:id="br0">
      <inkml:brushProperty name="width" value="0.025" units="cm"/>
      <inkml:brushProperty name="height" value="0.025" units="cm"/>
    </inkml:brush>
  </inkml:definitions>
  <inkml:trace contextRef="#ctx0" brushRef="#br0">110 0 16560,'0'0'2060,"-5"14"946,-22 55 1232,10-31-2629,2 1-1,2 0 1,-14 69-1,25-99-1632,0 1 0,1 0 0,1 0 0,-1-1 0,1 1 0,1 0 0,0 0 0,1-1 0,-1 1 0,2-1-1,-1 1 1,2-1 0,-1 0 0,1 0 0,0 0 0,1-1 0,0 1 0,0-1 0,1 0 0,0-1 0,10 11 0,-15-18-128,-1 1 1,0-1 0,0 1-1,1-1 1,-1 1-1,0-1 1,1 1 0,-1-1-1,0 0 1,1 1-1,-1-1 1,1 1 0,-1-1-1,1 0 1,-1 1 0,1-1-1,-1 0 1,1 0-1,-1 1 1,1-1 0,-1 0-1,1 0 1,-1 0 0,1 0-1,-1 0 1,1 0-1,0 0 1,-1 0 0,1 0-1,-1 0 1,1 0-1,-1 0 1,1 0 0,0 0-1,-1 0 1,1-1 0,-1 1-1,1 0 1,-1 0-1,1-1 1,-1 1 0,1 0-1,-1-1 1,1 1-1,-1 0 1,0-1 0,1 1-1,-1-1 1,0 1 0,1-1-1,-1 1 1,0-1-1,1 1 1,-1-1 0,0 1-1,0-1 1,0 1-1,1-1 1,-1 1 0,0-1-1,0 1 1,0-1 0,0 0-1,1-45-7963,-2 35 5393,1-24-4870</inkml:trace>
</inkml:ink>
</file>

<file path=ppt/ink/ink2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5:52.346"/>
    </inkml:context>
    <inkml:brush xml:id="br0">
      <inkml:brushProperty name="width" value="0.025" units="cm"/>
      <inkml:brushProperty name="height" value="0.025" units="cm"/>
    </inkml:brush>
  </inkml:definitions>
  <inkml:trace contextRef="#ctx0" brushRef="#br0">1 79 8360,'0'0'14883,"6"9"-13842,-4-6-963,1 1 0,-1-1-1,1 1 1,0-1 0,0 0-1,0 0 1,0 0 0,1-1-1,-1 1 1,1-1 0,0 0-1,0 0 1,0 0 0,0-1-1,0 1 1,0-1 0,0 0-1,0 0 1,0 0 0,1-1-1,-1 1 1,0-1 0,1 0-1,-1 0 1,0-1 0,0 1-1,1-1 1,-1 0 0,0 0-1,6-3 1,-2 2 4,0-2 1,0 1-1,0-1 0,-1 0 0,0 0 1,1-1-1,8-8 0,-13 10-43,0 0 0,0 1 0,0-1 0,0 0 0,-1-1 0,0 1 0,1 0 0,-1-1 0,-1 1 0,1-1 0,0 0 0,-1 1 0,0-1 0,0 0 0,0 0 0,0 0 0,0 0 0,-1-4 0,0 7-35,0 0 0,0 0 0,-1 0 0,1 0 0,0 0 1,-1 1-1,1-1 0,-1 0 0,1 0 0,-1 1 0,1-1 1,-1 0-1,0 0 0,1 1 0,-1-1 0,0 1 1,1-1-1,-1 1 0,0-1 0,0 1 0,0-1 0,1 1 1,-1 0-1,0-1 0,0 1 0,0 0 0,0 0 0,0-1 1,0 1-1,1 0 0,-1 0 0,0 0 0,0 0 0,0 0 1,0 1-1,0-1 0,0 0 0,-1 1 0,-2-1 2,0 1 0,0 0-1,0 0 1,1 0 0,-1 0-1,0 0 1,1 1-1,-8 4 1,3 2 107,0 0 0,1 0 0,0 1 0,0 0 0,1 0 0,0 1 0,0-1 0,1 1 0,1 1 0,0-1 0,0 1 0,1-1-1,0 1 1,1 0 0,0 0 0,0 0 0,2 1 0,0 13 0,0-24-94,0 1 0,0 0 0,0-1 0,1 1 0,-1-1 0,1 1 0,-1-1 0,1 1 0,-1-1 0,1 1 1,0-1-1,0 0 0,0 1 0,0-1 0,0 0 0,0 0 0,0 0 0,0 0 0,1 0 0,-1 0 0,0 0 0,3 1 0,-1 0 16,0-1-1,1 0 1,-1 0 0,0 0-1,1-1 1,-1 1 0,1-1-1,-1 0 1,8 0-1,0-1 31,-1-1 0,1 0 0,-1-1 0,1 0 0,-1 0 0,10-5 0,4-6-66,-1 0 0,0-1 0,-2-1 0,0-1 0,0-1 0,-2-1 0,0-1 0,-2 0 0,0-1 0,23-39 0,-48 77-5,-39 97 577,43-102-513,1-1 1,1 0-1,-1 1 0,2 0 0,-1 0 0,2-1 1,0 1-1,1 16 0,0-27-58,-1 1 0,1 0 0,0 0 0,0 0 0,0-1 0,0 1 0,0-1 0,0 1 0,0 0 0,0-1 0,1 0 0,-1 1 0,1-1 0,-1 0 0,1 0 0,-1 0 0,1 0 0,0 0 0,-1 0 0,1 0 0,0 0 0,0-1 0,0 1 0,-1-1 0,1 1 0,0-1 0,0 0 0,0 0 0,0 0 0,0 0 0,0 0 0,0 0 0,0-1 0,3 0 0,1 1 0,0-1 0,0 0 0,0-1 0,0 1 0,0-1 0,0 0 0,0-1 0,-1 1 0,10-7 0,-11 6-299,0-1 1,0 0-1,-1 0 1,1 0-1,-1 0 1,0 0-1,0-1 0,-1 0 1,1 1-1,-1-1 1,0 0-1,2-7 0,-3 7-274,0 0 0,0 0 0,0 0 0,-1 0-1,0 0 1,0-1 0,0 1 0,0 0 0,-1 0-1,0 0 1,0 0 0,0 0 0,-1 0-1,0 1 1,0-1 0,0 0 0,0 1 0,-1 0-1,0-1 1,-4-4 0,-13-13-10189</inkml:trace>
</inkml:ink>
</file>

<file path=ppt/ink/ink2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5:52.718"/>
    </inkml:context>
    <inkml:brush xml:id="br0">
      <inkml:brushProperty name="width" value="0.025" units="cm"/>
      <inkml:brushProperty name="height" value="0.025" units="cm"/>
    </inkml:brush>
  </inkml:definitions>
  <inkml:trace contextRef="#ctx0" brushRef="#br0">1 1 14830,'0'0'9129,"38"48"-31038</inkml:trace>
</inkml:ink>
</file>

<file path=ppt/ink/ink2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5:53.075"/>
    </inkml:context>
    <inkml:brush xml:id="br0">
      <inkml:brushProperty name="width" value="0.025" units="cm"/>
      <inkml:brushProperty name="height" value="0.025" units="cm"/>
    </inkml:brush>
  </inkml:definitions>
  <inkml:trace contextRef="#ctx0" brushRef="#br0">174 271 17296,'0'0'3785,"-12"1"-3005,5 0-678,0 0 0,0 0 1,0 1-1,1 0 0,-1 0 1,0 0-1,1 1 1,0 0-1,-1 0 0,1 1 1,1 0-1,-1 0 0,0 0 1,1 1-1,0-1 0,0 1 1,0 1-1,1-1 0,-1 1 1,1-1-1,1 1 1,-5 9-1,3-4 111,0-1 1,2 1-1,-1 0 1,1 0-1,0 0 0,1 1 1,1-1-1,0 0 1,0 1-1,2 13 0,-1-22-192,0 0 1,0 0-1,1 0 0,0 0 0,-1 0 0,1 0 0,0 0 0,1 0 1,-1 0-1,0 0 0,1-1 0,-1 1 0,1 0 0,0-1 0,0 0 0,0 1 1,0-1-1,1 0 0,-1 0 0,0 0 0,1 0 0,0 0 0,-1-1 1,1 1-1,0-1 0,0 0 0,0 0 0,0 0 0,0 0 0,0 0 0,0-1 1,0 1-1,0-1 0,0 0 0,0 0 0,0 0 0,0 0 0,0-1 1,1 1-1,-1-1 0,4-1 0,3-1 78,0 0 0,0-1 0,0 0 0,-1-1 0,1 0 0,-1 0 0,0-1-1,0 0 1,-1 0 0,0-1 0,0-1 0,-1 1 0,13-17 0,-3 1 6,-1 0 1,0-1-1,-2 0 0,12-28 0,-19 32-75,0 1 0,-1-1 0,-1 0 0,0 0 0,-2 0-1,-1-1 1,0 0 0,-1 1 0,-3-32 0,1 48-38,1-1 1,-1 1-1,0-1 1,0 1-1,0-1 0,-1 1 1,1 0-1,-1-1 1,0 1-1,0 0 0,-1 0 1,1 1-1,-1-1 1,0 0-1,0 1 0,0-1 1,0 1-1,-1 0 1,-6-4-1,7 5 1,0 1 0,-1-1 1,1 1-1,0 0 0,-1 0 1,0 0-1,1 0 0,-1 1 0,1-1 1,-1 1-1,0 0 0,1 0 0,-1 0 1,0 1-1,1-1 0,-1 1 1,1 0-1,-1 0 0,1 0 0,-1 0 1,1 1-1,0-1 0,0 1 0,-6 4 1,-4 3 84,0 1 0,1 0 0,-18 20 0,26-26-54,0 0-1,1 1 0,0-1 1,-1 1-1,2 0 1,-1-1-1,0 1 1,1 1-1,0-1 1,0 0-1,1 0 0,-1 1 1,0 10-1,2-14-16,1 0-1,-1 0 0,1 0 0,-1 0 0,1 0 0,0 0 0,0 0 0,0-1 1,0 1-1,0 0 0,0 0 0,1-1 0,-1 1 0,1-1 0,-1 1 1,1-1-1,-1 1 0,1-1 0,0 0 0,0 0 0,3 2 0,49 20 90,-37-17-76,-2-1-25,-1 1-1,-1 1 1,1 0 0,-1 1-1,-1 1 1,20 16-1,-27-20 103,0 0 0,0 0-1,0 1 1,-1 0 0,0 0 0,-1 0 0,1 0-1,-1 1 1,0-1 0,-1 1 0,1 0-1,-1 0 1,-1 0 0,1 0 0,-1 0-1,0 9 1,-2 8 384,1 29 98,0-51-660,0 0 1,0 0-1,0 0 0,0 0 1,1-1-1,-1 1 0,1 0 0,-1 0 1,1 0-1,0-1 0,-1 1 0,1 0 1,0-1-1,0 1 0,0-1 1,0 1-1,1-1 0,-1 1 0,0-1 1,3 2-1,6-4-4515,-1-8-4522</inkml:trace>
</inkml:ink>
</file>

<file path=ppt/ink/ink2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5:53.665"/>
    </inkml:context>
    <inkml:brush xml:id="br0">
      <inkml:brushProperty name="width" value="0.025" units="cm"/>
      <inkml:brushProperty name="height" value="0.025" units="cm"/>
    </inkml:brush>
  </inkml:definitions>
  <inkml:trace contextRef="#ctx0" brushRef="#br0">26 0 10314,'0'0'14814,"0"14"-13512,2 55 262,-3 1 1,-12 86-1,8-128-1132,1-1 1,0 37-1,3-63-427,1 0 0,0 1-1,0-1 1,1 0 0,-1 1 0,0-1-1,0 0 1,1 0 0,-1 1 0,1-1-1,-1 0 1,1 0 0,-1 0 0,1 0-1,0 1 1,-1-1 0,1 0 0,0 0 0,0 0-1,0 0 1,0-1 0,0 1 0,0 0-1,0 0 1,0-1 0,0 1 0,0 0-1,1-1 1,-1 1 0,0-1 0,0 1 0,1-1-1,-1 0 1,0 0 0,0 0 0,1 1-1,-1-1 1,0 0 0,1 0 0,-1-1-1,0 1 1,0 0 0,1 0 0,-1-1-1,0 1 1,0-1 0,1 1 0,0-1 0,7-2 13,0 0 1,-1 0 0,1-1 0,-1-1 0,13-7 0,14-15-19,-27 19 0,0 1 0,0 0 0,1 1 0,0 0 0,0 1 0,0 0 0,1 0 0,0 0 0,18-4 0,-27 9 0,0 0 0,-1 0 0,1 0 0,0 0 0,0 0 0,-1 0 0,1 1 0,0-1 0,-1 0 0,1 0 0,0 1 0,-1-1 0,1 0 0,0 1 0,-1-1 0,1 1 0,-1-1 0,1 1 0,0-1 0,-1 1 0,1-1 0,-1 1 0,0 0 0,1-1 0,-1 1 0,0 0 0,1-1 0,-1 1 0,0 0 0,1-1 0,-1 1 0,0 0 0,0 0 0,0-1 0,0 1 0,0 0 0,0 0 0,1 37 0,-2-27 0,-15 133 0,16-144-7,0 0-1,0 1 1,0-1 0,0 0-1,0 0 1,0 1 0,0-1-1,0 0 1,0 1-1,0-1 1,0 0 0,0 0-1,0 1 1,0-1 0,1 0-1,-1 1 1,0-1 0,0 0-1,0 0 1,0 1 0,1-1-1,-1 0 1,0 0-1,0 0 1,0 1 0,1-1-1,-1 0 1,0 0 0,0 0-1,1 0 1,-1 0 0,0 1-1,0-1 1,1 0 0,-1 0-1,0 0 1,1 0 0,-1 0-1,0 0 1,0 0-1,1 0 1,-1 0 0,1 0-1,16-7-872,13-16-2005,3-23-7648,-18 18 1292</inkml:trace>
</inkml:ink>
</file>

<file path=ppt/ink/ink2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5:54.442"/>
    </inkml:context>
    <inkml:brush xml:id="br0">
      <inkml:brushProperty name="width" value="0.025" units="cm"/>
      <inkml:brushProperty name="height" value="0.025" units="cm"/>
    </inkml:brush>
  </inkml:definitions>
  <inkml:trace contextRef="#ctx0" brushRef="#br0">17 348 15214,'0'0'12706,"9"4"-11494,-5-2-1135,0 0 1,0 0-1,0-1 1,1 0-1,-1 0 1,0 0-1,1 0 1,-1-1-1,1 0 1,-1 0-1,8-1 1,-10 1-61,1-1 0,-1 1 1,1-1-1,-1 0 0,0 0 0,1 0 1,-1 0-1,0 0 0,0-1 0,0 1 1,0-1-1,0 1 0,0-1 0,0 0 1,0 0-1,-1 0 0,1 0 0,-1 0 1,1 0-1,-1 0 0,0 0 0,0 0 1,0-1-1,0 1 0,0-1 0,-1 1 1,1 0-1,0-5 0,-1 6-8,1-1 0,-1 1 0,0-1-1,0 1 1,1-1 0,-1 0 0,0 1 0,0-1-1,0 1 1,-1-1 0,1 1 0,0-1 0,-1 0-1,1 1 1,-1-1 0,1 1 0,-1-1 0,0 1-1,1 0 1,-1-1 0,-2-1 0,2 2-10,0 1 1,0-1-1,0 0 0,-1 1 1,1-1-1,0 1 1,0-1-1,-1 1 1,1 0-1,-1 0 1,1-1-1,0 1 1,-1 0-1,1 0 0,0 0 1,-1 1-1,1-1 1,0 0-1,-3 1 1,-1 0-11,1 1 0,0 0 0,-1-1 1,1 1-1,0 1 0,0-1 0,0 1 1,0 0-1,0-1 0,1 2 1,-1-1-1,1 0 0,-5 7 0,2 0 6,1 0 0,0 0-1,1 1 1,0-1 0,0 1-1,1 0 1,1 0 0,0 0-1,0 1 1,1-1 0,1 0-1,0 1 1,1 13 0,-1-24 4,1 1 1,-1 0 0,0-1 0,1 1 0,-1-1 0,1 1 0,-1-1 0,1 1 0,0-1 0,0 1 0,0-1 0,0 0 0,0 0 0,0 1 0,0-1 0,0 0 0,0 0-1,1 0 1,-1 0 0,0 0 0,1 0 0,-1 0 0,0-1 0,3 2 0,0-1 10,0 0-1,-1-1 1,1 1-1,0-1 1,0 0-1,0 0 1,0 0-1,0-1 1,-1 1 0,6-2-1,1-1 10,1 0 0,0-1-1,-1 0 1,0-1 0,0 0 0,14-9-1,-13 5-25,0 0-1,0 0 1,0-1-1,-1 0 1,-1-1-1,0 0 0,0 0 1,-1-1-1,-1 0 1,0-1-1,7-17 1,-21 50-697,1-4 754,1-1-1,0 1 0,1 0 1,1 0-1,1 0 1,-1 23-1,3-38-29,0 0-1,0 0 1,0 0 0,0 0-1,0 0 1,1 0 0,-1 1 0,0-1-1,1 0 1,-1 0 0,1 0-1,-1-1 1,1 1 0,0 0-1,-1 0 1,1 0 0,0 0 0,0 0-1,0-1 1,-1 1 0,1 0-1,0-1 1,0 1 0,0-1-1,2 2 1,0-1 10,-1-1-1,1 1 1,0-1-1,0 0 0,0 1 1,-1-1-1,1 0 1,0-1-1,0 1 1,3-1-1,2-1 30,0 0-1,0 0 0,0-1 0,0 0 0,-1-1 1,11-5-1,-1-4-16,0-1-1,-1-1 1,-1 0 0,0 0-1,-1-2 1,-1 0 0,0 0 0,-1-1-1,-2-1 1,16-34 0,-13 22-78,-3-1 0,0 0 0,-2 0 0,-2-1 1,0 0-1,0-39 0,-10 110-74,-8 40 1,5-42 315,-4 60-1,11-54-73,2-1-1,2 1 0,1-1 1,17 58-1,-116-226-2989,67 93 2299,-7-5-75,24 29 619,1-1 1,0 1-1,0-1 0,1-1 1,1 0-1,-8-15 1,15 27 58,0-1 0,1 0 0,-1 1 0,0-1 0,0 0 0,1 1 0,-1-1 0,0 0 0,1 1 0,-1-1 0,1 1 0,-1-1 0,1 1 0,-1-1 0,1 1 0,-1-1 0,1 1 0,-1-1 0,1 1 0,0 0 0,-1-1 0,1 1 0,0 0 0,-1 0 0,1 0 0,0-1 0,-1 1 0,1 0 0,0 0 0,0 0 1,-1 0-1,1 0 0,0 0 0,-1 0 0,1 0 0,0 0 0,-1 1 0,2-1 0,42 0 107,-33 0 41,97 2 330,0 0-3526,-105-2 2078,6-1-1783,-9-4-3500,-6-8-2594</inkml:trace>
</inkml:ink>
</file>

<file path=ppt/ink/ink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6:49.188"/>
    </inkml:context>
    <inkml:brush xml:id="br0">
      <inkml:brushProperty name="width" value="0.025" units="cm"/>
      <inkml:brushProperty name="height" value="0.025" units="cm"/>
    </inkml:brush>
  </inkml:definitions>
  <inkml:trace contextRef="#ctx0" brushRef="#br0">22 7 8552,'0'0'15455,"8"-3"-14681,-7 3-759,0-1 1,0 1-1,0-1 1,1 1-1,-1 0 0,0-1 1,0 1-1,0 0 1,0 0-1,0 0 1,0 0-1,0 0 1,1 0-1,-1 0 0,0 0 1,0 0-1,0 0 1,0 0-1,0 1 1,0-1-1,0 1 1,0-1-1,0 1 1,0-1-1,0 1 0,0-1 1,0 1-1,0 0 1,0-1-1,0 1 1,-1 0-1,1 0 1,0 0-1,0 0 0,-1 0 1,1 0-1,-1 0 1,2 2-1,-1 5 56,0 1 1,0 0-1,-1-1 0,0 1 1,-3 15-1,-3 24 57,-24 86-1,17-84 1820,-7 57-1,26-135-1678,2 1 1,0-1-1,2 2 0,25-49 1,-22 49-159,-7 13-145,4-10-30,1 1 1,1 0 0,26-36 0,-35 54 46,0 0-1,1 0 1,-1 1 0,1-1-1,-1 1 1,1-1 0,0 1-1,0 0 1,0 1 0,1-1-1,-1 1 1,1-1 0,0 2-1,-1-1 1,1 0 0,0 1-1,0 0 1,0 0 0,0 0-1,0 1 1,0 0 0,0-1-1,0 2 1,0-1 0,7 2-1,-9-1 7,0 0-1,0 1 0,0-1 1,0 1-1,0 0 0,0 0 1,0 0-1,-1 0 0,1 0 1,-1 0-1,1 1 0,-1-1 1,0 1-1,0 0 0,0 0 1,-1 0-1,1-1 0,-1 2 1,1-1-1,-1 0 0,1 5 1,-1-5 64,0-1 0,-1 0 0,1 1 0,-1-1 0,1 1 0,-1-1 1,0 1-1,0-1 0,0 1 0,-1-1 0,1 1 0,-1-1 0,1 1 0,-1-1 1,0 0-1,0 1 0,0-1 0,0 0 0,0 0 0,0 0 0,-1 0 1,1 0-1,-1 0 0,1 0 0,-1 0 0,0 0 0,0-1 0,-4 4 0,-6 1 17,0-1 0,-1 0-1,1 0 1,-1-1-1,0-1 1,0 0 0,-1-1-1,1 0 1,0-1-1,-1-1 1,1 0-1,-17-2 1,30 1-77,-1 1-1,1 0 1,-1 0-1,1-1 1,0 1 0,-1 0-1,1-1 1,-1 1-1,1 0 1,0-1 0,-1 1-1,1-1 1,0 1 0,-1-1-1,1 1 1,0-1-1,0 1 1,-1-1 0,1 1-1,0-1 1,0 1-1,0-1 1,0 1 0,0-1-1,0 1 1,0-1-1,0 0 1,0 1 0,0-1-1,0 1 1,0-1 0,0 1-1,0-1 1,1 1-1,-1-1 1,0 1 0,0-1-1,0 1 1,1-1-1,-1 1 1,0-1 0,1 1-1,-1 0 1,1-1-1,-1 1 1,0-1 0,2 1-1,16-24-3034,-18 24 3040,31-33-7118</inkml:trace>
</inkml:ink>
</file>

<file path=ppt/ink/ink2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5:54.848"/>
    </inkml:context>
    <inkml:brush xml:id="br0">
      <inkml:brushProperty name="width" value="0.025" units="cm"/>
      <inkml:brushProperty name="height" value="0.025" units="cm"/>
    </inkml:brush>
  </inkml:definitions>
  <inkml:trace contextRef="#ctx0" brushRef="#br0">0 74 4805,'0'0'19058,"60"17"-18802,-18-4-128,8-2-641,3-3-3298,1-6-4677</inkml:trace>
  <inkml:trace contextRef="#ctx0" brushRef="#br0" timeOffset="1">649 0 320,'0'0'25176,"-14"69"-23414,1-32-33,-1 11-479,1 5-289,0 7-513,0 6-288,3 7-96,0 6-32,2 3-288,4 2-961,3-1-865,1-11-1089,0-12-2338,7-19-5702</inkml:trace>
</inkml:ink>
</file>

<file path=ppt/ink/ink2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5:55.739"/>
    </inkml:context>
    <inkml:brush xml:id="br0">
      <inkml:brushProperty name="width" value="0.025" units="cm"/>
      <inkml:brushProperty name="height" value="0.025" units="cm"/>
    </inkml:brush>
  </inkml:definitions>
  <inkml:trace contextRef="#ctx0" brushRef="#br0">108 1 8392,'0'0'12230,"-8"4"-10740,2 0-1289,0 1 1,1-1-1,-1 1 1,1 0 0,0 0-1,0 1 1,1-1-1,0 1 1,0 0 0,0 0-1,1 1 1,0-1-1,0 1 1,0-1 0,1 1-1,-3 13 1,-2 10 410,0 1-1,2 0 1,1 0 0,1 42 0,3-71-593,0 1 0,0-1 0,0 1 0,0-1 0,0 1 0,1-1 0,-1 1 0,1-1 1,0 1-1,0-1 0,0 0 0,0 1 0,0-1 0,0 0 0,1 0 0,-1 0 0,1 0 0,-1 0 0,1 0 1,0 0-1,0-1 0,0 1 0,0 0 0,0-1 0,0 0 0,0 1 0,1-1 0,-1 0 0,0 0 0,1 0 0,-1-1 1,1 1-1,-1-1 0,1 1 0,-1-1 0,1 0 0,3 0 0,3 0 19,-1 0-1,1-1 0,-1 0 1,0-1-1,0 0 1,1 0-1,-2-1 1,1 0-1,0 0 0,12-8 1,-7 3-23,1 0 0,-2-2-1,1 1 1,-1-2 0,-1 0 0,0 0 0,0-1 0,-1 0 0,-1-1 0,0 0-1,0 0 1,-2-1 0,10-21 0,-46 147-293,25-99 322,0-3 120,1 0 0,0 0 0,1 1 0,0-1 0,0 1 0,1-1 0,0 19 0,2-27-133,0-1 0,0 0-1,-1 0 1,1 0 0,0 0-1,1 0 1,-1 0 0,0 0-1,0 0 1,0 0 0,0 0-1,1-1 1,-1 1 0,0 0-1,1-1 1,-1 1 0,1-1-1,-1 0 1,1 1-1,-1-1 1,0 0 0,1 0-1,-1 0 1,1 0 0,-1 0-1,1 0 1,-1 0 0,1-1-1,-1 1 1,1 0 0,1-1-1,51-12 484,8-16-269,-50 22-246,0 1 0,1 0 0,0 0 0,0 2 0,0-1-1,0 2 1,1 0 0,16-2 0,-29 5 1,0 1 0,0 0-1,0-1 1,0 1 0,0 0 0,0 0-1,0-1 1,0 1 0,0 0 0,-1 0-1,1 0 1,0 0 0,-1 0 0,1 0-1,0 0 1,-1 1 0,1-1 0,-1 0-1,0 0 1,1 0 0,-1 1 0,0-1 0,0 0-1,0 0 1,0 0 0,0 1 0,0-1-1,0 2 1,-1 49 21,0-43-19,0 8-2,2 17 0,-1-33 0,0 0 0,1 0 0,-1 0 0,1 0 0,0 0 0,-1 0 0,1 0 0,0 0 0,0-1 0,-1 1 0,1 0 0,0-1 0,0 1 0,0 0 0,0-1 0,0 1 0,0-1 0,0 1 0,0-1 0,0 0 0,0 1 0,0-1 0,0 0 0,0 0 0,0 0 0,0 0 0,0 0 0,1 0 0,0 0 0,9-2 0,0 1 0,0-2 0,0 0 0,0 0 0,-1-1 0,1 0 0,-1-1 0,0 0 0,-1-1 0,1 0 0,13-11 0,24-14 0,-47 31-41,1-1-1,-1 1 1,1-1 0,-1 1-1,1-1 1,-1 1 0,1-1-1,-1 1 1,1 0 0,0-1-1,-1 1 1,1 0 0,0 0 0,-1-1-1,1 1 1,0 0 0,-1 0-1,1 0 1,0 0 0,-1 0-1,1 0 1,0 0 0,-1 0-1,1 0 1,0 0 0,0 0-1,-1 0 1,1 1 0,0-1-1,-1 0 1,1 0 0,-1 1-1,1-1 1,0 0 0,-1 1 0,1-1-1,-1 1 1,1-1 0,-1 1-1,1-1 1,-1 1 0,1-1-1,0 2 1,0 31-5171,-1-20 2281</inkml:trace>
</inkml:ink>
</file>

<file path=ppt/ink/ink2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5:56.849"/>
    </inkml:context>
    <inkml:brush xml:id="br0">
      <inkml:brushProperty name="width" value="0.025" units="cm"/>
      <inkml:brushProperty name="height" value="0.025" units="cm"/>
    </inkml:brush>
  </inkml:definitions>
  <inkml:trace contextRef="#ctx0" brushRef="#br0">190 314 14638,'4'-9'1591,"-3"7"-1404,17-43 2830,-15 38-1946,-1 0 0,0 0 0,-1 0 0,0 0 0,1-15 0,-2 22-990,0-1 1,0 1-1,0-1 0,0 1 1,0-1-1,0 1 0,0 0 1,0-1-1,0 1 0,-1-1 1,1 1-1,0 0 0,0-1 1,0 1-1,0-1 0,-1 1 1,1 0-1,0-1 0,0 1 1,-1 0-1,1-1 0,0 1 1,-1 0-1,1-1 0,0 1 1,-1 0-1,1 0 0,0 0 1,-1-1-1,1 1 0,0 0 0,-1 0 1,0 0-1,-16 5 1029,-12 19-618,21-10-472,1-1 1,1 1 0,0 1-1,1-1 1,1 1-1,0 0 1,1 0-1,0 0 1,1 1-1,1-1 1,1 1-1,1 23 1,0-35-23,-1 0 0,1 0 1,-1 0-1,1 0 0,0 0 0,1 0 1,-1 0-1,1 0 0,-1-1 0,1 1 1,0-1-1,1 1 0,-1-1 0,0 0 1,1 1-1,3 2 0,5 3-26,1 0 0,-1 0-1,19 9 1,-21-14-56,-1 1 1,1 1-1,-1 0 0,0 0 0,0 0 0,-1 1 1,1 0-1,5 9 0,-8-9 48,-1 1 1,-1 0-1,0 0 1,0 0-1,0 0 0,-1 0 1,0 1-1,-1-1 1,0 1-1,0-1 1,-1 1-1,0-1 0,0 1 1,-1-1-1,0 1 1,-1-1-1,0 1 0,0-1 1,-1 0-1,0 0 1,0 0-1,-1 0 0,-8 12 1,4-7 110,0 0-1,-1-1 1,0 0 0,-1 0 0,-1-1-1,1 0 1,-2-1 0,0-1-1,0 1 1,0-2 0,-1 0 0,-24 11-1,32-17-10,0 0-1,-1 0 0,0 0 0,1-1 0,-1 0 0,0 0 0,0 0 0,0-1 1,0 0-1,1 0 0,-1 0 0,-6-2 0,9 1-50,1 0 0,-1 0 0,1 0 0,-1 0 0,1 0 0,0 0 0,0-1 0,-1 0 0,1 1 0,0-1 0,0 0 0,1 0 0,-1 0 0,0 0 0,1 0 0,-1 0 0,1 0 0,0-1 0,0 1 0,-1-1 0,2 1 0,-1-1 1,0 1-1,0-1 0,1 1 0,-1-1 0,1-4 0,-1-5-41,1 1 1,1-1 0,0 1 0,0-1 0,1 1 0,1-1 0,0 1 0,0 0 0,1 0 0,0 0 0,1 1 0,1 0 0,9-15-1,11-12-36,1 1-1,37-36 0,-43 48 73,72-74-43,48-56 56,-114 122-25,-2-2-1,39-67 1,-58 90 1,-1 1 0,-1-1-1,1 0 1,-2 0 0,1-1 0,-2 1 0,1 0-1,-2-1 1,2-17 0,-3 28 0,0-1 0,0 1 0,0 0 0,0 0 0,0 0 0,0 0 0,0-1 0,-1 1 0,1 0 0,0 0 0,-1 0 0,1 0 0,0 0 0,-1 0 0,1 0 0,-1 0 0,0 0 0,1 0 0,-1 0 0,0 0 0,0 0 0,0 0 0,1 0 0,-1 1 0,0-1 0,0 0 0,-2 0 0,1 0-9,0 1 0,0 0-1,0 0 1,0-1 0,0 1 0,-1 1-1,1-1 1,0 0 0,0 0-1,0 1 1,0-1 0,0 1-1,0 0 1,-2 1 0,-4 1-16,0 2 1,0-1 0,1 1 0,-1 0-1,1 0 1,-10 10 0,-3 9 14,1 0 0,0 1 1,-26 49-1,39-62 46,0 1 0,0 0 1,1 0-1,1 0 0,0 0 0,0 1 1,2 0-1,0 0 0,0 0 1,1 25-1,2-37-26,0 0 1,-1 1 0,1-1-1,0 1 1,1-1-1,-1 0 1,0 0-1,1 0 1,-1 0 0,1 0-1,-1 0 1,1 0-1,0 0 1,0-1-1,0 1 1,0-1 0,0 1-1,0-1 1,1 0-1,-1 0 1,0 0-1,1 0 1,-1 0 0,1-1-1,-1 1 1,0-1-1,1 1 1,0-1-1,-1 0 1,1 0 0,2 0-1,10 0 46,0 0 0,0 0 0,30-6 0,-27 1-39,0 0 0,1-1 0,-2-1 0,35-18 0,-44 21-11,0-1-1,0 0 0,0 0 1,-1-1-1,1 0 1,-1 0-1,-1-1 0,1 0 1,-1 0-1,0 0 0,-1-1 1,5-8-1,-11 13-47,-7 8-55,-8 12-70,10-10 198,1 1 1,0 0-1,1 1 0,0-1 0,0 1 0,0 0 1,1 0-1,1 0 0,0 0 0,0 1 0,0-1 1,1 1-1,1 15 0,1-24-9,-1 1 1,1-1-1,0 0 0,0 1 0,0-1 1,0 0-1,0 1 0,1-1 0,-1 0 1,0 0-1,0 0 0,1 0 0,-1 0 1,1 0-1,-1-1 0,1 1 0,-1 0 1,1-1-1,-1 1 0,1-1 0,0 1 1,-1-1-1,1 0 0,0 0 0,-1 0 1,1 0-1,0 0 0,-1 0 0,4-1 1,53-7 326,-38-1-301,0 0 1,-1-1-1,0-1 1,-1 0 0,0-2-1,0 0 1,-2-1-1,1-1 1,-2 0-1,0-1 1,-1-1 0,16-24-1,-42 84-520,10-37 477,-6 13 32,1 0 1,0 1 0,2 0 0,0 0 0,2 1 0,-2 21 0,5-42-90,0 1 0,0-1 0,0 1 1,0-1-1,0 1 0,0-1 0,0 0 1,0 1-1,0-1 0,0 1 0,0-1 1,0 1-1,0-1 0,0 0 0,1 1 1,-1-1-1,0 1 0,0-1 0,0 0 1,1 1-1,-1-1 0,0 0 0,0 1 1,1-1-1,-1 0 0,0 1 1,1-1-1,-1 0 0,1 0 0,-1 1 1,0-1-1,1 0 0,-1 0 0,1 0 1,-1 1-1,0-1 0,1 0 0,-1 0 1,1 0-1,-1 0 0,1 0 0,-1 0 1,0 0-1,1 0 0,-1 0 0,1 0 1,-1 0-1,1 0 0,-1-1 0,2 1-406,0-1-1,-1 0 0,1 1 1,-1-1-1,1 0 0,-1 0 1,0 0-1,1 0 0,-1 0 1,0 0-1,0-1 0,2-2 1,10-19-6324</inkml:trace>
</inkml:ink>
</file>

<file path=ppt/ink/ink2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5:57.204"/>
    </inkml:context>
    <inkml:brush xml:id="br0">
      <inkml:brushProperty name="width" value="0.025" units="cm"/>
      <inkml:brushProperty name="height" value="0.025" units="cm"/>
    </inkml:brush>
  </inkml:definitions>
  <inkml:trace contextRef="#ctx0" brushRef="#br0">3 0 16560,'0'0'4228,"-2"55"-4132,22-37-64,9-2-1089,4-1-2595,2-1-5893</inkml:trace>
</inkml:ink>
</file>

<file path=ppt/ink/ink2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5:57.576"/>
    </inkml:context>
    <inkml:brush xml:id="br0">
      <inkml:brushProperty name="width" value="0.025" units="cm"/>
      <inkml:brushProperty name="height" value="0.025" units="cm"/>
    </inkml:brush>
  </inkml:definitions>
  <inkml:trace contextRef="#ctx0" brushRef="#br0">145 317 16560,'-11'5'2701,"-4"2"-1522,0 1 0,0 0 0,-26 20-1,38-25-967,-1 0 0,0 0 0,1 0 0,-1 0 0,1 1 0,0 0 0,0-1 0,1 1 0,-1 0-1,1 0 1,0 0 0,0 1 0,0-1 0,0 0 0,1 1 0,-1 0 0,1-1 0,1 1 0,-1-1 0,1 1-1,-1 0 1,2 5 0,-1-8-197,1 0-1,0-1 0,0 1 0,0 0 1,0 0-1,0 0 0,1-1 1,-1 1-1,0-1 0,1 1 1,-1-1-1,1 0 0,0 1 0,-1-1 1,1 0-1,0 0 0,0 0 1,0 0-1,0 0 0,0-1 0,0 1 1,0-1-1,0 1 0,0-1 1,0 0-1,0 1 0,0-1 1,3 0-1,62-2 162,-51-1-157,-1-1 0,1 0 0,-1-1 1,0-1-1,0 0 0,-1-1 0,0-1 1,0 0-1,0 0 0,-1-2 0,20-18 0,-15 12 1,-2-1 0,0 0 0,-2-1-1,1-1 1,-2 0 0,-1-1-1,15-31 1,-20 37-1,-2 0 1,1 0-1,-2-1 0,0 0 0,-1 0 1,0 0-1,-1 0 0,-1 0 0,0-1 1,-1 1-1,-3-18 0,3 31-11,0 1-1,-1-1 1,1 1-1,-1-1 1,1 1 0,-1-1-1,0 1 1,1 0-1,-1-1 1,0 1 0,0 0-1,0-1 1,0 1-1,0 0 1,0 0 0,-1 0-1,1 0 1,0 0-1,0 0 1,-1 1 0,1-1-1,0 0 1,-1 1 0,1-1-1,-1 1 1,1-1-1,-1 1 1,1 0 0,-1-1-1,1 1 1,-1 0-1,0 0 1,1 0 0,-1 0-1,1 0 1,-1 1-1,1-1 1,-1 0 0,1 1-1,-1-1 1,1 1-1,-1 0 1,1-1 0,-3 3-1,-4 0 3,0 2-1,0-1 1,0 1 0,1 0-1,0 1 1,-9 7 0,6-3 19,0 1 1,0 0-1,1 1 1,0 0-1,1 1 1,-6 13-1,12-23-13,0 1 0,0-1 0,1 1-1,0-1 1,0 1 0,0 0 0,0 0 0,1 0-1,-1 0 1,1-1 0,0 1 0,0 0 0,0 0-1,1 0 1,-1 0 0,1 0 0,0-1 0,0 1-1,0 0 1,1 0 0,-1-1 0,1 1 0,0-1-1,0 0 1,0 1 0,0-1 0,6 5 0,3 3 6,0 0 0,0 1 1,-1 0-1,-1 1 1,8 13-1,-13-19-40,-1 0-1,-1 0 1,0 0 0,1 0-1,-2 1 1,1-1 0,-1 1-1,-1-1 1,1 1 0,-1-1-1,0 1 1,-3 13 0,1-12-203,0 1-1,0-1 1,-1 0 0,-6 14 0,-11 13-4150,6-17-2071</inkml:trace>
</inkml:ink>
</file>

<file path=ppt/ink/ink2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5:58.045"/>
    </inkml:context>
    <inkml:brush xml:id="br0">
      <inkml:brushProperty name="width" value="0.025" units="cm"/>
      <inkml:brushProperty name="height" value="0.025" units="cm"/>
    </inkml:brush>
  </inkml:definitions>
  <inkml:trace contextRef="#ctx0" brushRef="#br0">1 1 14029,'0'0'2130,"4"8"406,1 5-1853,0 0-1,-1 1 1,0-1 0,-1 1-1,0 0 1,-2 0-1,1 0 1,-2 15 0,-1 20 1091,-10 50 1,-1 43 933,12-140-2687,0-1 0,0 0 0,0 0 0,0 0 0,0 0 0,0 1 1,1-1-1,-1 0 0,0 0 0,1 0 0,-1 0 0,1 0 0,-1 0 0,1 0 0,-1 0 0,1 0 0,0 0 0,-1 0 0,1 0 0,0 0 0,0 0 1,0-1-1,0 1 0,-1 0 0,1-1 0,2 2 0,-1-1 13,1-1-1,-1 1 1,1-1 0,-1 1 0,1-1 0,-1 0-1,1 0 1,-1 0 0,1-1 0,-1 1 0,5-1-1,4-2 68,0-1 0,0 0 0,0-1 0,13-7 0,27-22 28,-40 25-124,0 1 0,2 0 1,-1 0-1,1 1 0,-1 1 0,2 0 0,16-4 1,-29 10-14,-1-1 1,1 1-1,0 0 0,0 0 1,0 0-1,-1 0 1,1 0-1,0 0 1,0 0-1,0 0 1,-1 0-1,1 0 0,0 1 1,0-1-1,-1 0 1,1 0-1,0 1 1,0-1-1,-1 0 1,1 1-1,0-1 0,-1 1 1,1-1-1,0 1 1,-1-1-1,1 1 1,-1 0-1,1-1 1,-1 1-1,1 1 0,0 1 4,0-1 0,0 1 0,-1-1 0,1 1 0,-1 0 0,0-1 0,1 1 0,-1 0 0,-1 4 0,-14 58 263,12-56-243,-2 3-13,1 0 0,0 0 0,1 0 0,0 0 0,1 1 0,0 13 0,2-26-1,0 1 0,1-1 0,-1 1 0,0-1 0,0 1 0,1-1 0,-1 0 0,1 1 0,-1-1 0,0 1 0,1-1 0,-1 0 0,1 1 0,-1-1 0,1 0 0,-1 0 0,1 1 0,-1-1 0,1 0 0,-1 0 0,1 0 0,-1 0 0,1 1 0,-1-1 0,1 0 0,-1 0 0,1 0 0,0 0 0,-1 0 0,1-1 0,-1 1 0,1 0 0,-1 0 0,1 0 0,-1 0 0,1 0 0,-1-1 0,1 1 0,0-1 0,24-9-402,-18 4-576,-1 1 1,0-1 0,0 0-1,0-1 1,5-8 0,19-39-8489,-14 20 1205</inkml:trace>
</inkml:ink>
</file>

<file path=ppt/ink/ink2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5:58.885"/>
    </inkml:context>
    <inkml:brush xml:id="br0">
      <inkml:brushProperty name="width" value="0.025" units="cm"/>
      <inkml:brushProperty name="height" value="0.025" units="cm"/>
    </inkml:brush>
  </inkml:definitions>
  <inkml:trace contextRef="#ctx0" brushRef="#br0">0 455 12780,'0'0'7378,"0"8"-5024,0 0-2142,2 29 2573,-1-36-2669,-1 1 0,1-1-1,-1 0 1,1 1-1,0-1 1,0 0 0,0 1-1,-1-1 1,1 0 0,0 0-1,0 0 1,1 0 0,-1 0-1,0 0 1,0 0 0,0 0-1,1-1 1,-1 1-1,0 0 1,1-1 0,-1 1-1,1-1 1,-1 1 0,0-1-1,1 0 1,-1 0 0,3 1-1,8-1 134,0 1-1,0-1 1,0-1-1,0 0 1,-1-1 0,1 0-1,0-1 1,-1 0-1,19-8 1,-26 9-231,1 0 1,-1 0 0,0 0-1,0-1 1,0 0 0,0 0-1,0 0 1,0 0 0,-1-1-1,0 1 1,1-1 0,-1 0-1,-1 0 1,1 0 0,-1 0-1,1 0 1,-1-1 0,0 1-1,-1-1 1,1 0 0,-1 1-1,0-1 1,0 0 0,0 0-1,-1 0 1,0-5 0,0 9-19,0 0 1,0-1 0,0 1-1,0-1 1,0 1 0,-1 0-1,1-1 1,-1 1 0,1 0-1,-1-1 1,1 1-1,-1 0 1,0 0 0,0 0-1,1-1 1,-1 1 0,0 0-1,0 0 1,0 0 0,0 0-1,0 1 1,-1-1 0,1 0-1,0 0 1,0 1 0,0-1-1,-1 0 1,1 1 0,0-1-1,-1 1 1,1 0-1,0 0 1,-1-1 0,1 1-1,-1 0 1,1 0 0,-3 0-1,1 0-12,-1 1 0,1-1 1,-1 1-1,0-1 0,1 1 0,-1 0 0,1 0 0,0 1 0,-1-1 0,1 1 0,0 0 0,0 0 0,0 0 0,-3 2 0,-2 4 21,0 0 0,1 1 0,0 0 0,0 0 0,1 1 1,0 0-1,1 0 0,0 0 0,0 0 0,1 1 0,1 0 0,0 0 0,0 0 0,1 0 0,1 0 1,-1 17-1,3-26 3,-1 0 1,1 0-1,0 0 1,0-1-1,0 1 0,0 0 1,0-1-1,0 1 1,0 0-1,1-1 1,-1 0-1,1 1 1,-1-1-1,1 0 1,-1 0-1,1 0 1,0 0-1,-1 0 1,1 0-1,0 0 0,0 0 1,0-1-1,0 1 1,0-1-1,0 0 1,0 1-1,0-1 1,0 0-1,0 0 1,-1 0-1,5-1 1,4 1 27,-1 0 0,1-1 0,-1 0 1,1-1-1,13-4 0,-6-1-42,0 0 0,-1-2 0,0 1 0,-1-2 0,0 0 0,0-1 0,-1-1 0,-1 0 0,0 0 0,-1-2 0,0 1 0,18-28 0,-33 46-148,-16 31-98,-20 49 0,35-74 314,0-1 1,1 1-1,0 0 1,0 0-1,1 1 1,1-1-1,0 0 1,0 1-1,1-1 1,3 21-1,-3-30-70,1 0 1,0 0-1,-1 0 1,1 0-1,0 0 1,0 0-1,0 0 1,0 0-1,0 0 1,0-1-1,1 1 1,-1 0-1,0-1 1,1 1-1,0-1 1,-1 0-1,1 1 1,0-1-1,-1 0 1,1 0-1,0 0 0,0 0 1,0 0-1,0-1 1,0 1-1,0 0 1,0-1-1,0 0 1,1 1-1,-1-1 1,0 0-1,0 0 1,0 0-1,0-1 1,0 1-1,0 0 1,1-1-1,-1 1 1,0-1-1,0 0 0,2-1 1,5-1-261,-1-1 1,0 1-1,0-1 1,0-1-1,0 0 1,-1 0-1,0 0 1,11-11-1,-3-3-697,0 0-1,-1 0 1,-1-1-1,-1-1 1,-1-1 0,0 1-1,-2-2 1,-1 1-1,6-24 1,4-32-3140,10-110 0,-3 16 4210,-21 154 2643,-5 23 145,-7 28-987,-10 23-64,2 2-1,3-1 0,-7 70 1,17-82-1546,1 0 0,3 1 1,1-1-1,14 79 0,-6-72-615,-9-51 214,-5-37-326,-4 10 358,-1 0 0,-1 1 0,-26-45 0,23 45 552,0 0-1,2-1 1,-12-36 0,23 61-410,-1 0 0,1 0 0,0 0 0,-1 0 0,1 0 0,0 0 0,-1 0 1,1-1-1,0 1 0,0 0 0,0 0 0,0 0 0,0 0 0,0 0 0,1 0 1,-1 0-1,0 0 0,0 0 0,1 0 0,-1 0 0,1 0 0,-1 0 1,1 0-1,-1 0 0,1 0 0,-1 0 0,1 0 0,0 0 0,0 1 0,1-2 1,1 1-5,0 0 0,0 0 1,0 1-1,0-1 1,0 1-1,0 0 1,0 0-1,7 0 0,3 1-206,43 1 29,10 0-2040,-24-5-3700,-28-5 83,-12-10-1629</inkml:trace>
</inkml:ink>
</file>

<file path=ppt/ink/ink2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5:59.306"/>
    </inkml:context>
    <inkml:brush xml:id="br0">
      <inkml:brushProperty name="width" value="0.025" units="cm"/>
      <inkml:brushProperty name="height" value="0.025" units="cm"/>
    </inkml:brush>
  </inkml:definitions>
  <inkml:trace contextRef="#ctx0" brushRef="#br0">1 1 16720,'0'0'6726</inkml:trace>
</inkml:ink>
</file>

<file path=ppt/ink/ink2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6:00.060"/>
    </inkml:context>
    <inkml:brush xml:id="br0">
      <inkml:brushProperty name="width" value="0.025" units="cm"/>
      <inkml:brushProperty name="height" value="0.025" units="cm"/>
    </inkml:brush>
  </inkml:definitions>
  <inkml:trace contextRef="#ctx0" brushRef="#br0">0 70 13453,'0'0'7986,"8"-10"-6497,-4 3-1237,-2 4-158,1-1 1,-1 1-1,1-1 1,-1 1-1,1 0 1,0 0 0,0 0-1,1 0 1,-1 1-1,0-1 1,1 1 0,0 0-1,-1 0 1,1 0-1,0 0 1,0 1 0,8-3-1,-1 3 45,0-1-1,0 2 0,0-1 1,0 2-1,21 2 0,-29-3-133,0 1 0,0 0-1,0 0 1,0 0-1,0 0 1,0 0 0,-1 1-1,1-1 1,0 1-1,-1 0 1,1 0 0,-1 0-1,1 0 1,-1 0 0,0 0-1,0 1 1,0-1-1,0 1 1,0-1 0,-1 1-1,1 0 1,-1 0 0,0 0-1,0-1 1,1 5-1,1 10 48,-1 0 0,-1 0 0,0 0 1,-1 0-1,-1 0 0,0-1 0,-6 23 0,-2 49 215,8-87-252,1 1 0,0-1 0,0 0 1,0 0-1,0 1 0,0-1 0,0 0 1,0 0-1,0 0 0,1 1 0,-1-1 0,0 0 1,1 0-1,-1 0 0,1 0 0,-1 1 0,1-1 1,0 0-1,-1 0 0,1 0 0,0 0 1,0-1-1,0 1 0,0 0 0,-1 0 0,1 0 1,0-1-1,0 1 0,1 0 0,-1-1 1,0 1-1,0-1 0,0 1 0,0-1 0,0 0 1,1 1-1,-1-1 0,0 0 0,0 0 1,1 0-1,-1 0 0,0 0 0,0 0 0,0 0 1,1-1-1,-1 1 0,0 0 0,0 0 1,0-1-1,0 1 0,2-2 0,5 0 115,0-2-1,-1 1 1,1-1-1,-1 0 0,0-1 1,9-6-1,-2-1-42,-1-1 0,0 0 0,-1 0 0,0-1 0,-1-1-1,12-21 1,-18 26 7,0 1 0,0-1-1,-1 0 1,-1 0 0,1 0-1,-2 0 1,1-1 0,-2 1-1,1-1 1,-2 0 0,1 1-1,-2-14 1,1 22-91,0 1-1,0-1 0,0 1 1,0 0-1,0-1 1,-1 1-1,1 0 1,-1-1-1,1 1 1,-1 0-1,1 0 1,-1 0-1,1-1 1,-1 1-1,0 0 0,0 0 1,0 0-1,0 0 1,0 0-1,0 0 1,0 0-1,0 0 1,0 1-1,0-1 1,0 0-1,0 1 1,-1-1-1,1 1 1,0-1-1,0 1 0,-1-1 1,1 1-1,0 0 1,-1 0-1,1 0 1,0 0-1,-1 0 1,1 0-1,0 0 1,-1 0-1,-2 1 1,2-1-9,-1 1 1,0 0 0,0 0 0,1 1 0,-1-1 0,0 0-1,1 1 1,-1 0 0,1-1 0,0 1 0,-1 0 0,1 0-1,0 1 1,0-1 0,1 0 0,-1 1 0,0-1 0,-1 5-1,0-2-65,1 0 0,0 0-1,0 1 1,1-1 0,0 1-1,0 0 1,0-1 0,0 1-1,1 0 1,0-1 0,0 1-1,1 0 1,0-1 0,0 1-1,0-1 1,0 1 0,1-1-1,0 1 1,5 9 0,-4-10-179,1-1 0,0 1 0,0-1 0,0 0 0,0 0 0,1-1-1,-1 1 1,1-1 0,0 0 0,0 0 0,0 0 0,0-1 0,1 0 0,-1 0 0,1 0 0,-1-1 0,1 1 0,0-1 0,9 0 0,8 0-820,1 0 0,-1-1 1,0-2-1,0 0 0,30-8 0,-42 8 765,-1-1 1,0 0-1,0 0 0,0-1 0,0-1 0,-1 1 0,0-2 0,0 1 0,0-1 1,-1-1-1,1 0 0,-2 0 0,1 0 0,6-9 0,-13 15 427,0 0 0,-1 1-1,1-1 1,0 0 0,-1 0-1,1 0 1,-1 0 0,1 0-1,-1 0 1,0 0 0,1 0-1,-1 0 1,0 0 0,0 0 0,1 0-1,-1 0 1,0 0 0,0-1-1,0 1 1,0 0 0,-1 0-1,1 0 1,0-1 0,-1 2 3,0-1 1,1 1-1,-1 0 1,0-1 0,1 1-1,-1 0 1,0 0-1,1 0 1,-1 0 0,0 0-1,1-1 1,-1 1-1,0 1 1,1-1 0,-1 0-1,0 0 1,0 0-1,1 0 1,-1 0 0,0 1-1,1-1 1,-1 0-1,0 0 1,1 1-1,-1-1 1,1 1 0,-1-1-1,1 0 1,-1 1-1,1-1 1,-1 1 0,1-1-1,-1 1 1,1 0-1,-1 0 1,-6 5 515,1 0-1,-1 0 1,1 1-1,1 0 1,-1 0 0,1 0-1,1 1 1,-1 0-1,1 0 1,1 0 0,-1 0-1,1 1 1,-2 11-1,6-20-581,0 1-1,0-1 1,0 0-1,0 1 1,0-1-1,0 0 1,0 0-1,1 1 0,-1-1 1,0 0-1,0 0 1,0 0-1,0-1 1,0 1-1,0 0 1,1 0-1,0-1 0,-1 1-26,17-5 92,-1 0 1,1-2-1,-1 0 0,0 0 0,29-20 1,-32 18-168,1 0 1,-1 2-1,2-1 1,-1 2-1,1 0 1,0 1-1,0 0 1,18-2-1,-33 7 21,1 0 0,-1 0 0,1 0 0,-1 0 0,1 0 0,-1 0 0,1 1 0,-1-1 0,0 0 0,1 1 0,-1-1 0,1 1 0,-1-1 0,0 1 0,0 0 0,1 0 0,-1-1 0,0 1 0,0 0 0,0 0 0,0 0 0,0 0 0,2 3 0,-1-1 23,-1 0 0,1 0-1,-1 1 1,0-1 0,0 0 0,0 1 0,0-1 0,-1 1-1,1-1 1,-1 4 0,0 12 199,-1 0 0,-1 0 0,-5 20 0,4-25-11,3-12-186,-1 2 88,0-1 0,1 0 0,-1 1 0,1-1 0,0 1 0,0-1 0,0 0 0,2 7 0,-2-9-64,1 0-1,0 0 0,-1 0 1,1-1-1,0 1 0,0 0 1,0 0-1,0 0 0,0-1 0,0 1 1,0 0-1,0-1 0,0 1 1,0-1-1,0 0 0,0 1 0,1-1 1,-1 0-1,0 0 0,0 1 1,0-1-1,0 0 0,1 0 1,-1 0-1,0 0 0,0-1 0,2 1 1,5-1-142,-1 1 0,1-2 0,-1 1 0,1-1 0,10-4 0,16-9-6237,-19 6-1757</inkml:trace>
</inkml:ink>
</file>

<file path=ppt/ink/ink2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6:00.797"/>
    </inkml:context>
    <inkml:brush xml:id="br0">
      <inkml:brushProperty name="width" value="0.025" units="cm"/>
      <inkml:brushProperty name="height" value="0.025" units="cm"/>
    </inkml:brush>
  </inkml:definitions>
  <inkml:trace contextRef="#ctx0" brushRef="#br0">0 66 8008,'5'-20'2673,"-4"15"-1297,0 0 0,0-1 0,1 1 0,0 0 0,0 0 0,5-10 0,-5 24 2163,2 32-2311,-5 63 1302,3 125 428,-2-224-2904,0 1 1,1-1 0,-1 0-1,1 0 1,0 0 0,1 1-1,0-1 1,-1 0 0,1-1-1,1 1 1,-1 0 0,1-1-1,5 8 1,-6-11-12,0 1 0,0-1 0,0 1 1,1-1-1,-1 0 0,0 0 0,1 0 0,-1 0 0,1 0 1,-1-1-1,1 1 0,-1-1 0,1 1 0,-1-1 1,1 0-1,0 0 0,-1 0 0,1-1 0,-1 1 0,1 0 1,-1-1-1,1 0 0,-1 0 0,1 1 0,-1-2 0,0 1 1,1 0-1,-1 0 0,4-4 0,11-5-21,-2-1 0,1-1-1,-1-1 1,-1 0 0,0 0-1,-1-2 1,21-29 0,-12 11-31,-2 0 0,-1 0 1,14-38-1,-20 38 9,-2 0 0,11-48 0,-24 128-5645,0 23-5419,-2-50 2533</inkml:trace>
</inkml:ink>
</file>

<file path=ppt/ink/ink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6:57.933"/>
    </inkml:context>
    <inkml:brush xml:id="br0">
      <inkml:brushProperty name="width" value="0.025" units="cm"/>
      <inkml:brushProperty name="height" value="0.025" units="cm"/>
    </inkml:brush>
  </inkml:definitions>
  <inkml:trace contextRef="#ctx0" brushRef="#br0">48 1 6919,'0'0'21695,"2"12"-21007,-1-4-587,0 1-1,0-1 1,-1 1 0,0-1-1,-1 1 1,0-1-1,0 1 1,-1-1-1,0 1 1,-1-1-1,-3 9 1,-1-3 14,1 0-1,1 0 1,1 1 0,0-1 0,0 1 0,1 0-1,0 19 1,4-33-82,-1 0-1,1 0 1,0 0 0,0 0 0,0 0-1,0 0 1,1 0 0,-1 0-1,0 0 1,0-1 0,0 1 0,1 0-1,-1-1 1,0 1 0,1-1-1,-1 0 1,0 1 0,1-1 0,-1 0-1,0 0 1,1 0 0,-1 0-1,1 0 1,-1 0 0,3-1 0,40-1 365,7-15-389,-27 1-3461,-9-3-7668,-15 11 4634</inkml:trace>
</inkml:ink>
</file>

<file path=ppt/ink/ink2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6:01.871"/>
    </inkml:context>
    <inkml:brush xml:id="br0">
      <inkml:brushProperty name="width" value="0.025" units="cm"/>
      <inkml:brushProperty name="height" value="0.025" units="cm"/>
    </inkml:brush>
  </inkml:definitions>
  <inkml:trace contextRef="#ctx0" brushRef="#br0">98 158 15887,'0'0'9700,"1"-9"-8766,0 3-817,0-1-1,1 1 1,0 0 0,0 0-1,0 0 1,1 0-1,0 1 1,0-1 0,0 1-1,1-1 1,0 1 0,5-5-1,-6 6-68,1 0 0,-1 0 1,0-1-1,0 1 0,0-1 0,-1 0 0,3-7 0,-4 11-25,-1 1 0,0-1 0,0 0 0,0 0 0,0 0 0,0 0 0,1 1 1,-1-1-1,-1 0 0,1 0 0,0 0 0,0 0 0,0 1 0,0-1 0,-1 0 0,1 0 0,0 0 0,0 1 0,-1-1 0,1 0 0,-1 0 0,0 0 12,0 0-1,0 0 0,-1 1 1,1-1-1,0 1 0,0-1 1,0 1-1,-1-1 1,1 1-1,0-1 0,-1 1 1,1 0-1,0 0 0,-1 0 1,1 0-1,0 0 1,-3 0-1,-2 2-25,-1-1 0,1 1 0,0 0 0,0 1 0,0-1 0,1 1 0,-1 0 0,1 1 1,-1-1-1,1 1 0,0 0 0,0 1 0,1-1 0,-1 1 0,1 0 0,0 0 0,-6 11 0,5-10 4,1 0-1,1 0 1,-1 1-1,1-1 1,0 1-1,0 0 1,1 0-1,0 0 1,0 0-1,0 0 1,1 0-1,1 1 1,-1-1-1,1 0 0,1 14 1,0-19-6,0-1 0,0 1 0,0-1 0,0 1 0,0-1 0,1 1 0,-1-1 0,0 0 0,1 0 0,-1 0 1,1 0-1,-1 0 0,1 0 0,-1 0 0,1 0 0,0-1 0,0 1 0,-1-1 0,1 1 0,0-1 0,0 1 0,-1-1 0,1 0 0,0 0 0,0 0 0,2 0 0,52-5 155,20-17-71,-64 17-90,1 0-1,-1 1 1,1 1-1,0 0 1,0 0-1,0 2 1,0-1-1,0 2 1,20 1-1,-30-1-1,-1 1-1,0-1 0,0 1 1,0-1-1,0 1 0,0 0 1,0 0-1,0 0 0,0 0 1,-1 0-1,1 1 0,0-1 1,-1 1-1,1-1 0,-1 1 1,1-1-1,-1 1 0,1 0 0,1 3 1,12 40 150,-6-14 445,-9-31-577,0 1 0,0-1-1,0 0 1,0 0-1,1 1 1,-1-1-1,0 0 1,0 0-1,0 1 1,0-1 0,0 0-1,1 0 1,-1 0-1,0 0 1,0 1-1,0-1 1,1 0-1,-1 0 1,0 0 0,0 0-1,1 0 1,-1 0-1,0 1 1,0-1-1,1 0 1,-1 0-1,0 0 1,0 0 0,1 0-1,-1 0 1,0 0-1,0 0 1,1 0-1,-1 0 1,0 0-1,1 0 1,-1 0 0,0-1-1,0 1 1,0 0-1,1 0 1,-1 0-1,0 0 1,0 0 0,1 0-1,-1-1 1,0 1-1,0 0 1,0 0-1,1 0 1,-1-1-1,0 1 1,0 0 0,0 0-1,0 0 1,0-1-1,0 1 1,1-1-1,7-13 705,1-11-721,-2-1 0,-1 0 0,0 0 0,-2-1 0,-2 1 0,0-48 0,-4 91 2,1-15-2,1 1 0,-1 0 0,1 0 0,0 0 0,0 0 1,0-1-1,0 1 0,0 0 0,1 4 0,0-6 0,-1 0-1,1 0 0,0 0 1,-1 0-1,1 0 0,0 1 0,0-2 1,0 1-1,0 0 0,0 0 1,0 0-1,0 0 0,0-1 1,1 1-1,-1 0 0,0-1 1,0 1-1,1-1 0,-1 1 1,0-1-1,0 0 0,1 0 0,-1 0 1,1 1-1,-1-1 0,0 0 1,2-1-1,13 1-258,-1-1 1,1-1-1,-1 0 1,0-2-1,27-8 1,-26 7 48,-1 1 1,1 0-1,0 1 1,-1 1-1,25-1 1,-39 3 223,0 0-1,0 1 1,0-1 0,1 1-1,-1-1 1,0 1 0,0-1-1,0 1 1,0 0 0,0-1 0,0 1-1,0 0 1,-1 0 0,1 0-1,0 0 1,0 0 0,-1 0-1,1 0 1,0 0 0,-1 0-1,1 0 1,-1 0 0,1 0-1,-1 0 1,0 0 0,0 1 0,1-1-1,-1 0 1,0 0 0,0 0-1,0 2 1,1 51 857,-2-29-637,2-23-218,-1-1-1,0 0 1,1 1 0,-1-1 0,1 0 0,-1 1 0,1-1-1,0 0 1,-1 0 0,1 0 0,0 0 0,0 0 0,0 0-1,0 0 1,0 0 0,0 0 0,0 0 0,0 0 0,0-1-1,0 1 1,1 0 0,-1-1 0,0 1 0,0-1 0,1 1-1,-1-1 1,0 0 0,1 1 0,-1-1 0,1 0 0,-1 0-1,0 0 1,1 0 0,-1 0 0,0-1 0,1 1-1,-1 0 1,0 0 0,1-1 0,-1 1 0,0-1 0,2 0-1,7-2 136,1-1-1,-1 0 0,18-10 0,9-8-150,-25 14 0,1 0 0,-1 1 0,2 0 0,-1 1 0,1 0 0,-1 1 0,1 1 0,19-4 0,-33 8 0,1 0 0,-1 0 0,1 0 0,-1 0 0,1 0 0,-1 0 0,1 0 0,-1 1 0,1-1 0,-1 0 0,1 0 0,-1 0 0,1 1 0,-1-1 0,1 0 0,-1 1 0,1-1 0,-1 0 0,1 1 0,-1-1 0,0 1 0,1-1 0,-1 0 0,0 1 0,1-1 0,-1 1 0,0-1 0,0 1 0,1-1 0,-1 1 0,0 0 0,1 25 0,-11 24 0,10-49 0,-5 27 0,5-27 0,0-1 0,1 1 0,-1 0 0,0-1 0,1 1 0,-1-1 0,0 1 0,1-1 0,-1 1 0,1-1 0,-1 1 0,1-1 0,-1 1 0,1-1 0,-1 0 0,1 1 0,-1-1 0,1 0 0,-1 1 0,1-1 0,0 0 0,-1 0 0,1 0 0,0 1 0,-1-1 0,1 0 0,-1 0 0,1 0 0,0 0 0,-1 0 0,1 0 0,0 0 0,-1 0 0,1-1 0,0 1 0,-1 0 0,2-1 0,9-1 0,0 0 0,-1-2 0,1 1 0,0-1 0,-1-1 0,16-9 0,-18 9 0,1 0 0,0 0 0,1 1 0,-1 0 0,1 1 0,-1 0 0,1 1 0,0-1 0,16 0 0,-25 3-34,-1 0-1,1 0 1,0 0 0,-1 0-1,1 1 1,-1-1 0,1 0-1,0 0 1,-1 0-1,1 1 1,-1-1 0,1 0-1,-1 1 1,1-1 0,-1 0-1,1 1 1,-1-1 0,1 1-1,-1-1 1,0 1 0,1-1-1,-1 1 1,1-1-1,-1 1 1,0-1 0,0 1-1,1-1 1,-1 1 0,0 0-1,0-1 1,0 1 0,0-1-1,0 1 1,1 1-1,-2 28-3141,2 1-2257</inkml:trace>
</inkml:ink>
</file>

<file path=ppt/ink/ink2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6:03.114"/>
    </inkml:context>
    <inkml:brush xml:id="br0">
      <inkml:brushProperty name="width" value="0.025" units="cm"/>
      <inkml:brushProperty name="height" value="0.025" units="cm"/>
    </inkml:brush>
  </inkml:definitions>
  <inkml:trace contextRef="#ctx0" brushRef="#br0">150 103 5926,'1'-3'800,"1"1"1,0-1 0,-1 1 0,0-1-1,1 1 1,-1-1 0,0 0 0,0 0-1,-1 1 1,1-1 0,-1 0 0,1 0-1,-1 0 1,0 0 0,0 0 0,0 0-1,0 0 1,-1 1 0,1-1 0,-3-5-1,2 6-524,0 0 0,-1 0-1,1 0 1,-1 0 0,0 0-1,1 1 1,-1-1 0,0 1-1,0-1 1,0 1 0,0 0 0,-1 0-1,1 0 1,0 0 0,0 0-1,-1 0 1,1 1 0,0-1-1,-1 1 1,1-1 0,-1 1-1,1 0 1,0 0 0,-5 1-1,2-1-221,1 1 0,0 0 0,0 0 0,0 0 0,0 0 0,0 1 0,0 0 0,0 0-1,1 0 1,-1 0 0,1 0 0,-1 1 0,1-1 0,0 1 0,0 0 0,0 0 0,0 0 0,1 1 0,-5 5-1,3-2-49,0-1-1,1 0 0,0 1 0,0-1 0,0 1 0,1 0 0,0 0 1,0 0-1,1 0 0,0 0 0,0 8 0,1-14 0,0 0-1,0 0 1,0 0-1,0 0 1,1 0 0,-1 0-1,0 0 1,1 0-1,-1-1 1,1 1 0,-1 0-1,1 0 1,-1 0-1,1 0 1,-1-1 0,1 1-1,0 0 1,-1-1-1,1 1 1,0 0 0,0-1-1,-1 1 1,1-1-1,0 1 1,0-1 0,0 0-1,0 1 1,0-1-1,0 0 1,0 0 0,0 1-1,0-1 1,0 0-1,0 0 1,0 0 0,-1 0-1,1 0 1,0 0-1,0 0 1,0-1 0,0 1-1,0 0 1,0-1-1,2 0 1,2 0 21,0 0-1,0-1 0,0 0 1,0 0-1,0 0 1,0-1-1,4-2 0,4-7 7,0 1-1,0-2 0,-2 0 0,21-28 1,-16 9-2921,-20 46 2323,2-10 323,0 0 0,1 1-1,-1-1 1,1 0-1,0 1 1,1-1 0,-1 1-1,1-1 1,0 0-1,0 1 1,0-1-1,1 1 1,0 5 0,0-9 124,1 0 0,-1 0-1,0 0 1,0-1 0,1 1 0,-1 0 0,0-1 0,1 1 0,-1-1 0,1 1 0,-1-1 0,0 0 0,1 1 0,-1-1 0,1 0 0,-1 0 0,1 0 0,-1 0 0,1 0-1,-1-1 1,1 1 0,-1 0 0,3-2 0,35-11-1949,-29 7 1028,-1 0 0,1-1-1,16-17 1,-23 22 990,0-1 0,0 0 0,-1 0 0,1-1 0,-1 1 0,0-1 0,1 1 0,-1-1 0,-1 0 0,1 0 0,-1 1 0,1-1 1,-1 0-1,1-7 0,-2 11 436,0 30 1394,-7 28 693,5-40-1269,0-1 0,1 31-1,2-41-1137,0 0-1,0 0 1,0 0-1,1 0 0,0-1 1,1 1-1,-1-1 1,1 1-1,0-1 1,7 9-1,4 5 24,-1-2-80,0 1 0,-1-1 0,16 39 1,-26-53-2,0 0 1,-1 0 0,0 0 0,1 0-1,-1 0 1,-1 0 0,1 1 0,-1-1 0,1 0-1,-1 0 1,-1 1 0,1-1 0,0 0 0,-1 0-1,0 1 1,0-1 0,0 0 0,-1 0 0,1 0-1,-1 0 1,0 0 0,0-1 0,0 1 0,-1-1-1,1 1 1,-5 3 0,0 0 221,0-1 1,-1 0-1,0-1 0,0 1 0,0-2 1,-1 1-1,0-1 0,0-1 0,0 1 1,-14 2-1,21-5-166,-1 0 1,0-1-1,0 1 1,0-1-1,0 0 1,0 0-1,0 0 1,1 0-1,-1-1 1,0 1-1,0-1 0,0 1 1,1-1-1,-1 0 1,0 0-1,0-1 1,1 1-1,-1 0 1,1-1-1,0 1 1,-1-1-1,1 0 1,0 0-1,0 0 1,0 0-1,0 0 0,0-1 1,1 1-1,-1 0 1,1-1-1,-1 1 1,1-1-1,0 0 1,0 1-1,0-1 1,0 0-1,0-5 1,-1-1-89,1-1 0,0 1 0,1-1 0,0 1-1,1-1 1,0 1 0,0 0 0,1-1 0,0 1 0,1 0 0,0 0 0,0 0 0,1 1 0,0-1 0,1 1 0,-1 0 0,2 0 0,-1 0 0,1 1 0,9-9 0,15-14-374,1 1 0,1 2-1,46-31 1,-32 25 311,-30 22 97,36-29-93,-49 37 134,0 1 1,0-1-1,0 0 0,0-1 0,-1 1 0,1 0 0,-1-1 0,0 1 0,0-1 0,0 0 0,2-7 0,-7 7 940,-5 10-695,-7 10-146,14-14-126,0-1 1,0 0-1,0 0 1,0 1-1,1-1 0,-1 0 1,0 1-1,1-1 0,-1 1 1,1-1-1,0 1 1,-1-1-1,1 1 0,0-1 1,0 1-1,0-1 0,0 1 1,0 0-1,0-1 1,0 1-1,1-1 0,-1 1 1,1-1-1,-1 1 0,1-1 1,-1 0-1,1 1 1,0-1-1,0 0 0,0 1 1,-1-1-1,1 0 0,1 0 1,-1 0-1,0 0 1,0 0-1,0 0 0,0 0 1,1 0-1,-1 0 0,0 0 1,1-1-1,-1 1 1,1-1-1,-1 1 0,1-1 1,-1 1-1,1-1 0,-1 0 1,4 0-1,7 2 103,1-1 0,0-1 1,-1 0-1,25-3 0,-21 0-90,-1-1-1,30-11 1,-34 10-20,1 1 1,0 1 0,0-1-1,0 2 1,24-3 0,-35 6 14,0-1 0,-1 0 1,1 1-1,0-1 0,0 1 1,-1-1-1,1 1 0,0-1 1,-1 1-1,1-1 0,-1 1 1,1 0-1,-1-1 0,1 1 1,-1 0-1,1 0 0,-1-1 1,1 1-1,-1 0 0,0 0 1,0-1-1,1 1 0,-1 0 1,0 0-1,0 0 0,0 0 1,0 0-1,0-1 0,0 1 1,0 1-1,-1 38 1389,1-27-1184,0-12-235,0-1 0,1 0 0,-1 0 0,0 1 0,1-1 0,-1 0 0,0 0 0,1 0 0,-1 1 0,0-1 0,1 0 0,-1 0 0,1 0 0,-1 0 0,0 0 0,1 0 0,-1 0 0,0 0 0,1 0 0,-1 0 0,1 0 0,-1 0 0,0 0 0,1 0 0,-1 0 0,0-1 0,1 1 0,-1 0 0,0 0 0,1 0 0,-1 0 0,0-1 0,1 1 0,-1 0 0,0 0 0,1-1 0,13-7 0,15-13-1701,32-26-7291,-47 35 1652</inkml:trace>
</inkml:ink>
</file>

<file path=ppt/ink/ink2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6:03.517"/>
    </inkml:context>
    <inkml:brush xml:id="br0">
      <inkml:brushProperty name="width" value="0.025" units="cm"/>
      <inkml:brushProperty name="height" value="0.025" units="cm"/>
    </inkml:brush>
  </inkml:definitions>
  <inkml:trace contextRef="#ctx0" brushRef="#br0">195 1 14798,'0'0'15812,"-8"-1"-15571,7 1-271,-36 2 218,36-2-225,0 0 1,-1 1 0,1-1-1,0 1 1,0-1 0,0 1-1,0-1 1,0 1 0,0 0 0,0-1-1,0 1 1,0 0 0,0 0-1,0 0 1,0 0 0,1-1-1,-1 1 1,0 0 0,1 1 0,-1-1-1,0 0 1,1 0 0,0 0-1,-1 0 1,1 0 0,0 0-1,-1 1 1,1-1 0,0 0 0,0 0-1,0 1 1,0-1 0,0 0-1,0 0 1,0 0 0,1 2-1,0-1 13,0-1 0,1 0 1,-1 0-1,1 0 0,-1 0 0,0 0 0,1 0 0,0 0 0,-1-1 0,1 1 0,-1 0 0,1-1 0,0 1 0,0-1 0,-1 0 0,1 0 0,0 0 0,0 0 0,2 0 0,1 1-4,73 7-218,-54-7-101,-1 1 0,1 1 0,37 11 1,-60-14 342,0 0 0,0 0-1,0 0 1,-1 0 0,1 0 0,0 1 0,0-1 0,0 0 0,0 1 0,0-1 0,0 0 0,-1 1 0,1-1 0,0 1-1,0-1 1,-1 1 0,1 0 0,0-1 0,-1 1 0,1 0 0,0 0 0,-1-1 0,1 1 0,-1 0 0,1 0-1,-1 0 1,0 0 0,1-1 0,-1 1 0,0 0 0,0 0 0,1 0 0,-1 2 0,-1-1 57,0-1 0,0 1 1,-1 0-1,1 0 0,0-1 1,-1 1-1,1 0 0,-1-1 1,0 0-1,1 1 0,-1-1 1,0 0-1,-3 2 0,-67 28 1219,39-20-944,-63 11 1,27-17-2197,59-5 596,0-1 0,0 0 0,0-1 1,-14-4-1,-16-12-5027</inkml:trace>
</inkml:ink>
</file>

<file path=ppt/ink/ink2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6:03.878"/>
    </inkml:context>
    <inkml:brush xml:id="br0">
      <inkml:brushProperty name="width" value="0.025" units="cm"/>
      <inkml:brushProperty name="height" value="0.025" units="cm"/>
    </inkml:brush>
  </inkml:definitions>
  <inkml:trace contextRef="#ctx0" brushRef="#br0">0 70 15919,'0'0'6310,"66"-28"-5669,-10 23 255,13 1-319,12 0-417,6-1-608,7-4-4645,-1-6-9449</inkml:trace>
</inkml:ink>
</file>

<file path=ppt/ink/ink2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6:04.297"/>
    </inkml:context>
    <inkml:brush xml:id="br0">
      <inkml:brushProperty name="width" value="0.025" units="cm"/>
      <inkml:brushProperty name="height" value="0.025" units="cm"/>
    </inkml:brush>
  </inkml:definitions>
  <inkml:trace contextRef="#ctx0" brushRef="#br0">184 1 13229,'0'0'8968,"-22"67"-8552,4-14 545,-7 12 128,-2 9-448,0 0-225,4-2-127,2-3-225,9-9-64,6-9-2050,3-14-3363,3-17-9578</inkml:trace>
</inkml:ink>
</file>

<file path=ppt/ink/ink2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6:05.357"/>
    </inkml:context>
    <inkml:brush xml:id="br0">
      <inkml:brushProperty name="width" value="0.025" units="cm"/>
      <inkml:brushProperty name="height" value="0.025" units="cm"/>
    </inkml:brush>
  </inkml:definitions>
  <inkml:trace contextRef="#ctx0" brushRef="#br0">87 1 17681,'0'0'5189,"-38"77"-4901,25-32 0,-3 4-160,6 1-96,2-6 0,6-8-256,2-4-160,0-9-257,2-12-416,8-10-833,1-1-1120,-3-19-3332</inkml:trace>
</inkml:ink>
</file>

<file path=ppt/ink/ink2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6:05.712"/>
    </inkml:context>
    <inkml:brush xml:id="br0">
      <inkml:brushProperty name="width" value="0.025" units="cm"/>
      <inkml:brushProperty name="height" value="0.025" units="cm"/>
    </inkml:brush>
  </inkml:definitions>
  <inkml:trace contextRef="#ctx0" brushRef="#br0">1 11 7399,'0'0'16303,"64"-7"-15182,-37 7 65,5-1-514,1 0-512,-2 0-160,0 1-832,-9 0-770,-6 0-864,-13 0-1154,-3 3-1056,-15 3-5798</inkml:trace>
</inkml:ink>
</file>

<file path=ppt/ink/ink2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6:06.086"/>
    </inkml:context>
    <inkml:brush xml:id="br0">
      <inkml:brushProperty name="width" value="0.025" units="cm"/>
      <inkml:brushProperty name="height" value="0.025" units="cm"/>
    </inkml:brush>
  </inkml:definitions>
  <inkml:trace contextRef="#ctx0" brushRef="#br0">0 70 12812,'0'0'10474,"69"6"-8937,-27-20-191,3-4-545,-2 0-609,-7 4-160,-10 5-1313,-11 7-1570</inkml:trace>
  <inkml:trace contextRef="#ctx0" brushRef="#br0" timeOffset="1">15 257 12620,'0'0'6694,"62"42"-5477,-26-54-448,3-6-641,-1-2-640,-5-4-2915,-6 0-2435,-3 1-2338</inkml:trace>
</inkml:ink>
</file>

<file path=ppt/ink/ink2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6:06.414"/>
    </inkml:context>
    <inkml:brush xml:id="br0">
      <inkml:brushProperty name="width" value="0.025" units="cm"/>
      <inkml:brushProperty name="height" value="0.025" units="cm"/>
    </inkml:brush>
  </inkml:definitions>
  <inkml:trace contextRef="#ctx0" brushRef="#br0">24 19 4612,'0'0'7463,"-3"10"-4126,0 0-2604,-12 46 2092,14-51-2165,0 0 0,1 0 0,0-1 0,0 1 0,0 0 0,2 9 0,-1-13-545,-1-1 0,1 1 0,0 0 0,0 0 0,-1 0 1,1 0-1,0 0 0,0-1 0,0 1 0,0 0 0,0-1 0,0 1 0,0-1 0,0 1 0,0-1 0,1 0 0,-1 1 0,0-1 0,0 0 0,0 0 0,0 0 0,1 1 0,-1-2 0,0 1 0,0 0 0,0 0 0,0 0 0,1 0 0,-1-1 0,0 1 0,0 0 0,0-1 0,0 1 1,2-2-1,40-16 802,134-106-501,-177 124-423,0-1 1,1 1-1,-1 0 0,0 0 0,1-1 1,-1 1-1,0 0 0,1 0 0,-1 0 1,0 0-1,1-1 0,-1 1 0,0 0 1,1 0-1,-1 0 0,0 0 0,1 0 1,-1 0-1,1 0 0,-1 0 0,0 0 1,1 0-1,-1 0 0,0 0 0,1 0 1,-1 0-1,0 1 0,1-1 0,-1 0 1,0 0-1,1 0 0,-1 0 0,0 1 0,1-1 1,-1 0-1,0 0 0,1 1 0,-1-1 1,0 1-1,1 18-34,-14 36 246,9-43-158,1 3 275,0-1 0,1 1-1,-1 17 1,3-32-311,0 1 0,0-1-1,0 0 1,0 0 0,0 1 0,0-1 0,0 0-1,0 1 1,0-1 0,0 0 0,0 0 0,0 1 0,0-1-1,1 0 1,-1 0 0,0 1 0,0-1 0,0 0 0,0 0-1,0 0 1,1 1 0,-1-1 0,0 0 0,0 0-1,0 0 1,1 0 0,-1 1 0,0-1 0,0 0 0,1 0-1,-1 0 1,0 0 0,0 0 0,1 0 0,-1 0 0,0 0-1,0 0 1,1 0 0,-1 0 0,0 0 0,1 0-1,15-5 258,11-14-568,-8-3-2249,-4-4-4255,-10 8 67</inkml:trace>
</inkml:ink>
</file>

<file path=ppt/ink/ink2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6:06.790"/>
    </inkml:context>
    <inkml:brush xml:id="br0">
      <inkml:brushProperty name="width" value="0.025" units="cm"/>
      <inkml:brushProperty name="height" value="0.025" units="cm"/>
    </inkml:brush>
  </inkml:definitions>
  <inkml:trace contextRef="#ctx0" brushRef="#br0">74 0 17457,'0'0'6165,"-2"9"-4376,-38 150 1776,29-105-3264,2 0 0,-2 96 0,11-150-301,0 1 0,0-1 0,0 0-1,0 0 1,0 0 0,0 1 0,0-1 0,0 0 0,0 0 0,0 1 0,0-1 0,0 0-1,0 0 1,0 0 0,0 1 0,0-1 0,0 0 0,1 0 0,-1 0 0,0 1 0,0-1-1,0 0 1,0 0 0,0 0 0,1 0 0,-1 0 0,0 1 0,0-1 0,0 0-1,1 0 1,-1 0 0,0 0 0,0 0 0,0 0 0,1 0 0,-1 0 0,0 0 0,0 0-1,0 0 1,1 0 0,-1 0 0,0 0 0,13-5 57,8-11 83,9-23-87,-2-1 0,-2-1 0,-2-1 0,26-62 0,-22 45-24,-18 39-712,-14 30-4065,-17 33-7166,6-16 496</inkml:trace>
  <inkml:trace contextRef="#ctx0" brushRef="#br0" timeOffset="1">99 379 13453,'0'0'6214,"-3"59"-4196,6-45-737,9-3-128,5-6-737,5-5-256,3 0-544,3-7-2082,4-12-2947,-2-2-7175</inkml:trace>
</inkml:ink>
</file>

<file path=ppt/ink/ink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6:58.305"/>
    </inkml:context>
    <inkml:brush xml:id="br0">
      <inkml:brushProperty name="width" value="0.025" units="cm"/>
      <inkml:brushProperty name="height" value="0.025" units="cm"/>
    </inkml:brush>
  </inkml:definitions>
  <inkml:trace contextRef="#ctx0" brushRef="#br0">0 42 9833,'0'0'16976,"11"-4"-15833,12-4-426,0 1 1,0 2 0,1 0-1,45-3 1,23 4-1763,-2 4-9422,-74 0 6812</inkml:trace>
</inkml:ink>
</file>

<file path=ppt/ink/ink2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6:08.080"/>
    </inkml:context>
    <inkml:brush xml:id="br0">
      <inkml:brushProperty name="width" value="0.025" units="cm"/>
      <inkml:brushProperty name="height" value="0.025" units="cm"/>
    </inkml:brush>
  </inkml:definitions>
  <inkml:trace contextRef="#ctx0" brushRef="#br0">90 47 12011,'-9'8'3753,"3"-4"-3161,-36 31 2852,38-32-3010,1 0 1,0 0 0,0 0-1,1 0 1,-1 1 0,1-1-1,0 1 1,0 0 0,0 0-1,0 0 1,-2 7 0,4-11-384,0 1 1,0-1 0,0 1 0,0-1 0,0 0-1,0 1 1,0-1 0,0 1 0,0-1-1,0 1 1,0-1 0,1 1 0,-1-1-1,0 0 1,0 1 0,0-1 0,1 0-1,-1 1 1,0-1 0,0 1 0,1-1 0,-1 0-1,0 0 1,1 1 0,-1-1 0,1 0-1,-1 1 1,0-1 0,1 0 0,-1 0-1,1 0 1,-1 0 0,0 1 0,1-1 0,-1 0-1,1 0 1,25 0 651,22-13-359,-31 4-315,-1-1 0,-1 0-1,28-24 1,13-9-79,-56 43-31,-1 12 183,-12 17 258,10-23-91,0-1 1,1 1 0,0 0-1,0 0 1,0 0 0,0 0-1,1 0 1,-1 8 0,3-13-239,-1-1 1,1 1 0,0 0 0,-1-1 0,1 1 0,0-1 0,-1 1-1,1-1 1,0 1 0,0-1 0,0 0 0,-1 1 0,1-1 0,0 0 0,0 0-1,0 0 1,0 0 0,-1 1 0,1-1 0,0 0 0,0 0 0,0-1 0,0 1-1,0 0 1,-1 0 0,1 0 0,0 0 0,1-1 0,29-5 223,-10-3-227,0-1 1,27-17-1,19-8-171,-97 88 639,29-52-490,0 1-1,0 0 1,0-1-1,0 1 1,1 0-1,-1-1 1,0 1-1,1 0 1,0 0-1,-1 0 1,1 0-1,0-1 1,0 1 0,0 0-1,0 0 1,0 0-1,0 0 1,1 0-1,-1-1 1,1 3-1,0-3-1,0 0 0,0-1 0,0 1 0,0-1 0,0 1 0,0-1 0,0 1-1,0-1 1,0 1 0,0-1 0,0 0 0,0 0 0,0 0 0,1 1 0,-1-1 0,0 0-1,0 0 1,0 0 0,0-1 0,0 1 0,0 0 0,1 0 0,0-1 0,12-4 18,1 0 0,-2 0 1,21-12-1,-32 16-22,16-9 0,-12 6 0,0 1 0,-1 0 0,2 0 0,-1 0 0,0 0 0,0 1 0,8-1 0,-13 6 0,-1-1 0,1 1 0,-1 0 0,1 0 0,-1 0 0,0-1 0,0 1 0,-1 0 0,1 0 0,0 0 0,-1 0 0,-1 3 0,2-3 0,0-2 0,0-1 0,0 1 0,0-1 0,0 1 0,0-1 0,0 1 0,0-1 0,1 1 0,-1-1 0,0 1 0,0-1 0,0 1 0,1-1 0,-1 1 0,0-1 0,1 0 0,-1 1 0,0-1 0,1 1 0,-1-1 0,0 0 0,1 1 0,-1-1 0,1 0 0,-1 0 0,1 1 0,-1-1 0,1 0 0,-1 0 0,1 0 0,-1 0 0,1 1 0,-1-1 0,1 0 0,0 0 0,29-2 0,24-14 0,10-11 0,-63 29 0,0 1 0,0 0 0,0 0 0,-1 0 0,1 0 0,-1 0 0,0 0 0,0 0 0,0 0 0,0 0 0,0 3 0,0-5 0,-1 0 0,1 1 0,0-1 0,0 0 0,1 1 0,-1-1 0,0 0 0,0 0 0,1 1 0,-1-1 0,1 0 0,-1 1 0,1-1 0,-1 0 0,1 0 0,0 0 0,-1 0 0,1 0 0,0 0 0,0 0 0,0 0 0,0 0 0,0 0 0,0 0 0,0 0 0,0-1 0,2 2 0,1-1 0,-1 0 0,0 0 0,0-1 0,1 1 0,-1-1 0,1 0 0,-1 0 0,0 0 0,1 0 0,4-2 0,5-1 0,1 0 0,-1-1 0,-1-1 0,21-9 0,16-17 0,-46 28 0,0 1 0,0 0 0,-1 0 0,1-1 0,-1 0 0,0 1 0,0-1 0,0 0 0,0 0 0,0 0 0,-1 0 0,1-1 0,-1 1 0,1-4 0,-2 6 0,0 1 0,0-1 0,-1 1 0,1-1 0,0 1 0,0 0 0,-1-1 0,1 1 0,0 0 0,-1-1 0,1 1 0,-1 0 0,1-1 0,0 1 0,-1 0 0,1 0 0,-1 0 0,1-1 0,-1 1 0,1 0 0,-1 0 0,1 0 0,-1 0 0,1 0 0,-1 0 0,1 0 0,-1 0 0,1 0 0,0 0 0,-1 0 0,1 0 0,-1 0 0,1 0 0,-1 0 0,1 1 0,-1-1 0,1 0 0,-1 0 0,1 0 0,-1 1 0,-23 7 0,21-6 0,1-1 0,-1 1 0,0-1 0,0 1 0,1-1 0,-1 1 0,1 0 0,-1 0 0,1 0 0,0 1 0,0-1 0,0 0 0,0 1 0,0 0 0,1-1 0,-1 1 0,1 0 0,-1 0 0,0 3 0,2-5 0,1 0 0,0-1 0,-1 1 0,1-1 0,-1 1 0,1-1 0,0 1 0,-1-1 0,1 1 0,0-1 0,0 1 0,-1-1 0,1 0 0,0 0 0,0 1 0,0-1 0,-1 0 0,1 0 0,0 0 0,0 0 0,0 0 0,-1 0 0,1 0 0,1 0 0,30 0 0,-24-1 0,103 1 0,-111 0-6,0 1 0,1-1-1,-1 0 1,0 0 0,1 0 0,-1 0 0,0 0-1,1 0 1,-1 0 0,0 1 0,1-1 0,-1 0-1,0 0 1,0 0 0,1 1 0,-1-1 0,0 0-1,0 0 1,1 1 0,-1-1 0,0 0 0,0 0-1,0 1 1,1-1 0,-1 0 0,0 1 0,0-1-1,0 0 1,0 1 0,0-1 0,0 0 0,0 1-1,0-1 1,0 0 0,0 1 0,0-1 0,0 0-1,0 1 1,0-1 0,0 0 0,0 1 0,0 0-21,-1-1 0,1 0-1,0 1 1,0-1 0,0 1 0,0-1 0,0 1 0,0-1 0,0 1 0,0-1 0,0 1 0,1-1 0,-1 0-1,0 1 1,0-1 0,0 1 0,0-1 0,1 0 0,-1 1 0,0-1 0,0 1 0,1-1 0,-1 0 0,0 1 0,1-1-1,-1 0 1,0 0 0,1 1 0,-1-1 0,0 0 0,1 0 0,-1 1 0,1-1 0,-1 0 0,1 0 0,-1 0 0,0 0-1,1 0 1,-1 0 0,1 1 0,-1-1 0,1 0 0,0-1 0,49-1-5323,-37 0 2591,0-1 1,0 0-1,0-1 1,15-6-1,9-10-2348,-8-7 3890,-25 23 2097,-1 0 1,0 0-1,-1-1 1,1 1 0,-1-1-1,0 1 1,0-1-1,2-7 1,-3 11-736,-1 0 1,0 0-1,1 1 1,-1-1-1,0 0 1,0 0-1,1 0 0,-1 0 1,0 0-1,0 0 1,0 0-1,0 0 0,0 0 1,-1 0-1,1 0 1,0 0-1,0 0 1,-1 0-1,1 0 0,0 0 1,-1 0-1,1 0 1,-1 0-1,0 0 0,0 0 91,0 1-1,0 0 1,0-1-1,0 1 1,0 0-1,0 0 0,0 0 1,1 0-1,-1 0 1,0 0-1,0 0 1,0 0-1,0 0 0,0 0 1,0 0-1,0 1 1,0-1-1,0 0 0,-1 2 1,-4 0 733,0 1 0,0 1 0,1-1 0,-1 1 0,-8 8-1,11-10-986,1 0-1,0 1 0,0-1 0,0 0 0,0 1 0,0-1 0,1 1 0,-1 0 0,1 0 1,-1-1-1,1 1 0,-1 4 0,2-6-4,1 1 0,-1-1 1,0 0-1,1 0 0,-1 0 1,0 1-1,1-1 0,0 0 1,-1 0-1,1 0 0,0 0 1,-1 0-1,1 0 0,0 0 1,0 0-1,0 0 0,0-1 0,0 1 1,0 0-1,0 0 0,0-1 1,0 1-1,0-1 0,0 1 1,1-1-1,-1 1 0,0-1 1,0 0-1,1 0 0,-1 1 1,2-1-1,155 33-6789,-157-33 6889,-1 0 1,1 0-1,-1 0 0,1 0 1,-1 0-1,1 0 0,-1 0 1,1 1-1,-1-1 0,1 0 1,-1 0-1,0 0 0,1 1 1,-1-1-1,1 0 0,-1 1 1,0-1-1,1 0 0,-1 1 1,1-1-1,-1 0 0,0 1 1,0-1-1,1 1 0,-1-1 1,0 1-1,0-1 0,1 1 1,-1-1-1,0 1 0,0-1 1,0 1-1,0-1 0,0 1 1,0-1-1,0 1 0,0-1 1,0 1-1,0-1 0,0 1 1,0-1-1,0 1 0,0-1 0,0 1 1,-1-1-1,1 0 0,0 1 1,0-1-1,-1 1 0,1-1 1,0 1-1,0-1 0,-1 0 1,1 1-1,-1-1 0,1 1 1,0-1-1,-1 0 0,1 0 1,-1 1-1,1-1 0,-1 1 1,-31 19 3703,31-20-3844,-25 15 1365,14-8-1033,0 0-1,0-1 1,-1 0 0,1 0-1,-1-1 1,0-1 0,-1-1 0,-16 3-1,30-8-1118,1 0 0,-1 0 1,1 0-1,0 0 0,0 0 0,-1 0 0,2 0 0,-1 0 0,0 0 0,0 0 0,1 0 0,-1 0 0,2-1 0,17-15-8593</inkml:trace>
</inkml:ink>
</file>

<file path=ppt/ink/ink2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6:08.468"/>
    </inkml:context>
    <inkml:brush xml:id="br0">
      <inkml:brushProperty name="width" value="0.025" units="cm"/>
      <inkml:brushProperty name="height" value="0.025" units="cm"/>
    </inkml:brush>
  </inkml:definitions>
  <inkml:trace contextRef="#ctx0" brushRef="#br0">1 32 16271,'11'0'4933,"1"-5"-417,2 2-1088,4 1-1539,3-2-351,3 3-1346,1 0-192,1-1 0,0 1-993,-8-3-3363,-3-5-5445</inkml:trace>
</inkml:ink>
</file>

<file path=ppt/ink/ink2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6:09.278"/>
    </inkml:context>
    <inkml:brush xml:id="br0">
      <inkml:brushProperty name="width" value="0.025" units="cm"/>
      <inkml:brushProperty name="height" value="0.025" units="cm"/>
    </inkml:brush>
  </inkml:definitions>
  <inkml:trace contextRef="#ctx0" brushRef="#br0">62 0 16143,'0'0'3251,"-5"13"-1863,-10 28-171,-13 56-1,24-80-869,1 0-1,0 0 1,1 0-1,1 0 1,1 1-1,0-1 1,4 24-1,-4-39-309,1-1 0,-1 1 0,1 0 0,-1 0 0,1-1 0,0 1 0,0 0 0,0-1 0,0 1 0,0-1 0,0 1-1,0-1 1,0 1 0,1-1 0,-1 0 0,0 0 0,1 1 0,-1-1 0,1 0 0,0-1 0,2 3 0,-1-2 33,1 0-1,0-1 1,-1 1 0,1 0 0,0-1-1,-1 0 1,1 0 0,0 0 0,0 0-1,4-2 1,3 0 85,-1-1 0,0 0 0,0 0 0,0-1-1,0-1 1,15-9 0,-10 3-89,0 0 0,-1-1-1,0 0 1,-1-1 0,17-23-1,-25 30-51,-1 0 0,1 0-1,-2-1 1,1 0-1,-1 0 1,0 0-1,0 0 1,-1 0-1,1 0 1,-2-1-1,1 1 1,-1-1 0,0 0-1,-1 1 1,0-1-1,-1-8 1,1 16-17,0-1 0,0 0 0,0 0 0,0 0 0,0 0 1,0 0-1,0 1 0,-1-1 0,1 0 0,0 0 0,-1 0 0,1 1 1,-1-1-1,1 0 0,0 0 0,-1 1 0,0-1 0,1 1 0,-1-1 1,1 0-1,-1 1 0,0-1 0,1 1 0,-1-1 0,0 1 0,0-1 1,1 1-1,-1 0 0,0 0 0,0-1 0,0 1 0,0 0 0,1 0 1,-1 0-1,0 0 0,0-1 0,0 1 0,0 1 0,1-1 0,-1 0 1,0 0-1,-1 0 0,0 1-7,0 0 1,1-1-1,-1 1 0,0 0 1,1 0-1,-1 0 1,1 0-1,0 0 0,-1 0 1,1 1-1,0-1 1,-1 0-1,1 1 0,0-1 1,0 1-1,0-1 1,0 1-1,1-1 0,-2 4 1,0 1 4,0 1 1,1 0 0,-1 0-1,2 0 1,-1 0 0,1 0 0,0 0-1,0 0 1,1 0 0,1 7-1,-1-12 25,0 0-1,-1-1 1,1 1 0,0 0-1,0 0 1,0-1-1,0 1 1,0 0 0,0-1-1,0 1 1,1-1 0,-1 0-1,1 1 1,-1-1-1,1 0 1,-1 0 0,1 0-1,0 0 1,-1 0-1,1 0 1,0 0 0,0-1-1,0 1 1,0-1-1,0 1 1,0-1 0,-1 0-1,1 0 1,0 0-1,0 0 1,0 0 0,0 0-1,0 0 1,0-1-1,0 1 1,0 0 0,0-1-1,0 0 1,2-1-1,1 0 19,0-1 0,0 0-1,-1 0 1,0 0-1,1 0 1,-1 0 0,0-1-1,-1 0 1,1 0-1,-1 0 1,0 0-1,1-1 1,-2 1 0,1-1-1,-1 0 1,1 0-1,-1 1 1,-1-2 0,1 1-1,-1 0 1,0 0-1,0 0 1,0-1-1,-1-9 1,0 15-40,0 0 0,0 0 0,0 0-1,0 1 1,0-1 0,-1 0 0,1 0 0,0 0 0,0 0-1,0 0 1,0 1 0,-1-1 0,1 0 0,0 0 0,0 0 0,0 0-1,-1 0 1,1 0 0,0 0 0,0 0 0,0 0 0,-1 0-1,1 0 1,0 0 0,0 0 0,-1 0 0,1 0 0,0 0 0,0 0-1,0 0 1,-1 0 0,1 0 0,0 0 0,0 0 0,0 0-1,-1-1 1,1 1 0,0 0 0,0 0 0,0 0 0,0 0 0,-1 0-1,1-1 1,0 1 0,0 0 0,0 0 0,0 0 0,0 0 0,0-1-1,-1 1 1,1 0 0,0 0 0,0 0 0,0-1 0,0 1-1,0 0 1,0 0 0,0-1 0,0 1 0,0 0 0,0 0 0,0-1-1,-11 18-91,9-11 93,0-1-1,1 1 0,-1-1 0,1 1 1,0 0-1,1-1 0,0 1 1,-1 0-1,2 0 0,-1-1 0,1 1 1,0 0-1,0-1 0,0 1 0,1-1 1,0 1-1,0-1 0,0 0 0,1 1 1,0-1-1,0 0 0,0-1 1,0 1-1,1-1 0,0 1 0,0-1 1,0 0-1,0 0 0,1-1 0,0 0 1,-1 1-1,1-1 0,0-1 0,1 1 1,-1-1-1,0 0 0,1 0 1,-1 0-1,8 0 0,38 5 32,-42-7-41,0 1 1,0 0 0,0 0 0,-1 1-1,17 6 1,-25-8 24,0 0 0,1 0 0,-1 0 0,0 0 0,0 0 0,0 0 0,0 0 0,0 0 0,1 0 0,-1 0 0,0 0 0,0 0 0,0 0 0,0 0 0,0 0 0,1 0 0,-1 0 0,0 0-1,0 0 1,0 0 0,0 0 0,0 1 0,0-1 0,0 0 0,1 0 0,-1 0 0,0 0 0,0 0 0,0 0 0,0 0 0,0 1 0,0-1 0,0 0 0,0 0 0,0 0 0,0 0 0,0 0 0,0 0 0,0 1 0,0-1 0,0 0 0,0 0 0,0 0 0,0 0 0,0 0 0,0 1 0,0-1 0,0 0 0,0 0 0,0 0 0,0 0 0,0 0 0,0 1 0,0-1-1,0 0 1,0 0 0,0 0 0,0 0 0,-1 0 0,1 0 0,0 0 0,0 1 0,-10-13 1167,6 1-1145,0-1 0,1 0 1,0 1-1,1-1 1,1 0-1,0 0 0,0-1 1,1 1-1,0 0 1,4-16-1,-2 25-425,1 0 0,0 0 0,0 0 0,0 0 0,0 1 0,0-1 0,0 1 0,1 0 0,-1 0 0,1 0 0,0 0 0,0 1 0,0-1 0,-1 1 0,7-1-1,16-8-2999,2-7-1699,0-3-1254</inkml:trace>
</inkml:ink>
</file>

<file path=ppt/ink/ink2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6:09.976"/>
    </inkml:context>
    <inkml:brush xml:id="br0">
      <inkml:brushProperty name="width" value="0.025" units="cm"/>
      <inkml:brushProperty name="height" value="0.025" units="cm"/>
    </inkml:brush>
  </inkml:definitions>
  <inkml:trace contextRef="#ctx0" brushRef="#br0">14 1 10826,'0'0'12754,"-2"13"-11793,-4 35-57,2 1 1,3 1 0,1-1 0,3 0 0,15 81 0,-10-111-563,2-17 40,-8-4-361,-1 1-1,0 0 1,1 0-1,-1-1 1,0 1-1,0-1 1,0 1-1,0-1 1,-1 1 0,1-1-1,0 1 1,-1-1-1,1 0 1,-1 0-1,1 1 1,-1-1-1,0-2 1,2-14 38,0 0-1,-3-31 1,1 45-57,0 1 0,-1-1 0,1 0 0,-1 1 0,1-1 0,-1 0 0,0 1 0,0 0 0,-1-1 0,1 1 0,-1 0 0,0-1 1,0 1-1,0 0 0,0 0 0,0 0 0,-1 1 0,1-1 0,-1 0 0,-5-3 0,8 6-6,-1-1-1,1 1 1,0 0-1,-1 0 1,1 0 0,0 0-1,0 0 1,-1 0-1,1-1 1,-1 1 0,1 0-1,0 0 1,-1 0 0,1 0-1,0 0 1,-1 0-1,1 0 1,0 0 0,-1 0-1,1 0 1,0 1-1,-1-1 1,1 0 0,0 0-1,-1 0 1,1 0 0,0 0-1,0 1 1,-1-1-1,1 0 1,0 0 0,0 1-1,-1-1 1,1 0-1,0 0 1,-1 1 0,-1 15-61,9 18 41,-4-29 29,0 0 0,0 0 0,1-1 0,0 0 0,-1 0 0,1 0 0,1 0 0,-1 0 0,1-1 0,-1 0-1,1 0 1,0 0 0,0-1 0,0 1 0,0-1 0,1 0 0,-1-1 0,1 0 0,-1 1 0,1-1 0,-1-1 0,1 1 0,-1-1 0,1 0 0,0-1 0,-1 1 0,1-1 0,8-2 0,-9 2 6,0 0 0,0 0 0,0-1 1,1 1-1,-1-1 0,0 0 0,-1-1 0,1 1 1,0-1-1,-1 0 0,1 0 0,-1 0 1,0-1-1,0 1 0,0-1 0,-1 0 1,1 0-1,-1-1 0,0 1 0,0-1 0,-1 1 1,1-1-1,-1 0 0,0 0 0,0 0 1,-1 0-1,1 0 0,-1-1 0,1-9 0,-2 15-11,0-1-1,0 0 0,0 1 0,0-1 0,0 0 1,0 0-1,0 1 0,0-1 0,-1 0 0,1 1 1,0-1-1,0 0 0,-1 1 0,1-1 0,0 0 1,0 1-1,-1-1 0,1 1 0,-1-1 0,1 1 1,-1-1-1,1 0 0,-1 1 0,1 0 0,-1-1 1,1 1-1,-1-1 0,0 1 0,1 0 0,-1-1 0,1 1 1,-1 0-1,0 0 0,1-1 0,-1 1 0,0 0 1,0 0-1,1 0 0,-1 0 0,0 0 0,1 0 1,-1 0-1,0 0 0,1 0 0,-1 0 0,0 1 1,1-1-1,-1 0 0,0 0 0,1 1 0,-1-1 1,0 0-1,0 1 0,-3 1-11,1-1 0,0 1 1,-1 0-1,1 0 0,0 0 0,0 1 1,0-1-1,-5 6 0,2 0 90,1 1 0,-1-1 1,1 1-1,1 0 0,0 0 0,0 1 0,1-1 1,0 1-1,1 0 0,0-1 0,0 1 0,1 0 0,0 0 1,1 1-1,0-1 0,2 10 0,-2-19-75,1 1 0,0-1 1,0 1-1,0-1 0,0 0 0,0 1 0,0-1 0,0 0 0,0 0 0,1 0 1,-1 0-1,0 0 0,1 0 0,-1 0 0,1 0 0,-1-1 0,1 1 0,-1 0 0,1-1 1,-1 0-1,1 1 0,0-1 0,-1 0 0,1 0 0,0 1 0,-1-1 0,1-1 0,0 1 1,2 0-1,4-1-7,0 0 0,0 0 0,0-1 1,15-4-1,-6-3 4,0 0 0,0 0 0,0-2 0,-2 0 0,1-1 0,-1 0 0,-1-1 0,0-1 0,-1 0 0,-1-1 0,0 0 0,17-30 0,-18 26 0,-18 35 0,-8 14 0,9-12 0,0 0 0,1 1 0,1-1 0,1 1 0,0 0 0,2 0 0,0 0 0,2 22 0,-1-40-7,0 0 0,0 0 0,0 0 0,1 0 0,-1 0 1,0 0-1,0 0 0,0 0 0,1-1 0,-1 1 0,1 0 0,-1 0 0,0 0 0,1 0 0,0 0 0,-1 0 0,1-1 1,-1 1-1,1 0 0,0 0 0,0-1 0,-1 1 0,1 0 0,0-1 0,0 1 0,0-1 0,0 1 0,0-1 0,0 0 1,0 1-1,0-1 0,0 0 0,0 0 0,0 1 0,0-1 0,0 0 0,0 0 0,0 0 0,0 0 0,0 0 1,0-1-1,0 1 0,0 0 0,0 0 0,0-1 0,0 1 0,-1 0 0,1-1 0,1 0 0,2 0-136,-1-1 0,0 0 0,0 0 0,0 0 0,0 0 0,0-1 0,0 1 0,0-1 0,-1 1 0,0-1 0,1 0 0,2-6 0,-2 3-1133,-1 0 1,0 0-1,0-1 0,-1 1 0,0-1 0,0 0 0,0-8 0,-1-25-7708</inkml:trace>
</inkml:ink>
</file>

<file path=ppt/ink/ink2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6:10.368"/>
    </inkml:context>
    <inkml:brush xml:id="br0">
      <inkml:brushProperty name="width" value="0.025" units="cm"/>
      <inkml:brushProperty name="height" value="0.025" units="cm"/>
    </inkml:brush>
  </inkml:definitions>
  <inkml:trace contextRef="#ctx0" brushRef="#br0">0 0 13805,'0'0'9961,"53"47"-10953,-32-39-2436,1-4-3042</inkml:trace>
</inkml:ink>
</file>

<file path=ppt/ink/ink2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6:11.271"/>
    </inkml:context>
    <inkml:brush xml:id="br0">
      <inkml:brushProperty name="width" value="0.025" units="cm"/>
      <inkml:brushProperty name="height" value="0.025" units="cm"/>
    </inkml:brush>
  </inkml:definitions>
  <inkml:trace contextRef="#ctx0" brushRef="#br0">89 1 15663,'0'0'5114,"-8"12"-3294,-4 9-938,1 0 0,0 1-1,2 0 1,0 0-1,2 1 1,-9 46 0,13-51-681,2 0 0,0 1 1,1-1-1,1 1 1,0-1-1,5 19 0,-6-34-195,1 0-1,0 0 1,-1 1-1,1-1 1,0 0-1,0 0 1,1 0-1,-1-1 0,1 1 1,0 0-1,-1 0 1,1-1-1,0 1 1,0-1-1,1 0 1,-1 0-1,0 0 0,1 0 1,0 0-1,-1 0 1,1 0-1,0-1 1,0 1-1,0-1 1,0 0-1,0 0 1,0 0-1,0-1 0,0 1 1,0 0-1,0-1 1,0 0-1,1 0 1,-1 0-1,0 0 1,0-1-1,0 1 0,1-1 1,-1 0-1,0 0 1,0 0-1,0 0 1,3-2-1,6-3-89,-1 0 0,-1-1 0,1 0 0,-1 0 0,0-1 0,-1 0 0,0-1-1,0 0 1,-1-1 0,0 0 0,9-14 0,-21 32 113,1 0 0,0 1 1,1-1-1,0 1 0,0-1 0,1 1 0,0 0 0,0 0 0,1 0 0,1 9 0,-1-17-18,0 0-1,0 0 0,1 0 1,-1 0-1,0 0 0,1 0 1,-1 0-1,1 0 0,-1 0 1,1 0-1,-1-1 0,1 1 0,-1 0 1,1 0-1,0 0 0,0-1 1,-1 1-1,1 0 0,0-1 1,0 1-1,0-1 0,0 1 0,0-1 1,1 1-1,32 5 141,-22-6-105,-1-1 0,1-1 0,21-4 0,-2-6-179,0 0 0,45-27 1,-2 2-436,-74 36 559,1 1 1,-1-1 0,1 1 0,0-1-1,-1 1 1,1-1 0,0 1-1,-1 0 1,1-1 0,0 1 0,0 0-1,-1 0 1,1 0 0,0 0-1,0-1 1,-1 1 0,1 0 0,0 0-1,0 0 1,0 1 0,-1-1-1,1 0 1,0 0 0,0 0 0,-1 0-1,1 1 1,0-1 0,-1 0-1,1 1 1,0-1 0,-1 1 0,1-1-1,0 1 1,-1-1 0,2 2-1,0 26-191,-3-14 330,1-10-100,0 26 320,1-1 0,8 57 0,-6-76-320,0 1 0,0-1 0,1 0 0,0 1 1,1-2-1,0 1 0,1-1 0,0 1 0,0-1 0,1-1 1,11 12-1,2-2-87,39 28 0,-42-35-154,0 2 0,-1 0 0,-1 0 0,20 23 0,-33-33 237,0-1-1,0 1 1,0 0 0,-1 0 0,1 0 0,-1 0-1,0 0 1,1 0 0,-1 0 0,-1 1 0,1-1 0,0 0-1,-1 0 1,0 1 0,0-1 0,0 0 0,0 1 0,0-1-1,-1 5 1,-1-3 75,0 0 0,0 0-1,0 0 1,0-1 0,-1 1 0,0-1 0,0 1-1,0-1 1,0 0 0,-1 0 0,-5 4-1,1-1 49,-1 0-1,1 0 1,-1-2-1,-1 1 1,1-1-1,-1 0 1,0-1-1,0 0 1,0 0-1,0-1 1,-16 2-1,22-5-148,1 1 0,-1-1 0,0 0 0,0 0 0,1 0 0,-1-1 0,0 1 0,0-1 0,1 0 0,-1 0 0,1 0 0,-1-1 0,1 1 0,-1-1 0,1 0 0,0 0 0,0 0 0,0 0 0,0-1 0,0 1 0,0-1 0,-2-3 0,1 0 0,0-1 0,0 0 0,0 0 0,1-1 0,1 1 0,-1-1 0,1 1 0,0-1 0,-1-15 0,1 6 0,1 0 0,1-1 0,0 1 0,1 0 0,1-1 0,1 1 0,0 0 0,1 0 0,1 0 0,1 1 0,0 0 0,1 0 0,1 0 0,0 1 0,15-21 0,13-9 0,1 2 0,2 0 0,57-47 0,-87 82 0,-9 8 0,1 0 0,-1 0 0,1-1 0,-1 1 0,1 0 0,-1-1 0,1 1 0,-1-1 0,1 1 0,-1-1 0,1 1 0,-1-1 0,0 1 0,1-1 0,-1 1 0,0-1 0,1 0 0,-1 1 0,0-1 0,0 1 0,0-1 0,0 0 0,1 1 0,-1-1 0,0 0 0,0 1 0,0-1 0,0 0 0,0 1 0,-1-1 0,1-1 0,-19-4 0,-30 11 0,45-3 0,1 0 0,-1 0 0,0 0 0,1 1 0,0 0 0,0-1 0,-1 1 0,2 0 0,-1 1 0,0-1 0,1 0 0,-1 1 0,-3 6 0,6-9 0,-1 0 0,0 0 0,0 0 0,1 0 0,-1 1 0,0-1 0,1 0 0,-1 0 0,1 0 0,0 1 0,-1-1 0,1 0 0,0 1 0,0-1 0,0 0 0,0 0 0,0 1 0,0-1 0,0 0 0,0 1 0,1-1 0,-1 0 0,0 0 0,1 1 0,-1-1 0,1 0 0,-1 0 0,1 0 0,0 0 0,-1 0 0,1 0 0,0 0 0,0 0 0,0 0 0,0 0 0,0 0 0,0 0 0,0 0 0,0-1 0,0 1 0,0 0 0,0-1 0,0 1 0,1-1 0,1 1 0,11 2 0,0-1 0,0 0 0,1-1 0,-1 0 0,0-2 0,1 0 0,15-2 0,99-29 0,-96 22 0,1 2 0,61-8 0,-94 15 0,0 1 0,-1 0 0,1 0 0,0 0 0,0 0 0,0 0 0,0 0 0,-1 0 0,1 0 0,0 0 0,0 0 0,0 1 0,0-1 0,-1 0 0,1 0 0,0 1 0,0-1 0,-1 1 0,1-1 0,0 1 0,0-1 0,-1 1 0,1-1 0,-1 1 0,1-1 0,0 1 0,-1 0 0,1-1 0,-1 1 0,0 0 0,1 0 0,-1-1 0,0 1 0,1 0 0,-1 0 0,0 0 0,0-1 0,1 1 0,-1 0 0,0 0 0,0 1 0,-9 41 0,2-8 0,8-35 0,-1 1 0,1 0 0,0-1 0,-1 1 0,1-1 0,0 1 0,-1-1 0,1 1 0,0-1 0,0 1 0,-1-1 0,1 0 0,0 1 0,0-1 0,0 0 0,0 0 0,-1 0 0,1 1 0,0-1 0,0 0 0,0 0 0,0 0 0,0-1 0,0 1 0,1 0 0,26-3 0,1-3 0,-1-1 0,0-2 0,49-22 0,-52 20 0,1 0 0,1 2 0,0 1 0,36-7 0,-62 15-9,-1 0 1,1-1-1,0 1 1,-1 0-1,1 0 1,0 0-1,0-1 1,-1 1-1,1 0 0,0 0 1,0 0-1,-1 0 1,1 0-1,0 0 1,-1 1-1,1-1 0,0 0 1,0 0-1,-1 0 1,1 1-1,0-1 1,-1 0-1,1 1 1,0-1-1,-1 0 0,1 1 1,-1-1-1,1 1 1,-1-1-1,1 1 1,-1-1-1,1 1 0,-1 0 1,1-1-1,-1 1 1,0-1-1,1 1 1,-1 0-1,0-1 1,1 1-1,-1 0 0,0 0 1,0-1-1,0 1 1,0 0-1,0-1 1,0 1-1,0 0 0,0 0 1,0-1-1,0 1 1,-1 1-1,-21 50-1815,19-47 1210,-1 1 0,1 0 0,1 0-1,-1 0 1,1 0 0,-2 10 0</inkml:trace>
</inkml:ink>
</file>

<file path=ppt/ink/ink2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52:24.562"/>
    </inkml:context>
    <inkml:brush xml:id="br0">
      <inkml:brushProperty name="width" value="0.025" units="cm"/>
      <inkml:brushProperty name="height" value="0.025" units="cm"/>
    </inkml:brush>
  </inkml:definitions>
  <inkml:trace contextRef="#ctx0" brushRef="#br0">1 341 8968,'0'0'1340,"8"-3"-1270,99-36 481,1 5 0,180-31 0,241-8 703,-255 39-867,796-59 1219,-957 94-1417,1 5 0,165 30-1,-218-24-219,-10 0-110,0-3-1,0-2 0,84 0 0,-131-7-44,1 0-1,0 0 0,0-1 0,0 0 0,-1 0 0,1 0 0,0 0 0,4-3 0,-8 3-54,1 0-1,-1 0 1,1 0-1,-1 0 1,1 0-1,-1-1 1,0 1-1,0 0 1,0-1-1,0 1 1,0-1-1,0 1 0,0-1 1,0 1-1,1-4 1,1-33-8754</inkml:trace>
</inkml:ink>
</file>

<file path=ppt/ink/ink2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52:25.420"/>
    </inkml:context>
    <inkml:brush xml:id="br0">
      <inkml:brushProperty name="width" value="0.025" units="cm"/>
      <inkml:brushProperty name="height" value="0.025" units="cm"/>
    </inkml:brush>
  </inkml:definitions>
  <inkml:trace contextRef="#ctx0" brushRef="#br0">1063 5813 14157,'-18'-3'17,"0"-1"0,0-1 0,0 0 0,1-1 0,0-2 0,1 1 0,-1-2 0,2 0 0,-29-22 1,32 21-18,1-1 0,0 0 0,0-1 0,2-1 0,-1 1 0,2-1 0,-1-1 0,2 0 0,0 0 0,1 0 0,-9-30 0,1-10 33,3-1-1,3 1 0,-2-58 1,6-172 31,5 179-18,-1-49-33,-5-390 2,-37 1-43,4 289 39,-11 2 0,-115-345-1,78 350-14,-65-203-6,119 334 1,-34-232 0,40-107-112,-13-100 472,37 549-311,1 0 0,0 0-1,1 0 1,0 0 0,0 0 0,0 0-1,0 0 1,1 0 0,0 0 0,3-9-1,-1 11-33,-1-1-1,1 1 1,0 0-1,0 0 0,1 0 1,-1 0-1,1 0 0,0 1 1,0 0-1,0 0 0,0 0 1,8-4-1,24-12 11,0 1 1,1 2-1,0 1 0,50-12 1,162-27 29,-208 46-41,0 2 0,1 1 0,-1 3-1,1 1 1,0 1 0,0 3-1,-1 2 1,49 11 0,-49-5 83,1-2 1,-1-2-1,79 4 1,-104-11-300,0 0-1,0-1 1,0 0-1,0-2 1,-1 1 0,1-2-1,-1 0 1,0-1 0,0-1-1,0 0 1,-1-1 0,0-1-1,17-12 1,-28 19-125,-1-1-1,1-1 1,-1 1 0,0 0-1,0 0 1,0-1 0,0 1-1,-1-1 1,1 0 0,1-2-1,1-28-5663</inkml:trace>
</inkml:ink>
</file>

<file path=ppt/ink/ink2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52:25.948"/>
    </inkml:context>
    <inkml:brush xml:id="br0">
      <inkml:brushProperty name="width" value="0.025" units="cm"/>
      <inkml:brushProperty name="height" value="0.025" units="cm"/>
    </inkml:brush>
  </inkml:definitions>
  <inkml:trace contextRef="#ctx0" brushRef="#br0">0 91 9737,'0'0'1073,"1"-8"-539,-2 6-517,1-1 0,0 0-1,0 1 1,0-1 0,1 1 0,-1-1 0,1 1-1,-1-1 1,1 1 0,0-1 0,0 1 0,0 0-1,0-1 1,0 1 0,0 0 0,1 0 0,-1 0-1,1 0 1,0 0 0,-1 0 0,1 0 0,0 1-1,0-1 1,0 1 0,0-1 0,1 1 0,-1 0-1,0 0 1,1 0 0,-1 0 0,0 0 0,1 0-1,2 0 1,16-4 86,-1 1-1,2 0 0,-1 2 1,0 0-1,0 2 0,1 0 1,-1 2-1,0 0 1,0 1-1,0 1 0,0 1 1,-1 1-1,0 1 0,0 0 1,0 2-1,32 19 1,-49-25 2,0 0 1,0 0-1,0 0 1,0 1-1,-1-1 1,1 1-1,-1 0 1,0 0-1,0 0 1,-1 0-1,1 0 0,-1 0 1,0 1-1,0-1 1,0 0-1,0 1 1,-1-1-1,0 0 1,0 9-1,0 1 166,-1 1 0,-1-1 0,0 0 0,-7 26 0,2-21-221,0-1-1,-1 0 1,-1-1-1,-1 0 1,0 0-1,-2-1 0,1 0 1,-2-1-1,0 0 1,-1-1-1,0-1 1,-2 0-1,1-1 1,-30 17-1,16-9-45,-16 9-215,2 1 0,-50 46-1,66-39-774,26-36 898,1-1 1,0 1 0,-1-1-1,1 1 1,0 0-1,-1-1 1,1 1 0,0-1-1,-1 1 1,1 0-1,0-1 1,0 1 0,0 0-1,0-1 1,0 1-1,0 0 1,0-1 0,0 1-1,0 0 1,0 0-1,0-1 1,0 1 0,0 0-1,1-1 1,-1 1-1,0-1 1,0 1 0,1 0-1,-1-1 1,0 1-1,1-1 1,-1 1 0,1-1-1,-1 1 1,1-1-1,-1 1 1,1-1 0,-1 1-1,1-1 1,-1 1-1,1-1 1,0 0 0,-1 0-1,1 1 1,0-1-1,-1 0 1,1 0 0,0 0-1,-1 1 1,1-1-1,0 0 1,-1 0 0,1 0-1,0 0 1,-1 0-1,2-1 1,25 0-3362</inkml:trace>
</inkml:ink>
</file>

<file path=ppt/ink/ink2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02:29.447"/>
    </inkml:context>
    <inkml:brush xml:id="br0">
      <inkml:brushProperty name="width" value="0.025" units="cm"/>
      <inkml:brushProperty name="height" value="0.025" units="cm"/>
    </inkml:brush>
  </inkml:definitions>
  <inkml:trace contextRef="#ctx0" brushRef="#br0">1956 273 8968,'-130'15'151,"1"5"0,1 7 0,1 4 0,2 6 0,1 6 0,-210 104 0,261-107-99,3 4 0,1 2 0,2 4 0,-110 106 0,131-108 35,3 2-1,1 2 0,3 2 1,3 1-1,1 2 1,-44 102-1,63-120-31,1 1-1,3 0 1,1 1-1,1 1 1,3 0-1,-3 62 1,9-78-33,1 1 1,2-1-1,1 1 1,1-1-1,1 0 1,1 0-1,2-1 1,0 0-1,1 0 1,2-1-1,20 35 1,-2-18-30,1 0 1,2-3 0,1 0-1,2-2 1,2-2 0,1-1-1,2-2 1,1-2 0,1-1-1,85 40 1,-38-28-8,1-4 0,2-4 1,2-5-1,161 27 0,4-21 42,2-11 0,0-12 0,296-27 0,-119-22 166,-3-20 0,587-155 0,-691 129-83,979-276 365,-1256 344-475,349-125 36,-355 121-35,-1-2 0,-1-2 0,-1-2 1,-1-2-1,-2-2 0,43-39 0,-68 53 6,0 0 0,-1-1-1,-1-1 1,-1 0 0,-1-1-1,0 0 1,-1-1-1,-2-1 1,0 0 0,-1 0-1,-1-1 1,-2 0 0,0-1-1,-1 1 1,-1-1-1,-2 0 1,0 0 0,-1 0-1,-2 0 1,0 0 0,-2 0-1,0 0 1,-2 1-1,-1 0 1,0-1 0,-2 2-1,-13-29 1,-2 9 121,-2 2 0,-1 0-1,-3 2 1,0 1 0,-3 1 0,-1 2 0,-1 1 0,-2 2-1,-74-51 1,14 22 4,-2 4 0,-3 4 0,-111-40 0,45 32-115,-3 7-1,-2 8 0,-2 7 0,-240-20 1,-717 25-30,-1 129-1784,840-46 476,-522 161 0,544-113-319,-379 196 0,340-130-3123</inkml:trace>
</inkml:ink>
</file>

<file path=ppt/ink/ink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6:58.803"/>
    </inkml:context>
    <inkml:brush xml:id="br0">
      <inkml:brushProperty name="width" value="0.025" units="cm"/>
      <inkml:brushProperty name="height" value="0.025" units="cm"/>
    </inkml:brush>
  </inkml:definitions>
  <inkml:trace contextRef="#ctx0" brushRef="#br0">0 1 11307,'0'0'15470,"65"1"-15021,-31 1-321,2-1-64,0 0-448,-5 1-1474,-4 1-1121,-5 3-1153,-8 0-1249,-4-2-4612</inkml:trace>
</inkml:ink>
</file>

<file path=ppt/ink/ink2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59:39.111"/>
    </inkml:context>
    <inkml:brush xml:id="br0">
      <inkml:brushProperty name="width" value="0.025" units="cm"/>
      <inkml:brushProperty name="height" value="0.025" units="cm"/>
    </inkml:brush>
  </inkml:definitions>
  <inkml:trace contextRef="#ctx0" brushRef="#br0">0 457 11851,'0'0'5718,"15"-3"-5686,27-5 125,0 1 0,1 3 0,0 2 0,52 3 0,192 26 1088,-37-2-772,716-13 665,-620-14-1010,1228-26 788,-957 12 100,497 16 1969,-458 5-2623,-1410-32-2381,-2-31 1376,672 51 519,-1470-101 97,258-21 59,1255 122-15,-163-33 136,173 33-68,0-3 1,0 0 0,1-2-1,-37-21 1,54 25-49,95 37-459,-7-4 313,0-4-1,1-3 0,133 14 0,240-7-321,374-20 847,275 11 113,-675-2-4554,-220-14-2301</inkml:trace>
</inkml:ink>
</file>

<file path=ppt/ink/ink2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59:57.004"/>
    </inkml:context>
    <inkml:brush xml:id="br0">
      <inkml:brushProperty name="width" value="0.025" units="cm"/>
      <inkml:brushProperty name="height" value="0.025" units="cm"/>
    </inkml:brush>
  </inkml:definitions>
  <inkml:trace contextRef="#ctx0" brushRef="#br0">1 37 1473,'0'-7'481,"5"0"-161,11 4-288,6 1-32,1-1 32,5 1-64,2-1 64,4 0 96,2 1 289,5-1 127,6 2-320,5 1-127,9 0-33,2 0-64,4 6-321,5 2-896,0-1-961</inkml:trace>
</inkml:ink>
</file>

<file path=ppt/ink/ink2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59:57.375"/>
    </inkml:context>
    <inkml:brush xml:id="br0">
      <inkml:brushProperty name="width" value="0.025" units="cm"/>
      <inkml:brushProperty name="height" value="0.025" units="cm"/>
    </inkml:brush>
  </inkml:definitions>
  <inkml:trace contextRef="#ctx0" brushRef="#br0">1 0 1249,'104'7'-128,"5"-2"256,1 1 96,6 3-95,2-2-65,2 2 0,-3 0 0,-1-2-128,2 1-32,-1-3-65,4 2-31,0-2-544</inkml:trace>
</inkml:ink>
</file>

<file path=ppt/ink/ink2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59:57.735"/>
    </inkml:context>
    <inkml:brush xml:id="br0">
      <inkml:brushProperty name="width" value="0.025" units="cm"/>
      <inkml:brushProperty name="height" value="0.025" units="cm"/>
    </inkml:brush>
  </inkml:definitions>
  <inkml:trace contextRef="#ctx0" brushRef="#br0">0 92 128,'668'-45'1726,"67"-2"584,-642 50-2299,-72-3-1175</inkml:trace>
</inkml:ink>
</file>

<file path=ppt/ink/ink2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59:41.631"/>
    </inkml:context>
    <inkml:brush xml:id="br0">
      <inkml:brushProperty name="width" value="0.025" units="cm"/>
      <inkml:brushProperty name="height" value="0.025" units="cm"/>
    </inkml:brush>
  </inkml:definitions>
  <inkml:trace contextRef="#ctx0" brushRef="#br0">120 52 609,'0'0'1622,"-3"-8"-1488,-12-24-332,13 30 189,0 1 1,0 0-1,0 0 0,0 0 0,0 0 0,-1 0 0,1 0 0,0 0 0,0 1 0,-1-1 0,1 1 0,0 0 0,-1 0 0,1-1 0,0 2 0,-1-1 0,1 0 0,0 0 1,-5 2-1,-1-1 161,6-2 12,1 1 1,-1 0 0,0 0-1,0 0 1,1 0-1,-1 0 1,0 0 0,1 1-1,-1-1 1,0 0-1,1 1 1,-1 0 0,0-1-1,1 1 1,-1 0 0,1 0-1,-1 0 1,1 0-1,0 0 1,-1 0 0,1 0-1,0 0 1,-2 2-1,2 1-52,0 0 1,0 1-1,0-1 0,0 0 0,0 0 0,1 1 0,0-1 0,1 7 0,-1-9-189,0 0 0,0 0 0,0 0 1,0-1-1,1 1 0,-1 0 0,1 0 0,-1-1 0,1 1 0,0 0 0,0-1 1,-1 1-1,1-1 0,0 1 0,1-1 0,-1 1 0,0-1 0,0 0 0,0 1 1,1-1-1,-1 0 0,1 0 0,-1 0 0,1 0 0,-1 0 0,1-1 0,0 1 1,-1 0-1,1-1 0,0 1 0,0-1 0,-1 1 0,1-1 0,0 0 1,0 0-1,0 0 0,-1 0 0,1 0 0,0 0 0,0-1 0,0 1 0,-1 0 1,1-1-1,3-1 0,4-6-1610</inkml:trace>
</inkml:ink>
</file>

<file path=ppt/ink/ink2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59:42.268"/>
    </inkml:context>
    <inkml:brush xml:id="br0">
      <inkml:brushProperty name="width" value="0.025" units="cm"/>
      <inkml:brushProperty name="height" value="0.025" units="cm"/>
    </inkml:brush>
  </inkml:definitions>
  <inkml:trace contextRef="#ctx0" brushRef="#br0">367 494 2787,'0'0'646,"0"-8"-241,8-51-68,1 1 1898,-7 23 3724,-44 13-1822,7-5-3452,26 19-399,0 1-1,-1-1 1,0 2 0,-19-11 0,26 16-240,-1 0 0,1 0-1,0 0 1,0 0 0,-1 1-1,1-1 1,0 1-1,-1 0 1,1 0 0,0 0-1,-1 0 1,1 0-1,0 1 1,-1 0 0,1-1-1,0 1 1,0 1-1,0-1 1,0 0 0,0 1-1,-6 3 1,-3 5-26,-1 0 1,2 1-1,0 0 1,0 1-1,1 0 0,0 1 1,1 0-1,0 1 1,1-1-1,1 2 1,1-1-1,-1 1 0,2 0 1,-7 29-1,4-6 85,2 0 0,1 0-1,2 0 1,2 0-1,3 41 1,0-61-102,0 0-1,1 0 1,1 0-1,1 0 1,0-1-1,2 0 1,-1 0 0,2 0-1,1-1 1,0 0-1,1-1 1,11 15-1,-15-23 0,-1-1 0,1 1-1,1-1 1,-1-1 0,1 1-1,0-1 1,0 0 0,1-1-1,-1 1 1,1-2 0,0 1-1,0-1 1,0 0 0,1-1-1,-1 1 1,1-2 0,-1 1-1,1-1 1,0-1 0,-1 0-1,1 0 1,0 0 0,-1-1-1,1-1 1,-1 1 0,1-1-1,9-4 1,-4 0 94,-1 0 0,0-1 0,-1-1 1,0 0-1,0 0 0,-1-2 0,0 1 0,0-1 0,-1-1 0,-1 0 0,1 0 0,-2-1 1,0 0-1,0 0 0,7-18 0,5-12 488,-2-1 1,-2-1-1,16-68 1,-14 37 142,8-88 1,-22 132-554,-2 1 0,-2 0 0,0-1-1,-3 1 1,-10-60 0,11 83-85,-1-1-1,0 0 0,0 0 1,0 1-1,-1 0 0,0-1 0,0 2 1,-1-1-1,1 0 0,-2 1 1,1 0-1,-1 0 0,0 0 1,0 1-1,0 0 0,-1 0 1,0 1-1,0-1 0,0 2 1,-1-1-1,1 1 0,-1 0 1,1 0-1,-10-1 0,5 2-78,1 0-1,-1 1 0,0 1 0,0-1 0,0 2 1,1 0-1,-1 0 0,0 1 0,1 1 1,-1 0-1,1 0 0,0 1 0,0 0 0,0 1 1,1 1-1,-13 7 0,2 2-93,1 0 0,0 1 1,2 1-1,0 0 0,0 2 0,-15 22 0,25-29-1133,0 1 0,0 0 0,-9 23-1,37-50-13286</inkml:trace>
</inkml:ink>
</file>

<file path=ppt/ink/ink2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00:02.221"/>
    </inkml:context>
    <inkml:brush xml:id="br0">
      <inkml:brushProperty name="width" value="0.025" units="cm"/>
      <inkml:brushProperty name="height" value="0.025" units="cm"/>
    </inkml:brush>
  </inkml:definitions>
  <inkml:trace contextRef="#ctx0" brushRef="#br0">18 4530 2530,'-1'0'106,"0"0"-1,1 0 1,-1 0 0,1 0-1,-1 0 1,1 0-1,-1 0 1,0 0-1,1 0 1,-1 0-1,1 0 1,-1 0 0,1 0-1,-1-1 1,0 1-1,1 0 1,-1 0-1,1-1 1,-1 1-1,1 0 1,-1-1 0,1 1-1,0 0 1,-1-1-1,1 1 1,-1-1-1,1 1 1,0-1-1,-1 1 1,1-1 0,0 1-1,0-1 1,-1 1-1,1-2 1,8-20 1601,26-18-655,40-27-961,-12 12-75,56-65 0,21-45 318,197-210 688,-9 75-1026,119-119-8,233-306 39,-168 101 113,-240 283 200,-14 18-284,87-107 1399,-261 332-814,3 3-1,5 4 1,164-127 0,-248 209 1159,-17 6-1428,-20 11-1146,-15 35-3144,27-33 411</inkml:trace>
</inkml:ink>
</file>

<file path=ppt/ink/ink2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04:37.682"/>
    </inkml:context>
    <inkml:brush xml:id="br0">
      <inkml:brushProperty name="width" value="0.025" units="cm"/>
      <inkml:brushProperty name="height" value="0.025" units="cm"/>
    </inkml:brush>
  </inkml:definitions>
  <inkml:trace contextRef="#ctx0" brushRef="#br0">3218 1 9513,'-142'3'754,"0"7"0,0 6 0,-257 63 0,244-34-733,2 7-1,3 7 1,2 6 0,3 6-1,3 7 1,-195 142-1,229-139 39,4 5 0,3 4-1,5 4 1,4 5-1,-107 147 1,141-162 236,3 3 0,4 2 0,4 2 0,4 2 0,4 2 0,4 2 0,-37 165 0,48-127-252,5 2 0,6 0-1,6 1 1,14 174 0,1-244 45,3 1 0,2-2 0,4 0 0,2 0 0,4-2 0,2-1 0,35 64 0,-9-36 127,3-3 0,4-2 0,137 155 0,-149-192-158,3-2 1,1-2-1,3-3 0,1-1 1,81 45-1,-83-59 16,0-2 0,2-3 0,1-2-1,1-3 1,0-1 0,92 13 0,-37-19-25,1-4 0,-1-5 0,1-4 0,-1-6 0,0-5 0,0-4-1,186-55 1,-113 12-22,-3-7 0,-2-9-1,275-161 1,-305 149-20,-4-7 0,-4-7 0,-4-5 0,220-225 0,-291 258-10,-2-2 1,-4-2-1,-4-4 1,-3-1-1,-4-3 1,-3-2-1,-5-2 1,-3-1-1,48-184 1,-69 198 14,-4 0 0,-4-1 1,-2-1-1,-4 1 1,-4-1-1,-3 1 0,-3 0 1,-28-121-1,20 138 17,-3 2 1,-2 0-1,-3 1 1,-3 2-1,-2 0 0,-2 2 1,-3 1-1,-2 2 0,-2 1 1,-2 2-1,-61-58 1,45 58 63,-2 2-1,-2 3 1,-2 2 0,-2 4 0,-1 2 0,-2 2 0,-1 4 0,-1 2 0,-2 4 0,-80-16 0,22 13-2,-2 7 0,0 5 1,-1 6-1,-238 16 0,188 10-479,-325 75 0,-165 101-4545,396-104 1069</inkml:trace>
</inkml:ink>
</file>

<file path=ppt/ink/ink2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04:46.393"/>
    </inkml:context>
    <inkml:brush xml:id="br0">
      <inkml:brushProperty name="width" value="0.025" units="cm"/>
      <inkml:brushProperty name="height" value="0.025" units="cm"/>
    </inkml:brush>
  </inkml:definitions>
  <inkml:trace contextRef="#ctx0" brushRef="#br0">48 0 13068,'0'0'4303,"-7"10"-3764,0 5-382,1 0-1,0 0 0,1 1 0,0 0 1,2-1-1,0 2 0,0-1 0,2 0 1,0 0-1,1 22 0,24 562 1841,10-201-3721,-21-258-118,-12-128 747,0-9-633,-4-22-10754</inkml:trace>
</inkml:ink>
</file>

<file path=ppt/ink/ink2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04:46.765"/>
    </inkml:context>
    <inkml:brush xml:id="br0">
      <inkml:brushProperty name="width" value="0.025" units="cm"/>
      <inkml:brushProperty name="height" value="0.025" units="cm"/>
    </inkml:brush>
  </inkml:definitions>
  <inkml:trace contextRef="#ctx0" brushRef="#br0">0 1 9129,'0'18'4874,"0"-17"-4832,0 136 2259,21 158 0,17-95-1006,-29-166-1157,1-1 0,1 0 0,28 56 0,-36-83-136,0-1-1,0 0 1,1-1-1,-1 1 1,1 0 0,0-1-1,0 0 1,0 0-1,6 4 1,-9-7 17,1-1 0,-1 1 1,1 0-1,-1-1 0,1 1 0,-1-1 1,1 1-1,0-1 0,-1 0 0,1 0 1,-1 0-1,1 1 0,0-2 0,-1 1 1,1 0-1,0 0 0,-1 0 0,1-1 1,-1 1-1,1-1 0,-1 1 0,1-1 1,-1 0-1,1 0 0,-1 1 0,0-1 1,1 0-1,-1 0 0,0 0 0,0-1 1,1 1-1,-1 0 0,0 0 0,0-1 1,0 1-1,-1 0 0,2-3 0,21-35 599,-2-1 0,-2-1 0,28-84 0,-8 19-458,22-35-104,13-34-844,-34 59-3306,-23 49-2685</inkml:trace>
</inkml:ink>
</file>

<file path=ppt/ink/ink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6:59.146"/>
    </inkml:context>
    <inkml:brush xml:id="br0">
      <inkml:brushProperty name="width" value="0.025" units="cm"/>
      <inkml:brushProperty name="height" value="0.025" units="cm"/>
    </inkml:brush>
  </inkml:definitions>
  <inkml:trace contextRef="#ctx0" brushRef="#br0">0 31 13741,'0'0'9513,"53"0"-8456,-23-4-416,4-1-449,2 1-160,1 1-160,-2-2-1762,-4 0-1826,-4 1-5252</inkml:trace>
</inkml:ink>
</file>

<file path=ppt/ink/ink2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04:47.108"/>
    </inkml:context>
    <inkml:brush xml:id="br0">
      <inkml:brushProperty name="width" value="0.025" units="cm"/>
      <inkml:brushProperty name="height" value="0.025" units="cm"/>
    </inkml:brush>
  </inkml:definitions>
  <inkml:trace contextRef="#ctx0" brushRef="#br0">3 460 13325,'-2'-21'385,"2"1"0,0-1 1,1 1-1,0 0 0,2-1 1,1 1-1,0 0 1,2 1-1,0-1 0,1 1 1,1 0-1,0 1 0,2 0 1,0 0-1,17-21 0,-17 25-53,2 1-1,-1 0 0,2 1 1,0 1-1,25-19 0,-31 26-295,0-1-1,0 2 0,0-1 0,0 1 0,1 0 0,0 0 0,-1 1 0,1 0 0,0 0 0,0 1 0,0 0 1,0 1-1,0 0 0,12 1 0,-16-1-35,-1 1 1,0 0-1,1 0 0,-1 0 1,0 0-1,0 0 0,0 1 1,0 0-1,0-1 0,0 1 1,-1 0-1,1 0 0,-1 1 1,1-1-1,-1 1 0,3 3 1,-1 0-2,0 0 1,0 1 0,-1 0-1,0-1 1,0 1-1,0 0 1,1 8 0,1 12 12,-1 0 0,-1-1 0,-1 30 0,-2-51-4,-4 211 202,0-71-105,3-139-110,1-1 1,1 0 0,-1 1 0,1-1 0,0 0 0,0 0 0,0 1 0,1-1 0,-1 0 0,5 8 0,-4-11-69,-1-1 0,0 0 0,0 1 1,1-1-1,-1 0 0,1 0 0,-1 0 0,1 0 1,-1 0-1,1 0 0,0 0 0,0 0 0,-1-1 1,1 1-1,0-1 0,0 1 0,0-1 0,-1 0 1,1 1-1,0-1 0,0 0 0,0 0 1,0 0-1,0-1 0,0 1 0,-1 0 0,1-1 1,0 0-1,0 1 0,0-1 0,-1 0 0,1 0 1,2-1-1,3-2-466,-1 0-1,0 0 1,0 0 0,0-1 0,7-7 0,34-36-4522</inkml:trace>
</inkml:ink>
</file>

<file path=ppt/ink/ink2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04:47.501"/>
    </inkml:context>
    <inkml:brush xml:id="br0">
      <inkml:brushProperty name="width" value="0.025" units="cm"/>
      <inkml:brushProperty name="height" value="0.025" units="cm"/>
    </inkml:brush>
  </inkml:definitions>
  <inkml:trace contextRef="#ctx0" brushRef="#br0">153 84 16432,'-27'42'563,"2"0"1,-29 71 0,44-90-136,2 1 0,1 0 0,1 1 0,1-1 0,1 1 0,-2 44 0,6-67-393,0 0 0,0 0 1,0 0-1,0 0 1,0 0-1,0 0 0,1 0 1,-1 0-1,1 0 0,0 0 1,-1 0-1,1 0 1,0 0-1,0 0 0,0 0 1,0-1-1,1 1 0,-1 0 1,0-1-1,1 1 1,2 2-1,-2-3-25,1-1 0,-1 1 0,0 0 0,0-1 0,1 0 0,-1 1 0,0-1 0,1 0 0,-1 0 0,0 0 0,1-1 0,-1 1 0,0 0 0,1-1-1,-1 0 1,0 1 0,0-1 0,0 0 0,0 0 0,3-2 0,6-4 135,0 0 1,0 0-1,-1-1 0,0-1 0,-1 0 1,0 0-1,0-1 0,-1 0 0,10-15 1,0-4 341,0 0 1,18-45-1,-27 51-250,0-1-1,-1 0 1,4-29-1,-10 42-89,0 0 1,-1-1-1,0 1 0,-1 0 0,0-1 0,-1 1 1,0 0-1,-1 0 0,-4-14 0,5 22-123,1 0-1,-1 1 0,-1-1 1,1 0-1,0 1 0,-1-1 1,1 1-1,-1-1 1,0 1-1,0 0 0,0 0 1,0 0-1,0 0 0,0 0 1,-1 0-1,1 0 0,-1 1 1,1-1-1,-1 1 1,1 0-1,-1 0 0,0 0 1,0 0-1,0 0 0,0 1 1,1-1-1,-1 1 0,-6 0 1,6 0-30,-1 0 1,0 1 0,0 0 0,1-1-1,-1 2 1,0-1 0,1 0-1,-1 1 1,1-1 0,0 1-1,-1 0 1,1 0 0,0 1-1,0-1 1,0 1 0,0-1-1,1 1 1,-1 0 0,1 0-1,0 0 1,-3 4 0,0 3-231,0-1 0,1 2 0,0-1 0,1 0 0,0 1 0,0 0 0,1 0 0,0 0 0,1 0 0,1 0 0,-1 0 0,2 0 0,-1 0 0,4 15 0,-3-24-75,0 0 0,0 0 0,0 0 0,0 0 0,0 0-1,1 0 1,-1 0 0,0 0 0,1-1 0,0 1-1,-1 0 1,1-1 0,0 1 0,0-1 0,0 0 0,0 0-1,0 1 1,0-1 0,0-1 0,0 1 0,0 0-1,1 0 1,2 0 0,26 1-5823</inkml:trace>
</inkml:ink>
</file>

<file path=ppt/ink/ink2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04:47.861"/>
    </inkml:context>
    <inkml:brush xml:id="br0">
      <inkml:brushProperty name="width" value="0.025" units="cm"/>
      <inkml:brushProperty name="height" value="0.025" units="cm"/>
    </inkml:brush>
  </inkml:definitions>
  <inkml:trace contextRef="#ctx0" brushRef="#br0">87 36 13549,'0'0'1356,"-9"8"74,3-2-1305,-1 1 0,1 0 0,0 1 0,0-1-1,1 1 1,0 0 0,1 0 0,0 1 0,0 0-1,0-1 1,1 1 0,1 0 0,0 0-1,0 1 1,-1 9 0,-1 16 102,0 46 1,3-72-187,2 1 1,-1-1-1,2 1 1,-1-1-1,1 0 1,0 1-1,1-1 1,0 0 0,8 16-1,-9-23 23,0 1 0,0 0-1,0 0 1,0-1 0,0 1-1,1-1 1,-1 0 0,1 0-1,-1 0 1,1 0 0,0 0-1,0 0 1,0-1 0,0 0-1,0 1 1,0-1 0,0 0 0,0 0-1,0-1 1,1 1 0,-1-1-1,0 1 1,1-1 0,-1 0-1,0 0 1,0-1 0,1 1-1,-1-1 1,0 0 0,0 1-1,1-1 1,-1-1 0,0 1-1,0 0 1,0-1 0,0 1 0,4-5-1,4-1 308,1-1 0,-2 0 0,1-1-1,-1 0 1,0 0 0,-1-1 0,15-22 0,-15 16-29,0 0 0,0-1 1,-2 0-1,0 0 0,-1-1 0,-1 0 1,-1 0-1,5-37 0,-9 48-221,1 0-1,-1 0 1,-1 0-1,0-1 1,0 1-1,0 0 0,0 0 1,-1 0-1,-1 0 1,1 1-1,-6-11 1,6 13-89,-1 0 1,0 0-1,-1 1 1,1-1 0,0 1-1,-1-1 1,0 1 0,0 0-1,0 1 1,0-1 0,0 1-1,-1-1 1,1 1 0,-1 1-1,1-1 1,-1 1 0,0-1-1,-7 0 1,7 1-34,0 1 1,0-1 0,0 1 0,0 0-1,0 0 1,0 1 0,0-1-1,0 1 1,0 1 0,0-1-1,1 0 1,-1 1 0,0 0-1,1 0 1,-1 0 0,1 1-1,0 0 1,0 0 0,0 0-1,-4 4 1,3-2-58,1 0 1,0 0-1,0 0 1,0 1-1,1-1 0,0 1 1,0 0-1,1 0 0,-1 0 1,1 1-1,0-1 0,1 1 1,0-1-1,0 1 1,0 6-1,0-12-50,1 1 0,0-1 0,0 0 0,0 1 1,0-1-1,0 1 0,0-1 0,0 0 0,1 1 0,-1-1 0,0 1 0,1-1 1,-1 0-1,1 0 0,0 1 0,-1-1 0,1 0 0,0 0 0,0 0 0,0 1 1,-1-1-1,1 0 0,0 0 0,0 0 0,2 1 0,-1-2-128,0 1 1,0-1-1,0 1 0,0-1 0,1 0 0,-1 1 1,0-1-1,0 0 0,0 0 0,0-1 0,0 1 1,0 0-1,0-1 0,4-1 0,4-1-847,-1-1 0,0-1 0,0 1 0,0-1 0,-1-1 0,10-7 0,23-25-5088</inkml:trace>
</inkml:ink>
</file>

<file path=ppt/ink/ink2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04:48.215"/>
    </inkml:context>
    <inkml:brush xml:id="br0">
      <inkml:brushProperty name="width" value="0.025" units="cm"/>
      <inkml:brushProperty name="height" value="0.025" units="cm"/>
    </inkml:brush>
  </inkml:definitions>
  <inkml:trace contextRef="#ctx0" brushRef="#br0">191 197 12908,'0'0'4549,"-9"-8"-3124,-1-1-1335,0 0 204,1 1-1,-1-1 1,0 2-1,-16-10 1,24 16-269,0 0 0,1 0 0,-1 0 0,0 0 0,0 0 0,0 0 0,0 1 0,0-1 0,0 1 0,0-1 0,0 1 0,0 0 0,0 0 0,0 0 0,0 0 0,0 0 0,0 0 0,0 1 0,0-1 0,0 1 0,0-1 0,0 1 0,0 0 0,0-1 0,0 1 1,0 0-1,1 0 0,-1 1 0,0-1 0,1 0 0,-1 1 0,1-1 0,-1 0 0,1 1 0,0 0 0,-1-1 0,0 3 0,-4 8-6,1 1 0,0-1 0,1 1 0,0 0 0,1 0 0,0 0 0,-1 26 0,2-13 175,2 1 0,0-1 1,6 30-1,-6-51-161,1 0 0,0-1 0,0 1 1,0 0-1,1 0 0,-1 0 0,1-1 0,0 1 1,1-1-1,-1 0 0,1 0 0,0 0 1,0 0-1,0 0 0,1 0 0,-1-1 0,1 1 1,0-1-1,0 0 0,0 0 0,9 4 1,-8-5 17,1 0 1,0-1 0,0 0-1,0 0 1,0 0 0,0-1 0,0 0-1,0 0 1,0 0 0,0-1 0,0 0-1,0 0 1,-1 0 0,1-1-1,0 0 1,-1 0 0,1-1 0,6-3-1,6-4 253,-1-1-1,1-1 1,-2-1-1,0-1 1,0 0-1,-2-1 0,1 0 1,15-23-1,-20 24-139,0-1 1,0 0-1,-2-1 0,0 0 1,0 0-1,-2-1 0,0 0 0,-1 0 1,-1 0-1,3-21 0,-6 31-120,-1 1 0,0-1 0,0 1 0,-1-1 0,0 0-1,0 1 1,0 0 0,-1-1 0,0 1 0,0 0 0,-1 0 0,0 0 0,0 0 0,0 0-1,-1 1 1,1 0 0,-1-1 0,-6-5 0,6 8-55,0 0 0,1 0 0,-1 1 0,0-1-1,0 1 1,-1 0 0,1 0 0,0 0 0,-1 1 0,1-1 0,-1 1 0,0 0 0,1 0-1,-1 1 1,0-1 0,1 1 0,-1 0 0,0 1 0,0-1 0,1 1 0,-1 0-1,0 0 1,1 0 0,-1 0 0,1 1 0,-7 3 0,3 0-165,-1 0 1,1 0 0,0 1-1,1 0 1,-1 0 0,1 1-1,0 0 1,1 1 0,-10 13-1,-6 13-1916,-18 36-1,30-52 959,-24 44-4365,-1 0-3539</inkml:trace>
</inkml:ink>
</file>

<file path=ppt/ink/ink2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04:48.789"/>
    </inkml:context>
    <inkml:brush xml:id="br0">
      <inkml:brushProperty name="width" value="0.025" units="cm"/>
      <inkml:brushProperty name="height" value="0.025" units="cm"/>
    </inkml:brush>
  </inkml:definitions>
  <inkml:trace contextRef="#ctx0" brushRef="#br0">136 2429 12524,'0'0'2098,"14"-4"-1255,7-3-447,-1-1-1,0 0 0,0-2 1,-1 0-1,21-16 0,103-79 769,-74 52-739,685-446 2087,-413 285-2531,-222 137-129,-4-5 0,-3-5 0,188-189 0,-280 254 540,33-46 1,-49 62-219,0-1 0,0 0 0,-1 0 0,1 0 0,-2 0 1,1 0-1,-1-1 0,0 1 0,0-1 0,-1 1 0,0-1 0,0-11 0,-2 16-102,0 0 0,0-1-1,0 1 1,0 0 0,0 0-1,-1 0 1,1 0 0,-1 0 0,0 0-1,0 1 1,0-1 0,0 0 0,0 1-1,-1 0 1,1-1 0,-1 1-1,0 0 1,-3-2 0,-65-35 135,20 12-181,39 18-32,0-1 0,1 0 0,0-1 0,0 0 0,1-1 0,1 0 0,0 0 0,1-1 0,0-1 0,-9-20 0,0-9-37,2-1-1,-11-51 1,18 58 42,-2 1-1,-2 0 1,-1 1 0,-20-39-1,29 67 37,-1-1 0,-1 1 0,1 0 0,-1 1 0,0-1 0,-1 1 0,1 1-1,-1-1 1,0 1 0,-1 0 0,0 0 0,1 1 0,-1 0 0,0 1 0,-1 0-1,1 0 1,-1 1 0,1 0 0,-1 0 0,0 1 0,0 0 0,1 0 0,-14 2-1,-17 1-13,0 2 0,0 2-1,1 2 1,-38 13 0,38-11-1,-288 56-820,290-56 469,1 2 0,0 1 0,1 2 0,0 1 0,-53 35 0,-144 121 300,229-171 24,-11 9 1,-114 91-47,-195 199 0,301-275 41,2 0 0,0 2 0,2 0 0,2 1-1,0 1 1,2 0 0,0 1 0,3 1 0,0-1 0,2 2 0,-4 32-1,-1 40 5,5 0 0,5 107 0,3-183 18,0-28-11,0 91 62,19 158 0,-15-225-319,0 0 1,1-1-1,1 0 0,2 0 0,0 0 0,2-1 0,0 0 0,1 0 0,1-1 0,1-1 0,31 37 1,-36-50-257,0 0 1,0 0-1,1 0 1,0-1 0,14 7-1,43 12-4765</inkml:trace>
</inkml:ink>
</file>

<file path=ppt/ink/ink2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06:11.161"/>
    </inkml:context>
    <inkml:brush xml:id="br0">
      <inkml:brushProperty name="width" value="0.025" units="cm"/>
      <inkml:brushProperty name="height" value="0.025" units="cm"/>
    </inkml:brush>
  </inkml:definitions>
  <inkml:trace contextRef="#ctx0" brushRef="#br0">141 3 5317,'-7'-1'389,"0"0"0,1 1 0,-1 0 0,0 0 1,0 0-1,0 1 0,1 0 0,-1 1 0,1-1 0,-1 1 0,1 0 0,-9 5 0,11-5-358,1 1-1,0-1 1,0 1-1,0 0 1,0 0-1,0 1 1,1-1-1,-1 0 0,1 1 1,0 0-1,0-1 1,0 1-1,1 0 1,-1 0-1,1 0 0,0 0 1,0 0-1,1 1 1,-1-1-1,1 0 1,0 5-1,-4 41-10,4 58-1,1-94-9,0 0 0,1 0 0,1 1 0,0-2 0,1 1 0,0 0-1,1-1 1,13 26 0,-16-36-16,0 0 0,-1-1 0,1 1 0,0 0-1,1-1 1,-1 1 0,0-1 0,1 0 0,-1 1 0,1-1-1,0-1 1,0 1 0,-1 0 0,1-1 0,1 1 0,-1-1-1,0 0 1,0 0 0,0 0 0,0 0 0,1-1 0,-1 1 0,0-1-1,1 0 1,-1 0 0,0 0 0,1 0 0,5-2 0,-5 1 45,1-1 1,-1 0-1,0 0 1,0 0-1,0 0 1,0-1-1,-1 1 1,1-1-1,-1 0 1,1 0-1,-1 0 1,0-1-1,0 1 1,0-1-1,-1 0 1,1 1-1,-1-1 1,0 0-1,0-1 1,2-5 0,7-25 366,-1-1 0,-2 0 1,-1 0-1,-2-1 1,-2 1-1,-1-54 1,-2 86-394,-1 1 1,0-1 0,0 1-1,0-1 1,0 1-1,0 0 1,-1 0-1,1-1 1,-1 1 0,0 0-1,-3-4 1,4 6-32,1 0 0,-1 1 1,0-1-1,1 0 0,-1 1 0,0-1 1,0 1-1,1-1 0,-1 1 1,0-1-1,0 1 0,0-1 1,0 1-1,0 0 0,1-1 0,-1 1 1,0 0-1,0 0 0,0 0 1,0 0-1,0 0 0,0 0 0,0 0 1,0 0-1,0 0 0,0 0 1,0 1-1,0-1 0,0 0 1,1 0-1,-1 1 0,0-1 0,0 1 1,0-1-1,0 1 0,1-1 1,-1 1-1,0 0 0,1-1 1,-1 1-1,0 0 0,1-1 0,-1 1 1,1 0-1,-1 0 0,1 0 1,-1-1-1,0 3 0,-5 8-786,1 1-1,-1 0 1,2 1-1,0-1 1,-3 18 0,3-16-562,-6 26-4069</inkml:trace>
</inkml:ink>
</file>

<file path=ppt/ink/ink2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06:13.740"/>
    </inkml:context>
    <inkml:brush xml:id="br0">
      <inkml:brushProperty name="width" value="0.025" units="cm"/>
      <inkml:brushProperty name="height" value="0.025" units="cm"/>
    </inkml:brush>
  </inkml:definitions>
  <inkml:trace contextRef="#ctx0" brushRef="#br0">77 1 2146,'-13'0'160,"2"0"64,0 5 193,0-2-97,3-2-160,1 0-32,3 1 289,0-2 95,2 0-223,1 0-225,1-3-96,0 1-289,-2 2-447,-1 0-2852</inkml:trace>
</inkml:ink>
</file>

<file path=ppt/ink/ink2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06:14.111"/>
    </inkml:context>
    <inkml:brush xml:id="br0">
      <inkml:brushProperty name="width" value="0.025" units="cm"/>
      <inkml:brushProperty name="height" value="0.025" units="cm"/>
    </inkml:brush>
  </inkml:definitions>
  <inkml:trace contextRef="#ctx0" brushRef="#br0">1 55 448,'0'0'1794,"9"-49"-1826,-4 44-288,-2 4-289,0 1-672</inkml:trace>
</inkml:ink>
</file>

<file path=ppt/ink/ink2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06:14.549"/>
    </inkml:context>
    <inkml:brush xml:id="br0">
      <inkml:brushProperty name="width" value="0.025" units="cm"/>
      <inkml:brushProperty name="height" value="0.025" units="cm"/>
    </inkml:brush>
  </inkml:definitions>
  <inkml:trace contextRef="#ctx0" brushRef="#br0">1 18 96,'39'0'2082,"-31"0"454,6-17-2440,-13 17-68,-1 1-1,1-1 1,0 1-1,0 0 1,-1-1 0,1 1-1,-1 0 1,1 0-1,-1 0 1,1-1 0,-1 1-1,1 0 1,-1 0 0,0 0-1,1 0 1,-1 0-1,0 0 1,0 0 0,0 0-1,1 0 1,-1 0 0,0 0-1,0-1 1,-1 1-1,1 0 1,0 0 0,0 0-1,0 0 1,-1 0-1,1 1 1,1 23 384,-1-24-428,0-1 0,0 1 0,0-1-1,1 1 1,-1-1 0,0 0 0,0 1 0,1-1 0,-1 1 0,0-1 0,0 0 0,1 1 0,-1-1 0,0 0 0,1 1-1,-1-1 1,1 0 0,-1 1 0,1-1 0,-1 0 0,0 0 0,1 0 0,-1 1 0,1-1 0,-1 0 0,1 0 0,-1 0-1,1 0 1,-1 0 0,1 0 0,-1 0 0,1 0 0,-1 0 0,1 0 0,-1 0 0,1 0 0,-1 0 0,1-1 0,0 1-1,0-1-28,0 1-1,-1-1 1,1 1-1,0-1 1,0 0-1,0 1 1,-1-1-1,1 0 1,0 0-1,-1 0 1,1 0-1,-1 1 1,1-1-1,-1 0 1,1 0-1,-1 0 1,0 0-1,0 0 1,1 0-1,-1 0 1,0 0-1,0 0 1,0 0-1,0-2 0,6-15-91,-6 18 99,0 13-1451,0-2 10</inkml:trace>
</inkml:ink>
</file>

<file path=ppt/ink/ink2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07:25.283"/>
    </inkml:context>
    <inkml:brush xml:id="br0">
      <inkml:brushProperty name="width" value="0.025" units="cm"/>
      <inkml:brushProperty name="height" value="0.025" units="cm"/>
    </inkml:brush>
  </inkml:definitions>
  <inkml:trace contextRef="#ctx0" brushRef="#br0">5259 160 4740,'-114'-17'516,"-155"-43"-1,180 36 564,0 4 1,-1 4 0,-133-6 0,90 27-708,-242 41 0,246-26-316,-432 25 228,-2-44 210,255-3-327,-417 62 192,387-22-355,265-31-6,-67 5-12,-270 60 0,369-62 13,1 3-1,0 1 1,1 2-1,1 1 1,1 2-1,0 2 1,2 2-1,0 1 1,2 1-1,1 2 1,-32 34-1,45-42-5,2 2-1,1 0 0,0 1 1,2 1-1,1 0 1,0 0-1,2 2 1,-14 40-1,21-50 4,1 1-1,0-1 1,1 0-1,1 1 1,0-1-1,1 1 1,0-1-1,2 1 1,0-1-1,0 0 1,2 1-1,0-1 1,0-1-1,1 1 1,1-1 0,10 17-1,10 13-11,1-2-1,3-1 1,2-2 0,60 59 0,166 122-58,-209-185 58,1-1 0,2-3 0,1-2 0,1-3 0,2-2 0,80 24 0,-33-21-21,1-5-1,189 17 1,719-20 37,-731-36-2,0-13 0,-3-12 1,-1-12-1,-3-12 0,379-145 0,-490 148 4,-4-6 1,-3-8-1,-3-7 0,212-153 0,-358 231-2,28-19 29,-2-2-1,0-2 1,29-34-1,-55 56-18,0-1-1,-1 0 1,0-1 0,0 1 0,-1-1-1,0 0 1,-1 0 0,0-1 0,0 1-1,-1-1 1,0 0 0,-1 0 0,0 0-1,0 0 1,-1-1 0,-1 1-1,0 0 1,-2-18 0,-1 18 17,0-1 0,-1 1 0,-1 0 0,0 1 0,0-1 1,0 1-1,-2 0 0,1 0 0,-1 1 0,0 0 0,-1 0 0,1 1 0,-17-12 1,-14-10 102,-72-39 0,96 60-108,-67-36 82,-1 4 0,-1 4 0,-3 3 0,0 4 0,-103-20 0,82 29-71,0 4 0,-1 5 0,0 5 1,-110 8-1,125 7-216,-103 23 0,8 0-2590,85-21-1925</inkml:trace>
</inkml:ink>
</file>

<file path=ppt/ink/ink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6:59.596"/>
    </inkml:context>
    <inkml:brush xml:id="br0">
      <inkml:brushProperty name="width" value="0.025" units="cm"/>
      <inkml:brushProperty name="height" value="0.025" units="cm"/>
    </inkml:brush>
  </inkml:definitions>
  <inkml:trace contextRef="#ctx0" brushRef="#br0">1 49 6758,'0'0'12108,"10"-5"-9887,8-3-1643,0 0 1,0 2 0,1 0-1,0 1 1,1 1 0,-1 1-1,1 1 1,-1 0 0,37 2-1,-55 1-564,0-1 0,0 0 0,0 0 0,-1 1 0,1-1 0,0 0 0,0 1 0,0-1 0,0 0 0,-1 1 0,1 0-1,0-1 1,-1 1 0,1-1 0,0 1 0,-1 0 0,1-1 0,-1 1 0,1 0 0,-1 0 0,1-1 0,-1 1 0,1 0-1,-1 0 1,0 0 0,1 0 0,-1-1 0,0 1 0,0 0 0,0 0 0,0 0 0,0 0 0,0 0 0,0 0 0,0 0 0,0 0-1,0 0 1,0-1 0,-1 1 0,1 0 0,0 0 0,-1 0 0,1 0 0,0-1 0,-1 1 0,1 0 0,-1 0 0,1-1-1,-2 2 1,-1 4 174,-1 0-1,1 0 1,-1 0-1,0-1 0,-7 7 1,-24 18 1004,-2-2 0,-56 34 1,73-49-745,19-13-447,1 0 0,-1 0 1,1 0-1,0 0 0,-1 0 0,1 0 0,0 1 1,-1-1-1,1 0 0,0 0 0,-1 1 0,1-1 1,0 0-1,-1 0 0,1 1 0,0-1 1,0 0-1,-1 1 0,1-1 0,0 0 0,0 1 1,0-1-1,0 0 0,-1 1 0,1-1 0,0 0 1,0 1-1,0-1 0,0 0 0,0 1 1,0-1-1,0 1 0,0-1 0,0 0 0,0 1 1,15 4 13,38-4-24,-41-2 7,16 1-197,84 0-3928,0-7-3809,-91 4-4946</inkml:trace>
</inkml:ink>
</file>

<file path=ppt/ink/ink2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07:26.370"/>
    </inkml:context>
    <inkml:brush xml:id="br0">
      <inkml:brushProperty name="width" value="0.025" units="cm"/>
      <inkml:brushProperty name="height" value="0.025" units="cm"/>
    </inkml:brush>
  </inkml:definitions>
  <inkml:trace contextRef="#ctx0" brushRef="#br0">4438 312 8840,'-513'-116'620,"-7"40"-393,449 67-150,-76-11 50,-702-67 881,728 83-740,-1 6 0,1 5 1,0 5-1,1 6 0,-119 33 0,99-8-123,2 6 1,3 5-1,1 7 1,4 5-1,3 6 1,3 6-1,-173 141 1,268-195-145,2 1 0,0 1 1,2 2-1,1 0 0,-24 39 1,35-47-5,2 1 0,0 0 0,2 1 0,0 0 0,1 1 0,1-1 0,2 2 0,0-1 0,-2 29 0,5-18-6,0 0-1,3-1 0,1 1 1,1 0-1,2-1 0,1 1 1,2-1-1,1-1 0,1 1 0,2-2 1,1 0-1,2 0 0,1-1 1,1-1-1,29 36 0,-7-17-4,2-2 0,2-2 0,2-2 0,2-2 0,1-2 0,2-2-1,2-3 1,1-1 0,106 44 0,-76-43-4,2-5 0,0-3 0,1-4 0,2-3 0,-1-5 0,112 3 1,7-14 9,-1-10 0,261-43 1,400-114-8,95-93 66,-711 170-36,414-209-1,-564 243 48,137-98 0,-198 123-28,0-3 1,-2 0-1,-2-3 1,-1-1 0,56-77-1,-79 97 12,-1-1-1,-1 0 1,0 0 0,-2-1-1,0 0 1,0-1-1,-2 0 1,0 0-1,3-32 1,-8 41 34,1-1-1,-2 1 1,1-1 0,-1 1 0,-1 0-1,0 0 1,0 0 0,-1 0-1,0 0 1,-1 0 0,0 1-1,-1-1 1,0 1 0,0 0 0,-1 1-1,0-1 1,-1 1 0,1 0-1,-14-11 1,-6-1 100,-1 0 0,-1 2-1,0 1 1,-2 2 0,0 0-1,0 2 1,-1 1 0,-45-10 0,-36-4-42,-117-12 1,-812-27-278,778 58-277,9-1-530,-392-15-5048,429 9-663</inkml:trace>
</inkml:ink>
</file>

<file path=ppt/ink/ink2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07:30.615"/>
    </inkml:context>
    <inkml:brush xml:id="br0">
      <inkml:brushProperty name="width" value="0.025" units="cm"/>
      <inkml:brushProperty name="height" value="0.025" units="cm"/>
    </inkml:brush>
  </inkml:definitions>
  <inkml:trace contextRef="#ctx0" brushRef="#br0">4624 101 7687,'-10'-1'-662,"-27"-5"1218,-18-1 221,-94-25-1,127 26-693,-1 1-1,0 1 1,0 1-1,0 1 1,-44 1-1,-120 20 569,105-9-788,-133 13 1677,-327-8 0,465-22-1496,-95-21 0,-44-5 39,-187 21 392,28 2-117,233 2-113,0 5 1,0 7-1,-280 44 1,242-14-237,-204 41 14,351-67-41,1 1 1,0 1-1,1 2 0,1 1 1,0 2-1,0 1 0,-47 34 1,55-33 44,1 1 0,1 1 0,0 1 0,1 1 0,2 0-1,0 2 1,1 0 0,1 0 0,-19 43 0,31-57-18,0 0 0,1 0 0,0 0 0,0 0 0,1 0 0,0 0 0,1 1 0,0-1 0,0 0 0,1 0 0,0 1 0,1-1 0,0 0 0,0 0 0,1 0 0,0 0 0,0-1 0,1 1 0,1-1 0,-1 0 0,1 0 0,11 13 0,-2-4 0,1 0 1,0-1 0,1 0-1,0-1 1,2-1 0,0-1-1,0-1 1,31 16 0,-18-14 1,1-2 1,0-1-1,1-2 1,0-1 0,1-1-1,46 2 1,213-4 86,-177-6-85,1428-36-275,-1086 16 248,168-11-148,-212 10 145,109-9-1,-396 17 15,-1-6 1,133-38 0,-220 47 45,0-3 1,-1 0-1,0-3 1,42-25-1,-65 33-23,0-1 0,-1 0 0,0-1-1,0-1 1,-1 0 0,-1-1 0,0 0 0,-1-1-1,0 0 1,-1-1 0,-1 0 0,9-18 0,-16 28 3,1-1-1,-1 1 1,-1-1 0,1 1 0,-1-1 0,0 0 0,0 0 0,0 0-1,-1 0 1,0 1 0,0-1 0,-1 0 0,0 0 0,0 0 0,0 0 0,-4-9-1,2 8 0,-1 0-1,0 0 0,0 1 0,-1-1 0,0 1 1,0 0-1,0 1 0,-1-1 0,0 1 0,0 0 0,-8-5 1,-14-6 5,0 2 0,-1 0 0,0 2 0,-1 1 1,-32-6-1,-100-21-763,-1 8 0,-178-9 1,233 28-1468,-14-3-2388</inkml:trace>
</inkml:ink>
</file>

<file path=ppt/ink/ink2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08:00.659"/>
    </inkml:context>
    <inkml:brush xml:id="br0">
      <inkml:brushProperty name="width" value="0.025" units="cm"/>
      <inkml:brushProperty name="height" value="0.025" units="cm"/>
    </inkml:brush>
  </inkml:definitions>
  <inkml:trace contextRef="#ctx0" brushRef="#br0">3297 204 2434,'-12'0'427,"-21"-1"-199,0-1-1,0-2 1,1-1 0,0-1-1,0-2 1,0-1-1,-34-15 1,48 16 32,0 1 1,0 1 0,0 0-1,-1 2 1,0 0-1,0 1 1,0 1 0,0 1-1,-33 1 1,-9 7 470,-103 22 0,104-16-296,-98 9 0,121-20-335,-1-2 0,0-1-1,0-3 1,1 0 0,0-3 0,-52-15 0,-3 0-12,0 3 0,-2 4 0,-126-3 0,-103-15-66,253 21-34,-1 2 0,0 4 0,0 3 0,0 3 0,0 3 0,0 3 0,-81 18 0,129-19 13,-210 57 27,202-52-25,0 2 0,0 1 1,1 2-1,1 1 0,-32 22 0,55-33-7,-1 0 1,1 0-1,1 1 1,-1 0-1,1 0 0,0 0 1,0 0-1,1 1 1,0 0-1,0 0 1,1 0-1,-1 0 1,2 1-1,-1-1 1,1 1-1,0 0 1,0 0-1,1 0 0,0 0 1,1 0-1,0-1 1,0 1-1,1 0 1,0 0-1,2 12 1,1-8-5,-1 1 1,2-1 0,-1 0 0,2 0-1,0-1 1,0 0 0,1 0 0,0 0-1,1-1 1,0 0 0,1 0 0,0-1-1,0 0 1,1-1 0,12 9 0,30 15-2,1-3 1,102 41 0,126 27 42,-181-64-33,51 18 16,247 76-8,-295-101-59,206 27-1,-47-35 150,355-22 0,37-60 22,-482 35-56,294-90 0,-462 118-64,168-64 2,-156 58-2,1-2 0,-2 0 0,1-1-1,-1 0 1,-1-1 0,0-1 0,25-26 0,-35 34 23,0-1 1,-1 0 0,1 0 0,-1-1 0,0 1 0,-1-1 0,1 1 0,-1-1 0,0 0-1,0 0 1,-1 0 0,0 0 0,0 0 0,0-1 0,-1 1 0,0-7 0,-2 4 62,1 1-1,-1-1 1,0 1 0,-1-1 0,0 1 0,0 0 0,-1 0-1,0 1 1,0-1 0,-9-9 0,-2-2 152,0 2 1,-2 0-1,0 1 1,-1 0-1,0 2 1,-2 0-1,-32-18 0,-25-6-173,-2 4 0,-1 3 0,-1 4-1,-2 3 1,0 4 0,-1 4 0,-88-6-1,-602 3-107,714 20 44,-34 2-338,-97-2-2947,107-10-54</inkml:trace>
</inkml:ink>
</file>

<file path=ppt/ink/ink2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08:05.367"/>
    </inkml:context>
    <inkml:brush xml:id="br0">
      <inkml:brushProperty name="width" value="0.025" units="cm"/>
      <inkml:brushProperty name="height" value="0.025" units="cm"/>
    </inkml:brush>
  </inkml:definitions>
  <inkml:trace contextRef="#ctx0" brushRef="#br0">3881 393 3587,'-75'-32'327,"-1"3"-1,-1 4 0,-1 3 0,-1 3 0,-122-12 0,20 17 241,-247 12 0,177 13 3,0 11 0,2 10 0,-435 115 0,589-117-457,1 5 0,2 3 0,1 5 1,-166 106-1,190-103-42,3 3 1,2 3 0,2 2-1,2 3 1,4 3 0,-76 105-1,112-139-82,1 1 0,2 0 0,1 1-1,0 1 1,3 1 0,-15 54 0,22-66 2,1 0 1,1 0-1,0 1 1,2-1-1,0 0 1,1 1-1,0-1 1,2 0-1,0 1 1,1-2-1,1 1 1,1 0-1,8 17 1,-1-9-34,1 0 1,1-1-1,1 0 1,1-1 0,1-1-1,1-1 1,1-1-1,36 30 1,-24-27-8,1 0 0,2-3 0,0 0 1,1-3-1,56 21 0,-18-13 2,1-4-1,78 12 1,151 11 124,597 38-65,4-94 2,-793 3 23,914-110 124,-894 93-76,-1-6-1,-2-6 1,-1-5-1,-2-6 1,196-105-1,-290 136-39,-2-2 0,-1 0 0,0-3-1,41-38 1,-61 50 22,1-1-1,-2 1 1,0-2-1,0 1 1,-1-1 0,0 0-1,-1 0 1,0-1-1,-1 0 1,-1 0-1,0 0 1,-1-1-1,0 1 1,1-25-1,-3 4 176,-3 1-1,0 0 1,-2 0-1,-2 1 1,-1-1-1,-1 1 1,-2 0-1,-23-51 1,-5 4-79,-4 2 1,-57-79-1,45 79-163,-3 3-1,-3 2 0,-3 3 0,-4 2 1,-2 4-1,-3 3 0,-98-64 0,116 89-138,-2 3 0,-2 2 0,0 3 0,-2 2-1,-1 2 1,-1 4 0,0 2 0,-1 3 0,-1 3-1,0 2 1,-87 0 0,103 11-149,0 3 0,1 1 1,-1 2-1,1 3 0,1 1 0,0 3 1,1 1-1,1 3 0,0 1 0,-60 39 0,-67 54-2552,7 6-1590</inkml:trace>
</inkml:ink>
</file>

<file path=ppt/ink/ink2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08:22.466"/>
    </inkml:context>
    <inkml:brush xml:id="br0">
      <inkml:brushProperty name="width" value="0.025" units="cm"/>
      <inkml:brushProperty name="height" value="0.025" units="cm"/>
    </inkml:brush>
  </inkml:definitions>
  <inkml:trace contextRef="#ctx0" brushRef="#br0">2888 291 8872,'-188'-84'2104,"-90"-34"-2286,236 106 277,0 1 0,-1 2 0,0 2 0,-48-2 0,-179 7 77,145 3-119,-499-28 121,565 23-151,-88-5 578,-184 14-1,301-2-465,0 1 1,0 1-1,0 2 0,1 1 0,0 1 1,1 2-1,0 1 0,1 1 0,-29 18 1,44-23-108,0 1 1,1 0-1,0 0 1,0 2-1,1-1 1,1 1-1,-1 0 1,2 1-1,-8 14 1,10-16-29,2 0 0,-1 1 0,2-1 0,-1 1 0,2 0 0,-1 0 0,1 0 1,1 1-1,0-1 0,1 0 0,0 1 0,3 20 0,0-20-20,0 0 0,0-1-1,2 1 1,-1-1 0,1 0 0,1 0-1,0-1 1,1 0 0,0 0-1,0 0 1,1-1 0,0 0 0,14 11-1,15 13-148,82 51-1,-92-66 195,53 33-79,2-4-1,3-4 0,1-3 1,108 34-1,-63-35 82,2-6 0,176 22 0,284-12 158,-7-42-144,-575-1-43,466-18 77,571-95 0,-855 83 21,-1-9 0,342-116 0,-526 152-90,14-4 18,0-1 0,-1-1 0,0-1 0,0-1 0,-1-1 0,-1-1 0,23-18-1,-40 29-6,0 0-1,1-1 1,-1 1-1,-1 0 0,1-1 1,0 1-1,0-1 0,-1 1 1,0-1-1,1 0 0,-1 0 1,0 0-1,0 1 0,0-1 1,-1 0-1,1 0 0,-1 0 1,0 0-1,0-1 0,0 1 1,0 0-1,0 0 0,-1 0 1,1 0-1,-1 0 0,0 0 1,0 1-1,0-1 0,0 0 1,0 0-1,-1 1 0,1-1 1,-1 0-1,0 1 0,0 0 1,0-1-1,0 1 0,-4-4 1,-5-3 85,0-1 0,-1 2 0,0 0-1,-1 0 1,1 1 0,-26-10 0,-17-3 65,-1 3 0,-87-17 0,-122-4-64,107 17-66,-322-56 77,-168-23-27,-7 49 662,-209 59-565,4 70-80,747-61-329,1 5 0,-129 44 0,191-48 46,2 1 1,0 3-1,1 2 1,1 1-1,1 3 1,2 2-1,-43 37 1,-11 26-2006,10 2-1590</inkml:trace>
</inkml:ink>
</file>

<file path=ppt/ink/ink2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11:43.439"/>
    </inkml:context>
    <inkml:brush xml:id="br0">
      <inkml:brushProperty name="width" value="0.025" units="cm"/>
      <inkml:brushProperty name="height" value="0.025" units="cm"/>
    </inkml:brush>
  </inkml:definitions>
  <inkml:trace contextRef="#ctx0" brushRef="#br0">1710 152 9577,'-15'-6'737,"-41"-15"-45,-147-53 1411,161 62-1948,0 1 0,0 2 1,-52-4-1,-333 8 708,305 7 159,79-2-728,-1 3 0,1 1 1,0 2-1,-56 16 0,77-16-229,0 2 1,1 0-1,0 2 0,1 0 1,0 1-1,0 2 0,1 0 1,1 0-1,-32 31 0,29-22-56,1 0 0,2 1 0,0 1 0,-29 52 0,41-64 5,0 0-1,1 0 0,0 1 0,1 0 0,1 0 0,0 0 1,1 0-1,0 0 0,1 1 0,1-1 0,0 1 1,0-1-1,4 20 0,-1-24-12,0 0 1,0-1-1,1 0 1,0 1-1,0-1 0,1-1 1,0 1-1,0-1 1,1 0-1,0 0 0,10 9 1,13 9 2,44 32 1,-39-33 1,-2 1 23,2-2 0,1-2 0,0-1-1,1-1 1,2-3 0,-1 0 0,2-3 0,0-1-1,80 13 1,505 29 780,4-39-349,-542-14-458,1323-3 35,-956-2-26,-116-6 18,393-61 1,-408 6-23,-274 51 110,-1-1 0,0-3 0,-1-2 0,66-39 0,-104 54-73,0 0-1,0-1 1,-1 1 0,0-1-1,0-1 1,-1 1-1,0-1 1,0-1 0,0 1-1,8-16 1,-12 17-1,1 1 0,-2 0 1,1-1-1,-1 0 0,0 1 0,0-1 1,0 0-1,-1 1 0,0-1 1,0 0-1,0 1 0,-1-1 0,0 0 1,0 1-1,0-1 0,-1 1 1,0-1-1,0 1 0,-3-6 0,-2-3-18,-1-1-1,-1 2 0,0-1 0,-1 1 1,0 1-1,-1 0 0,0 0 1,-20-14-1,11 10-5,-2 2 0,0 0 0,0 1 0,-42-16 0,1 8 11,-1 2-1,0 3 1,-84-10 0,-736-56 56,528 57-23,-19-8-45,-304-20-251,-2 52-2098,293 50-681,129 0-2688,29-2-3659</inkml:trace>
</inkml:ink>
</file>

<file path=ppt/ink/ink2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12:39.853"/>
    </inkml:context>
    <inkml:brush xml:id="br0">
      <inkml:brushProperty name="width" value="0.025" units="cm"/>
      <inkml:brushProperty name="height" value="0.025" units="cm"/>
    </inkml:brush>
  </inkml:definitions>
  <inkml:trace contextRef="#ctx0" brushRef="#br0">1 166 609,'1'-1'34,"0"1"1,0-1-1,0 0 1,0 1 0,0-1-1,0 0 1,0 0 0,0 0-1,0 0 1,0 0-1,0 0 1,-1 0 0,1 0-1,0 0 1,-1 0 0,1 0-1,-1 0 1,1-1-1,0 0 1,10-34 1928,-3 11-1549,-2 11-166,-6 13-171,0 0 0,0-1 1,1 1-1,-1 0 1,1 0-1,-1-1 1,1 1-1,-1 0 0,1 0 1,0 0-1,0 0 1,0 0-1,-1 0 1,1 0-1,0 0 0,0 0 1,0 0-1,0 0 1,1 1-1,-1-1 1,0 0-1,0 1 0,0-1 1,0 1-1,1-1 1,-1 1-1,0 0 1,1-1-1,-1 1 0,0 0 1,1 0-1,-1 0 1,0 0-1,1 0 1,-1 0-1,2 1 0,4-2 55,-1 0-1,1 0 0,0 0 0,-1-1 1,1 0-1,9-4 0,-10 3-24,1 0-1,0 1 1,0 0 0,0 0 0,0 1-1,12-1 1,61 6-87,-57-2 153,0 0 0,1-2 1,-1-1-1,37-5 0,-24 1-65,1 1-1,0 3 0,0 0 1,0 3-1,54 8 0,-68-7-100,47 2 68,88-6 0,40 2 69,-105 6 902,176-11 1,-239 1-1045,50 1 0,-70 3-5,1 0 1,-1 1 0,0 0 0,1 0 0,-1 1-1,0 1 1,-1 0 0,12 6 0,-11-6 9,-1-1 0,1 0 0,-1-1-1,1 1 1,0-2 0,0 0 0,0 0 0,0 0 0,0-2 0,12 0 0,-8 0 2,-1 0-1,0 2 1,1 0 0,-1 0-1,15 4 1,2 2-4,0-2-1,0-1 1,0-1 0,1-2-1,33-2 1,-12 1-6,-44 0-3,0 2 0,0-1 1,1 1-1,-1 1 1,-1-1-1,1 1 1,0 1-1,-1 0 1,12 7-1,-11-6 1,1 0 0,0-1 1,-1 0-1,1 0 0,1-1 0,-1 0 0,13 2 0,8-4 23,0-2 0,1 0 0,-1-2 0,33-7 0,-19 3 10,45-2 0,-38 4 0,-1-2-1,0-3 1,-1-1 0,83-31 0,9-2 29,-114 39-16,0 2-1,1 0 0,-1 2 1,1 1-1,-1 1 1,1 2-1,44 9 1,-53-9-20,-14-2-32,0 0 1,-1 0-1,1 0 0,-1 1 1,1 0-1,-1 0 0,0 0 0,0 0 1,0 1-1,0 0 0,0 0 0,0 0 1,-1 0-1,1 0 0,-1 1 1,0-1-1,0 1 0,0 0 0,3 7 1,-2-3-331,0 1 1,-1-1 0,0 1 0,0 0-1,-1 0 1,0 0 0,-1 0-1,1 18 1,-2 20-3772</inkml:trace>
</inkml:ink>
</file>

<file path=ppt/ink/ink2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12:56.788"/>
    </inkml:context>
    <inkml:brush xml:id="br0">
      <inkml:brushProperty name="width" value="0.025" units="cm"/>
      <inkml:brushProperty name="height" value="0.025" units="cm"/>
    </inkml:brush>
  </inkml:definitions>
  <inkml:trace contextRef="#ctx0" brushRef="#br0">3494 510 9417,'-13'-5'-427,"9"4"407,-21-8 371,0 0-1,0-2 1,1-1-1,0-1 1,1-1 0,-37-29-1,41 24-310,-1 1-1,-1 1 1,-1 1 0,0 1-1,-1 1 1,0 1 0,-1 1-1,-1 1 1,0 1 0,0 2-1,-1 0 1,0 2 0,-40-6-1,-28 1 264,-178 3 1,-98 30 738,145-6-224,-280 2 775,-59 4-843,484-17-624,0 4 0,1 4 1,-98 27-1,145-31-121,0 2 1,1 2-1,1 0 1,0 2 0,0 2-1,2 0 1,0 2-1,1 1 1,1 1-1,-35 37 1,49-44-21,1 1 0,0 1 1,1 0-1,1 0 0,1 1 0,0 0 0,1 1 0,1-1 0,1 1 1,0 1-1,1-1 0,1 0 0,1 1 0,1 0 0,1 30 0,2-21-2,0 1 0,3-1-1,0 0 1,1-1 0,2 1-1,1-1 1,1-1 0,2 0-1,23 41 1,-13-32 2,3-1 1,0-1-1,3 0 0,0-3 0,2 0 1,1-2-1,1-1 0,2-1 0,38 22 1,-25-22 9,1-2 0,1-3 0,0-1 0,2-2 0,0-3 0,90 15 1,30-9 30,0-7 1,263-14 0,-292-10-20,0-6 0,265-67 0,265-123-28,-262 57-377,-318 110 305,-3-4-1,117-75 1,-183 103 68,0-2 0,-1 0 0,0-2 0,-2 0 0,0-1 0,-1-2 0,24-35 0,-37 49 74,-1-1 1,0 0-1,0 0 0,-1 0 0,-1 0 0,1-1 1,-1 1-1,-1-1 0,0 0 0,0 0 0,-1 0 1,0 0-1,-1 0 0,0 0 0,-1 0 0,0 0 0,0 0 1,-1 0-1,0 0 0,-1 0 0,0 0 0,-1 1 1,0 0-1,-6-10 0,-7-8 72,-1 1 0,-1 1 1,-1 1-1,-2 1 0,-44-38 0,-137-85 396,145 110-485,-1 2 0,-2 3 0,-1 3 0,-2 3 1,0 2-1,-1 3 0,-1 3 0,-1 3 0,-117-9 0,119 20-463,-1 3 0,1 3 0,0 3 0,0 3 0,1 3 0,-78 24 0,-77 41-2260,-3 12-1200</inkml:trace>
</inkml:ink>
</file>

<file path=ppt/ink/ink2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12:59.618"/>
    </inkml:context>
    <inkml:brush xml:id="br0">
      <inkml:brushProperty name="width" value="0.025" units="cm"/>
      <inkml:brushProperty name="height" value="0.025" units="cm"/>
    </inkml:brush>
  </inkml:definitions>
  <inkml:trace contextRef="#ctx0" brushRef="#br0">1483 139 9417,'-202'19'1249,"-390"90"0,557-97-1178,2 0 0,-1 2 0,2 2 0,0 0 0,1 3 0,1 0 0,0 2-1,2 1 1,1 2 0,0 0 0,-39 49 0,28-25-73,2 1-1,3 2 0,1 1 1,4 2-1,1 1 1,-22 66-1,40-97 57,2 1 0,0 0 0,1 0 1,1 1-1,-1 41 0,5-58-36,1 0 0,1 1 0,0-1 0,0 0 0,1 0 0,0 0 0,1 0 0,-1 0 0,2 0 0,-1-1 0,1 1 0,1-1 0,0 0 0,0 0 0,0-1 0,1 0 0,0 0 0,13 12 0,-1-6-5,0 0-1,1-1 0,0-2 0,1 0 1,0 0-1,1-2 0,0-1 0,29 7 1,14-1 38,100 8 1,531-8-223,-360-32-251,412-75 1,-551 53 412,-2-8 0,-3-9 0,-2-8 0,-3-9 0,257-142 0,-408 198 12,76-46 45,-101 58-64,-1 0 0,1 0 1,-1-1-1,-1 0 0,0-1 1,0 0-1,0 0 0,6-11 0,-12 16 30,0 0-1,-1 0 1,1 0-1,-1 0 1,0 0-1,0 0 0,0 0 1,-1 0-1,0 0 1,1 0-1,-2 0 0,1 0 1,0-1-1,-1 1 1,1 0-1,-1 0 0,0 0 1,-1 0-1,1 0 1,-1 0-1,0 1 0,0-1 1,0 0-1,0 1 1,0 0-1,-1-1 1,0 1-1,1 0 0,-8-5 1,-7-8 138,-2 1 0,0 1 0,0 0 1,-23-10-1,28 15-77,-111-63 276,-4 6 1,-2 5-1,-3 6 0,-2 5 0,-2 7 1,-2 6-1,-1 6 0,-1 6 0,-151-6 1,141 25-613,0 6 1,-1 7 0,-250 45 0,-136 81-3541,400-95 2002,-69 16-2440</inkml:trace>
</inkml:ink>
</file>

<file path=ppt/ink/ink2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13:03.397"/>
    </inkml:context>
    <inkml:brush xml:id="br0">
      <inkml:brushProperty name="width" value="0.025" units="cm"/>
      <inkml:brushProperty name="height" value="0.025" units="cm"/>
    </inkml:brush>
  </inkml:definitions>
  <inkml:trace contextRef="#ctx0" brushRef="#br0">1738 173 4612,'-103'-43'1400,"-118"-42"746,185 74-1918,0 1 1,-1 2-1,-1 2 0,-47-3 0,29 8-92,-1 3 0,0 2-1,1 3 1,0 2 0,-68 20-1,84-18 11,1 3-1,1 1 0,1 2 0,0 1 0,1 2 0,1 2 1,-64 51-1,84-59-147,2 0 1,0 1-1,0 1 1,1 0-1,1 0 1,1 1-1,1 1 1,0 0-1,-12 34 1,3 11 11,-19 107-1,15-56-13,-81 253 137,15-66 97,82-279-199,1 0 1,1 0-1,1 0 1,1 0-1,1 26 1,1-41-22,1 0 1,0 0-1,0 0 1,1 0-1,0 0 1,0 0 0,1 0-1,0-1 1,0 1-1,0-1 1,1 0-1,-1 0 1,2 0 0,-1-1-1,1 1 1,0-1-1,0 0 1,0 0-1,11 7 1,-1-3 10,-1-1 0,1-1-1,1 0 1,-1-1 0,1-1 0,0 0-1,0-2 1,29 4 0,13-2 73,67-3 0,-79-3-26,478-40 36,-285 15-96,31 2 23,735-83-40,-916 95 9,117-16-104,270-71-1,-454 93 77,-1 0-1,0-2 1,-1 0-1,0-2 1,0 0 0,-1-1-1,20-15 1,-33 22 61,-1-1 1,0 0 0,-1 0 0,1 0 0,-1 0 0,0 0 0,0-1 0,-1 0-1,0 0 1,0 0 0,0 0 0,-1 0 0,0-1 0,0 1 0,0-1 0,-1 1-1,0-1 1,0 0 0,-1 1 0,0-1 0,0 0 0,0 0 0,-1 1 0,0-1-1,0 0 1,-1 1 0,-3-9 0,-1-1 187,-1 0 0,-1 0 0,0 1 0,-1 0 0,-1 0 1,0 1-1,-18-19 0,-93-84 973,16 30-575,-201-129-1,-137-40-424,383 224-234,-75-30 1,109 52-402,-1 2 0,0 1 1,-1 0-1,0 3 1,-47-4-1,-9 9-2196,-4 7-1709</inkml:trace>
</inkml:ink>
</file>

<file path=ppt/ink/ink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7:03.669"/>
    </inkml:context>
    <inkml:brush xml:id="br0">
      <inkml:brushProperty name="width" value="0.025" units="cm"/>
      <inkml:brushProperty name="height" value="0.025" units="cm"/>
    </inkml:brush>
  </inkml:definitions>
  <inkml:trace contextRef="#ctx0" brushRef="#br0">122 45 4548,'0'0'12887,"6"-8"-11301,14-19-78,-15 18-124,-21 24-983,3-2-346,0 1 0,0 1 0,2 0 0,0 0 0,0 1 0,2 1 0,0 0 0,1 0 0,0 1 0,2 0 0,0 0 0,1 0 0,1 1 0,0 0 0,2 0 0,-1 24 0,3-40-75,0-1 1,0 0-1,0 0 1,0 1-1,1-1 1,-1 0-1,1 0 1,0 0-1,-1 1 1,1-1-1,0 0 1,0 0-1,0 0 0,1 0 1,-1-1-1,0 1 1,1 0-1,-1 0 1,1-1-1,0 1 1,-1-1-1,1 1 1,3 1-1,-1-1-712,1 0 0,0 0 0,-1-1 0,1 0 0,0 1 0,0-1 0,0-1 0,0 1 0,9-1 0,11 0-7137</inkml:trace>
</inkml:ink>
</file>

<file path=ppt/ink/ink2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15:01.225"/>
    </inkml:context>
    <inkml:brush xml:id="br0">
      <inkml:brushProperty name="width" value="0.025" units="cm"/>
      <inkml:brushProperty name="height" value="0.025" units="cm"/>
    </inkml:brush>
  </inkml:definitions>
  <inkml:trace contextRef="#ctx0" brushRef="#br0">512 174 6566,'-5'-9'1596,"-5"-8"-1026,-2 0-1,1 0 0,-2 1 0,0 1 1,-1 0-1,-19-15 0,27 26-336,0-1 1,-1 1-1,1 0 0,0 1 0,-1-1 1,0 1-1,0 1 0,0-1 0,-12-2 0,14 5-228,0 0-1,1-1 1,-1 1-1,1 1 0,-1-1 1,1 1-1,-1 0 0,1 0 1,-1 0-1,1 0 0,0 1 1,-1 0-1,1 0 0,0 0 1,0 0-1,0 1 0,-4 3 1,-12 12-3,1 0 0,1 1 1,0 1-1,2 0 0,0 1 1,1 1-1,2 1 0,0 0 1,1 0-1,2 1 0,-11 33 0,9-15-10,1 1 0,2 1 0,2-1 0,2 1 0,1 84-1,4-105-8,2-1 0,0 0-1,2 0 1,0 0-1,2 0 1,0-1 0,12 26-1,-14-39 6,-1 0 0,1-1 0,1 1 0,-1-1 0,1 0 0,1-1-1,-1 1 1,1-1 0,0 0 0,1 0 0,-1-1 0,1 0 0,0 0 0,1 0 0,-1-1-1,1 0 1,0-1 0,-1 0 0,2 0 0,-1 0 0,15 1 0,-4-2 28,0-2 0,1-1 1,-1 0-1,1-1 1,-1-1-1,0-1 0,0-1 1,-1 0-1,0-1 1,1-1-1,-2-1 0,1-1 1,19-13-1,6-6 136,-2-1 0,-1-2 1,67-68-1,-85 76-3,-1-1 0,-2 0 0,0-1 0,-2-1 0,26-53 0,-37 66-35,0 1-1,-1-2 1,-1 1-1,0-1 1,-1 1 0,0-1-1,-1 0 1,-1 0-1,0 0 1,-1 0 0,0 0-1,-1 0 1,-1 0-1,0 0 1,-6-18 0,5 25-95,0 1 0,0-1 1,0 1-1,-1 0 1,0 0-1,0 1 0,0-1 1,-1 1-1,0 0 0,0 0 1,0 0-1,-1 1 1,1 0-1,-1 0 0,0 0 1,0 1-1,-1 0 1,1 0-1,-1 0 0,1 1 1,-1 0-1,0 1 0,0-1 1,-9 0-1,0 1-406,0 0 0,0 1 0,0 0 1,0 1-1,1 1 0,-1 1 0,0 0 0,1 1 0,-28 11 0,-16 12-3168,2 5-2349</inkml:trace>
</inkml:ink>
</file>

<file path=ppt/ink/ink2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15:05.598"/>
    </inkml:context>
    <inkml:brush xml:id="br0">
      <inkml:brushProperty name="width" value="0.025" units="cm"/>
      <inkml:brushProperty name="height" value="0.025" units="cm"/>
    </inkml:brush>
  </inkml:definitions>
  <inkml:trace contextRef="#ctx0" brushRef="#br0">1123 49 6150,'-1'-2'164,"-1"-1"0,1 0 0,-1 1-1,1 0 1,-1-1 0,0 1 0,0 0 0,0-1 0,0 1 0,0 1 0,-1-1 0,1 0 0,-1 0-1,1 1 1,-1-1 0,1 1 0,-1 0 0,0 0 0,0 0 0,0 0 0,0 0 0,1 1-1,-1 0 1,-4-1 0,-76-7 95,55 9-184,0 1-1,0 1 1,0 2 0,0 0-1,1 2 1,0 1 0,0 1-1,1 2 1,-47 25 0,10 1-127,1 3 1,-89 77 0,94-68 30,2 2 1,-48 59 0,79-82 18,2 1-1,1 1 0,1 2 0,2-1 0,1 2 0,-14 38 0,28-63 1,0-1 0,1 1 0,0 1 0,0-1 0,1 0 0,0 0 0,0 0 0,1 1 0,0-1 0,1 0 0,0 1 0,0-1 0,1 0 0,4 13 0,-4-16 0,1 1 0,0-1 0,0 0 0,0 0 1,1-1-1,0 1 0,0-1 0,0 0 0,1 0 0,-1 0 0,1 0 1,0-1-1,0 0 0,0 0 0,0 0 0,1 0 0,-1-1 1,1 0-1,-1 0 0,13 1 0,5 1 2,-1-2 1,1 0-1,0-2 0,0 0 1,0-2-1,0 0 1,0-2-1,-1 0 0,1-2 1,39-15-1,0-4 86,-2-3 0,85-52 0,-88 44 11,-2-1 0,-1-3 0,-1-2 0,-3-3 0,64-72-1,-113 116-95,46-65 148,-45 63-143,0 0 0,0 0-1,0-1 1,-1 1-1,1-1 1,-1 1 0,0-1-1,0 1 1,0-1-1,-1 0 1,1 0 0,-1 1-1,0-1 1,0 0-1,0 0 1,-1 1 0,1-1-1,-2-5 1,1 7-56,-1 1-1,1-1 1,0 0 0,-1 1 0,1 0 0,-1-1 0,0 1 0,0 0 0,1 0 0,-1-1-1,0 1 1,0 1 0,0-1 0,0 0 0,0 0 0,0 1 0,0-1 0,0 1-1,0 0 1,-4 0 0,-52-2-2408,44 2 1132,-24 0-3067</inkml:trace>
</inkml:ink>
</file>

<file path=ppt/ink/ink2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15:06.403"/>
    </inkml:context>
    <inkml:brush xml:id="br0">
      <inkml:brushProperty name="width" value="0.025" units="cm"/>
      <inkml:brushProperty name="height" value="0.025" units="cm"/>
    </inkml:brush>
  </inkml:definitions>
  <inkml:trace contextRef="#ctx0" brushRef="#br0">750 185 7783,'1'-9'337,"-1"4"-296,0 0 1,1 0-1,-1 0 1,1 0-1,1 1 1,-1-1-1,0 0 1,1 1-1,0-1 1,0 1-1,1 0 1,-1-1-1,1 1 1,0 0 0,0 1-1,0-1 1,0 0-1,1 1 1,0 0-1,-1 0 1,1 0-1,0 0 1,1 1-1,-1-1 1,0 1-1,6-2 1,55-16-14,-53 18 287,0-1 1,1-1 0,-1 0 0,21-11 0,-32 15-274,-1 0 0,0 0 0,0-1 1,1 1-1,-1 0 0,0 0 0,0 0 0,0 0 1,1 0-1,-1 0 0,0 0 0,0-1 1,1 1-1,-1 0 0,0 0 0,0 0 1,0 0-1,0-1 0,1 1 0,-1 0 0,0 0 1,0-1-1,0 1 0,0 0 0,0 0 1,0 0-1,0-1 0,0 1 0,0 0 1,0 0-1,1-1 0,-1 1 0,0 0 0,0 0 1,-1-1-1,1 1 0,0 0 0,0 0 1,0-1-1,0 1 0,0 0 0,0 0 1,0-1-1,0 1 0,0 0 0,0 0 1,-1-1-1,1 1 0,0 0 0,0 0 0,0 0 1,0 0-1,-1-1 0,1 1 0,0 0 1,0 0-1,0 0 0,-1 0 0,1 0 1,0-1-1,0 1 0,-1 0 0,1 0 0,0 0 1,0 0-1,-1 0 0,1 0 0,0 0 1,-1 0-1,-18-4 370,-37 0-383,1 3 1,-1 2-1,1 2 1,0 3-1,0 2 0,0 3 1,-98 32-1,122-31-35,1 1-1,0 2 1,1 0 0,1 2-1,0 2 1,-31 26 0,42-30 21,0 2 1,1 0 0,1 1-1,0 0 1,1 2 0,2-1-1,0 2 1,1-1-1,-13 35 1,19-42-18,0-1 0,2 1 0,-1 1 1,2-1-1,0 0 0,0 1 0,1-1 0,1 1 0,0-1 0,1 1 0,1-1 0,0 1 0,0-1 1,2 0-1,-1 0 0,2 0 0,0 0 0,0-1 0,1 0 0,1 0 0,0 0 0,0-1 1,1 0-1,1 0 0,-1-1 0,2 0 0,0-1 0,0 0 0,0-1 0,19 12 0,-13-10 13,1-1 0,0 0 0,1-1 0,0-1 0,0-1 0,1-1-1,0 0 1,0-1 0,0-1 0,0-1 0,1-1 0,-1 0 0,0-1 0,1-2-1,-1 0 1,0-1 0,0 0 0,0-2 0,0 0 0,-1-1 0,0-1-1,0-1 1,-1-1 0,0 0 0,0-1 0,-1-1 0,23-19 0,-11 5 123,-1-2 1,-1 0-1,-1-1 0,38-60 1,-51 70-188,-2 0 0,0-1 0,-1-1 1,-1 0-1,0 0 0,-2 0 0,0-1 0,-2 0 1,5-42-1,-9 60-24,0 0 1,0 1 0,0-1-1,0 0 1,0 0 0,-1 0-1,1 0 1,-1 0 0,0 1-1,0-1 1,0 0-1,0 1 1,0-1 0,-1 1-1,1-1 1,-1 1 0,1-1-1,-1 1 1,0 0 0,0 0-1,0 0 1,0 0 0,-1 0-1,1 0 1,-3-1-1,-2 0-475,0 0 0,-1 1 0,1 0-1,-1 0 1,1 1 0,-1 0-1,1 0 1,-11 0 0,-29 1-4819</inkml:trace>
</inkml:ink>
</file>

<file path=ppt/ink/ink2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15:08.814"/>
    </inkml:context>
    <inkml:brush xml:id="br0">
      <inkml:brushProperty name="width" value="0.025" units="cm"/>
      <inkml:brushProperty name="height" value="0.025" units="cm"/>
    </inkml:brush>
  </inkml:definitions>
  <inkml:trace contextRef="#ctx0" brushRef="#br0">1 1 2146,'53'151'2763,"161"394"3592,-77-268-3756,216 474 2003,-63 27-3975,-34 17-163,-37-111 511,-46-161-184,260 765 634,-152-576-437,30-17-610,-279-627-425,-4-10-54,-2 2 1,-2 0 0,21 88 0,-45-148-32,0 1-1,0-1 1,0 0-1,0 0 0,0 0 1,0 0-1,0 1 1,-1-1-1,1 0 1,0 0-1,0 0 1,0 0-1,0 0 1,0 0-1,-1 0 1,1 0-1,0 1 1,0-1-1,0 0 1,-1 0-1,1 0 1,0 0-1,0 0 1,0 0-1,0 0 1,-1 0-1,1 0 1,0 0-1,0 0 1,0 0-1,-1 0 1,1 0-1,0 0 1,0 0-1,0-1 1,0 1-1,-1 0 0,1 0 1,0 0-1,0 0 1,0 0-1,0 0 1,0 0-1,-1 0 1,1-1-1,0 1 1,0 0-1,0 0 1,0 0-1,0 0 1,0-1-1,0 1 1,0 0-1,-1 0 1,1-1-1,0 1-42,-16-11-7182</inkml:trace>
</inkml:ink>
</file>

<file path=ppt/ink/ink2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15:31.578"/>
    </inkml:context>
    <inkml:brush xml:id="br0">
      <inkml:brushProperty name="width" value="0.025" units="cm"/>
      <inkml:brushProperty name="height" value="0.025" units="cm"/>
    </inkml:brush>
  </inkml:definitions>
  <inkml:trace contextRef="#ctx0" brushRef="#br0">65 250 8712,'0'0'2814,"-9"-9"-2585,3 3-182,2 2 17,-1 1 1,1-1-1,1-1 1,-1 1-1,0 0 1,1-1-1,0 0 0,0 0 1,0 0-1,1 0 1,0 0-1,0-1 1,0 1-1,0 0 1,1-1-1,-1-6 1,41 12 1226,17 3-1041,0-2 0,0-3-1,-1-2 1,96-20-1,-136 21-210,373-35 359,-169 22-278,-89 5 139,0 5 1,0 6-1,1 6 1,132 24-1,792 147-93,-770-123-155,-75-12 93,326 22-1,640-86 42,-768-16-70,473-37-1,4 40-74,82 8 160,-188-77 422,-602 79-404,112-24-25,-287 49-72,-1 0 0,1-1 0,-1 1 0,1 0 0,-1-1 0,1 0 0,-1 1 0,1-1 0,-1 0 0,1 0 0,-1 0 0,0 0 0,2-2 0,-3 3 10,1-1 1,-1 1-1,0 0 0,0-1 1,0 1-1,1-1 1,-1 1-1,0-1 1,0 1-1,0-1 1,0 1-1,0-1 0,0 1 1,0-1-1,0 1 1,0-1-1,0 1 1,0-1-1,0 1 1,-1-1-1,1 1 1,0 0-1,0-1 0,0 1 1,-1-1-1,1 1 1,0-1-1,-1 1 1,-1-2 14,0 0 1,0 0 0,0 0 0,0 0-1,-1 1 1,1-1 0,0 1-1,-1 0 1,0 0 0,1 0 0,-1 0-1,0 0 1,-3-1 0,4 2-227,1 0 1,-1 0-1,1 0 1,0 1-1,-1-1 1,1 0-1,-1 0 0,1 1 1,0-1-1,-1 1 1,1-1-1,0 1 1,-1 0-1,1 0 1,-2 1-1,-16 7-4710,-17-6-7976</inkml:trace>
</inkml:ink>
</file>

<file path=ppt/ink/ink2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15:46.980"/>
    </inkml:context>
    <inkml:brush xml:id="br0">
      <inkml:brushProperty name="width" value="0.025" units="cm"/>
      <inkml:brushProperty name="height" value="0.025" units="cm"/>
    </inkml:brush>
  </inkml:definitions>
  <inkml:trace contextRef="#ctx0" brushRef="#br0">293 0 13164,'0'0'7682,"-9"13"-7303,-19 30 131,2 1 1,-24 57-1,-40 114 1288,45-103-375,39-96-1144,-24 63 893,28-72-1069,0 1 0,1-1 1,0 0-1,0 1 0,0-1 1,1 1-1,0-1 0,2 14 0,-1-19-85,0 1 1,0 0-1,0-1 0,1 1 0,-1-1 0,1 0 0,-1 1 0,1-1 0,0 0 0,0 0 0,0 0 0,0 0 0,0 0 0,0-1 0,1 1 0,-1-1 0,1 1 0,-1-1 0,1 0 0,-1 0 0,1 0 0,0 0 0,-1-1 0,1 1 0,5 0 0,10 1 70,0 0 1,0-1-1,18-2 1,-17 1 28,58-5 87,0-4 0,132-31 0,-56 8-143,242-14-2319,-130 32-6014,-247 13 7394,37-2-4082,-10-3-602</inkml:trace>
</inkml:ink>
</file>

<file path=ppt/ink/ink2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15:47.353"/>
    </inkml:context>
    <inkml:brush xml:id="br0">
      <inkml:brushProperty name="width" value="0.025" units="cm"/>
      <inkml:brushProperty name="height" value="0.025" units="cm"/>
    </inkml:brush>
  </inkml:definitions>
  <inkml:trace contextRef="#ctx0" brushRef="#br0">1 23 11979,'0'0'4901,"9"-4"-4501,4 0-208,1 0 0,0 1 0,1 0 0,-1 1 0,1 0 0,-1 1 0,1 1 0,25 3 0,126 23 1243,-164-25-1427,32 5 93,0 1-1,-1 2 1,0 1-1,-1 2 0,42 21 1,-67-30-1,0 1 0,-1 0 0,1 1 0,-1 0 0,0 0 0,0 0 0,0 0 0,-1 1 0,0 0 0,0 0 0,0 1 0,-1-1 0,0 1 0,0 0 0,0 0 0,-1 0 0,0 1 0,-1-1 0,0 1 0,0-1 1,0 1-1,-1 0 0,-1 0 0,1 0 0,-1 0 0,0 0 0,-1-1 0,0 1 0,-2 11 0,-3 1 181,0 1-1,-2-2 1,0 1 0,-1-1 0,-1 0 0,-1-1-1,-1-1 1,-13 18 0,-120 126 535,132-147-673,-15 16 79,18-19-390,0 1-1,-1-2 1,0 1 0,0-1 0,-1-1-1,-21 12 1,11-17-5026,8-13-5723</inkml:trace>
</inkml:ink>
</file>

<file path=ppt/ink/ink2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15:47.988"/>
    </inkml:context>
    <inkml:brush xml:id="br0">
      <inkml:brushProperty name="width" value="0.025" units="cm"/>
      <inkml:brushProperty name="height" value="0.025" units="cm"/>
    </inkml:brush>
  </inkml:definitions>
  <inkml:trace contextRef="#ctx0" brushRef="#br0">253 1 14286,'0'0'6833,"-4"12"-6310,-13 58 517,3 1 1,-6 85-1,8 158-536,13-258-536,1-31-308,-2 0 0,-5 46 0,5-70 282,0 0 1,0 0 0,0 0-1,0 0 1,-1-1-1,1 1 1,0 0-1,-1 0 1,1 0 0,0 0-1,-1 0 1,1-1-1,-1 1 1,0 0-1,1-1 1,-1 1 0,1 0-1,-1-1 1,0 1-1,0 0 1,1-1-1,-1 1 1,0-1-1,0 0 1,0 1 0,0-1-1,1 0 1,-1 1-1,0-1 1,0 0-1,0 0 1,0 0 0,0 0-1,0 0 1,0 0-1,0 0 1,0 0-1,0 0 1,1 0 0,-1 0-1,0-1 1,0 1-1,0 0 1,0-1-1,0 1 1,0 0 0,1-1-1,-2 0 1,-3-2-427,0 1-1,0-1 1,1-1 0,-1 1 0,1-1 0,-8-6 0,-6-13-2276,1-1 0,-18-31 0,-4-13-2424</inkml:trace>
</inkml:ink>
</file>

<file path=ppt/ink/ink2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15:48.347"/>
    </inkml:context>
    <inkml:brush xml:id="br0">
      <inkml:brushProperty name="width" value="0.025" units="cm"/>
      <inkml:brushProperty name="height" value="0.025" units="cm"/>
    </inkml:brush>
  </inkml:definitions>
  <inkml:trace contextRef="#ctx0" brushRef="#br0">12 363 6374,'-4'-19'1079,"1"0"-1,1-1 1,0 1-1,2-24 1,0 36-838,1 0 0,0 0 0,0 1 0,1-1 1,0 1-1,0-1 0,1 1 0,0 0 0,0 0 0,0 0 1,1 0-1,-1 0 0,2 1 0,-1-1 0,10-8 0,1 2 202,0 0 0,1 2 0,1 0 0,0 0 0,0 2 0,1 0 0,0 1-1,23-6 1,4 1 277,0 3-1,60-5 1,71 4 166,-157 10-827,-1 1 0,0 1-1,0 0 1,0 1 0,-1 1-1,1 1 1,25 10 0,-39-13-31,0-1 1,-1 1 0,1 0-1,0 0 1,-1 0-1,1 0 1,-1 1 0,0 0-1,1-1 1,-1 1-1,-1 0 1,1 1 0,0-1-1,-1 0 1,0 1-1,1-1 1,-1 1 0,-1 0-1,1 0 1,0-1-1,-1 1 1,0 0 0,0 0-1,0 1 1,-1-1-1,1 0 1,-1 0 0,0 0-1,0 0 1,0 1-1,-1-1 1,1 0 0,-1 0-1,-2 6 1,-3 5 150,0-1 0,-1 0 0,-1 0 1,0-1-1,-1 0 0,0 0 0,-20 21 0,-37 30 950,48-48-663,0 1 1,0 1 0,2 1 0,0 0-1,-25 41 1,39-55-438,-1 1 0,1-1 0,0 1 0,0-1 0,1 1-1,-1 0 1,1-1 0,1 1 0,-1 0 0,1 0 0,0 0-1,0-1 1,1 1 0,-1 0 0,4 11 0,-1-10 3,0 0 0,0 1 0,1-1 1,0 0-1,0 0 0,1-1 0,0 0 0,0 1 0,1-2 1,7 8-1,9 4-341,0-1 1,1-1-1,1-1 1,0-1-1,41 15 1,-47-21-1939,0 0 1,0-2 0,36 7 0,-2-10-7646</inkml:trace>
</inkml:ink>
</file>

<file path=ppt/ink/ink2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15:49.095"/>
    </inkml:context>
    <inkml:brush xml:id="br0">
      <inkml:brushProperty name="width" value="0.025" units="cm"/>
      <inkml:brushProperty name="height" value="0.025" units="cm"/>
    </inkml:brush>
  </inkml:definitions>
  <inkml:trace contextRef="#ctx0" brushRef="#br0">69 15 10826,'0'0'10474,"-8"12"-9556,-1 4-700,1 1 0,0 0 0,1 0 0,0 1-1,2-1 1,0 2 0,1-1 0,1 0 0,-1 27-1,3-39-197,1-1 0,0 1-1,1 0 1,-1 0-1,1 0 1,0 0-1,1 0 1,-1 0 0,1-1-1,4 10 1,-4-13-8,-1-1 1,0 1 0,1-1 0,0 1-1,-1-1 1,1 1 0,0-1 0,0 0-1,0 0 1,-1 0 0,1 0-1,0 0 1,1-1 0,-1 1 0,0 0-1,0-1 1,0 0 0,0 1 0,0-1-1,1 0 1,-1 0 0,0 0-1,0 0 1,0-1 0,0 1 0,0-1-1,1 1 1,-1-1 0,0 0-1,0 1 1,0-1 0,3-2 0,5-2 178,0-1 1,-1 0-1,0 0 1,0-1-1,0 0 1,-1 0 0,0-1-1,0 0 1,-1-1-1,9-12 1,1-4 104,-1-1 0,21-44 0,-31 57-167,-1 0 0,0 0 0,-1 0 0,-1 0 0,3-24 0,-32 94 63,20-38-194,1-1 0,1 1 0,1-1 1,1 1-1,0 0 0,1 0 0,1 0 1,3 23-1,-2-39-89,0 0 1,-1-1 0,1 1-1,0 0 1,0-1-1,1 1 1,-1-1 0,0 0-1,1 1 1,0-1-1,-1 0 1,1 0 0,0 0-1,0 0 1,0 0-1,0-1 1,0 1-1,1 0 1,-1-1 0,1 0-1,-1 1 1,1-1-1,-1 0 1,1 0 0,-1-1-1,1 1 1,0-1-1,-1 1 1,1-1 0,0 0-1,0 0 1,-1 0-1,1 0 1,0 0 0,4-1-1,1-1-328,1 1 1,0-1-1,-1-1 0,1 0 1,-1 0-1,0-1 0,0 1 0,0-2 1,13-8-1,-4-2-1315,0 0 0,-2 0 0,0-2 0,15-20 1,10-24-7834</inkml:trace>
</inkml:ink>
</file>

<file path=ppt/ink/ink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7:04.043"/>
    </inkml:context>
    <inkml:brush xml:id="br0">
      <inkml:brushProperty name="width" value="0.025" units="cm"/>
      <inkml:brushProperty name="height" value="0.025" units="cm"/>
    </inkml:brush>
  </inkml:definitions>
  <inkml:trace contextRef="#ctx0" brushRef="#br0">202 0 16367,'0'0'4698,"-10"12"-4062,-182 212 2161,306-332-12919,-77 73 4843</inkml:trace>
</inkml:ink>
</file>

<file path=ppt/ink/ink2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15:49.687"/>
    </inkml:context>
    <inkml:brush xml:id="br0">
      <inkml:brushProperty name="width" value="0.025" units="cm"/>
      <inkml:brushProperty name="height" value="0.025" units="cm"/>
    </inkml:brush>
  </inkml:definitions>
  <inkml:trace contextRef="#ctx0" brushRef="#br0">99 1 16720,'-7'10'1826,"-7"14"-904,2 0 0,0 0 0,2 2 1,1-1-1,-11 45 0,15-46-716,1-1 0,1 1 0,1-1-1,1 1 1,1 0 0,1 0 0,6 32 0,-5-49-211,-1 0-1,1 0 1,1 0 0,-1-1 0,1 1 0,0-1 0,1 1 0,-1-1 0,1 0 0,1 0-1,-1-1 1,1 1 0,0-1 0,0 0 0,0 0 0,9 5 0,-10-8 52,0 0 0,0 0 0,0 0 0,0-1 1,0 1-1,0-1 0,1 0 0,-1-1 0,0 1 0,1-1 1,-1 0-1,0 0 0,1 0 0,-1 0 0,0-1 1,0 1-1,1-1 0,-1-1 0,0 1 0,0 0 0,0-1 1,0 0-1,0 0 0,-1 0 0,1 0 0,0-1 1,-1 0-1,4-3 0,11-10 316,-1-2 0,20-24 0,28-28 363,-65 70-726,1-1 0,-1 1 0,0-1 0,1 1 0,-1 0-1,0-1 1,1 1 0,-1 0 0,0 0 0,1-1 0,-1 1 0,1 0 0,-1 0 0,1-1 0,-1 1 0,1 0-1,-1 0 1,0 0 0,1 0 0,-1 0 0,1 0 0,-1 0 0,1 0 0,-1 0 0,1 0 0,-1 0 0,1 0 0,-1 0-1,1 0 1,-1 0 0,1 1 0,-1-1 0,1 0 0,-1 0 0,1 1 0,6 18 62,-5 38 195,-3-48-167,1 5-19,-1-7-51,1-1 0,0 1 0,0 0-1,1 0 1,2 10 0,-3-16-15,0 0 0,1 0 0,-1 0 1,1 0-1,-1 0 0,1 0 0,-1 0 1,1 0-1,-1-1 0,1 1 1,0 0-1,-1 0 0,1-1 0,0 1 1,0 0-1,0-1 0,-1 1 0,1-1 1,0 1-1,0-1 0,0 0 1,0 1-1,0-1 0,0 0 0,0 1 1,0-1-1,0 0 0,0 0 0,0 0 1,0 0-1,0 0 0,0 0 0,0 0 1,0 0-1,0-1 0,0 1 1,0 0-1,0-1 0,0 1 0,0 0 1,0-1-1,0 1 0,0-1 0,1-1 1,8-4 128,0-2 0,0 1-1,-1-1 1,0-1 0,0 0 0,-1 0 0,0 0 0,-1-1 0,0 0 0,0-1 0,8-20 0,-13 23 181,-12 19 262,-3 2 36,13-22-613,1 1 0,0 0 0,1-1 0,0 1 0,0 0 0,0 0 0,1 0 0,1 0 0,-1 0 0,1 1 0,8-11 0,-9 17 0,0 0 0,1 0 0,-1 1 0,1-1 0,-1 1 0,1 0 0,-1 0 0,1 0 0,-1 0 0,1 0 0,-1 1 0,1 0 0,-1 0 0,0 0 0,5 2 0,6 0 0,50 3-1826,-54-6 988,0-1 1,0 1-1,-1-1 1,1-1-1,-1 0 1,1 0-1,-1-1 1,10-4-1,22-16-8183</inkml:trace>
</inkml:ink>
</file>

<file path=ppt/ink/ink2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15:50.417"/>
    </inkml:context>
    <inkml:brush xml:id="br0">
      <inkml:brushProperty name="width" value="0.025" units="cm"/>
      <inkml:brushProperty name="height" value="0.025" units="cm"/>
    </inkml:brush>
  </inkml:definitions>
  <inkml:trace contextRef="#ctx0" brushRef="#br0">596 20 12396,'25'-20'3740,"-25"20"-3676,0 1 0,0-1 1,0 0-1,0 0 0,0 0 1,0 0-1,1 0 0,-1 0 0,0 0 1,0 1-1,0-1 0,0 0 1,0 0-1,0 0 0,0 0 0,0 0 1,0 0-1,0 0 0,0 0 1,0 0-1,1 0 0,-1 1 1,0-1-1,0 0 0,0 0 0,0 0 1,0 0-1,0 0 0,0 0 1,1 0-1,-1 0 0,0 0 0,0 0 1,0 0-1,0 0 0,0 0 1,0 0-1,1 0 0,-1 0 1,0 0-1,0 0 0,0 0 0,0 0 1,0 0-1,0 0 0,0-1 1,1 1-1,-1 0 0,0 0 0,0 0 1,0 0-1,0 0 0,0 0 1,0 0-1,0 0 0,0 0 0,0 0 1,0-1-1,0 1 0,1 0 1,-1 0-1,0 0 0,-26 38 5095,11-17-5542,-108 143 2647,-8-6-1,-151 143 1,272-292-2243,3-3-31,1 1-1,0-1 0,0 1 0,-7 11 1,12-10-773,11-12-580,27-27-1336,-1-2 1,-2-1-1,-1-2 1,50-71 0,-54 69-130,33-43-4501</inkml:trace>
</inkml:ink>
</file>

<file path=ppt/ink/ink2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15:50.757"/>
    </inkml:context>
    <inkml:brush xml:id="br0">
      <inkml:brushProperty name="width" value="0.025" units="cm"/>
      <inkml:brushProperty name="height" value="0.025" units="cm"/>
    </inkml:brush>
  </inkml:definitions>
  <inkml:trace contextRef="#ctx0" brushRef="#br0">219 45 6983,'0'0'5119,"7"-9"-1313,23-27-971,-30 36-2782,0 1 0,0-1-1,0 0 1,0 0 0,0 0 0,0 1-1,0-1 1,0 0 0,0 0 0,0 1-1,0-1 1,0 0 0,0 0 0,0 0-1,0 1 1,0-1 0,0 0 0,0 0-1,0 1 1,0-1 0,0 0 0,1 0-1,-1 0 1,0 0 0,0 1 0,0-1-1,0 0 1,0 0 0,1 0 0,-1 0-1,0 0 1,0 1 0,0-1 0,1 0-1,-1 0 1,0 0 0,0 0 0,0 0-1,1 0 1,-1 0 0,0 0 0,0 0-1,0 0 1,1 0 0,-1 0 0,0 0-1,0 0 1,1 0 0,-1 0 0,0 0-1,0 0 1,0 0 0,1 0 0,-1 0-1,0 0 1,0 0 0,0 0 0,1 0-1,-1-1 1,0 1 0,0 0 0,0 0-1,0 0 1,1 0 0,-1-1 0,0 1-1,0 0 1,0 0 0,0-1 0,1 23 208,-1-19 104,-6 175 1381,0 54-1512,7-194-250,2 0 0,2 0 0,19 74 0,-17-94-701,-1-18-1022,-5-3 1580,0 1 0,0 0 0,-1-1 0,1 0-1,-1 1 1,0-1 0,0 1 0,0-1 0,0 1 0,0-4 0,-3-8-70,0 1 0,0-1 0,-1 1 0,-1 0 0,0 0 0,-1 1 0,0 0 0,-1 0 0,-15-20 0,-8-8 165,-46-45-1,65 73 127,-44-42 400,51 51-217,0-1-1,0 1 1,0 0 0,0 0-1,-1 1 1,1-1 0,-1 1-1,0 0 1,1 0-1,-1 1 1,-8-2 0,13 3-235,-1 0 0,1 0 1,0 0-1,0 0 1,-1 0-1,1 0 1,0 0-1,0 0 0,0 0 1,-1 0-1,1 0 1,0 0-1,0 0 0,0 0 1,-1 0-1,1 1 1,0-1-1,0 0 1,0 0-1,-1 0 0,1 0 1,0 0-1,0 1 1,0-1-1,0 0 0,0 0 1,0 0-1,-1 1 1,1-1-1,0 0 0,0 0 1,0 0-1,0 1 1,0-1-1,0 0 1,0 0-1,0 1 0,0-1 1,0 0-1,0 0 1,0 0-1,0 1 0,0-1 1,0 0-1,0 0 1,0 1-1,0-1 1,0 0-1,1 0 0,-1 0 1,0 1-1,0-1 1,0 0-1,0 0 0,0 0 1,0 0-1,1 1 1,-1-1-1,0 0 0,0 0 1,0 0-1,1 0 1,10 14-176,-3-8-4,0-1 1,1 0-1,0 0 1,0-1-1,0 0 1,0-1 0,0 0-1,1-1 1,-1 1-1,1-2 1,13 2-1,13-1-2760,61-4 0,-20-5-2655</inkml:trace>
</inkml:ink>
</file>

<file path=ppt/ink/ink2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15:51.225"/>
    </inkml:context>
    <inkml:brush xml:id="br0">
      <inkml:brushProperty name="width" value="0.025" units="cm"/>
      <inkml:brushProperty name="height" value="0.025" units="cm"/>
    </inkml:brush>
  </inkml:definitions>
  <inkml:trace contextRef="#ctx0" brushRef="#br0">288 61 14157,'1'-9'3673,"-1"6"-3377,1 0-1,-1 0 1,0 0 0,0 0-1,-1 0 1,1 0 0,-1 0-1,1 0 1,-1 0 0,-1-3-1,1 5-205,0 0 0,0 0-1,0-1 1,0 1 0,0 0-1,0 0 1,-1 0 0,1 1-1,0-1 1,0 0 0,-1 0 0,1 1-1,0-1 1,-1 1 0,1-1-1,-1 1 1,1 0 0,-1-1-1,1 1 1,-1 0 0,1 0-1,-1 0 1,1 0 0,-1 0-1,1 0 1,-1 1 0,1-1 0,-1 0-1,1 1 1,-3 0 0,-5 2 26,1 1 0,-1-1 1,1 2-1,0-1 0,0 1 1,0 0-1,0 1 1,1-1-1,0 2 0,0-1 1,1 1-1,0 0 1,-7 10-1,-6 8 392,2 2 1,-22 44 0,30-52-262,0 0 1,2 0-1,0 0 1,2 1 0,0 0-1,1 1 1,-3 38 0,7-51-225,-1-1 1,2 0-1,-1 0 1,1 0 0,0 0-1,1 0 1,-1 0-1,1 0 1,1 0 0,-1 0-1,1-1 1,1 1-1,-1-1 1,1 0-1,0 0 1,0 0 0,1 0-1,0-1 1,0 0-1,0 0 1,0 0 0,1-1-1,0 0 1,0 0-1,11 6 1,0-3 147,1-1 0,1 0-1,-1-1 1,1-1 0,0-1 0,-1-1 0,1 0 0,1-2-1,-1 0 1,0-1 0,0-1 0,0 0 0,19-6 0,-32 6-118,0-1 1,0 0-1,0 0 1,-1 0-1,1-1 1,-1 0-1,0 0 1,7-7-1,-11 11-46,0-1-1,0 0 1,1 0-1,-1 0 0,0-1 1,-1 1-1,1 0 1,0 0-1,0 0 0,0-1 1,-1 1-1,1 0 1,-1-1-1,1 1 0,-1-1 1,1 1-1,-1-1 1,0 1-1,0-1 0,0 1 1,0 0-1,0-1 1,0 1-1,0-1 0,0 1 1,0-1-1,-1 1 1,1-1-1,-1 1 0,1 0 1,-1-1-1,1 1 1,-1 0-1,0-1 0,0 1 1,0 0-1,0 0 1,0 0-1,0-1 0,0 1 1,0 0-1,0 1 1,-2-3-1,-4-1-6,-1 1 0,1-1 0,-1 1 0,0 1 0,0-1 0,0 1 0,0 1 0,0-1 0,0 1 0,-12 0 0,-85 4 0,97-2 0,0 0 0,1 0 0,-1 1 0,-14 5 0,22-7 0,1 0 0,-1 0 0,0 0 0,0 0 0,0 0 0,0 0 0,0 0 0,0 0 0,0 0 0,1 0 0,-1 0 0,0 0 0,0 0 0,0 0 0,0 0 0,0 0 0,0 0 0,0 0 0,0 1 0,0-1 0,0 0 0,1 0 0,-1 0 0,0 0 0,0 0 0,0 0 0,0 0 0,0 0 0,0 1 0,0-1 0,0 0 0,0 0 0,0 0 0,0 0 0,0 0 0,0 0 0,0 0 0,0 1 0,0-1 0,0 0 0,0 0 0,0 0 0,0 0 0,0 0 0,15 0 0,24-12 0,-1-1 0,0-2 0,50-29 0,-56 27 0,1 1 0,0 1 0,1 2 0,65-15 0,-93 27 1,0 0 0,-1 0 0,1 0 0,0 1 0,0 0 0,0 0 0,8 2 0,-13-1-2,1-1-1,0 1 1,-1 0-1,1-1 1,-1 1-1,1 0 1,-1 0 0,1 0-1,-1 0 1,0 0-1,1 0 1,-1 1-1,0-1 1,0 0 0,0 1-1,0-1 1,0 1-1,0-1 1,0 1-1,-1-1 1,1 1 0,0 0-1,-1-1 1,1 1-1,-1 0 1,0-1-1,1 4 1,0 7 2,-1-1-1,0 0 1,0 1-1,-1-1 1,-1 0-1,0 0 1,0 1-1,-1-2 1,-5 14-1,-6 9 25,-28 49-1,30-62-62,1 0 0,1 0-1,1 1 1,0 1 0,2-1 0,-7 32-1,15-40-1883,6-14-1614,8-17-4437,-2-17-5287</inkml:trace>
</inkml:ink>
</file>

<file path=ppt/ink/ink2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15:52.545"/>
    </inkml:context>
    <inkml:brush xml:id="br0">
      <inkml:brushProperty name="width" value="0.025" units="cm"/>
      <inkml:brushProperty name="height" value="0.025" units="cm"/>
    </inkml:brush>
  </inkml:definitions>
  <inkml:trace contextRef="#ctx0" brushRef="#br0">603 5 6662,'-9'-1'2653,"7"1"-2544,-3-1 232,0 0 0,0 0 0,0 1 0,0 0 0,0 0 0,0 0 1,0 1-1,0-1 0,0 1 0,0 0 0,0 0 0,0 1 0,0 0 0,0 0 0,1 0 0,-1 0 0,1 1 0,0-1 0,0 1 0,-6 5 0,-5 9 105,2 1 0,0 0-1,0 0 1,2 1 0,1 1 0,0-1-1,-7 24 1,-42 153 968,54-177-1285,-120 582 1243,2-10-849,109-540-501,-3 10 26,3 2 0,-12 113 0,25-168-53,1-1 1,0 1-1,1-1 0,0 1 1,0-1-1,0 1 1,1-1-1,0 0 0,1 0 1,0 0-1,0 0 1,0 0-1,1-1 0,0 1 1,9 10-1,-4-7 8,0-2-1,0 0 0,1 0 0,1 0 0,-1-1 1,1-1-1,0 0 0,22 8 0,20 6 23,1-3 1,1-3-1,0-1 0,66 5 0,230 3 100,901-72-7,362-48-65,-761 140 775,-649-7-567,-102-15 593,106 6 0,-197-25-714,0 1-1,0-1 0,1-1 0,-1 0 0,-1-1 0,1 0 0,0 0 0,0-1 0,17-8 0,-20 7-101,0-1 0,0 0-1,-1-1 1,1 0-1,-1 0 1,-1-1-1,1 1 1,-1-1 0,0-1-1,-1 1 1,9-16-1,4-11 9,-2 0 0,-1-1 0,11-40-1,24-115-109,-31 111 68,107-479 247,63-232 1447,-176 752-1685,-9 29-8,0 0 1,0 0-1,-2-1 0,1 1 0,-1-1 0,0 1 0,-1-1 0,0 1 0,-1-1 0,0 0 0,-2-14 0,2 22-1,-1 1 1,0-1-1,0 0 0,0 0 0,0 1 1,0-1-1,-1 0 0,1 1 0,0-1 1,-1 1-1,1 0 0,-1-1 0,1 1 1,-1 0-1,0 0 0,0 0 0,1 0 1,-1 0-1,-4-1 0,-41-8-23,40 9 12,-86-8 6,1 4-1,-110 8 1,129-1 37,-1215 28 274,553 3-2446,-987 173 1,1630-190 1483,-548 71-7243,446-79 678</inkml:trace>
</inkml:ink>
</file>

<file path=ppt/ink/ink2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16:31.372"/>
    </inkml:context>
    <inkml:brush xml:id="br0">
      <inkml:brushProperty name="width" value="0.025" units="cm"/>
      <inkml:brushProperty name="height" value="0.025" units="cm"/>
    </inkml:brush>
  </inkml:definitions>
  <inkml:trace contextRef="#ctx0" brushRef="#br0">440 585 11627,'-90'-32'-1289,"53"20"1315,1-2-1,-42-22 1,66 30 55,1-2-1,0 1 1,0-1-1,0-1 1,1 0-1,1-1 1,-1 0 0,2 0-1,-1-1 1,-7-13-1,-1-7 51,14 23 134,-1 0-1,0 0 1,0 1 0,-1-1 0,0 1-1,0 0 1,-1 0 0,1 1 0,-2 0-1,-8-8 1,25 18-107,1-1 0,0 0 0,0-1 0,0 0 0,0-1 0,1 0 0,18-1 1,3-1-154,56-9 1,161-58 336,-38 8-300,-123 44 152,2 3 0,-1 4-1,1 4 1,1 5-1,-1 3 1,-1 4-1,150 31 1,986 145 972,-890-140-1185,296 10 392,-448-50-143,265-31 0,4-31 29,396-41-101,825-57 584,-1464 134-118,1 10 1,319 20-1,-558-12 1241,1 0-1,-28-10 1,24 6-2711,-60-10 1,89 19-1515</inkml:trace>
</inkml:ink>
</file>

<file path=ppt/ink/ink2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17:26.849"/>
    </inkml:context>
    <inkml:brush xml:id="br0">
      <inkml:brushProperty name="width" value="0.025" units="cm"/>
      <inkml:brushProperty name="height" value="0.025" units="cm"/>
    </inkml:brush>
  </inkml:definitions>
  <inkml:trace contextRef="#ctx0" brushRef="#br0">1264 154 3844,'0'0'517,"-9"3"-228,1 0-129,0-1-1,-1-1 1,1 1 0,-1-1 0,1-1-1,-1 1 1,1-2 0,-1 1 0,1-1-1,-1 0 1,1-1 0,-1 0 0,-11-4 0,7 0 201,-1 1 0,1 1 0,-1 1 0,-1 0 0,-19-2 0,27 5-224,-1 0 0,0 1-1,0 0 1,0 0-1,1 1 1,-1 0 0,1 0-1,-1 1 1,1 0 0,0 0-1,-11 7 1,-2 1-42,0-1 0,-1 0 1,0-2-1,0 0 0,-1-2 0,0 0 1,-25 3-1,8-5 100,1-2 0,-1-2 0,-53-5 1,73 3-156,1 2 1,-1 0-1,1 1 1,-1 1-1,1 1 1,0 0-1,-27 10 1,2 3 88,-74 39-1,115-54-126,-19 9 2,0 1 1,1 1-1,1 1 1,-27 22-1,41-30-8,0 1 1,0 0-1,0 0 0,0 0 1,1 0-1,0 1 0,1 0 1,-1 0-1,1 0 0,0 0 1,1 0-1,0 1 0,0-1 0,1 1 1,0-1-1,0 1 0,0 12 1,2-14 1,0 0-1,0 0 1,0 0 0,0 0 0,1 0-1,0-1 1,1 1 0,-1 0 0,1-1-1,0 1 1,0-1 0,1 0 0,-1 0 0,1-1-1,0 1 1,1-1 0,-1 1 0,1-1-1,9 6 1,12 7-17,0-2 0,53 24 0,-23-13 9,-20-8-6,1-2 1,1-2 0,0-1 0,0-2-1,2-1 1,78 8 0,72-1-33,291-12 0,246-8 64,-383 5-11,575-15 6,-792 6-29,-2-5-1,163-37 1,161-16-23,-362 60 16,141-25 0,-201 24 21,0-1 0,-1-1 0,0-1 0,0-2 0,-1 0 0,0-2-1,-1 0 1,-1-2 0,31-25 0,-48 36 12,-1 0 0,1-1 0,-1 0 0,0 0 0,0 0 0,-1 0 0,0-1 0,0 0 0,0 0 0,0 0 0,-1 0 0,0 0 0,0-1 0,-1 0 0,0 1 0,0-1 0,0 0 0,-1 0 0,0 0 0,-1 0 0,1 0 0,-1 0 0,-2-12 0,1 16-4,0 0 0,-1-1 1,1 1-1,-1 0 0,0 0 0,0 0 0,0 1 0,0-1 1,0 0-1,-1 1 0,1-1 0,-1 1 0,0 0 0,-5-3 1,-45-25 124,23 19 82,0 1-1,-46-9 0,47 13-41,0-1 1,1-1-1,-37-16 0,30 5-127,-1 2 0,-1 2 0,-1 1 0,0 2 0,0 2 0,-48-7 0,-282-46 36,232 36 105,20 11 54,-1 5-1,-164 7 1,36 1-226,189 0 23,0 3 0,0 2 0,1 2-1,-1 3 1,-103 26 0,106-17 0,-22 8-6,-1-3 0,-124 17-1,-133-23 45,212-13-9,-218 29 0,266-16-49,-1-5 0,-91 3 1,162-13-80,-1 0-1,0 0 1,1 0 0,-1-1 0,1 0 0,-1 0 0,0 0 0,1 0 0,0 0-1,-1 0 1,1-1 0,0 0 0,-1 0 0,1 0 0,0 0 0,1 0 0,-1-1-1,0 1 1,1-1 0,-1 1 0,1-1 0,0 0 0,0 0 0,-3-4 0,0-6-536,-1 0 1,2-1-1,0 1 1,0-1-1,-1-15 1,-2-4-746,-6-16-4067</inkml:trace>
</inkml:ink>
</file>

<file path=ppt/ink/ink2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18:52.049"/>
    </inkml:context>
    <inkml:brush xml:id="br0">
      <inkml:brushProperty name="width" value="0.025" units="cm"/>
      <inkml:brushProperty name="height" value="0.025" units="cm"/>
    </inkml:brush>
  </inkml:definitions>
  <inkml:trace contextRef="#ctx0" brushRef="#br0">851 171 8680,'-15'0'5718,"-30"1"-4430,0 1 1,0 3-1,-53 12 0,78-12-1056,-1 1 0,1 1 0,1 0 0,-1 2 0,1 0 0,0 1 0,1 1 0,0 0 0,-30 28 0,10-1-106,1 3-1,2 1 0,2 1 1,2 2-1,2 1 0,2 2 1,2 0-1,3 2 0,1 0 0,3 1 1,1 1-1,4 1 0,1 0 1,3 1-1,2 0 0,3 1 1,2-1-1,5 55 0,-1-83-117,2-1 1,1 1-1,1-1 0,1-1 0,2 1 0,0-1 0,1-1 1,2 0-1,0 0 0,24 32 0,-29-45-9,1 0 1,1 0-1,-1-1 1,1 0-1,1-1 0,0 0 1,0-1-1,0 0 0,1 0 1,0-1-1,1-1 1,-1 1-1,1-2 0,0 0 1,0 0-1,0-1 0,1-1 1,-1 0-1,1 0 1,-1-2-1,1 1 0,-1-2 1,17-1-1,-10-2 109,0-1-1,-1-1 1,0 0 0,0-1 0,0-1-1,-1-1 1,0 0 0,-1-1-1,0-1 1,20-18 0,14-16 1048,71-82 0,-64 61-380,-2-3-1,-3-3 1,-3-1 0,60-124 0,-89 155-681,-2-2-1,-1 0 1,-3 0 0,-1-2 0,-3 0 0,-1 0-1,-3 0 1,-1-1 0,-3 0 0,-4-57 0,-1 79-93,0 0 1,-2 1 0,-1 0-1,-1 0 1,-1 1 0,-1 0-1,-1 0 1,-1 1 0,-16-24-1,20 35-2,-1-1 0,-1 2-1,0-1 1,0 1 0,-1 1 0,0-1-1,-1 2 1,0-1 0,0 2-1,-1-1 1,0 2 0,0-1-1,0 2 1,-1 0 0,0 0 0,0 1-1,-25-4 1,17 6-292,0 1 0,0 2 0,0 0 0,0 1 0,0 0 0,0 2 0,1 1 0,-1 0 0,1 2 0,1 0 0,-1 1 0,-26 16 0,0-2-3994,16-8-1821</inkml:trace>
</inkml:ink>
</file>

<file path=ppt/ink/ink2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1:15.405"/>
    </inkml:context>
    <inkml:brush xml:id="br0">
      <inkml:brushProperty name="width" value="0.025" units="cm"/>
      <inkml:brushProperty name="height" value="0.025" units="cm"/>
    </inkml:brush>
  </inkml:definitions>
  <inkml:trace contextRef="#ctx0" brushRef="#br0">1 1915 7303,'0'0'5242,"7"9"-5290,0-2 32,1-1-1,-1 0 1,1 0 0,1 0-1,-1-1 1,1 0-1,-1 0 1,1-1 0,1-1-1,-1 1 1,0-1-1,1-1 1,14 2 0,29 3 13,-1-3 0,1-2 1,57-6-1,160-27-220,67-3 67,116 31 368,332-17 1733,-732 16-1925,747-42 366,-595 44-271,389 48-1,-192 20 322,134 20 830,4-42-427,-365-43-537,0-9-1,207-35 1,-246 19-132,-2-7 0,0-5 0,169-72 0,-266 93-90,-1-2-1,-1-1 0,-1-2 1,-1-1-1,0-2 0,-2-1 0,46-46 1,-62 54-54,-1 0 1,-1-1 0,0-1 0,-2 0-1,0-1 1,-1 0 0,0-1 0,-2 0-1,0 0 1,-2-1 0,0 0 0,-1 0-1,-1 0 1,-1-1 0,0-31 0,-3 41-32,-1-1 1,0 1 0,0 0-1,-1 0 1,-1-1 0,0 1-1,-1 1 1,0-1 0,-1 0-1,-7-12 1,0 4 12,-1 1 1,-1 0-1,-1 1 1,-26-24-1,-36-38-158,40 40 173,-2 1 0,-2 1 0,-55-38 0,-120-81 380,130 90-109,-2 4 1,-176-93-1,130 97-298,-3 4 0,-2 7 0,-2 7 0,-2 5 0,-1 6 0,-2 7 0,-247-7 0,111 35-113,-387 57-1,-242 47 294,-4-61 129,728-49-288,-426 17 489,531-8-478,1 4-1,0 4 1,1 2-1,1 5 1,-109 46-1,171-60-22,0 0 1,1 2-1,0 0 0,0 0 0,2 1 0,-1 1 0,2 1 0,0 0 0,0 1 0,2 0 0,-1 0 0,2 2 0,0-1 0,-9 23 0,-5 19-36,2 0 0,3 1 0,-12 66 0,-10 89-78,-17 290 0,54-464 83,-2 12-12,3 0 1,1 0-1,3 1 1,10 63-1,-9-104-79,1-1 0,0 0 1,1 0-1,1-1 0,-1 1 0,10 14 0,-12-21-109,1-1 0,-1 1 0,1 0 0,0-1 0,0 1 0,1-1-1,-1 0 1,0 0 0,1 0 0,0-1 0,0 1 0,0-1 0,0 0-1,0 0 1,0 0 0,1-1 0,-1 0 0,9 2 0,24-5-5497</inkml:trace>
</inkml:ink>
</file>

<file path=ppt/ink/ink2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1:20.852"/>
    </inkml:context>
    <inkml:brush xml:id="br0">
      <inkml:brushProperty name="width" value="0.025" units="cm"/>
      <inkml:brushProperty name="height" value="0.025" units="cm"/>
    </inkml:brush>
  </inkml:definitions>
  <inkml:trace contextRef="#ctx0" brushRef="#br0">2584 14 13645,'-82'-8'46,"0"3"1,-1 4-1,1 4 0,-1 3 1,-128 27-1,107-8 63,2 4 1,1 4-1,-184 90 0,151-55 559,2 7-1,4 5 0,4 5 0,-125 113 1,199-150-612,3 3 0,2 2 0,2 1 1,2 2-1,3 3 0,3 0 0,-40 94 0,27-37 7,6 2-1,5 2 1,-27 151-1,50-195-63,3 1-1,4-1 1,3 129 0,7-158 0,2-1 0,2 0 1,2 0-1,2-1 0,3 0 1,1-1-1,27 57 0,-7-36 20,3-1-1,2-2 1,3-1-1,3-3 0,2-1 1,3-3-1,1-2 0,4-3 1,1-1-1,2-4 1,2-2-1,2-2 0,2-4 1,1-2-1,1-3 1,2-4-1,118 32 0,44-10 329,252 21-1,-416-62-249,257 16 121,-283-24-157,0-3 0,0-1-1,-1-2 1,1-1 0,74-25-1,-66 12 13,-1-1 0,-1-3 0,-1-2 0,-2-1 0,0-3 0,-2-1 0,-1-2 0,-2-2 0,37-43 0,-34 30-52,-2-3 0,-2-1 0,-3-2 0,-2-1-1,-3-1 1,-2-2 0,23-68 0,7-57 297,-7-2-1,-9-3 1,20-200 0,-50 275-117,-5-1 1,-9-148 0,-3 197-122,-3 1 1,-3-1 0,-3 2-1,-2 0 1,-38-91 0,20 76-65,-4 2 0,-3 2 0,-3 1 0,-3 3 1,-3 1-1,-93-96 0,102 123-95,-2 2 1,-2 1-1,-1 3 0,-2 2 0,-2 2 1,0 2-1,-2 3 0,-1 1 0,-1 3 1,-78-21-1,79 32-602,-1 4 1,-1 1-1,1 3 0,-1 2 1,0 3-1,1 2 1,-83 15-1,-57 23-4423</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6:12.122"/>
    </inkml:context>
    <inkml:brush xml:id="br0">
      <inkml:brushProperty name="width" value="0.025" units="cm"/>
      <inkml:brushProperty name="height" value="0.025" units="cm"/>
    </inkml:brush>
  </inkml:definitions>
  <inkml:trace contextRef="#ctx0" brushRef="#br0">37 637 11883,'-11'20'3702,"8"-15"-3066,0-1 0,0 1 0,0 0 0,1 0 0,0 0 0,0 0 0,0 0 0,1 1 0,-1-1 0,1 1 0,0 9 0,18-21 2011,1-11-1881,-1 0 0,0-2 0,-2 0 0,0 0 0,20-37-1,-4 8-245,285-465 1140,-316 513-1659,0-1 1,0 0 0,0 1-1,0-1 1,1 0-1,-1 1 1,0-1-1,0 1 1,1-1 0,-1 1-1,0-1 1,1 0-1,-1 1 1,1-1-1,-1 1 1,1 0 0,-1-1-1,1 1 1,-1-1-1,1 1 1,-1 0-1,1-1 1,-1 1 0,1 0-1,0 0 1,-1-1-1,1 1 1,-1 0-1,1 0 1,0 0 0,-1 0-1,1 0 1,1 0-1,3 22 38,-7 48-3,1-65-36,-10 82 0,-45 167 0,5-30 0,47-194-132,1 0 1,2 31-1,1-59-1181,0-5 509,0 0 0,0 0 1,0-1-1,-1 1 0,1 0 0,-1 0 1,1 0-1,-3-4 0,-10-20-4433,-9-7-2044</inkml:trace>
</inkml:ink>
</file>

<file path=ppt/ink/ink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7:04.511"/>
    </inkml:context>
    <inkml:brush xml:id="br0">
      <inkml:brushProperty name="width" value="0.025" units="cm"/>
      <inkml:brushProperty name="height" value="0.025" units="cm"/>
    </inkml:brush>
  </inkml:definitions>
  <inkml:trace contextRef="#ctx0" brushRef="#br0">106 3 6854,'40'-2'3604,"-39"6"672,-16 18-2252,14-21-1747,-13 16 834,1 1 0,1 0 0,1 1 0,-10 22 0,17-33-907,0 1 0,1 0 0,1 0 0,0 0-1,0 0 1,0 0 0,1 0 0,1 0 0,0 1-1,0-1 1,0 0 0,4 15 0,-4-21-265,1 0 0,0-1 0,0 1-1,0 0 1,1-1 0,-1 1 0,1 0 0,-1-1 0,1 0 0,0 1 0,0-1-1,0 0 1,0 0 0,0 0 0,0 0 0,1 0 0,-1-1 0,1 1 0,2 0-1,-5-3-195,1-1-1,-1 0 1,0 0-1,0 0 1,0 0-1,0 0 0,0 1 1,0-1-1,0 0 1,-1 0-1,1 0 0,-1 0 1,1 1-1,-1-1 1,-1-3-1,-29-42-547,29 45 931,1-1-1,-1 1 1,0 0-1,0 0 1,-1 0-1,1 0 1,0 0-1,-1 1 1,1-1 0,-1 1-1,0-1 1,1 1-1,-1 0 1,0 0-1,0 0 1,-4 0-1,6 1 623,36-7 1270,23-16-1600,-46 17-429,-1 1 1,1 0 0,-1 1-1,1 0 1,1 1 0,-1 0-1,0 1 1,1 0 0,-1 1-1,14 1 1,-25 0 6,0 1 0,0 0 0,-1-1 0,1 1 0,0 0 0,0 0 0,-1-1-1,1 1 1,0 0 0,-1 0 0,1 0 0,-1 0 0,1 0 0,-1 0 0,1 0 0,-1 0 0,0 0 0,1 0 0,-1 0 0,0 0 0,0 0-1,0 0 1,0 0 0,0 0 0,0 2 0,-1 38 299,1-29-25,0-11-221,-1 0 0,1 0 0,0-1-1,0 1 1,0 0 0,0 0 0,0 0 0,0 0-1,0 0 1,0 0 0,0 0 0,0 0 0,1 0 0,-1 0-1,0 0 1,1-1 0,-1 1 0,0 0 0,1 0 0,-1 0-1,1-1 1,0 1 0,-1 0 0,1 0 0,-1-1-1,2 2 1,18-11 1191,9-5-1743,-28 13 463,0 1 0,0-1 0,0 1-1,0 0 1,0-1 0,0 1 0,0 0 0,0-1-1,0 1 1,0 0 0,0 0 0,0 0 0,0 0-1,0 0 1,0 0 0,0 0 0,0 1-1,0-1 1,0 0 0,0 0 0,0 1 0,0-1-1,0 1 1,0-1 0,-1 1 0,1-1-1,0 1 1,0 0 0,0-1 0,-1 1 0,1 0-1,0-1 1,-1 1 0,1 0 0,0 0 0,-1 0-1,1 0 1,-1 0 0,1 0 0,-1 0-1,0-1 1,1 1 0,-1 0 0,0 0 0,0 1-1,0-1 1,0 0 0,0 0 0,0 0-1,0 0 1,0 0 0,0 1 0,2 15-162,-1-16 100,-1-1-1,0 0 1,0 1-1,0-1 1,0 0-1,0 1 1,0-1-1,1 0 1,-1 1-1,0-1 1,0 0-1,0 0 1,1 1-1,-1-1 1,0 0-1,0 0 1,1 0-1,-1 1 1,0-1-1,0 0 1,1 0-1,-1 0 1,0 0-1,1 1 1,-1-1-1,0 0 1,1 0-1,-1 0 1,0 0-1,1 0 1,-1 0-1,0 0 1,1 0-1,-1 0 1,0 0-1,1 0 1,-1 0-1,0 0 1,1-1-1,-1 1 1,0 0-1,0 0 1,1 0-1,-1 0 1,0 0-1,1-1 1,-1 1-1,0 0 1,0 0-1,1 0 1,-1-1-1,0 1 1,0 0-1,1-1 1,12-13-3784,-2-4-913</inkml:trace>
</inkml:ink>
</file>

<file path=ppt/ink/ink3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5:17.544"/>
    </inkml:context>
    <inkml:brush xml:id="br0">
      <inkml:brushProperty name="width" value="0.025" units="cm"/>
      <inkml:brushProperty name="height" value="0.025" units="cm"/>
    </inkml:brush>
  </inkml:definitions>
  <inkml:trace contextRef="#ctx0" brushRef="#br0">0 0 7655,'0'0'5467,"11"1"-4976,202 16 2648,-15-3-2098,87 9-147,-119-13 7,186 38 0,-217-28-600,0-6 1,185-5 0,-50-2-262,58 12 265,381 13 756,1508-47-919,-1948 11-145,1267 37-96,-1378-27 97,85 4 3,911 21 3,-411-29 33,1604-17 155,-1304-24 28,-253 6-98,-556 25-124,1115-22-28,-25 49-292,-828-9 233,1581 106 115,-1509-74 114,1082 4 489,-1351-61 1331,-299-9-5585,-2-45-7751,-3 44 4943</inkml:trace>
</inkml:ink>
</file>

<file path=ppt/ink/ink3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5:18.756"/>
    </inkml:context>
    <inkml:brush xml:id="br0">
      <inkml:brushProperty name="width" value="0.025" units="cm"/>
      <inkml:brushProperty name="height" value="0.025" units="cm"/>
    </inkml:brush>
  </inkml:definitions>
  <inkml:trace contextRef="#ctx0" brushRef="#br0">6058 339 19346,'-118'-50'-147,"-3"5"1,-1 6-1,-2 5 0,-1 5 0,-216-20 0,-773 19 559,267 17 127,476-8-366,-180-7-210,1 34 333,426 3 188,-127 28 0,180-22-343,1 3 0,1 3 0,-81 36 0,111-37-256,1 2-1,1 1 0,1 1 1,1 3-1,1 0 1,2 3-1,-55 62 1,-2 19-819,-77 130 1,145-210 932,-45 68 104,3 3 1,-89 202-1,143-282-11,1 2 1,1-1-1,1 1 0,1 0 1,1 1-1,2-1 0,0 1 1,1-1-1,2 1 0,0 0 1,2-1-1,1 0 0,0 1 1,2-1-1,1-1 1,1 1-1,1-1 0,1-1 1,24 42-1,-6-21-68,1-2 1,2-2-1,1 0 0,2-2 1,2-2-1,1-1 0,51 34 1,-32-29-7,3-4-1,1-2 1,1-2 0,112 38 0,-69-37-24,0-4 0,146 18 0,208-11-121,33-34 156,915-119 0,-644-38-68,-579 104-6,-2-8-1,185-90 0,-312 125 88,-2-3-1,-1-2 0,-1-2 1,-2-2-1,-1-2 0,77-78 1,-100 87 253,-1-1 1,-1 0 0,-2-2-1,-1 0 1,-1-2-1,-2 0 1,-1 0-1,-1-2 1,-2 1 0,-2-2-1,0 0 1,5-51-1,-11 54-142,-1 0 0,-2 1 0,-1-1 0,-1 0 0,-2 1 0,-1-1 0,-2 1 0,-1 0 1,-1 0-1,-2 1 0,-1 0 0,-1 1 0,-2 0 0,0 1 0,-2 1 0,-2 0 0,-22-28 0,7 16-149,-1 1 1,-2 2-1,-1 1 0,-2 3 1,-76-50-1,56 47-108,-1 3 1,-1 2-1,-117-38 0,55 34-296,-1 5-1,-1 6 1,-1 6-1,-165-3 0,-62 20-4182,-400 50 0,366-9-3024</inkml:trace>
</inkml:ink>
</file>

<file path=ppt/ink/ink3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5:35.495"/>
    </inkml:context>
    <inkml:brush xml:id="br0">
      <inkml:brushProperty name="width" value="0.025" units="cm"/>
      <inkml:brushProperty name="height" value="0.025" units="cm"/>
    </inkml:brush>
  </inkml:definitions>
  <inkml:trace contextRef="#ctx0" brushRef="#br0">1503 230 1698,'0'-9'1913,"0"-1"1,-1 1 0,-1-1-1,-4-16 1,4 19-1319,0 0 0,-1 0 0,-1 0 1,1 1-1,-9-13 0,5 11-423,0 1 0,0-1 0,0 2 1,-1-1-1,0 1 0,-1 0 0,1 0 0,-1 1 0,0 1 0,-14-6 0,-2 1 86,0 1-1,0 2 0,0 0 1,-1 2-1,-34-2 0,-131 8 1200,135 3-864,0 2 0,1 3 0,0 2 0,-105 39 0,115-33-296,0 2 0,2 2 0,1 2 0,0 2 0,2 1 0,-39 36 0,53-38-254,1 1-1,1 1 0,2 1 0,0 1 0,2 0 0,2 2 0,0 1 0,2 0 0,2 0 0,1 2 0,1 0 0,2 0 1,1 1-1,-5 51 0,10-44-12,1-1 1,2 1 0,2 0-1,2-1 1,2 1 0,1-1 0,3 0-1,1-1 1,2 0 0,1-1-1,3 0 1,22 43 0,-9-34-117,1-1 1,3-1-1,1-2 0,3-1 1,1-2-1,2-2 1,48 37-1,-38-37-32,2-2 0,2-3 0,1-2 0,2-3 0,119 44-1,-151-64 108,0-2-1,1-1 1,0-1-1,0-1 1,0-2-1,0 0 1,38-3-1,-44-2 97,1 0 0,-1-1 0,0-1 0,0-1 0,-1 0 0,0-2 0,0 0 0,0-1 0,33-23 0,-18 6 200,-2-1-1,0-2 0,-2-1 1,-1-2-1,-1 0 0,-2-2 1,-2-1-1,-1-1 0,-1-1 1,32-78-1,-23 33-21,-3-2 0,-3 0-1,-5-2 1,13-115 0,-24 135-222,-3-1 0,-3 0 0,-2 0 0,-12-84 0,8 127-21,-2 1 1,-1 0-1,-1 0 0,-1 1 0,0 0 0,-21-35 1,21 43-7,-1 1-1,0 1 1,-1-1 0,-1 2 0,0-1 0,0 1-1,-1 1 1,0 0 0,-1 1 0,0 0 0,-16-7 0,1 4-1,0 0 0,-1 2 1,0 2-1,-1 0 0,0 2 1,0 1-1,0 2 1,0 1-1,-1 1 0,1 1 1,-1 2-1,-30 6 0,15 0-216,0 2 0,1 1 0,0 3-1,1 2 1,1 2 0,0 1 0,-43 28-1,15 0-1671,15-11-2476,19-14-4140</inkml:trace>
</inkml:ink>
</file>

<file path=ppt/ink/ink3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5:39.246"/>
    </inkml:context>
    <inkml:brush xml:id="br0">
      <inkml:brushProperty name="width" value="0.025" units="cm"/>
      <inkml:brushProperty name="height" value="0.025" units="cm"/>
    </inkml:brush>
  </inkml:definitions>
  <inkml:trace contextRef="#ctx0" brushRef="#br0">0 100 13869,'0'0'1746,"0"-9"-2195,0 8 463,0-1 0,0 0-1,0 0 1,0 0 0,1 1 0,-1-1-1,0 0 1,1 0 0,-1 1 0,1-1-1,0 0 1,-1 1 0,1-1-1,0 1 1,0-1 0,0 1 0,0-1-1,1 1 1,-1-1 0,0 1-1,0 0 1,1 0 0,-1 0 0,1 0-1,-1 0 1,1 0 0,-1 0-1,4-1 1,6 0 212,-1 0 0,1 1 0,0 0 0,20 1 0,-26 0-152,369 24 3047,0 32-1974,138 14-509,-255-57 793,-1-11-1,317-40 1,249-4 496,-773 43-2039,135-6 643,-164 3-1168,1-1 0,0-1 0,-1 0-1,0-2 1,0 0 0,30-15 0,-47 19 179,1 0 1,0 0-1,-1 0 0,0 0 1,0-1-1,0 0 0,0 1 0,0-1 1,0 0-1,-1-1 0,1 1 1,-1 0-1,0-1 0,2-3 1,5-25-7369</inkml:trace>
</inkml:ink>
</file>

<file path=ppt/ink/ink3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5:46.834"/>
    </inkml:context>
    <inkml:brush xml:id="br0">
      <inkml:brushProperty name="width" value="0.025" units="cm"/>
      <inkml:brushProperty name="height" value="0.025" units="cm"/>
    </inkml:brush>
  </inkml:definitions>
  <inkml:trace contextRef="#ctx0" brushRef="#br0">868 276 6406,'-11'-12'310,"3"5"-215,4 1 21,-1 1-1,-1-1 0,1 1 1,-1 1-1,0-1 0,0 1 1,0 0-1,-1 1 0,1-1 1,-1 1-1,0 0 0,0 1 1,0 0-1,-8-2 0,1 3 368,1 0-1,-1 1 0,1 1 0,0 0 1,-1 0-1,1 2 0,0-1 1,0 2-1,0 0 0,-12 6 0,6-2-205,1 2 1,1 0-1,0 1 0,0 0 0,1 2 0,-15 14 0,-3 9-180,2 1 0,1 1 0,2 2 0,-42 76 0,29-36 3,4 2 0,3 2-1,3 1 1,5 1 0,3 1-1,4 2 1,4 0 0,4 0-1,4 1 1,3 1 0,11 125-1,-1-176-101,1 1 0,2-1 1,2-1-1,1 0 0,18 38 0,-21-57-31,1-1 0,1 0 0,1 0 0,0-1 1,2 0-1,0-1 0,1-1 0,0 0 0,1-1 0,1 0 0,19 12 0,-27-21 11,1 0-1,1-1 1,-1-1-1,1 1 1,0-2-1,0 1 1,0-1-1,0-1 0,1 0 1,-1 0-1,1-1 1,-1 0-1,1-1 1,0 0-1,-1-1 0,1 0 1,-1-1-1,0 0 1,1-1-1,-1 0 1,0 0-1,0-1 1,-1 0-1,1-1 0,-1 0 1,15-11-1,5-6 391,-1-1 0,-1-1-1,0-1 1,-2-2 0,-1 0-1,29-46 1,8-19 214,-5-2 1,-3-3-1,-5-2 0,-4-2 1,-5-1-1,-4-2 1,-5-2-1,-5-1 0,-4-1 1,12-187-1,-31 242-539,-2-1 0,-3 1 0,-2-1 1,-19-84-1,18 115-160,0 0 1,-1 1 0,-2 0-1,0 0 1,-1 1-1,-1 0 1,-2 0 0,1 1-1,-2 1 1,-1 1 0,0 0-1,-34-30 1,40 41-71,0 0 0,-1 1 0,0 0 0,0 1 1,0 0-1,0 0 0,-1 1 0,0 1 0,1 0 0,-1 0 0,-1 1 1,1 1-1,0-1 0,0 2 0,-20 1 0,11 1-391,1 2 1,0 0-1,0 1 0,1 1 1,-1 0-1,1 2 0,1 0 0,-21 13 1,-27 19-4319</inkml:trace>
</inkml:ink>
</file>

<file path=ppt/ink/ink3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6:30.711"/>
    </inkml:context>
    <inkml:brush xml:id="br0">
      <inkml:brushProperty name="width" value="0.025" units="cm"/>
      <inkml:brushProperty name="height" value="0.025" units="cm"/>
    </inkml:brush>
  </inkml:definitions>
  <inkml:trace contextRef="#ctx0" brushRef="#br0">714 1 9225,'-42'0'703,"1"3"-1,-1 1 1,1 2 0,0 2 0,1 1 0,0 3-1,-41 16 1,60-19-467,1 0 1,1 1-1,-1 1 0,2 1 0,-1 1 1,2 0-1,0 1 0,0 1 0,2 1 1,0 0-1,0 1 0,2 1 0,0 0 0,-20 39 1,18-22-101,2 0 1,2 1-1,1 1 1,2 0-1,2 0 1,1 0-1,1 1 1,3 0-1,1 0 0,6 45 1,11 39-127,59 212 1,-45-214 26,18 95-320,35 126-43,-79-324 317,0-1 0,1 0-1,1 0 1,0-1 0,1 0 0,1 0 0,1-1-1,0 0 1,0 0 0,14 13 0,-18-22 50,0 0 0,1-1 0,-1 1 1,1-1-1,0-1 0,0 1 0,0-1 0,0 0 1,0-1-1,1 1 0,-1-1 0,1-1 0,0 0 1,-1 0-1,1 0 0,0-1 0,0 0 0,0-1 1,-1 0-1,1 0 0,0 0 0,-1-1 0,1 0 1,9-4-1,-1-1 156,-1 0 0,0-1 0,0-1 0,0 0 0,-1-1 0,20-18 0,73-80 892,-106 107-1080,325-402 2159,-34-26-957,-242 351-812,-4-2 0,60-138 1,-93 187-264,-2-1 0,-1 0 0,-2-1 0,-1 0 1,-1 0-1,-2-1 0,-2 1 0,0-1 1,-3 0-1,-6-51 0,5 74-126,0 0 0,-1 0 0,-1 0 0,0 0 0,0 1 0,-1 0 0,0-1 0,0 2 0,-2-1 1,1 1-1,-1 0 0,0 0 0,-1 1 0,0 0 0,0 0 0,-1 1 0,0 0 0,-13-8 0,10 9-39,0 0 1,0 1-1,-1 0 1,0 1-1,0 0 0,0 1 1,0 1-1,-1 0 0,1 1 1,-1 0-1,1 1 1,-1 0-1,1 1 0,-1 1 1,-14 4-1,-3 2-207,0 2 0,1 2 1,0 0-1,0 2 0,2 2 0,-35 23 1,-154 128-4311,177-135 2985,-29 25-3313,16-17-4484</inkml:trace>
</inkml:ink>
</file>

<file path=ppt/ink/ink3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5:22.506"/>
    </inkml:context>
    <inkml:brush xml:id="br0">
      <inkml:brushProperty name="width" value="0.025" units="cm"/>
      <inkml:brushProperty name="height" value="0.025" units="cm"/>
    </inkml:brush>
  </inkml:definitions>
  <inkml:trace contextRef="#ctx0" brushRef="#br0">16 1 17232,'0'0'4874,"5"9"-3667,6 19-873,-1 1 0,-1 0 0,-2 0 0,-1 0 0,4 40 0,-6-11 234,-5 116-1,-1-148-273,-2 0 0,-8 32 0,9-47-56,0-1-1,0 0 1,-1 1 0,-1-1 0,1-1-1,-2 1 1,1-1 0,-9 10-1,14-19-216,0 1-1,0-1 0,0 0 1,0 0-1,0 1 0,0-1 0,-1 0 1,1 0-1,0 0 0,0 0 1,0 1-1,0-1 0,0 0 1,0 0-1,-1 0 0,1 0 1,0 1-1,0-1 0,0 0 1,0 0-1,-1 0 0,1 0 1,0 0-1,0 0 0,0 0 1,-1 0-1,1 0 0,0 0 1,0 0-1,-1 1 0,1-1 1,0 0-1,0 0 0,0 0 0,-1-1 1,1 1-1,0 0 0,0 0 1,0 0-1,-1 0 0,1 0 1,0 0-1,0 0 0,0 0 1,-1 0-1,1 0 0,0-1 1,0 1-1,0 0 0,0 0 1,-1 0-1,1 0 0,0 0 1,0-1-1,0 1 0,0 0 1,0 0-1,0 0 0,0-1 1,-1 1-1,1 0 0,0 0 0,0 0 1,0-1-1,0 1 0,0 0 1,0-1-1,-1-17 491,1 15-429,2-33-91,1 0 0,2 0-1,2 0 1,1 1 0,13-35-1,73-168-1418,-91 229 1412,1 0-1,0 1 1,1-1-1,-1 1 1,2 0-1,9-11 1,-14 18 3,1-1 1,0 1-1,0 0 0,0-1 1,0 1-1,0 0 0,0 0 1,0 1-1,0-1 1,0 0-1,0 1 0,0-1 1,0 1-1,1 0 1,-1-1-1,0 1 0,0 0 1,1 1-1,-1-1 0,0 0 1,0 1-1,0-1 1,1 1-1,-1-1 0,0 1 1,0 0-1,0 0 1,0 0-1,0 0 0,0 0 1,-1 1-1,1-1 0,2 2 1,22 15 48,41 29-261,-63-43 192,0-1 0,0 1 0,-1 0 0,0 0 0,1 0 0,-1 0 0,-1 0 0,1 1 0,-1-1 0,0 1 0,0 0 0,0-1 0,1 7 0,-3-9 59,0 1 1,0 0-1,-1 0 0,1 0 1,-1-1-1,0 1 1,0 0-1,1-1 1,-2 1-1,1 0 1,0-1-1,-1 0 1,1 1-1,-1-1 1,1 0-1,-1 1 1,0-1-1,0 0 1,0-1-1,0 1 1,-1 0-1,1 0 1,0-1-1,-1 0 0,1 1 1,-1-1-1,0 0 1,-4 1-1,-10 5 405,0-1 0,-35 8 0,38-10-294,-1-1 1,0 0-1,0-1 0,0 0 0,-1-1 0,1-1 1,0-1-1,0 0 0,-18-4 0,32 5-196,-1-1-1,1 1 1,-1 0-1,1-1 1,0 1-1,0-1 1,-1 0 0,1 1-1,0-1 1,0 0-1,0 0 1,-1 0-1,1 0 1,0 0-1,0 0 1,1 0 0,-1 0-1,0 0 1,0 0-1,0 0 1,1-1-1,-1 1 1,1 0-1,-1-1 1,1 1 0,-1 0-1,1-1 1,0 1-1,0-1 1,-1 1-1,1 0 1,0-1-1,0 1 1,1-1-1,-1 1 1,0 0 0,0-1-1,1 1 1,-1 0-1,1-1 1,-1 1-1,1 0 1,-1-1-1,1 1 1,0 0 0,0 0-1,0 0 1,1-2-1,6-7-1369,0 1 0,0 0 1,0 0-1,14-9 0,-20 16 1066,38-30-5915</inkml:trace>
</inkml:ink>
</file>

<file path=ppt/ink/ink3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5:22.865"/>
    </inkml:context>
    <inkml:brush xml:id="br0">
      <inkml:brushProperty name="width" value="0.025" units="cm"/>
      <inkml:brushProperty name="height" value="0.025" units="cm"/>
    </inkml:brush>
  </inkml:definitions>
  <inkml:trace contextRef="#ctx0" brushRef="#br0">1 0 21588,'0'0'4645,"75"33"-4581,-18-33 160,7-9-1057,0 3-192,-8 1-512,-11 2-2083,-19 0-1088,-15 3-3107</inkml:trace>
</inkml:ink>
</file>

<file path=ppt/ink/ink3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5:23.207"/>
    </inkml:context>
    <inkml:brush xml:id="br0">
      <inkml:brushProperty name="width" value="0.025" units="cm"/>
      <inkml:brushProperty name="height" value="0.025" units="cm"/>
    </inkml:brush>
  </inkml:definitions>
  <inkml:trace contextRef="#ctx0" brushRef="#br0">1 0 13357,'0'0'9961,"64"41"-8359,-7-41-674,12-3-671,7-6-193,1 2-1698,-8 2-1825,-8 0-353,-13 1-4612</inkml:trace>
</inkml:ink>
</file>

<file path=ppt/ink/ink3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5:23.567"/>
    </inkml:context>
    <inkml:brush xml:id="br0">
      <inkml:brushProperty name="width" value="0.025" units="cm"/>
      <inkml:brushProperty name="height" value="0.025" units="cm"/>
    </inkml:brush>
  </inkml:definitions>
  <inkml:trace contextRef="#ctx0" brushRef="#br0">318 15 15855,'-8'-3'2899,"0"0"-2573,0 1 0,0 0 0,0 0 0,0 1 0,-1 0-1,1 0 1,0 1 0,0 0 0,-1 1 0,1 0 0,0 0 0,0 1 0,0 0 0,0 0 0,0 1 0,-10 4 0,5 2-206,1 0 0,0 0 0,1 1 0,0 0 1,0 1-1,1 1 0,1-1 0,0 2 0,1-1 0,0 1 0,0 0 0,2 1 0,0 0 1,0 0-1,1 0 0,1 1 0,0-1 0,1 1 0,1 0 0,0 0 0,1 20 0,1-29-112,0 0-1,1-1 1,0 1-1,0 0 1,0-1-1,1 1 1,-1-1-1,1 1 0,1-1 1,-1 0-1,1 0 1,0 0-1,0 0 1,0 0-1,1-1 1,0 1-1,0-1 0,0 0 1,0 0-1,1-1 1,-1 1-1,1-1 1,0 0-1,10 5 1,-7-4 19,1-1 0,1 1 0,-1-2 0,0 1 0,1-1 0,-1 0 0,1-1 0,-1 0 0,1-1 1,0 0-1,-1-1 0,1 1 0,0-2 0,12-3 0,-19 5 44,-1-1 0,0 0 0,0 1 0,0-1 1,0 0-1,1 0 0,-1-1 0,-1 1 0,1 0 0,0-1 0,0 1 0,0-1 0,-1 0 0,1 1 0,-1-1 1,1 0-1,-1 0 0,0 0 0,0 0 0,0 0 0,0 0 0,0-1 0,0 1 0,0 0 0,-1 0 0,1-1 1,-1 1-1,0 0 0,0-1 0,0 1 0,0-4 0,0 2 25,-1 1-1,0 0 1,1-1-1,-1 1 1,0 0-1,-1 0 1,1 0 0,-1 0-1,1 0 1,-1 0-1,0 0 1,0 1-1,0-1 1,0 0 0,0 1-1,-1 0 1,1 0-1,-1-1 1,0 2-1,0-1 1,-3-2 0,-1 1-70,1 1 1,0 0-1,-1 1 0,1-1 1,-1 1-1,0 0 1,-9 1-1,14-1-25,0 1-1,1 0 0,-1 0 0,0 0 0,1 0 1,-1 1-1,1-1 0,-1 0 0,0 1 0,1-1 1,-1 1-1,1-1 0,-1 1 0,1 0 0,-1-1 1,1 1-1,-1 0 0,1 0 0,0 0 1,0 0-1,-1 0 0,1 1 0,0-1 0,0 0 1,0 0-1,0 1 0,0-1 0,1 1 0,-1-1 1,0 1-1,1-1 0,-1 1 0,0 2 0,1-3-5,0-1 0,1 1 0,-1 0 0,0-1 0,1 1-1,-1 0 1,1-1 0,-1 1 0,1-1 0,-1 1 0,1-1-1,-1 1 1,1-1 0,-1 1 0,1-1 0,-1 1 0,1-1-1,0 0 1,-1 1 0,1-1 0,0 0 0,-1 0 0,1 1-1,0-1 1,0 0 0,-1 0 0,1 0 0,0 0 0,0 0-1,-1 0 1,1 0 0,0 0 0,1-1 0,31 0-29,-31 1 35,23-6-51,-1 0 0,0-1 0,0-1 0,-1-2-1,0 0 1,0-1 0,32-22 0,5-1-205,-85 66 148,4-8 137,6-8-1,0 0 1,2 0-1,0 1 0,1 1 0,1 0 0,-10 22 1,20-39-52,0 1 1,0-1-1,1 0 1,-1 1-1,1-1 1,0 1-1,-1-1 1,1 1 0,0-1-1,0 1 1,0-1-1,0 1 1,0-1-1,0 1 1,0-1-1,1 1 1,-1-1-1,0 1 1,1-1-1,1 3 1,-2-3-71,1 0 0,0-1 1,0 1-1,0-1 0,0 1 0,0-1 1,0 1-1,0-1 0,0 0 0,0 1 1,0-1-1,0 0 0,0 0 0,1 0 1,-1 0-1,0 0 0,0 0 0,0 0 1,0 0-1,0 0 0,2-1 0,5-1-610,0-1 0,-1 1 0,1-1 1,-1-1-1,1 0 0,8-6 0,33-29-4332,3-12-3049</inkml:trace>
</inkml:ink>
</file>

<file path=ppt/ink/ink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7:05.037"/>
    </inkml:context>
    <inkml:brush xml:id="br0">
      <inkml:brushProperty name="width" value="0.025" units="cm"/>
      <inkml:brushProperty name="height" value="0.025" units="cm"/>
    </inkml:brush>
  </inkml:definitions>
  <inkml:trace contextRef="#ctx0" brushRef="#br0">113 5 10314,'0'0'11242,"-3"9"-10831,0-2-381,1-1 0,0 1 0,0 0 0,0 0 0,1 0 0,0 0 0,1 0 0,0 0 0,0 0-1,0 0 1,1 0 0,0 0 0,0-1 0,3 9 0,0 0-21,0 1 1,0-1-1,-2 1 1,0 0-1,-1 0 0,0 0 1,-2 18-1,0-28 59,0-1 1,0 1-1,0-1 0,0 1 1,-1-1-1,0 0 0,0 0 1,0 0-1,-1 0 0,1 0 1,-1 0-1,0-1 0,-1 1 0,1-1 1,-1 0-1,0 0 0,0 0 1,0-1-1,-1 1 0,1-1 1,-1 0-1,0 0 0,1-1 1,-8 3-1,11-4-16,0-1 0,0 1 0,0-1 0,0 1 0,0-1 0,0 0 0,0 0 0,0 1 0,0-1 0,0 0 0,-1 0 0,1 0 0,0 0 0,0 0 0,0-1 0,0 1 0,0 0 0,0 0 0,0-1 0,0 1 0,0-1 0,0 1 0,0-1 0,0 1 0,0-1 0,-1 0 0,1-1-25,0 1-1,0-1 1,0 0 0,0 1 0,0-1-1,0 0 1,1 0 0,-1 0-1,1 1 1,-1-1 0,1 0 0,0 0-1,0 0 1,0-2 0,0-3-31,0 0 1,1 0-1,0 1 0,0-1 1,1 0-1,0 0 0,0 1 1,3-8-1,4 1-16,1 0-1,0 0 1,0 1-1,1 1 1,1 0-1,0 0 1,0 1-1,1 0 1,15-7-1,-12 6 23,0 0 1,0-2-1,-1 1 0,-1-2 0,15-16 0,-27 27 34,0 1 0,0-1 0,1 0 0,-2 0-1,1 0 1,0 0 0,-1 0 0,1-1 0,-1 1 0,0 0 0,0-1 0,0 1 0,-1-1-1,1 1 1,-1-1 0,0 1 0,0-7 0,-1 10-7,1-1-1,-1 1 1,1-1 0,-1 1-1,1 0 1,-1-1 0,1 1 0,-1 0-1,0-1 1,1 1 0,-1 0-1,1 0 1,-1 0 0,0-1-1,1 1 1,-1 0 0,0 0-1,1 0 1,-1 0 0,0 0-1,1 0 1,-1 0 0,0 1 0,1-1-1,-1 0 1,0 0 0,1 0-1,-1 1 1,1-1 0,-1 0-1,1 1 1,-1-1 0,0 0-1,1 1 1,-1-1 0,0 1-1,-20 15 21,17-11-18,-1 1 0,1-1 0,0 1-1,0 0 1,1 0 0,0 0 0,0 0 0,0 0-1,1 1 1,0 0 0,0-1 0,1 1-1,0 0 1,0 0 0,0-1 0,1 8 0,1-13-121,-1 0 0,1 0 0,0 0 0,0 0 0,-1 0 0,1 0 0,0-1 0,0 1 1,0 0-1,0-1 0,0 1 0,0-1 0,0 1 0,0-1 0,0 1 0,1-1 0,-1 0 0,0 1 1,0-1-1,0 0 0,0 0 0,0 0 0,1 0 0,-1 0 0,0 0 0,2 0 0,35-4-5981,-11-7-1414</inkml:trace>
</inkml:ink>
</file>

<file path=ppt/ink/ink3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5:23.926"/>
    </inkml:context>
    <inkml:brush xml:id="br0">
      <inkml:brushProperty name="width" value="0.025" units="cm"/>
      <inkml:brushProperty name="height" value="0.025" units="cm"/>
    </inkml:brush>
  </inkml:definitions>
  <inkml:trace contextRef="#ctx0" brushRef="#br0">206 0 17489,'-12'16'2039,"-18"27"-244,1 1-1,3 1 1,1 1 0,-36 97 0,54-113-1703,1 1 1,2 0 0,1 1 0,1-1-1,2 0 1,1 1 0,6 41 0,-7-71-112,0 0 0,1 1 0,-1-1 1,0 0-1,1 0 0,-1 0 0,1 0 0,0 0 1,0 0-1,0 0 0,0 0 0,0 0 1,0 0-1,0 0 0,1 0 0,-1-1 0,1 1 1,-1 0-1,1-1 0,0 0 0,-1 1 1,4 1-1,-3-3-38,1 1 1,-1-1-1,0 0 1,1 0-1,-1 0 1,0 0-1,0 0 1,1-1-1,-1 1 1,0-1-1,0 1 1,0-1-1,1 0 0,-1 0 1,0 0-1,0 0 1,3-2-1,6-5-260,0-1 0,0 0 0,-1 0 0,0-1-1,14-18 1,93-154-3110,-82 122 1860,64-84 0,-60 107-4027,-31 31 1563</inkml:trace>
  <inkml:trace contextRef="#ctx0" brushRef="#br0" timeOffset="1">262 308 13933,'0'0'3203,"-15"48"-384,15-17-97,0 0-127,11 3-385,5 5-1121,8 2-544,5 2-449,3-5 0,-1 1-256,-2-6-769,-4-11-1730,1-10-2081,-5-12-8841</inkml:trace>
</inkml:ink>
</file>

<file path=ppt/ink/ink3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6:39.546"/>
    </inkml:context>
    <inkml:brush xml:id="br0">
      <inkml:brushProperty name="width" value="0.025" units="cm"/>
      <inkml:brushProperty name="height" value="0.025" units="cm"/>
    </inkml:brush>
  </inkml:definitions>
  <inkml:trace contextRef="#ctx0" brushRef="#br0">323 611 9289,'-49'49'253,"1"2"0,-54 75 0,86-102 88,1 0 1,1 1-1,1 0 1,1 1 0,2 0-1,0 1 1,2 0-1,-8 46 1,11-35-164,2 0 1,2 1 0,1-1-1,2 1 1,2-1 0,1 0-1,3 0 1,0 0 0,3-1-1,1-1 1,23 51-1,-22-61-149,0 0 0,2-2 0,1 0 0,1 0 0,0-2-1,2 0 1,1-1 0,0-1 0,2-1 0,0 0 0,1-2 0,1-1-1,0-1 1,1-1 0,53 22 0,-57-29-9,-1-1 1,1-1-1,0-1 0,1-1 1,-1 0-1,1-2 0,-1-1 1,1 0-1,0-2 0,26-4 1,-21 0 154,0-2 0,0 0-1,-1-2 1,-1 0 0,1-2 0,-2-1 0,36-24 0,-4-4 449,-2-2 1,-2-3 0,75-85 0,-56 47 375,93-146 1,-126 167-617,-2-1 0,-4-1 1,-2-2-1,30-99 0,-45 111-287,-2 0 0,-3-1 0,-2 0 0,-2-1 0,-3 0 0,-5-69 0,0 104-77,-1 1 0,0-1 1,-2 1-1,0 1 0,-1-1 0,-2 1 0,0 0 1,-1 0-1,0 1 0,-2 0 0,-22-29 1,23 35-10,-1 1 1,0 0-1,-1 1 1,-1 1-1,1 0 0,-2 0 1,1 1-1,-1 1 1,-1 0-1,1 1 1,-1 1-1,0 0 1,-1 1-1,0 1 1,1 0-1,-18-1 1,18 3-313,-1 0 0,1 2 0,-1 0 0,0 0 0,1 2 0,-1 0 0,1 1 0,-1 0 0,1 1 0,0 1 0,1 0 1,-1 1-1,1 1 0,0 0 0,1 1 0,-1 0 0,2 1 0,-14 12 0,-12 10-3329,1 0-2365</inkml:trace>
</inkml:ink>
</file>

<file path=ppt/ink/ink3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7:04.029"/>
    </inkml:context>
    <inkml:brush xml:id="br0">
      <inkml:brushProperty name="width" value="0.025" units="cm"/>
      <inkml:brushProperty name="height" value="0.025" units="cm"/>
    </inkml:brush>
  </inkml:definitions>
  <inkml:trace contextRef="#ctx0" brushRef="#br0">511 271 8392,'0'0'1185,"-12"3"-763,-5 1-91,0 2 0,0 0 0,1 1 0,0 1 0,0 1 0,1 0 0,0 1 0,-19 16 0,0 7 134,1 2 0,2 1 1,1 2-1,2 1 0,2 1 1,2 1-1,1 1 0,2 1 1,3 1-1,1 0 0,-15 65 1,25-78-408,2 0 1,2 1-1,1-1 1,1 1 0,1 0-1,2-1 1,2 1 0,0-1-1,2 0 1,11 31 0,-9-36-69,2 0 1,1 0 0,1-1 0,1-1-1,1 0 1,1-1 0,1-1-1,1 0 1,1-1 0,0-1 0,39 32-1,-42-41 7,1 0 0,0-2 0,0 0 0,0 0 0,1-2 0,1 0 0,-1-1 0,1-1 0,20 4 0,-11-5-1,-1-1 0,0-2 1,0 0-1,1-2 0,51-7 1,-41 0 70,-1-1 0,0-1 0,0-2 0,-1-2 1,0-1-1,-1-2 0,-1-1 0,-1-1 0,33-27 1,-36 21 91,-2-1 0,0-1 0,-2-2 0,-1 0 0,-2-1 0,0-2 0,-3 0 0,0-1 0,-2-1 0,-2-1 0,18-55 0,-16 30 381,-3 0-1,-2 0 1,-3-1-1,-2 0 1,-3-1-1,-6-84 1,-1 116-399,-1 1-1,-2-1 1,-1 1 0,-1 1 0,-2 0-1,0 0 1,-2 1 0,-1 0-1,-29-43 1,29 50-126,-1 0-1,-1 1 1,-1 0-1,-1 1 1,0 1-1,-1 1 1,-1 1-1,-1 0 1,0 1 0,0 1-1,-1 1 1,-29-11-1,32 17-25,0 1 0,-1 1 0,0 0 0,0 1 0,0 1 0,0 1 0,0 1 0,0 0 0,-1 2-1,1 0 1,0 1 0,1 1 0,-19 6 0,-22 11-938,2 2-1,-92 52 1,23-11-2657,70-42-595,7-11-4266</inkml:trace>
</inkml:ink>
</file>

<file path=ppt/ink/ink3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8:32.232"/>
    </inkml:context>
    <inkml:brush xml:id="br0">
      <inkml:brushProperty name="width" value="0.025" units="cm"/>
      <inkml:brushProperty name="height" value="0.025" units="cm"/>
    </inkml:brush>
  </inkml:definitions>
  <inkml:trace contextRef="#ctx0" brushRef="#br0">1568 89 11115,'0'0'9758,"-5"0"-9464,-13 1 685,-1 0 0,1-2 1,0 0-1,-20-5 0,-26-1 419,-4-1-544,-82-20 1,-27-4-344,75 25-194,-131 7 0,89 3 245,113-2-395,0 3 0,0 0 1,1 2-1,0 1 0,0 2 0,-29 12 0,28-11-56,14-5-42,0 0 1,0-1-1,-1-1 0,1-1 0,-21 0 0,32-1-220,0-1-1,0 0 1,0-1 0,-1 1 0,1-1 0,0-1 0,0 1 0,0-1 0,0 0-1,1 0 1,-1-1 0,0 1 0,1-1 0,0-1 0,0 1 0,0-1-1,-8-7 1,7-6-5011,6 16 4768,0 0-1,0 1 1,0-1 0,0 0-1,0 1 1,1-1-1,-1 0 1,0 1 0,0-1-1,0 0 1,1 1-1,-1-1 1,0 1 0,1-1-1,-1 1 1,1-1-1,-1 1 1,0-1-1,1 1 1,-1-1 0,1 1-1,-1-1 1,1 1-1,0-1 1,11-2-5756</inkml:trace>
</inkml:ink>
</file>

<file path=ppt/ink/ink3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8:32.683"/>
    </inkml:context>
    <inkml:brush xml:id="br0">
      <inkml:brushProperty name="width" value="0.025" units="cm"/>
      <inkml:brushProperty name="height" value="0.025" units="cm"/>
    </inkml:brush>
  </inkml:definitions>
  <inkml:trace contextRef="#ctx0" brushRef="#br0">332 506 8712,'0'0'1773,"0"10"58,0-4-1568,0 3 368,0 0 1,0 0-1,0 0 0,1 0 0,1-1 0,0 1 0,0 0 0,0 0 0,1-1 0,0 0 0,5 9 0,-99-128 6620,44 62-6963,-2 3 0,-3 2 0,-56-38 0,107 82-289,1 0 1,0-1-1,-1 1 0,1 0 0,-1 0 1,1-1-1,-1 1 0,1-1 0,0 1 1,-1 0-1,1-1 0,0 1 0,-1-1 1,1 1-1,0 0 0,-1-1 0,1 1 1,0-1-1,0 1 0,0-1 0,-1 1 1,1-1-1,0 1 0,0-1 0,0 0 1,0 1-1,0-1 0,0 1 0,0-1 1,0 1-1,0-1 0,0 1 0,1-1 1,-1 1-1,0-1 0,0 1 0,0-1 1,1 1-1,-1-1 0,0 1 0,0-1 1,1 1-1,-1 0 0,0-1 0,1 1 1,-1-1-1,1 1 0,-1 0 0,1 0 1,-1-1-1,0 1 0,2-1 0,29-15-77,-23 13 68,32-16-1177,71-46 0,-81 44-2034,-1-2-1,47-46 1,-19 6-5993</inkml:trace>
</inkml:ink>
</file>

<file path=ppt/ink/ink3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8:55.880"/>
    </inkml:context>
    <inkml:brush xml:id="br0">
      <inkml:brushProperty name="width" value="0.025" units="cm"/>
      <inkml:brushProperty name="height" value="0.025" units="cm"/>
    </inkml:brush>
  </inkml:definitions>
  <inkml:trace contextRef="#ctx0" brushRef="#br0">2209 73 9289,'-14'-2'1372,"-36"-5"-723,-1 2 1,1 3 0,-94 7-1,-165 42-610,162-18 378,-205 49-80,279-58 15,1 4 0,-123 59 0,133-50 42,1 2 1,2 3 0,2 2-1,1 3 1,2 2 0,-52 58-1,76-70-318,2 1 0,1 2 0,2 0 0,2 1 0,1 2 0,2 0 0,1 1 0,3 1 0,1 1 0,-18 80 0,18-34-50,3 0 1,4 1 0,4-1-1,11 129 1,-2-176-11,2-1 0,1 0-1,3 0 1,1-1 0,1-1 0,3 0 0,1-1-1,22 35 1,-8-22-85,3-2 0,2-2 0,2-1 0,82 76 0,-37-50-195,167 108 0,101 26-142,-321-188 451,123 67 201,163 64-1,-265-128-240,1-2-1,0-2 0,1-3 1,1-2-1,0-3 1,0-2-1,84-1 0,-113-6-25,-1-2-1,1-1 0,-1-1 0,0-1 0,0 0 1,-1-2-1,32-16 0,-23 7 25,-1-1 0,0-1 0,-2-2-1,40-35 1,-5-8 213,-3-2 1,-3-3-1,59-92 0,-34 39 837,116-231 0,-156 259-867,-4-2 0,-4-1 0,30-138 1,-28 30-145,-9 0 1,3-333 0,-31 538-44,1-49 281,-2 1 0,-2 0 0,-12-63 0,12 97-183,0 1 1,-1-1-1,-1 1 1,0 0-1,-1 0 0,0 1 1,-1 0-1,0 0 1,-1 0-1,-1 1 1,0 0-1,0 1 1,-1 0-1,0 0 1,0 1-1,-15-9 1,2 4-34,-1 2 0,0 1-1,0 0 1,-1 2 0,0 1 0,-43-8 0,-161-12-25,-26 21-58,-80-7-683,297 9-543,0-2-1,0-1 1,1-2 0,0-1-1,0-2 1,-55-29-1,-10-20-10690</inkml:trace>
</inkml:ink>
</file>

<file path=ppt/ink/ink3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9:03.187"/>
    </inkml:context>
    <inkml:brush xml:id="br0">
      <inkml:brushProperty name="width" value="0.025" units="cm"/>
      <inkml:brushProperty name="height" value="0.025" units="cm"/>
    </inkml:brush>
  </inkml:definitions>
  <inkml:trace contextRef="#ctx0" brushRef="#br0">92 122 9737,'0'0'14766,"-18"19"-11787,18-19-2978,0 1 0,0-1 1,0 0-1,0 0 0,1 0 0,-1 1 1,0-1-1,0 0 0,0 0 0,0 0 1,1 0-1,-1 0 0,0 1 0,0-1 1,1 0-1,-1 0 0,0 0 0,0 0 0,0 0 1,1 0-1,-1 0 0,0 0 0,0 0 1,1 0-1,-1 0 0,0 0 0,0 0 1,1 0-1,-1 0 0,0 0 0,0 0 0,0 0 1,1 0-1,-1 0 0,0-1 0,0 1 1,1 0-1,-1 0 0,0 0 0,0 0 1,0 0-1,0-1 0,1 1 0,-1 0 1,0 0-1,0 0 0,0-1 0,0 1 0,11-8 35,-9 5-10,-1-1 1,0 1-1,0 0 0,0-1 1,0 1-1,-1-1 0,1 1 1,-1-1-1,0 1 0,0-1 1,-1-4-1,1 7-7,0 1 1,0-1-1,0 0 0,0 1 1,0-1-1,0 1 1,0-1-1,-1 0 0,1 1 1,0-1-1,0 1 0,-1-1 1,1 0-1,0 1 0,-1-1 1,1 1-1,-1 0 1,1-1-1,-1 1 0,1-1 1,-1 1-1,1-1 0,-1 1 1,0 0-1,0 0 13,0 0 0,0 0 0,0 0 0,0 0 0,0 1 1,0-1-1,0 0 0,0 1 0,0-1 0,0 1 0,1-1 0,-1 1 0,0-1 0,0 1 0,0 0 0,1 0 0,-1-1 0,0 1 0,1 0 0,-2 1 0,-3 5 62,0 0 0,1 0 0,0 0 0,0 0 0,-5 15 0,7-19-72,1 1 0,0-1 0,0 1 0,0 0 1,0-1-1,1 1 0,-1 0 0,1 0 0,0-1 1,0 1-1,0 0 0,1 0 0,0-1 0,-1 1 1,2 4-1,-1-7-23,-1-1 1,0 1-1,1 0 1,-1-1-1,1 1 1,-1 0-1,1-1 1,-1 1-1,1-1 1,-1 1-1,1-1 1,0 1-1,-1-1 1,1 0-1,-1 1 1,1-1-1,0 0 0,-1 1 1,1-1-1,0 0 1,0 0-1,-1 0 1,1 1-1,0-1 1,0 0-1,-1 0 1,1 0-1,0 0 1,0 0-1,-1-1 1,1 1-1,0 0 1,0 0-1,-1 0 1,1-1-1,0 1 1,-1 0-1,1-1 1,0 1-1,-1 0 1,1-1-1,-1 1 1,1-1-1,0 1 1,-1-1-1,1 1 1,-1-1-1,1 0 1,-1 1-1,0-1 1,1 0-1,-1 1 1,1-2-1,21-37 135,-19 29-48,-1-1 0,0 0 0,-1 0 0,0 0 0,-1 0 0,0 1 1,-1-1-1,-2-13 0,3 23-61,0 0 1,0 1 0,0-1-1,0 0 1,-1 0 0,1 0-1,0 0 1,-1 1 0,1-1 0,0 0-1,-1 0 1,1 1 0,-1-1-1,1 0 1,-1 1 0,0-1 0,1 1-1,-1-1 1,0 1 0,1-1-1,-1 1 1,0-1 0,0 1 0,1-1-1,-1 1 1,0 0 0,0 0-1,0-1 1,1 1 0,-1 0-1,0 0 1,0 0 0,0 0 0,0 0-1,0 0 1,1 0 0,-1 0-1,0 0 1,0 0 0,0 1 0,0-1-1,1 0 1,-1 0 0,-1 2-1,-1-1 14,1 0-1,0 0 0,0 1 0,0-1 0,0 1 1,0 0-1,0 0 0,0-1 0,1 1 0,-1 0 0,1 0 1,-1 1-1,1-1 0,-1 3 0,0 1-13,0 1 0,0-1-1,1 1 1,0 0 0,1-1-1,0 1 1,0 8 0,0-14-26,0 0 1,0 0-1,0 1 1,0-1-1,0 0 1,0 0-1,0 0 1,1 0-1,-1 0 1,0 0-1,1 0 1,-1 0-1,1 0 1,-1 0-1,1 0 1,-1 0-1,1 0 1,0 0-1,0 0 1,-1 0-1,1 0 1,0-1-1,0 1 0,0 0 1,0-1-1,0 1 1,0 0-1,0-1 1,0 0-1,0 1 1,0-1-1,0 1 1,0-1-1,0 0 1,0 0-1,0 0 1,0 0-1,0 1 1,1-1-1,-1-1 1,0 1-1,0 0 1,0 0-1,0 0 1,0-1-1,0 1 1,0 0-1,0-1 1,0 1-1,0-1 1,2 0-1,-1-1 2,1 0 0,-1-1 0,0 1 0,1 0 0,-1-1 0,0 1 0,-1-1 0,1 0 0,0 0 1,-1 0-1,0 0 0,1 0 0,-1 0 0,0 0 0,-1 0 0,1 0 0,0 0 0,-1-6 0,1 1-2,0 0 1,0 0-1,-1 0 1,-1 1-1,1-1 1,-1 0-1,-2-8 1,3 15 0,-1 0 0,1-1 0,-1 1 0,1 0 0,-1 0 0,1-1 0,-1 1 0,0 0 0,1 0 0,-1 0 0,0 0 0,0 0 0,0 0 0,0 0 0,0 0 0,0 0 0,0 0 0,0 0 0,-1 1 0,1-1 0,0 1 0,0-1 0,-1 0 0,1 1 0,0 0 0,-1-1 0,1 1 0,0 0 0,-1 0 0,1 0 0,0 0 0,-1 0 0,1 0 0,0 0 0,-1 0 0,1 0 0,-1 1 0,1-1 0,0 1 0,-2 0 0,-1 1 0,0 0 0,0 0 0,0 0 0,1 0 0,-1 1 0,1-1 0,0 1 0,0 0 0,0 0 0,0 0 0,-5 7 0,6-6 0,1 0 0,-1 0 0,1 0 0,0 0 0,0 1 0,0-1 0,0 0 0,1 1 0,0-1 0,0 6 0,0-9 0,0-1 0,0 1 0,0 0 0,0 0 0,0-1 0,0 1 0,0 0 0,0-1 0,1 1 0,-1-1 0,0 1 0,0 0 0,1-1 0,-1 1 0,1-1 0,-1 1 0,0 0 0,1-1 0,-1 1 0,1-1 0,-1 0 0,1 1 0,-1-1 0,1 1 0,0-1 0,1 0 0,-1 0 0,0 0 0,1 0 0,-1 0 0,0-1 0,0 1 0,1-1 0,-1 1 0,0-1 0,0 1 0,0-1 0,0 0 0,0 1 0,0-1 0,0 0 0,0 0 0,0 0 0,0 0 0,1-1 0,3-6-216,0 1 1,0-1-1,-1 0 1,0 0-1,0 0 1,-1 0-1,0-1 1,3-15-1,-6 23-38,-4 74-6433,3-45 2195,-1 8-4428</inkml:trace>
</inkml:ink>
</file>

<file path=ppt/ink/ink3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8:00.558"/>
    </inkml:context>
    <inkml:brush xml:id="br0">
      <inkml:brushProperty name="width" value="0.025" units="cm"/>
      <inkml:brushProperty name="height" value="0.025" units="cm"/>
    </inkml:brush>
  </inkml:definitions>
  <inkml:trace contextRef="#ctx0" brushRef="#br0">21 1 10794,'0'0'641,"0"76"-161,0-51-288,0-5-127,-6-5 351,0 0 1217,0-4-672,3-2-736,3 1-193,0-7-64,0 0-1089</inkml:trace>
</inkml:ink>
</file>

<file path=ppt/ink/ink3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8:01.399"/>
    </inkml:context>
    <inkml:brush xml:id="br0">
      <inkml:brushProperty name="width" value="0.025" units="cm"/>
      <inkml:brushProperty name="height" value="0.025" units="cm"/>
    </inkml:brush>
  </inkml:definitions>
  <inkml:trace contextRef="#ctx0" brushRef="#br0">12 1 16976,'0'0'5787,"-3"12"-5024,2-8-691,-1 3 56,1-1 0,-1 0 0,1 0 0,0 1 0,1-1 0,0 1 0,0-1 0,0 0-1,1 1 1,0-1 0,0 0 0,0 1 0,4 8 0,6 9 196,2 0 0,0 0 0,1-1 0,1-1 0,30 33-1,101 88-1991,-81-82-2301,-64-60 3765,14 15-3136,-9-4-2736,-5-4-3244</inkml:trace>
</inkml:ink>
</file>

<file path=ppt/ink/ink3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8:01.771"/>
    </inkml:context>
    <inkml:brush xml:id="br0">
      <inkml:brushProperty name="width" value="0.025" units="cm"/>
      <inkml:brushProperty name="height" value="0.025" units="cm"/>
    </inkml:brush>
  </inkml:definitions>
  <inkml:trace contextRef="#ctx0" brushRef="#br0">0 272 15310,'0'0'6887,"12"-68"-6439,22 44 161,12-5 96,10 0-481,9-2-96,-2 1-929,-3-2-3267,-11 3-6790</inkml:trace>
</inkml:ink>
</file>

<file path=ppt/ink/ink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7:05.426"/>
    </inkml:context>
    <inkml:brush xml:id="br0">
      <inkml:brushProperty name="width" value="0.025" units="cm"/>
      <inkml:brushProperty name="height" value="0.025" units="cm"/>
    </inkml:brush>
  </inkml:definitions>
  <inkml:trace contextRef="#ctx0" brushRef="#br0">73 1 17649,'0'0'6545,"-9"7"-5173,7-7-1353,-2 3 121,0 0-1,-1 0 1,1 0 0,0 1-1,0 0 1,1-1 0,-1 1-1,1 0 1,0 1 0,0-1-1,0 1 1,0-1 0,1 1-1,0 0 1,0 0-1,0 0 1,0 0 0,1 0-1,0 0 1,0 7 0,0-8-123,1 0 1,-1 1 0,1-1 0,1 0-1,-1 0 1,1 1 0,-1-1 0,1 0-1,3 7 1,-3-9-7,0-1 1,1 1-1,-1-1 0,0 0 1,1 1-1,-1-1 0,1 0 0,0 0 1,-1 0-1,1 0 0,0 0 1,0-1-1,-1 1 0,1-1 0,0 1 1,0-1-1,0 1 0,0-1 1,0 0-1,0 0 0,0 0 0,0 0 1,2-1-1,18 0-301,-14 1-239,0-1 1,0 1-1,0 0 0,14 3 0,-20-3 495,-1 0-1,0 1 1,1-1-1,-1 0 1,0 1 0,1 0-1,-1-1 1,0 1-1,1 0 1,-1 0-1,0-1 1,0 1 0,0 0-1,0 0 1,0 0-1,0 1 1,0-1-1,0 0 1,0 0-1,-1 0 1,1 1 0,0-1-1,-1 0 1,1 1-1,-1-1 1,1 0-1,-1 1 1,0-1 0,1 1-1,-1-1 1,0 3-1,0 3 231,-1 1 0,0-1-1,0 1 1,0-1 0,-1 1 0,0-1-1,0 0 1,-1 0 0,0 0-1,-4 7 1,5-10-25,0-1 1,0 0-1,0 0 1,0-1-1,0 1 1,-1 0-1,1-1 1,-1 1-1,1-1 0,-1 0 1,0 1-1,0-2 1,0 1-1,0 0 1,-1-1-1,1 1 0,0-1 1,-1 0-1,1 0 1,-1 0-1,1 0 1,-1-1-1,-5 1 1,7-2-249,1 1 0,0-1 0,0 0 0,0 0 0,0 1-1,-1-1 1,1 0 0,1 0 0,-1 0 0,0 0 0,0 0 0,0 0 0,0 0 0,1-1 0,-1 1 0,0 0 0,1 0 0,-1-1 0,1 1 0,0 0 0,-1-1 0,1 1 0,0 0 0,0-1 0,0 1 0,0 0 0,0-1 0,0 1 0,0 0 0,0-1 0,0 1 0,1-2 0,-1-2-1498,1-1-1,0 0 1,0 1-1,0 0 0,0-1 1,4-8-1,5 0-5705</inkml:trace>
</inkml:ink>
</file>

<file path=ppt/ink/ink3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8:02.719"/>
    </inkml:context>
    <inkml:brush xml:id="br0">
      <inkml:brushProperty name="width" value="0.025" units="cm"/>
      <inkml:brushProperty name="height" value="0.025" units="cm"/>
    </inkml:brush>
  </inkml:definitions>
  <inkml:trace contextRef="#ctx0" brushRef="#br0">1 0 5061,'0'0'3235</inkml:trace>
</inkml:ink>
</file>

<file path=ppt/ink/ink3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8:03.405"/>
    </inkml:context>
    <inkml:brush xml:id="br0">
      <inkml:brushProperty name="width" value="0.025" units="cm"/>
      <inkml:brushProperty name="height" value="0.025" units="cm"/>
    </inkml:brush>
  </inkml:definitions>
  <inkml:trace contextRef="#ctx0" brushRef="#br0">245 8 4228,'0'0'13565,"-9"-2"-11803,4 1-1600,0-1 1,0 1 0,-1 0 0,1 1 0,0 0-1,0-1 1,-1 2 0,1-1 0,0 0 0,0 1 0,-1 0-1,1 1 1,0-1 0,0 1 0,0 0 0,0 0-1,1 0 1,-1 1 0,1-1 0,-1 1 0,1 1 0,0-1-1,-5 5 1,-2 2 198,0 2 0,0-1 0,-13 20-1,21-27-327,1 0-1,-1 0 1,1 0 0,0 0-1,0 0 1,0 1-1,1-1 1,0 0-1,-1 1 1,2-1-1,-1 1 1,0 0 0,1-1-1,0 1 1,0-1-1,1 8 1,0-10-30,0-1 0,-1 1 0,1-1 1,0 1-1,0-1 0,0 0 0,0 0 0,0 1 1,0-1-1,0 0 0,0 0 0,0 0 0,1 0 1,-1 0-1,0-1 0,1 1 0,-1 0 0,0 0 1,1-1-1,-1 1 0,1-1 0,-1 0 1,1 1-1,-1-1 0,4 0 0,46 1 123,-36-1-84,71 0 27,-85 1-69,0 0 0,0-1-1,-1 1 1,1 0 0,0-1-1,0 1 1,-1 0 0,1 0 0,0 0-1,-1-1 1,1 1 0,-1 0-1,1 0 1,-1 0 0,1 0 0,-1 0-1,0 0 1,1 0 0,-1 0 0,0 0-1,0 0 1,0 1 0,0-1-1,0 0 1,0 0 0,0 0 0,0 0-1,-1 1 1,-5 35 371,2-28-234,-1 0-1,0 1 1,-1-2 0,0 1-1,0-1 1,-1 1 0,0-2-1,0 1 1,-1-1 0,0 0-1,0-1 1,-1 0 0,0 0-1,0-1 1,0 0 0,0 0-1,-1-1 1,0-1 0,0 1-1,0-2 1,0 1 0,-1-1-1,1-1 1,-12 1 0,22-2-213,0 0 0,-1 0 0,1 0 1,0 0-1,-1 0 0,1 0 0,0 0 0,-1 0 1,1 0-1,0 0 0,-1 0 0,1 0 1,0 0-1,-1 0 0,1 0 0,0 0 0,-1 0 1,1 0-1,0 0 0,-1 0 0,1-1 1,0 1-1,-1 0 0,1 0 0,0 0 0,-1-1 1,1 1-1,0 0 0,0 0 0,-1-1 1,1 1-1,0 0 0,0 0 0,0-1 1,-1 1-1,1-1 0,10-9-3196,24-7-1201,82-22-6455,-73 22 5216</inkml:trace>
</inkml:ink>
</file>

<file path=ppt/ink/ink3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8:03.764"/>
    </inkml:context>
    <inkml:brush xml:id="br0">
      <inkml:brushProperty name="width" value="0.025" units="cm"/>
      <inkml:brushProperty name="height" value="0.025" units="cm"/>
    </inkml:brush>
  </inkml:definitions>
  <inkml:trace contextRef="#ctx0" brushRef="#br0">127 20 12139,'0'0'7634,"-9"-2"-5167,4 1-2292,2 0-39,0-1 1,-1 1 0,1 0 0,-1 1 0,1-1 0,0 1 0,-1-1 0,1 1 0,-1 0-1,1 0 1,-1 0 0,1 1 0,-1 0 0,1-1 0,0 1 0,-1 0 0,1 0-1,0 1 1,0-1 0,0 1 0,0-1 0,0 1 0,0 0 0,0 0 0,0 1 0,1-1-1,-1 0 1,1 1 0,-3 3 0,3-2-65,0-1-1,0 1 0,0-1 1,1 1-1,-1 0 1,1 0-1,0 0 1,0 0-1,0 0 1,1 0-1,-1 0 1,1 0-1,0 0 0,0 0 1,1 5-1,0-6-45,-1-1 0,1 0 0,0 0 0,-1 0 0,1 0 0,0 0 0,0 0 0,0 0 0,1 0 0,-1-1 0,0 1 0,1 0 0,-1-1 0,1 1 0,0-1 0,-1 1 0,1-1 0,0 0-1,0 0 1,0 0 0,0 0 0,0 0 0,0 0 0,0 0 0,0-1 0,0 1 0,0-1 0,0 1 0,3-1 0,3 1 36,-1-1 0,1 0 0,-1-1 0,1 1 0,-1-1 0,1-1 0,-1 1 0,0-1 0,0-1 0,0 1 0,0-1 0,8-4 0,-12 5-26,0 0-1,0 0 1,0 0-1,0 0 0,-1-1 1,1 1-1,-1-1 1,1 0-1,-1 0 1,0 0-1,0 0 1,0 0-1,0 0 1,-1 0-1,1 0 0,-1-1 1,0 1-1,0-1 1,0 1-1,0-1 1,-1 1-1,1-1 1,-1 0-1,0 1 1,0-1-1,-1 0 1,0-4-1,1 6-29,-1 1 1,1-1-1,-1 1 1,1 0-1,-1-1 0,0 1 1,1 0-1,-1-1 0,0 1 1,0 0-1,0 0 1,0 0-1,0 0 0,0 0 1,-1 0-1,1 0 1,0 0-1,0 0 0,-1 0 1,1 1-1,-1-1 1,1 1-1,-3-2 0,-29-3-816,28 5-4289,14-2-5203,8-5 4574</inkml:trace>
</inkml:ink>
</file>

<file path=ppt/ink/ink3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8:04.153"/>
    </inkml:context>
    <inkml:brush xml:id="br0">
      <inkml:brushProperty name="width" value="0.025" units="cm"/>
      <inkml:brushProperty name="height" value="0.025" units="cm"/>
    </inkml:brush>
  </inkml:definitions>
  <inkml:trace contextRef="#ctx0" brushRef="#br0">1 78 5541,'0'0'4463,"9"-8"-854,-2 1-2969,47-36 3017,-51 40-3247,0 1-1,0 0 0,1 0 0,-1 1 1,1-1-1,-1 1 0,1-1 1,0 1-1,0 0 0,-1 0 0,1 1 1,0-1-1,0 1 0,0 0 0,0 0 1,0 0-1,3 1 0,-6 0-330,0-1 0,0 1-1,0 0 1,-1-1 0,1 1 0,0 0-1,-1-1 1,1 1 0,0 0-1,-1 0 1,1 0 0,-1-1 0,1 1-1,-1 0 1,0 0 0,1 0-1,-1 0 1,0 0 0,0 0 0,1 0-1,-1 0 1,0 0 0,0 2-1,0 29 1115,0-22-741,-2 9-4,-1-1-1,0 1 1,-2-1-1,0 0 1,-12 28-1,-5 21 344,20-59-749,-4 9 21,1 1-1,1 0 1,1 1-1,0-1 1,1 0-1,2 36 1,0-53-63,0 1 0,0 0 0,1-1 0,-1 1 0,1 0 0,0-1 0,-1 1 0,1-1 0,0 1 0,0-1 0,0 0 0,0 1 0,0-1 0,0 0 0,0 1 0,0-1 0,0 0 0,1 0 0,-1 0 0,0 0 0,1 0 0,-1-1 0,1 1 0,-1 0 0,1-1 0,0 1 0,-1-1 0,1 1 0,0-1 0,-1 0 0,1 1 0,0-1 0,-1 0 0,1 0 0,0 0 0,-1-1 0,1 1 0,0 0 0,-1-1 0,3 0 0,5-1 0,-1 0 0,0-1 0,0 0 0,0 0 0,-1-1 0,13-7 0,-9 4-156,65-51-4995,-73 55 4770,1 0 0,-1 0 0,1-1-1,-1 1 1,0-1 0,0 1 0,-1-1 0,1 0-1,-1-1 1,0 1 0,0 0 0,0 0 0,0-1-1,-1 1 1,0-1 0,1-7 0,-6-1-5459,-13 1-2349</inkml:trace>
  <inkml:trace contextRef="#ctx0" brushRef="#br0" timeOffset="1">136 256 5862,'0'0'4708,"-58"-6"-736,34 2-897,11 3-97,3-1-831,6 0-194,4 0-511,0-1-962,17 1-640,7-3 64,9 1 224,9-2-64,11-4-961,1-4-2882,-1-8-4998</inkml:trace>
</inkml:ink>
</file>

<file path=ppt/ink/ink3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9:08.044"/>
    </inkml:context>
    <inkml:brush xml:id="br0">
      <inkml:brushProperty name="width" value="0.025" units="cm"/>
      <inkml:brushProperty name="height" value="0.025" units="cm"/>
    </inkml:brush>
  </inkml:definitions>
  <inkml:trace contextRef="#ctx0" brushRef="#br0">0 0 8616,'0'0'-7879</inkml:trace>
</inkml:ink>
</file>

<file path=ppt/ink/ink3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9:08.569"/>
    </inkml:context>
    <inkml:brush xml:id="br0">
      <inkml:brushProperty name="width" value="0.025" units="cm"/>
      <inkml:brushProperty name="height" value="0.025" units="cm"/>
    </inkml:brush>
  </inkml:definitions>
  <inkml:trace contextRef="#ctx0" brushRef="#br0">37 62 15118,'0'0'2210,"-1"9"-1932,-8 91 1306,-17 299 3259,57-883-4501,-29 465-290,0 21 84,-1 32 269,0 40-38,0 34 422,-4 0-1,-18 107 1,33-327-538,8-6-196,32-146-708,-41 230 322,-5 29-137,-2 18 335,-3 19 168,-2 43 380,-3 1 1,-3-1-1,-4 0 0,-32 114 1,37-177 84,3-22-278,3-29-167,0 33-42,3-80-98,3 1 1,4-1 0,4 2-1,28-95 1,-27 140-599,-15 38 667,0 1 0,0 0 1,0 0-1,0-1 1,0 1-1,1 0 0,-1 0 1,0-1-1,0 1 0,0 0 1,0-1-1,0 1 1,0 0-1,0 0 0,1-1 1,-1 1-1,0 0 0,0 0 1,0 0-1,1-1 1,-1 1-1,0 0 0,0 0 1,0 0-1,1 0 0,-1-1 1,0 1-1,0 0 1,1 0-1,-1 0 0,0 0 1,1 0-1,-1 0 0,0 0 1,0 0-1,1 0 1,-1 0-1,0 0 0,1 0 1,-1 0-1,0 0 0,0 0 1,1 0-1,-1 0 1,0 0-1,0 0 0,1 0 1,-1 1-1,0-1 0,1 0 1,5 19-173,-2 28 276,-39 440 676,12-264-546,17-109-1083,6-113 643,0 1 1,0 0-1,0-1 0,1 1 0,-1 0 0,0-1 1,1 1-1,-1-1 0,1 1 0,0-1 0,-1 1 1,1-1-1,2 3 0,3-4-3762,0-14-2139,-2-19-6663</inkml:trace>
</inkml:ink>
</file>

<file path=ppt/ink/ink3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6:52.195"/>
    </inkml:context>
    <inkml:brush xml:id="br0">
      <inkml:brushProperty name="width" value="0.025" units="cm"/>
      <inkml:brushProperty name="height" value="0.025" units="cm"/>
    </inkml:brush>
  </inkml:definitions>
  <inkml:trace contextRef="#ctx0" brushRef="#br0">787 131 6022,'-6'-9'2482,"1"2"-2136,0 0 0,0 1 0,-1 0 0,0 0 1,0 0-1,-1 1 0,0 0 0,0 0 0,0 1 0,0 0 0,-1 0 0,1 0 0,-1 1 1,0 0-1,0 1 0,-1 0 0,-8-1 0,3 1-250,0 0 1,-1 1-1,1 1 1,-1 0-1,1 1 1,-1 1-1,1 0 1,0 1 0,0 0-1,0 1 1,0 1-1,-17 8 1,16-4-86,-1 1 0,2 0 0,-1 1 0,1 1 1,1 0-1,0 1 0,1 0 0,0 1 0,-16 24 1,-5 14-136,2 2 0,3 2 1,2 0-1,-24 76 0,18-29 129,-29 174 0,48-198 220,3 1 1,1 82-1,8-139-83,2 0-1,1 0 1,1 0 0,0 0-1,2 0 1,1 0-1,0-1 1,2 0 0,0-1-1,2 0 1,21 35 0,-24-46-112,1 0 1,0-1 0,1 0-1,0 0 1,0-1-1,1-1 1,0 1 0,0-1-1,1-1 1,-1 0 0,2 0-1,-1-1 1,1-1 0,-1 0-1,1 0 1,0-1 0,1-1-1,11 1 1,-6-2 3,0 0 0,0-2 1,0 0-1,0-1 0,0-1 0,-1 0 0,1-2 1,-1 0-1,0-1 0,0 0 0,30-17 1,-5-4 320,0-1 0,-2-2 0,-1-2 0,-2-2 0,66-74 0,-44 33 5,-2-2-1,56-103 0,-79 119-158,-2-2 0,-3-1 1,23-77-1,-42 108-107,-1-1 1,-2-1-1,-1 1 1,-2-1-1,-1 0 0,-2 0 1,-1 1-1,-7-46 1,4 62-88,-1 1 1,0-1 0,-2 1 0,0 0-1,-1 1 1,0 0 0,-1 0-1,-1 0 1,-1 1 0,0 1-1,-1 0 1,0 0 0,-1 1-1,-1 0 1,0 1 0,-1 0-1,0 1 1,-20-11 0,17 12-59,-1 1 0,-1 1 0,0 0 0,0 1 1,0 1-1,-1 1 0,0 1 0,0 1 0,0 0 0,0 2 1,-1 0-1,1 1 0,0 1 0,-1 1 0,-35 9 0,21 0-303,0 2 0,1 2-1,1 1 1,-63 40-1,22-12-2949,31-22-1768</inkml:trace>
</inkml:ink>
</file>

<file path=ppt/ink/ink3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6:54.090"/>
    </inkml:context>
    <inkml:brush xml:id="br0">
      <inkml:brushProperty name="width" value="0.025" units="cm"/>
      <inkml:brushProperty name="height" value="0.025" units="cm"/>
    </inkml:brush>
  </inkml:definitions>
  <inkml:trace contextRef="#ctx0" brushRef="#br0">873 106 8392,'-10'-13'2333,"4"6"-2109,0-1 0,0 1 0,-1 0 1,0 0-1,0 1 0,-1 0 0,0 0 1,0 1-1,0 0 0,-1 0 0,0 1 0,0 0 1,0 0-1,0 1 0,0 1 0,-16-4 0,8 5-141,1 1 0,-1 0 1,1 2-1,-1-1 0,1 2 0,-1 0 0,1 1 0,0 1 0,0 0 0,-15 8 0,10-2-45,1 0 0,0 2 0,1 0 0,0 1 0,1 1 1,-24 26-1,9-3 82,2 1 1,2 1-1,2 2 0,1 1 1,2 1-1,-20 55 1,12-15 88,5 0 1,3 2 0,5 1 0,3 0-1,3 1 1,0 176 0,13-224-218,2-1 1,1 1 0,3-1 0,1 1-1,2-2 1,1 1 0,2-1-1,20 41 1,-22-57-18,2-1 0,0-1 1,1 0-1,1-1 0,1 0 0,0-1 0,2 0 1,0-2-1,1 0 0,0-1 0,1-1 0,1 0 1,0-2-1,43 20 0,-43-24 20,1-1 0,0 0 0,1-1 0,0-2 0,0 0 0,0-1 0,0-2 0,0 0 0,0-1 0,1-1 0,-1-1 1,32-8-1,-24 3 18,-1-3 1,0 0 0,-1-2-1,0-1 1,-1-1 0,-1-1-1,0-1 1,38-32 0,-17 5 66,-1-1 1,-2-2 0,-2-2-1,-3-2 1,-2-2 0,-1-1-1,-4-2 1,-1-1 0,-4-1-1,-1-1 1,-4-2 0,-2 0-1,-2-2 1,-3 1 0,-3-2-1,-3 0 1,2-121 0,-11 161 97,-1 0 0,-2-1 1,0 1-1,-2 0 0,0 0 1,-15-37-1,16 50-129,0 1 0,-1-1 0,-1 1 0,0 0 0,0 0 0,0 1 0,-1 0 0,-1 0 0,1 1 0,-1-1 0,0 2 1,-1-1-1,0 1 0,0 1 0,0-1 0,-19-6 0,9 5-83,0 2 1,-1 0 0,1 2-1,-1 0 1,0 1 0,0 1 0,0 0-1,0 2 1,0 0 0,-31 7-1,-17 8-1909,-112 41 0,68-20-2960,11-8-5651</inkml:trace>
</inkml:ink>
</file>

<file path=ppt/ink/ink3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7:09.250"/>
    </inkml:context>
    <inkml:brush xml:id="br0">
      <inkml:brushProperty name="width" value="0.025" units="cm"/>
      <inkml:brushProperty name="height" value="0.025" units="cm"/>
    </inkml:brush>
  </inkml:definitions>
  <inkml:trace contextRef="#ctx0" brushRef="#br0">0 67 15439,'0'0'1665,"101"-9"-480,-38 0-384,3-1-673,1-1-96,-8 3 32,-8 1-128,-11 1-160,-13 2-737,-15 1-544</inkml:trace>
</inkml:ink>
</file>

<file path=ppt/ink/ink3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7:09.652"/>
    </inkml:context>
    <inkml:brush xml:id="br0">
      <inkml:brushProperty name="width" value="0.025" units="cm"/>
      <inkml:brushProperty name="height" value="0.025" units="cm"/>
    </inkml:brush>
  </inkml:definitions>
  <inkml:trace contextRef="#ctx0" brushRef="#br0">283 25 15535,'0'0'1254,"12"-4"-448,1 0-577,-1 0 0,2 0 0,-1 2-1,0-1 1,1 2 0,14-1 0,-27 2-208,0 0 0,0 0 0,0 0 0,-1 0 0,1 0 0,0 0 0,0 0 0,0 0 0,0 0 0,-1 1 0,1-1 0,0 0 0,0 1 0,0-1 0,-1 0 0,1 1 0,0-1 0,-1 1 0,1-1 0,0 1 0,-1-1 0,1 1 0,0 0 0,-1-1 0,1 1 0,-1 0 0,1-1 0,-1 1 0,0 0 0,1-1 0,-1 1 0,0 0 0,1 0 0,-1 0 0,0-1 0,0 1 0,0 0 0,0 0 0,0 0 0,0 0 0,0 0 0,0-1 0,0 1 0,0 0 0,0 0 0,0 0 0,-1-1 0,1 1 0,0 0 0,-1 1 0,-1 2 46,0 0-1,0 1 0,0-1 0,-1 0 1,0 0-1,1-1 0,-8 8 0,-23 16 314,-1-1-1,-1-1 0,-39 19 1,39-24 101,1 1 1,1 1-1,-51 47 1,81-67-450,0 1 0,0 0 0,1 0 0,-1 0 0,1 0 0,-1 0 1,1 1-1,0-1 0,0 1 0,1-1 0,-1 1 0,1 0 0,-1 0 1,1-1-1,0 1 0,1 0 0,-1 0 0,1 0 0,0 0 0,0 0 1,0 1-1,1 4 0,0-5-33,1 0 0,0 0 0,0-1 1,0 0-1,0 1 0,1-1 0,-1 0 0,1 0 0,0 0 0,0 0 1,0 0-1,0-1 0,0 0 0,0 1 0,1-1 0,-1 0 0,1-1 1,0 1-1,0 0 0,-1-1 0,9 2 0,23 3-372,1 0-1,-1-3 1,1 0-1,62-5 1,-51 1-717,37-3-1804,-7-6-2220</inkml:trace>
</inkml:ink>
</file>

<file path=ppt/ink/ink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7:06.152"/>
    </inkml:context>
    <inkml:brush xml:id="br0">
      <inkml:brushProperty name="width" value="0.025" units="cm"/>
      <inkml:brushProperty name="height" value="0.025" units="cm"/>
    </inkml:brush>
  </inkml:definitions>
  <inkml:trace contextRef="#ctx0" brushRef="#br0">152 168 13196,'0'0'6668,"-10"0"-4997,4-1-1500,0 1 1,0 0-1,0 1 0,1-1 1,-1 1-1,0 0 0,1 1 1,-1-1-1,0 1 0,1 0 0,0 1 1,-1-1-1,1 1 0,0 0 1,1 1-1,-1-1 0,0 1 1,1 0-1,0 0 0,0 0 1,-5 7-1,6-8 16,1 1 1,-1-1-1,1 1 0,0-1 1,0 1-1,0 0 1,1 0-1,0 0 0,-1 0 1,1 0-1,1 0 1,-1 0-1,0 7 0,1-10-170,0 0-1,1 1 0,-1-1 1,0 0-1,0 0 0,1 0 1,-1 0-1,1 0 1,-1-1-1,1 1 0,-1 0 1,1 0-1,0 0 0,-1 0 1,1 0-1,0-1 0,0 1 1,-1 0-1,1-1 0,2 2 1,-1-1-6,1 0 1,-1 0 0,1-1-1,-1 1 1,1-1-1,-1 1 1,1-1 0,-1 0-1,1 0 1,-1 0-1,1-1 1,3 1 0,-1-2-184,1 0 1,-1 0 0,0 0 0,1-1 0,-1 1-1,0-1 1,0 0 0,-1-1 0,1 1 0,0-1-1,-1 0 1,0 0 0,0 0 0,-1-1 0,1 1-1,-1-1 1,0 0 0,0 0 0,3-7 0,5-11-2311,-1 0 0,13-48 1,-18 52 38,15-38-1892,4 22 9650,-30 45-4301,1-1 0,0 1 0,1 0 0,0 0 0,0 1 0,1-1 0,1 1-1,0 0 1,0 0 0,0 18 0,1-10-878,0 1-1,1 0 1,1-1-1,1 1 1,1-1-1,8 32 1,-12-51-126,0 1 0,0-1 1,0 0-1,0 0 0,0 1 0,0-1 0,0 0 1,0 0-1,0 0 0,0 0 0,0 0 1,0-1-1,0 1 0,0 0 0,0 0 0,0-1 1,0 1-1,0 0 0,0-1 0,0 1 0,1-1 1,-2 0-1,-5-8-64,0 0 0,0 0 0,2 0 0,-1 0 0,1-1 0,0 0 0,1 0 1,0-1-1,-4-20 0,8 30 106,1 1-1,-1-1 1,1 0 0,-1 1 0,1-1 0,-1 0 0,1 1 0,0-1 0,-1 1-1,1-1 1,0 1 0,0-1 0,-1 1 0,1-1 0,0 1 0,0 0 0,0-1 0,-1 1-1,1 0 1,0 0 0,0 0 0,0 0 0,0 0 0,-1 0 0,1 0 0,0 0-1,0 0 1,0 0 0,1 0 0,41 0-361,-32 1 290,18 0-2714,-10 0-1885,-5 1-1036</inkml:trace>
</inkml:ink>
</file>

<file path=ppt/ink/ink3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7:10.445"/>
    </inkml:context>
    <inkml:brush xml:id="br0">
      <inkml:brushProperty name="width" value="0.025" units="cm"/>
      <inkml:brushProperty name="height" value="0.025" units="cm"/>
    </inkml:brush>
  </inkml:definitions>
  <inkml:trace contextRef="#ctx0" brushRef="#br0">38 0 14125,'0'0'8793,"-3"10"-8046,-6 25-414,0 1 0,3 0-1,1 0 1,1 0 0,2 52 0,2-87-318,0 1 0,1-1 0,-1 0 1,0 1-1,0-1 0,1 0 0,-1 0 0,1 1 1,-1-1-1,1 0 0,0 0 0,-1 0 1,1 0-1,0 0 0,0 0 0,0 0 1,-1 0-1,1 0 0,0 0 0,0 0 0,1-1 1,-1 1-1,0 0 0,0-1 0,0 1 1,0-1-1,1 1 0,-1-1 0,0 1 1,0-1-1,1 0 0,-1 0 0,0 0 0,1 1 1,-1-1-1,0-1 0,0 1 0,1 0 1,-1 0-1,0 0 0,2-1 0,4-1 106,0 0 0,0 0-1,0-1 1,0 1-1,-1-2 1,10-5 0,26-20 143,48-44 1,19-14-95,-108 86-166,1-1 1,0 1-1,-1 0 1,1 0-1,0-1 0,0 1 1,0 0-1,0 0 0,0 1 1,0-1-1,1 0 1,-1 1-1,0-1 0,0 1 1,0 0-1,1 0 0,1 0 1,-2 1 8,-1 0 1,0 0 0,0 0 0,0 0-1,0 0 1,0 0 0,-1 1 0,1-1-1,0 0 1,-1 0 0,1 1-1,0-1 1,-1 1 0,0-1 0,1 0-1,-1 1 1,0-1 0,0 1-1,0-1 1,1 1 0,-2-1 0,1 1-1,0-1 1,-1 3 0,0 11 362,0 0 1,-2 0 0,0 0-1,-8 23 1,7-25-187,0 0-1,1 0 1,0 0 0,1 1 0,-1 24-1,4-38-167,1 0 1,-1 1-1,0-1 0,0 0 0,1 0 0,-1 0 0,0 0 0,1 0 1,-1-1-1,0 1 0,1 0 0,-1 0 0,0-1 0,0 1 1,0-1-1,1 1 0,-1-1 0,0 0 0,1-1 0,28-18 170,-1-1 0,-1-2 1,27-28-1,-26 23-199,2 0 0,36-23 0,-65 49-8,1 0 0,0 0 0,0 0 1,0 1-1,0-1 0,0 1 0,0 0 1,0-1-1,1 2 0,-1-1 0,0 0 1,1 0-1,-1 1 0,7 0 0,-9 1 8,1-1 0,-1 1 0,1 0 0,-1 0 0,0 1 0,0-1 0,1 0-1,-1 0 1,0 1 0,0-1 0,0 0 0,0 1 0,0-1 0,-1 1 0,1-1 0,0 1 0,-1 0 0,1-1 0,-1 1-1,1-1 1,-1 1 0,0 0 0,0 0 0,0-1 0,0 1 0,0 0 0,0-1 0,-1 4 0,-6 128 279,7-133-352,0 0 0,1 0 0,-1 0 0,1 0 0,-1 1-1,0-1 1,1 0 0,-1 0 0,1 0 0,-1 0 0,0 0 0,1 0 0,-1 0 0,0 0 0,1 0 0,-1-1 0,1 1 0,-1 0-1,0 0 1,1 0 0,-1 0 0,0-1 0,1 1 0,-1 0 0,0 0 0,1 0 0,-1-1 0,1 0 0,12-19-3700,-1-13-2711</inkml:trace>
</inkml:ink>
</file>

<file path=ppt/ink/ink3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7:10.853"/>
    </inkml:context>
    <inkml:brush xml:id="br0">
      <inkml:brushProperty name="width" value="0.025" units="cm"/>
      <inkml:brushProperty name="height" value="0.025" units="cm"/>
    </inkml:brush>
  </inkml:definitions>
  <inkml:trace contextRef="#ctx0" brushRef="#br0">0 0 19218,'0'0'6534</inkml:trace>
</inkml:ink>
</file>

<file path=ppt/ink/ink3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7:11.211"/>
    </inkml:context>
    <inkml:brush xml:id="br0">
      <inkml:brushProperty name="width" value="0.025" units="cm"/>
      <inkml:brushProperty name="height" value="0.025" units="cm"/>
    </inkml:brush>
  </inkml:definitions>
  <inkml:trace contextRef="#ctx0" brushRef="#br0">1 1 15214,'0'0'1186,"2"15"-39,5 100 2243,-12 194-1,1-220-2198,4 7 614,0-95-1768,0 0 1,0 0-1,0 0 1,0 0-1,0 0 1,0 0-1,0 1 1,0-1-1,1 0 1,-1 0-1,0 0 1,1 0-1,-1 0 1,1-1-1,-1 1 0,1 0 1,-1 0-1,1 0 1,-1 0-1,1 0 1,0-1-1,0 1 1,-1 0-1,1-1 1,0 1-1,0 0 1,0-1-1,1 1 1,0 0 31,0-1 1,0 0-1,0 0 1,0-1-1,0 1 1,0 0-1,0 0 1,0-1-1,0 1 1,0-1-1,0 0 1,-1 0-1,1 0 1,2-1-1,7-5 345,0 0 0,0-1 0,16-16 0,22-23-185,-3-3-1,-2-2 1,-2-1 0,-2-3 0,-3-1-1,33-70 1,-69 126-273,2-5-320,0 0 1,0 0-1,-1-1 1,0 1 0,0 0-1,-1-1 1,2-11-1,-16 26-7355,-7 10 320</inkml:trace>
</inkml:ink>
</file>

<file path=ppt/ink/ink3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7:11.582"/>
    </inkml:context>
    <inkml:brush xml:id="br0">
      <inkml:brushProperty name="width" value="0.025" units="cm"/>
      <inkml:brushProperty name="height" value="0.025" units="cm"/>
    </inkml:brush>
  </inkml:definitions>
  <inkml:trace contextRef="#ctx0" brushRef="#br0">0 1 8968,'0'0'6919,"9"60"-4485,11-47-640,8 1-257,8-7-351,2 0-834,1 1-224,2-4-1185,-5-4-1858,-1 0-1633,-4-12-4549</inkml:trace>
</inkml:ink>
</file>

<file path=ppt/ink/ink3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7:11.943"/>
    </inkml:context>
    <inkml:brush xml:id="br0">
      <inkml:brushProperty name="width" value="0.025" units="cm"/>
      <inkml:brushProperty name="height" value="0.025" units="cm"/>
    </inkml:brush>
  </inkml:definitions>
  <inkml:trace contextRef="#ctx0" brushRef="#br0">124 32 6278,'0'0'8216,"-11"3"-4896,6-2-3137,-1 0 0,1 0 0,0 1-1,0 0 1,0 0 0,0 1 0,0-1-1,1 1 1,-1 0 0,1 0 0,0 0-1,-1 1 1,1 0 0,1-1 0,-1 1 0,1 1-1,-1-1 1,1 0 0,1 1 0,-4 5-1,3-4-2,0 0-1,0 0 0,1 0 0,0 0 0,0 1 0,0-1 0,1 1 0,0 0 0,0-1 0,0 1 0,1 0 1,0-1-1,2 11 0,-2-15-130,1-1 1,0 1-1,-1 0 1,1 0-1,0 0 1,0-1-1,0 1 1,0 0-1,0-1 1,0 1-1,1-1 1,-1 1-1,0-1 1,1 0 0,0 1-1,-1-1 1,1 0-1,3 2 1,-1-2 12,-1 0 0,1 0 0,0 0 0,0-1 0,0 1 0,0-1 0,0 0 0,0 0 0,0 0 0,0-1 0,0 1 0,6-3 0,5-1 232,0-2 0,0 0 0,0 0 0,-1-2 0,0 1 0,-1-2 0,0 0 0,0-1 0,-1 0 0,0 0 0,-1-2 0,0 1 0,0-1 0,15-26 0,-24 37-227,-1-1 0,0 0 0,0 0 0,0 0 0,-1 0 0,1 0 0,0 0 0,-1 0 0,1 0 0,-1 0 0,1 0 0,-1 0 0,0-1 0,0 1 0,0 0 0,0 0 0,-1 0 0,1 0 0,-1 0 0,1 0 0,-1 0 0,0 0 0,-1-3 0,0 2-33,0 1 0,0 0 0,0 1 0,0-1 0,0 0 0,-1 1 0,1-1 0,0 1 0,-1 0-1,0 0 1,1 0 0,-1 0 0,0 0 0,1 0 0,-5 0 0,-6-1-44,-1 1 0,1 1 0,0 0 0,-1 1 0,1 0 1,-18 4-1,26-4-55,-1 1 0,1 0 0,0 0 0,-1 1 1,1-1-1,-8 6 0,12-7-127,-1 0 0,1 0-1,-1 1 1,1-1 0,-1 0 0,1 0 0,0 1-1,0-1 1,0 0 0,0 1 0,0-1 0,0 1 0,0-1-1,0 1 1,1 0 0,-1-1 0,1 1 0,-1 0-1,1 0 1,-1-1 0,1 1 0,0 0 0,0 0 0,0 2-1,7 6-4286,12-5-2263</inkml:trace>
</inkml:ink>
</file>

<file path=ppt/ink/ink3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7:12.347"/>
    </inkml:context>
    <inkml:brush xml:id="br0">
      <inkml:brushProperty name="width" value="0.025" units="cm"/>
      <inkml:brushProperty name="height" value="0.025" units="cm"/>
    </inkml:brush>
  </inkml:definitions>
  <inkml:trace contextRef="#ctx0" brushRef="#br0">1 34 9065,'0'0'8146,"5"11"-6865,5 15-610,0 1 0,-2 0 0,-1 1 0,-1-1-1,2 29 1,-6-19-168,7 44 2235,-6-79-312,1-8-1579,1-11 54,-1-7-410,-1 1 0,-1-1 0,-1 0 0,-3-39 0,0 50-477,1 0 0,-2 1 0,0-1 0,0 0 0,-1 1 0,-1 0 0,0-1 0,-1 2 0,-13-23 0,19 34-26,0 0-1,0-1 1,-1 1 0,1 0 0,0 0-1,0-1 1,0 1 0,0 0-1,-1 0 1,1-1 0,0 1 0,0 0-1,0 0 1,-1-1 0,1 1 0,0 0-1,0 0 1,-1 0 0,1 0 0,0-1-1,-1 1 1,1 0 0,0 0 0,-1 0-1,1 0 1,0 0 0,0 0 0,-1 0-1,1 0 1,0 0 0,-1 0 0,1 0-1,0 0 1,-1 0 0,1 0 0,0 0-1,-1 0 1,1 0 0,0 0-1,-1 1 1,-3 13-262,4-12 242,0 0 1,1 0-1,-1 0 1,0-1 0,0 1-1,1 0 1,-1 0-1,1-1 1,0 1-1,-1 0 1,1-1 0,0 1-1,0-1 1,0 1-1,0-1 1,0 1-1,0-1 1,1 0-1,-1 1 1,0-1 0,1 0-1,2 2 1,2-1-104,1 0 0,0-1 1,0 1-1,-1-1 0,1-1 1,0 1-1,0-1 0,0 0 1,0-1-1,0 0 0,0 0 0,8-2 1,14-6-1465,43-17 0,-36 12-1113,5-2-1596,-5 1-1329</inkml:trace>
</inkml:ink>
</file>

<file path=ppt/ink/ink3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7:13.727"/>
    </inkml:context>
    <inkml:brush xml:id="br0">
      <inkml:brushProperty name="width" value="0.025" units="cm"/>
      <inkml:brushProperty name="height" value="0.025" units="cm"/>
    </inkml:brush>
  </inkml:definitions>
  <inkml:trace contextRef="#ctx0" brushRef="#br0">89 53 8808,'0'-43'9227,"-7"33"-5657,-8 25-3165,4 3-388,0 1 1,2 0-1,-11 30 0,17-40 43,0-1-1,0 1 1,1 0 0,0 1 0,1-1-1,0 0 1,1 0 0,0 1 0,0-1-1,2 14 1,-1-22-39,-1 0 0,1 0 1,-1 0-1,1 0 0,0 0 0,0 0 0,-1 0 0,1 0 0,0-1 1,0 1-1,0 0 0,0 0 0,0-1 0,0 1 0,0 0 0,0-1 1,0 1-1,0-1 0,0 0 0,0 1 0,0-1 0,0 0 0,1 1 1,-1-1-1,0 0 0,0 0 0,0 0 0,0 0 0,1 0 0,-1-1 1,0 1-1,0 0 0,2-1 0,2 0 135,-1 0 1,1 0-1,-1-1 0,1 1 1,-1-1-1,0 0 1,7-4-1,-4 0 115,0 0 0,-1-1 0,0 1-1,0-1 1,-1 0 0,0 0 0,0-1 0,0 0 0,3-8 0,-6 11-137,1 0 0,-1-1 0,0 1 0,-1-1 0,1 1 0,-1-1 0,0 1 0,-1-1 0,1 0 0,-1 1 0,0-1 0,-1 0 0,1 0 0,-1 1 0,-2-9 0,1 11-110,0 0 0,-1 1 1,1-1-1,0 1 0,-1-1 1,1 1-1,-1 0 0,0 0 1,0 0-1,0 0 0,0 1 1,0-1-1,0 1 0,-1 0 1,1 0-1,0 0 0,-1 0 1,1 0-1,-6 0 0,7 1-93,0-1 0,0 1 0,-1-1 0,1 1 0,0 0 0,0 0 0,0 0-1,0 0 1,0 0 0,0 0 0,0 1 0,0-1 0,0 1 0,0-1 0,0 1 0,0 0 0,0-1-1,0 1 1,0 0 0,1 1 0,-1-1 0,0 0 0,1 0 0,-1 1 0,1-1 0,-1 1 0,1-1-1,0 1 1,-1 0 0,1-1 0,0 1 0,-1 3 0,3-5-138,0 1 0,-1 0 0,1-1 0,0 1 1,0 0-1,0-1 0,0 0 0,0 1 0,0-1 0,0 1 0,0-1 0,0 0 1,0 0-1,0 0 0,0 1 0,0-1 0,0 0 0,1 0 0,-1-1 1,0 1-1,0 0 0,1 0 0,30-3-2818,6-8-1711</inkml:trace>
</inkml:ink>
</file>

<file path=ppt/ink/ink3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7:14.803"/>
    </inkml:context>
    <inkml:brush xml:id="br0">
      <inkml:brushProperty name="width" value="0.025" units="cm"/>
      <inkml:brushProperty name="height" value="0.025" units="cm"/>
    </inkml:brush>
  </inkml:definitions>
  <inkml:trace contextRef="#ctx0" brushRef="#br0">1 91 10090,'0'0'1286,"2"-10"-26,8-33 341,-9 41-1451,-1 0-1,1 1 0,-1-1 1,1 1-1,0-1 0,0 1 0,0-1 1,0 1-1,0-1 0,0 1 0,0 0 1,0-1-1,0 1 0,1 0 1,2-2-1,-3 3-71,-1-1 1,1 1-1,0 0 0,0 0 1,0 0-1,0 0 1,0 0-1,-1 0 0,1 0 1,0 0-1,0 0 1,0 0-1,0 0 0,-1 0 1,1 1-1,0-1 1,0 0-1,0 1 0,-1-1 1,1 0-1,0 1 1,0 0-1,2 1 78,0 1-1,-1-1 1,1 1 0,-1-1-1,0 1 1,0 0-1,0 0 1,0 0 0,0 0-1,-1 1 1,3 4 0,9 47 467,-3 2 1,7 106-1,-4-30-278,8 50 1209,-13-111 3052,-14-122-4117,-15-62 0,-5-34-484,24 123-3,-3-15-38,2-1 0,2 1 0,1-1 0,2 1 0,7-43 0,-8 76 1,0-1 1,1 0-1,0 0 0,0 1 1,1-1-1,-1 1 0,1-1 1,0 1-1,1 0 0,-1 0 0,1 1 1,0-1-1,0 1 0,1 0 1,-1 0-1,1 0 0,0 0 1,0 1-1,0 0 0,0 0 0,1 0 1,-1 1-1,1 0 0,-1 0 1,1 0-1,0 1 0,0-1 1,0 1-1,0 1 0,0-1 0,0 1 1,0 0-1,0 1 0,0-1 1,7 3-1,-11-3 14,0 0 1,0 1-1,-1-1 1,1 1-1,0-1 0,-1 1 1,1-1-1,0 1 0,-1 0 1,1 0-1,-1 0 1,1 0-1,-1 0 0,1 0 1,-1 1-1,0-1 0,1 0 1,-1 1-1,0-1 1,0 1-1,0-1 0,0 1 1,-1-1-1,1 1 0,0 0 1,-1-1-1,1 1 1,-1 0-1,1 0 0,-1 0 1,0-1-1,0 1 0,0 0 1,0 0-1,0 0 1,0-1-1,-1 5 0,0-1 64,0 1-1,-1-1 0,0 0 0,0 0 0,0 0 0,0 0 1,-1 0-1,0 0 0,0-1 0,0 1 0,-6 4 0,-16 14 306,-1-2 1,-1-1-1,-1-1 0,-47 23 0,113-54-10310,-13-1 3337</inkml:trace>
</inkml:ink>
</file>

<file path=ppt/ink/ink3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7:15.716"/>
    </inkml:context>
    <inkml:brush xml:id="br0">
      <inkml:brushProperty name="width" value="0.025" units="cm"/>
      <inkml:brushProperty name="height" value="0.025" units="cm"/>
    </inkml:brush>
  </inkml:definitions>
  <inkml:trace contextRef="#ctx0" brushRef="#br0">1 678 16432,'0'0'9678,"11"-10"-8920,3-5-692,0 0 0,0-1 1,-2 0-1,0-1 0,-1 0 0,-1-1 0,0-1 1,-2 1-1,12-34 0,-21 188 100,0-133-173,1-1 1,0 0-1,1 1 1,-1-1-1,0 0 1,1 1 0,-1-1-1,1 0 1,-1 1-1,1-1 1,0 0 0,0 0-1,0 0 1,1 0-1,-1 0 1,0 0-1,1 0 1,-1 0 0,1-1-1,0 1 1,3 2-1,-3-2 1,1-1 0,0 0 0,0 0 0,-1 0 0,1-1 0,0 1 0,0-1 0,0 1 0,0-1-1,0 0 1,0 0 0,0-1 0,0 1 0,0 0 0,-1-1 0,1 0 0,5-1 0,1-2 15,-2 0 0,1 0 0,0-1 0,-1 1 1,0-2-1,0 1 0,0-1 0,-1 0 0,0 0 0,7-9 1,2-5-33,0 0 0,16-30 0,-26 124-645,-6-73 678,1 1 0,0-1 1,0 0-1,-1 1 0,1-1 0,0 0 0,0 1 0,1-1 0,-1 0 0,0 1 0,0-1 0,1 0 0,-1 1 0,0-1 0,1 0 0,0 0 0,-1 0 0,1 1 0,0-1 0,-1 0 0,1 0 0,0 0 1,0 0-1,0 0 0,0 0 0,0 0 0,0 0 0,0-1 0,0 1 0,0 0 0,3 0 0,-1-1 17,0 0 1,-1-1-1,1 1 0,0-1 1,0 0-1,0 0 0,-1 0 1,1 0-1,0 0 0,-1-1 0,1 1 1,-1-1-1,1 0 0,3-3 1,125-112-642,-131 117 597,0-1 0,1 1 1,-1 0-1,0 0 0,0-1 0,1 1 1,-1 0-1,0 0 0,0 0 1,1-1-1,-1 1 0,0 0 0,0 0 1,1 0-1,-1 0 0,0 0 0,1 0 1,-1-1-1,0 1 0,1 0 1,-1 0-1,0 0 0,1 0 0,-1 0 1,0 0-1,0 0 0,1 0 0,-1 1 1,0-1-1,1 0 0,-1 0 1,0 0-1,1 0 0,-1 0 0,0 0 1,0 1-1,1-1 0,-1 0 0,0 0 1,0 0-1,1 1 0,-1-1 1,0 0-1,6 20-67,-6 38 598,0-46-491,0-11-15,0-1 1,0 1-1,0-1 1,0 0-1,0 1 1,0-1-1,1 1 0,-1-1 1,0 0-1,0 1 1,1-1-1,-1 1 1,0-1-1,0 0 1,1 0-1,-1 1 1,0-1-1,1 0 0,-1 1 1,0-1-1,1 0 1,-1 0-1,0 0 1,1 1-1,-1-1 1,1 0-1,-1 0 0,1 0 1,-1 0-1,0 0 1,1 0-1,-1 0 1,1 0-1,-1 0 1,1 0-1,-1 0 1,0 0-1,1 0 0,-1 0 1,1 0-1,-1 0 1,0 0-1,2-1 1,19-8 478,-7-2-316,-1 0-1,0-1 1,-1-1-1,0 0 1,-1-1-1,12-18 1,51-95 146,-53 85-208,-2-2-1,-2-1 1,-2 0-1,-2-1 1,10-60-1,-31 150-99,1 0 0,3 1 0,2-1 0,1 1 0,7 54 0,-2-84 28,0-2 0,1 1 0,1 0 0,0-1 0,1 0 0,0 0 0,1-1 0,0 0 0,1 0 0,0-1 0,1 0 0,0-1 0,14 11 0,-83-65 224,-1 3 1,-2 2-1,-2 3 1,-79-31 0,149 68-304,-1 0 0,1 0 0,-1-1 0,1 0 0,-1 0 1,1 0-1,5-2 0,11 0-56,21 1-631,1-2-1,84-17 0,-126 20 672,21-9-3398,-23 8 3194,1 1 0,-1 0 0,0-1 0,1 1 0,-1 0 1,0-1-1,1 1 0,-1-1 0,0 1 0,0-1 0,0 1 0,1-1 0,-1 1 1,0-1-1,0 1 0,0-1 0,0 1 0,0-1 0,0 1 0,0-1 0,0 1 0,0-1 1,0 1-1,0-1 0,0 1 0,0-1 0,-1 1 0,1-1 0,-9-14-7975</inkml:trace>
</inkml:ink>
</file>

<file path=ppt/ink/ink3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7:16.074"/>
    </inkml:context>
    <inkml:brush xml:id="br0">
      <inkml:brushProperty name="width" value="0.025" units="cm"/>
      <inkml:brushProperty name="height" value="0.025" units="cm"/>
    </inkml:brush>
  </inkml:definitions>
  <inkml:trace contextRef="#ctx0" brushRef="#br0">53 16 13837,'0'0'8200,"-52"-5"-5510,63 5-2914,19 0 160,1-2-1505,1-7-5318</inkml:trace>
</inkml:ink>
</file>

<file path=ppt/ink/ink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7:06.542"/>
    </inkml:context>
    <inkml:brush xml:id="br0">
      <inkml:brushProperty name="width" value="0.025" units="cm"/>
      <inkml:brushProperty name="height" value="0.025" units="cm"/>
    </inkml:brush>
  </inkml:definitions>
  <inkml:trace contextRef="#ctx0" brushRef="#br0">83 0 15054,'0'0'12391,"-9"2"-11938,6-2-429,-36 9 267,38-8-290,-1-1-1,1 1 1,-1-1-1,1 1 0,-1 0 1,1 0-1,0 0 1,-1-1-1,1 1 0,0 0 1,0 1-1,-1-1 1,1 0-1,0 0 0,0 0 1,0 1-1,0-1 1,1 0-1,-1 1 0,0-1 1,1 1-1,-1-1 0,1 1 1,-1-1-1,1 1 1,-1 1-1,6-1-409,0 0 1,0-1-1,0 0 1,1 0-1,-1-1 1,0 1-1,9-1 1,-10 0-232,2 0 289,-1 0 1,1 1-1,-1 0 0,0 0 0,1 0 0,-1 1 0,0-1 0,7 4 0,-12-4 380,1-1 0,-1 0 0,1 0 0,-1 1-1,1-1 1,-1 0 0,0 1 0,1-1-1,-1 1 1,0-1 0,1 1 0,-1-1-1,0 0 1,1 1 0,-1-1 0,0 1 0,0-1-1,0 1 1,0-1 0,1 1 0,-1-1-1,0 1 1,0-1 0,0 1 0,0 0-1,0-1 1,0 1 0,0-1 0,0 1 0,0-1-1,-1 1 1,0 1 192,0 0 0,-1 0 0,1 0 1,0 0-1,-1-1 0,0 1 0,1 0 0,-1-1 0,0 1 0,0-1 1,-4 2-1,-59 32 4702,38-23-5165,23-11-3009,9-6-3021,12-7-2408</inkml:trace>
</inkml:ink>
</file>

<file path=ppt/ink/ink3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7:16.787"/>
    </inkml:context>
    <inkml:brush xml:id="br0">
      <inkml:brushProperty name="width" value="0.025" units="cm"/>
      <inkml:brushProperty name="height" value="0.025" units="cm"/>
    </inkml:brush>
  </inkml:definitions>
  <inkml:trace contextRef="#ctx0" brushRef="#br0">146 268 10346,'0'0'3491,"-6"-8"16,4 6-3323,-2-4 384,0 1-1,0 0 0,-1 0 1,0 1-1,-8-7 0,12 10-465,-1 0-1,1 0 0,-1 0 1,1 0-1,-1 0 1,1 1-1,-1-1 0,0 0 1,1 1-1,-1-1 1,0 1-1,0 0 1,1 0-1,-1 0 0,0 0 1,1 0-1,-1 0 1,0 0-1,0 0 1,1 1-1,-1-1 0,0 1 1,1-1-1,-1 1 1,0-1-1,1 1 0,-1 0 1,1 0-1,-1 0 1,1 0-1,0 0 1,-1 0-1,-1 3 0,-2 1-25,1 1-1,0 0 1,0 1-1,1-1 1,-1 1-1,1-1 1,1 1-1,-1 0 1,1 0-1,-2 12 1,1 1 65,1 0 0,0 33 1,2-52-125,-1 1 1,1-1-1,0 1 0,0-1 1,0 1-1,0-1 0,0 1 1,0-1-1,0 1 0,1-1 1,-1 1-1,1-1 0,-1 1 0,1-1 1,-1 1-1,1-1 0,0 0 1,-1 1-1,1-1 0,0 0 1,0 0-1,0 0 0,0 1 1,0-1-1,1 0 0,-1 0 1,0-1-1,0 1 0,1 0 1,-1 0-1,0-1 0,1 1 1,-1 0-1,1-1 0,-1 1 1,0-1-1,1 0 0,-1 0 1,1 1-1,-1-1 0,1 0 1,0 0-1,-1 0 0,1-1 1,-1 1-1,1 0 0,-1-1 1,1 1-1,-1 0 0,2-2 1,5-1 214,1 0 1,-1-1-1,0-1 1,0 1-1,-1-1 1,0 0-1,10-9 1,12-13 27,-3 0 0,0-2 0,-2-1 0,-1 0 0,-1-2 0,-2-1 0,-1 0 0,-1-1 0,23-70 0,-35 83-99,-8 29-218,-11 36-127,0 16 245,3 1 0,2 0 1,0 74-1,8-133-48,0 1 0,0-1 0,0 0-1,0 0 1,0 0 0,1 0 0,-1 0 0,1 0 0,-1 0-1,1 0 1,0 0 0,-1 0 0,1 0 0,0 0 0,1-1-1,-1 1 1,0 0 0,2 2 0,-1-3 11,-1-1 1,0 1 0,1 0-1,-1-1 1,1 1-1,-1-1 1,1 1 0,-1-1-1,1 0 1,-1 1-1,1-1 1,0 0 0,-1 0-1,1 0 1,-1 0-1,1 0 1,-1-1 0,1 1-1,1-1 1,5-2 65,-1 0 0,1 0 1,-1-1-1,0 0 0,0 0 0,0 0 1,0-1-1,6-6 0,8-11-80,-1-1-1,0 0 0,-2-2 1,-1 0-1,-1-1 0,-1 0 1,13-34-1,-34 81-9,-3 4 0,2 0 0,0 1 0,2-1 0,-4 51 0,9-75 0,0-1 0,0 1 0,0 0 0,0-1 0,0 1 0,0 0 0,1 0 0,-1-1 0,0 1 0,0 0 0,0-1 0,1 1 0,-1 0 0,0-1 0,1 1 0,-1-1 0,1 1 0,-1 0 0,1-1 0,-1 1 0,1-1 0,-1 1 0,1-1 0,-1 1 0,1-1 0,0 0 0,-1 1 0,1-1 0,-1 0 0,2 1 0,25-3 0,-18 0 0,-1-1 0,0-1 0,0 1 0,12-8 0,2-5 0,0-1 0,-1 0 0,27-31 0,-39 38 0,0 0 0,-1 0 0,0-1 0,-1 0 0,-1-1 0,1 1 0,-2-1 0,0-1 0,5-15 0,-56 160 0,44-123 0,0-1 0,1 1 0,0-1 0,0 1 0,1 0 0,0-1 0,0 1 0,2 9 0,-1-17 0,-1 1 0,1 0 0,0-1 0,-1 1 0,1 0 0,0-1 0,0 1 0,0-1 0,0 0 0,0 1 0,0-1 0,0 0 0,0 0 0,1 1 0,-1-1 0,1 0 0,2 1 0,-1-1 0,0 0 0,0 0 0,0 0 0,-1-1 0,1 1 0,0-1 0,0 0 0,0 0 0,1 0 0,-2-1 0,1 1 0,0-1 0,6-1 0,-3 1-238,0-1-1,0 0 1,0-1-1,0 1 1,0-1 0,-1-1-1,1 1 1,-1-1-1,0 1 1,0-2 0,0 1-1,-1 0 1,1-1-1,-1 0 1,0 0 0,0 0-1,-1-1 1,5-8-1,-5 7-320,0-1 0,0 0 0,-1 0-1,0 0 1,0 0 0,-1-1-1,0 1 1,-1 0 0,1-1 0,-2 1-1,1-1 1,-1 1 0,0 0-1,-3-9 1,-14-38-8463</inkml:trace>
</inkml:ink>
</file>

<file path=ppt/ink/ink3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7:17.148"/>
    </inkml:context>
    <inkml:brush xml:id="br0">
      <inkml:brushProperty name="width" value="0.025" units="cm"/>
      <inkml:brushProperty name="height" value="0.025" units="cm"/>
    </inkml:brush>
  </inkml:definitions>
  <inkml:trace contextRef="#ctx0" brushRef="#br0">6 1 19538,'0'0'8905,"-6"52"-16656</inkml:trace>
</inkml:ink>
</file>

<file path=ppt/ink/ink3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7:17.535"/>
    </inkml:context>
    <inkml:brush xml:id="br0">
      <inkml:brushProperty name="width" value="0.025" units="cm"/>
      <inkml:brushProperty name="height" value="0.025" units="cm"/>
    </inkml:brush>
  </inkml:definitions>
  <inkml:trace contextRef="#ctx0" brushRef="#br0">350 81 11435,'4'-8'3187,"-3"5"-3021,16-36 4174,-17 38-4193,0 0-1,1 0 1,-1 0-1,0 0 1,0 0-1,0 0 1,0 0 0,0 0-1,0 0 1,0 0-1,0 0 1,0 0-1,0 0 1,-1 0-1,1 0 1,0 0-1,-1 1 1,1-1 0,-1 0-1,1 0 1,-1 0-1,1 0 1,-1 0-1,0 1 1,1-1-1,-1 0 1,0 1-1,1-1 1,-1 0 0,0 1-1,0-1 1,0 1-1,0-1 1,0 1-1,1 0 1,-1-1-1,0 1 1,0 0-1,0 0 1,0-1 0,0 1-1,0 0 1,-2 0-1,-9 0 11,0 1 0,0-1 0,1 2 0,-1 0 0,0 0 0,1 1-1,-1 1 1,1 0 0,0 0 0,0 1 0,1 1 0,-1-1 0,1 2 0,1 0-1,-1 0 1,1 0 0,-10 11 0,1 0-133,1 0 0,0 2 0,2 0 0,0 0 0,1 2 0,2 0 0,-13 27 0,23-45-31,1-1-1,-1 1 0,1 0 0,0 0 0,0 0 1,0 0-1,0 0 0,1 0 0,-1 0 1,1 0-1,1 4 0,-1-6 4,1-1 1,-1 1-1,1-1 1,0 0-1,-1 1 1,1-1-1,0 0 1,0 1-1,0-1 1,0 0-1,0 0 1,0 0-1,0 0 1,1 0-1,-1 0 0,0 0 1,0 0-1,1-1 1,-1 1-1,1 0 1,-1-1-1,0 1 1,1-1-1,-1 0 1,1 1-1,0-1 1,-1 0-1,1 0 1,-1 0-1,4 0 1,112 0-219,-70-2 45,57 6-1,-101-4 190,0 0-1,-1 0 1,1 1 0,0-1 0,-1 1-1,1 0 1,-1-1 0,1 1 0,-1 1-1,1-1 1,-1 0 0,1 0 0,-1 1-1,0 0 1,0-1 0,0 1-1,0 0 1,0 0 0,0 0 0,0 0-1,-1 0 1,1 1 0,-1-1 0,1 0-1,-1 1 1,0-1 0,0 1 0,0-1-1,-1 1 1,1 0 0,0-1-1,-1 1 1,0 0 0,1-1 0,-1 1-1,0 0 1,-1 4 0,0 0 217,0 1 1,-1-1-1,0 0 0,0 0 1,0-1-1,-1 1 0,0 0 1,-1-1-1,1 0 0,-1 1 1,0-2-1,-1 1 0,-5 6 1,-1-2-149,0-1 0,-1 0 0,1-1 0,-2 0 0,1-1 0,-1-1 0,0 0 0,0-1 0,-1 0 1,0-1-1,1 0 0,-2-1 0,1-1 0,0 0 0,-20 0 0,32-2-155,1 0 1,0 0-1,0 0 1,-1 0-1,1 0 1,0 0-1,0-1 0,-1 1 1,1 0-1,0-1 1,0 1-1,0-1 1,-1 1-1,1-1 0,0 1 1,0-1-1,0 0 1,0 0-1,0 1 1,0-1-1,0 0 0,0 0 1,1 0-1,-1 0 1,0 0-1,0 0 1,1 0-1,-1 0 0,1-1 1,-1 1-1,0-2 1,1 1-76,0 1 0,0-1 0,0 1 0,0-1 0,1 1 0,-1-1 1,0 1-1,1-1 0,-1 1 0,1-1 0,0 1 0,-1-1 0,1 1 0,0 0 1,0-1-1,0 1 0,0 0 0,0 0 0,0 0 0,0 0 0,0 0 0,0 0 0,1 0 1,-1 0-1,0 0 0,3 0 0,21-11-2666,2 1 0,0 1 0,29-6 0,28-10-2992,-36 6 1382</inkml:trace>
</inkml:ink>
</file>

<file path=ppt/ink/ink3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7:18.050"/>
    </inkml:context>
    <inkml:brush xml:id="br0">
      <inkml:brushProperty name="width" value="0.025" units="cm"/>
      <inkml:brushProperty name="height" value="0.025" units="cm"/>
    </inkml:brush>
  </inkml:definitions>
  <inkml:trace contextRef="#ctx0" brushRef="#br0">1 272 5189,'0'0'23179,"2"10"-22912,-1-1-187,-1-1-28,1 0 1,0 0-1,0-1 0,0 1 0,1-1 0,0 1 0,5 10 0,-5-16-24,-1-1 0,1 0-1,-1 0 1,0 0 0,1 0 0,0 0 0,-1 0 0,1 0 0,0-1 0,-1 1 0,1-1 0,0 1 0,0-1 0,-1 1 0,1-1 0,0 0 0,0 0 0,0 0 0,0 0 0,-1 0 0,1-1 0,0 1 0,0 0 0,-1-1 0,1 1 0,0-1 0,0 0 0,1 0 0,2-2 62,1 1 0,-1-1 0,0 0 0,0 0 0,0 0 0,-1-1 1,7-6-1,-3 2-17,-1-1 0,-1 0 0,1 0 0,-1-1-1,7-15 1,-11 20-10,0 1 0,0-1-1,-1 0 1,1 0 0,-1 0-1,0-1 1,-1 1 0,1 0-1,-1 0 1,0 0-1,0-1 1,-1 1 0,1 0-1,-3-6 1,1 8-67,0 0 0,0 1 0,0-1 0,0 1 0,-1 0 0,1-1 0,-1 1 0,1 0 0,-1 1 0,0-1 0,0 0 0,0 1 0,0 0 0,0-1-1,0 1 1,0 0 0,-4 0 0,-24 0-1859,30 1 1701,1 0 1,-1 0-1,0 0 0,0 1 1,1-1-1,-1 0 1,0 1-1,1-1 1,-1 1-1,1-1 0,-1 0 1,1 1-1,-1-1 1,0 1-1,1 0 0,0-1 1,-1 1-1,1-1 1,-1 1-1,1 0 1,0-1-1,-1 1 0,1 0 1,0-1-1,0 1 1,0 0-1,-1 0 0,1-1 1,0 1-1,0 1 1,0-2 93,0 1 0,0-1 0,0 0 0,0 0 0,0 1 0,0-1 0,0 0 1,1 0-1,-1 1 0,0-1 0,0 0 0,0 0 0,0 1 0,0-1 0,0 0 0,1 0 0,-1 0 1,0 1-1,0-1 0,0 0 0,0 0 0,1 0 0,-1 1 0,0-1 0,0 0 0,1 0 0,-1 0 1,0 0-1,0 0 0,1 0 0,-1 0 0,0 0 0,0 0 0,1 0 0,-1 0 0,0 1 1,0-2-1,1 1 0,-1 0 0,0 0 0,17-4-699,11-10 677,31-34 122,33-23-87,-84 66 405,1 0 0,0 0 0,0 0 1,1 1-1,-1 1 0,1 0 0,0 0 0,17-2 0,-26 5-265,0 0 1,0-1-1,0 1 0,0 1 0,0-1 0,0 0 0,0 0 0,0 0 1,0 1-1,0-1 0,0 0 0,0 1 0,0-1 0,0 1 0,0-1 1,0 1-1,-1-1 0,1 1 0,0 0 0,0-1 0,-1 1 0,1 0 1,0 0-1,-1-1 0,1 1 0,0 0 0,0 1 0,0 2 89,0-1 0,1 1 0,-1 0 0,-1-1 0,1 1 0,0 0 0,-1 0-1,0 3 1,0 5 192,-1 0-1,0 0 1,-1-1-1,-4 17 0,-3-4 122,-2 0 0,-1-1 0,-21 34 0,-1-1-27,34-55-460,-1 0 0,0 0 0,1-1 0,-1 1 0,0 0 0,1 0 0,-1 0 0,1 0 0,-1 0 0,1 0 0,0 0 0,-1 0 0,1 0 0,0 0 0,0 0 0,0 0 0,0 1 0,0-1 0,0 0 0,0 0 0,0 0 0,0 0 0,0 0 0,1 0 0,-1 0 0,0 0 0,1 0 0,-1 0 0,1 0 0,-1 0 0,1 0 0,0 0 0,-1 0 0,1 0 0,0-1 0,-1 1 0,1 0 0,0 0 0,0-1 0,0 1 0,0-1 0,0 1 0,0 0 0,0-1 0,0 0 0,0 1 0,0-1 0,0 0 0,0 1 0,0-1 0,0 0 0,0 0 0,0 0 0,0 0 0,0 0 0,0 0 0,2 0 0,8 0 0,1-1 0,-1 0 0,0 0 0,13-3 0,-6 0-190,0-1-1,-1 0 1,1-1-1,-1-1 1,-1-1 0,1 0-1,-1-1 1,14-11-1,-18 1-4000,-12 18 3769,0 0 0,0 0-1,1 0 1,-1 0 0,0 0 0,0-1-1,0 1 1,0 0 0,-1 0 0,1 0-1,0 0 1,0 0 0,-1 0-1,1 0 1,0 0 0,-1 0 0,1 0-1,-1-1 1,-15-12-6342</inkml:trace>
</inkml:ink>
</file>

<file path=ppt/ink/ink3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7:18.409"/>
    </inkml:context>
    <inkml:brush xml:id="br0">
      <inkml:brushProperty name="width" value="0.025" units="cm"/>
      <inkml:brushProperty name="height" value="0.025" units="cm"/>
    </inkml:brush>
  </inkml:definitions>
  <inkml:trace contextRef="#ctx0" brushRef="#br0">103 182 7815,'0'0'8072,"-72"-7"-4901,52 5-577,9 2 1442,29 0-3683,11 0-161,11 0 0,9-1-192,8-7-801,4-2-1121,-5-4-1249,-7-3-2498,-9-2-6374</inkml:trace>
  <inkml:trace contextRef="#ctx0" brushRef="#br0" timeOffset="1">482 1 6342,'0'0'17392,"-1"12"-15859,-2 18-702,-2 36 1014,2 87 0,3-151-1856,0 0-1,0-1 1,0 1 0,1 0-1,-1 0 1,0-1 0,1 1-1,-1 0 1,1-1-1,-1 1 1,1 0 0,0-1-1,0 1 1,0-1-1,0 1 1,0-1 0,0 1-1,0-1 1,0 0 0,1 0-1,-1 1 1,0-1-1,1 0 1,-1 0 0,1 0-1,-1-1 1,1 1 0,0 0-1,-1 0 1,4 0-1,-3-1-167,0 0-1,0-1 0,-1 1 0,1 0 1,0-1-1,0 0 0,-1 1 0,1-1 0,0 0 1,-1 0-1,1 0 0,-1 0 0,1 0 1,-1 0-1,0 0 0,1-1 0,-1 1 1,0 0-1,0-1 0,0 1 0,0-1 0,0 1 1,0-1-1,0 0 0,0 1 0,-1-1 1,1 0-1,-1 0 0,1 1 0,-1-3 1,6-33-5517,-4-5-2381</inkml:trace>
</inkml:ink>
</file>

<file path=ppt/ink/ink3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7:18.762"/>
    </inkml:context>
    <inkml:brush xml:id="br0">
      <inkml:brushProperty name="width" value="0.025" units="cm"/>
      <inkml:brushProperty name="height" value="0.025" units="cm"/>
    </inkml:brush>
  </inkml:definitions>
  <inkml:trace contextRef="#ctx0" brushRef="#br0">11 0 17905,'0'0'10570,"-11"52"-11947,34-37-1666,3-2-801,0-4-1793,2-3-8937</inkml:trace>
</inkml:ink>
</file>

<file path=ppt/ink/ink3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7:19.378"/>
    </inkml:context>
    <inkml:brush xml:id="br0">
      <inkml:brushProperty name="width" value="0.025" units="cm"/>
      <inkml:brushProperty name="height" value="0.025" units="cm"/>
    </inkml:brush>
  </inkml:definitions>
  <inkml:trace contextRef="#ctx0" brushRef="#br0">55 366 15567,'0'0'8974,"-8"13"-7458,5-9-1424,-3 3 138,1 1 0,1 0 0,-1 0-1,1 0 1,1 0 0,-1 1 0,1-1 0,1 1-1,0 0 1,0 0 0,1 0 0,0 0 0,0 17-1,1-25-220,0 0 0,0 0-1,0 0 1,1 0 0,-1 1 0,0-1-1,1 0 1,-1 0 0,1 0-1,-1 0 1,1 0 0,0 0-1,-1-1 1,1 1 0,0 0-1,-1 0 1,1 0 0,0-1-1,0 1 1,0 0 0,0-1-1,0 1 1,0 0 0,0-1-1,1 1 1,1 0 6,-1-1 0,1 0 1,-1 1-1,1-1 0,-1 0 0,1 0 0,-1-1 1,1 1-1,-1 0 0,5-2 0,1-1 20,-1 1-1,0-1 1,0 0 0,0-1-1,0 0 1,10-8 0,-6 2-58,-1-1 0,1 0 1,-2 0-1,0-1 0,0-1 1,-1 1-1,0-1 0,-1-1 1,-1 0-1,0 0 0,5-19 0,-17 56-395,-16 70 461,20-84 30,1 0 0,0 1 1,0-1-1,1 1 0,0-1 0,1 1 0,0-1 0,3 11 0,-3-18-43,0 0-1,0 0 1,0-1 0,0 1-1,0 0 1,0 0-1,0-1 1,1 1-1,-1 0 1,1-1-1,-1 0 1,1 1-1,-1-1 1,1 0-1,0 0 1,0 0-1,0 0 1,0 0-1,0 0 1,0 0 0,0-1-1,0 1 1,0-1-1,0 1 1,0-1-1,0 0 1,0 0-1,0 0 1,0 0-1,0 0 1,0-1-1,0 1 1,0 0-1,0-1 1,0 0-1,0 1 1,2-2 0,5-1 141,0 0 0,0-1 1,-1 0-1,0 0 0,0-1 1,0 0-1,8-6 0,3-8-157,0 0 0,-1-2 0,-1 0 0,-1 0-1,-1-2 1,-1 0 0,-1 0 0,-1-2-1,-1 1 1,-1-1 0,-1-1 0,-2 0-1,0 0 1,-2-1 0,-1 1 0,-1-1-1,-1 0 1,-3-53 0,1 79-14,0 0 0,0 0 0,0 0 0,0-1 0,0 1 0,0 0 0,0 0 0,0 0 0,-1 0 0,1 0 0,0 0 0,-1 0 0,1 0 0,-1 0 0,1 0 0,-1 0 0,1 0 0,-1 0 0,0 0 0,1 0 0,-1 1 0,0-1 0,0 0 0,1 0 0,-1 1 0,0-1 0,0 0 0,0 1 0,0-1 0,0 1 0,0 0 0,0-1 0,0 1 0,0 0 0,0-1 0,-2 1 0,0 0 0,1 1 0,0-1 0,0 1 0,-1 0 0,1 0 0,0 0 0,0 0 0,0 0 0,0 0 0,0 1 0,0-1 0,0 1 0,1-1 0,-1 1 0,1 0 0,-3 2 0,-8 12 0,1-1 0,0 1 0,1 1 0,1 0 0,1 0 0,0 1 0,1 0 0,1 0 0,1 0 0,1 1 0,0 0 0,1 0 0,0 32 0,3-48 0,1 0 0,-1-1 0,1 1 0,-1 0 0,1-1 0,0 1 0,0-1 0,1 1 0,-1-1 0,0 1 0,1-1 0,0 0 0,-1 0 0,1 0 0,0 0 0,0 0 0,0 0 0,0 0 0,0-1 0,1 1 0,-1-1 0,0 1 0,1-1 0,-1 0 0,1 0 0,0 0 0,-1 0 0,1-1 0,0 1 0,-1-1 0,1 0 0,0 1 0,4-1 0,2 0 0,0 0 0,0 0 0,-1-1 0,1 0 0,0 0 0,0-1 0,-1 0 0,1-1 0,13-5 0,-11 2 0,-1-1 0,0 1 0,-1-2 0,1 1 0,-1-1 0,-1-1 0,11-11 0,-15 15 0,1-1 0,-1 0 0,0 0 0,0 0 0,-1-1 0,0 1 0,0-1 0,-1 0 0,1 0 0,-2 0 0,1 0 0,-1 0 0,1-10 0,-2 17 0,0 0 0,0 0 0,0-1 0,0 1 0,0 0 0,0 0 0,0-1 0,0 1 0,0 0 0,0 0 0,0 0 0,0-1 0,0 1 0,-1 0 0,1 0 0,0-1 0,0 1 0,0 0 0,0 0 0,0 0 0,-1 0 0,1-1 0,0 1 0,0 0 0,0 0 0,-1 0 0,1 0 0,0 0 0,0 0 0,0 0 0,-1 0 0,1-1 0,0 1 0,0 0 0,-1 0 0,1 0 0,0 0 0,0 0 0,0 0 0,-1 0 0,1 0 0,0 0 0,0 0 0,-1 1 0,1-1 0,0 0 0,0 0 0,0 0 0,-1 0 0,1 0 0,0 0 0,0 0 0,0 0 0,-1 1 0,1-1 0,0 0 0,0 0 0,0 0 0,0 0 0,-1 1 0,1-1 0,0 0 0,0 0 0,0 0 0,0 1 0,0-1 0,0 0 0,0 0 0,0 1 0,-14 14 0,7-5 0,1 0 0,0 1 0,0 0 0,1 0 0,0 0 0,1 1 0,1-1 0,-1 1 0,2 0 0,0 0 0,-1 22 0,3-33 0,0 0 0,0 1 0,0-1 0,0 1 0,0-1 0,0 0 0,0 1 0,1-1 0,-1 1 0,0-1 0,1 0 0,-1 1 0,1-1 0,0 0 0,-1 0 0,1 1 0,0-1 0,0 0 0,0 0 0,0 0 0,0 0 0,0 0 0,0 0 0,0 0 0,0-1 0,0 1 0,3 1 0,-1-1 0,0-1 0,0 1 0,0-1 0,1 1 0,-1-1 0,0 0 0,0-1 0,0 1 0,1 0 0,-1-1 0,5-1 0,6-3 0,0 0 0,-1 0 0,0-2 0,17-10 0,11-14 0,-33 24 0,1-1 0,1 1 0,-1 0 0,1 1 0,0 0 0,1 1 0,16-7 0,-26 12 0,0 0 0,-1 0 0,1 1 0,-1-1 0,1 0 0,0 0 0,-1 0 0,1 0 0,-1 1 0,1-1 0,0 0 0,-1 0 0,1 1 0,-1-1 0,1 0 0,-1 1 0,1-1 0,-1 1 0,0-1 0,1 1 0,-1-1 0,1 1 0,-1-1 0,0 1 0,1-1 0,-1 1 0,0-1 0,0 1 0,1-1 0,-1 1 0,0 0 0,0-1 0,0 1 0,0 0 0,0-1 0,0 1 0,0 0 0,2 35 0,-1-17 0,-1-18 0,1 0 0,-1 0 0,0 1 0,1-1 0,-1 0 0,1 0 0,-1 0 0,1 0 0,0 0 0,-1 0 0,1 0 0,0 0 0,0 0 0,-1 0 0,1 0 0,0 0 0,0-1 0,0 1 0,0 0 0,0-1 0,0 1 0,0 0 0,1-1 0,0 1 0,1-1 0,0 1 0,0-1 0,0 0 0,-1 0 0,1 0 0,0 0 0,0-1 0,0 1 0,-1-1 0,5-1 0,5-2 0,0-1 0,0-1 0,16-10 0,8-8 0,39-23 0,-68 44 0,0 0 0,-1 0 0,1 0 0,1 1 0,-1 0 0,0 0 0,0 1 0,1 0 0,8 0 0,-14 1 5,-1 1-1,0 0 1,1-1 0,-1 1-1,0 0 1,0-1 0,0 1 0,1 0-1,-1 0 1,0 0 0,0 0-1,0 0 1,-1 1 0,1-1-1,0 0 1,0 0 0,-1 0 0,1 1-1,0-1 1,-1 0 0,1 1-1,-1-1 1,0 0 0,0 1-1,1-1 1,-1 3 0,7 51-456,-5-34-453,-1-12-4771</inkml:trace>
</inkml:ink>
</file>

<file path=ppt/ink/ink3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7:20.217"/>
    </inkml:context>
    <inkml:brush xml:id="br0">
      <inkml:brushProperty name="width" value="0.025" units="cm"/>
      <inkml:brushProperty name="height" value="0.025" units="cm"/>
    </inkml:brush>
  </inkml:definitions>
  <inkml:trace contextRef="#ctx0" brushRef="#br0">351 63 14510,'2'-4'685,"-1"-1"0,0 0 1,-1 0-1,1 1 0,-1-1 1,0 0-1,0-5 0,0 9-534,-1 0 1,1-1-1,-1 1 0,1 0 1,-1 0-1,1 0 0,-1 0 1,1 1-1,-1-1 0,0 0 1,0 0-1,0 0 0,1 0 0,-1 1 1,0-1-1,0 0 0,0 1 1,0-1-1,0 1 0,0-1 1,0 1-1,0-1 0,0 1 1,-1 0-1,1-1 0,0 1 0,0 0 1,0 0-1,0 0 0,0 0 1,0 0-1,-1 0 0,1 0 1,-2 1-1,-5 0 26,0 1-1,-1 0 1,1 0-1,0 1 1,0 0 0,0 1-1,1-1 1,-1 1-1,1 1 1,0-1 0,0 2-1,1-1 1,-1 0 0,-10 14-1,-1 0 65,1 2 1,1 0-1,-20 36 0,19-25-42,1 0 0,1 0 0,2 2 1,1 0-1,2 0 0,1 1 0,2 0 0,1 0 0,-1 50 0,7-79-195,0 0-1,0 0 0,0 0 1,1 0-1,0 1 1,0-2-1,0 1 1,1 0-1,0 0 0,0 0 1,0-1-1,1 1 1,0-1-1,0 0 1,6 8-1,-6-10 7,1 0 0,-1-1 0,0 1 0,1-1 0,0 0 0,0 0 0,0 0 0,0-1 0,0 1-1,0-1 1,0 0 0,0 0 0,0 0 0,0-1 0,1 0 0,-1 0 0,0 0 0,1 0 0,-1 0 0,0-1 0,0 0 0,0 0 0,6-2 0,0 0 17,1-1 1,-1-1 0,-1 0-1,1 0 1,-1-1-1,0 0 1,0-1 0,0 0-1,-1 0 1,0-1-1,-1 0 1,0 0-1,0 0 1,0-1 0,-1 0-1,-1-1 1,0 0-1,0 1 1,-1-1-1,0-1 1,0 1 0,-1-1-1,3-19 1,-6 27-16,0 1-1,0 0 1,0-1 0,0 1 0,0-1-1,-1 1 1,1 0 0,-1-1 0,1 1-1,-1 0 1,0 0 0,0-1 0,0 1-1,0 0 1,0 0 0,0 0 0,-1 0-1,1 0 1,-1 0 0,1 1 0,-1-1-1,0 0 1,0 1 0,0-1 0,0 1-1,0 0 1,0 0 0,0 0 0,0 0-1,0 0 1,-1 0 0,1 0 0,0 1-1,-5-1 1,3 0-21,0 1 0,-1 0-1,1 0 1,-1 0 0,1 1-1,0-1 1,0 1 0,-1 0 0,1 0-1,0 1 1,0-1 0,0 1-1,0 0 1,0 0 0,0 0 0,1 1-1,-1-1 1,-4 5 0,1 0 16,1 1 0,0 0 0,0 0 0,0 0 0,1 1 0,1-1 0,-1 1 0,1 1 0,1-1 0,0 0 0,0 1 0,1 0 0,0-1 0,0 1 0,0 13 0,3-22-3,-1 0 0,0-1 0,0 1 0,0 0 0,0-1 0,1 1 0,-1 0 0,0-1 0,1 1 0,-1 0 0,1-1 1,-1 1-1,0-1 0,1 1 0,-1 0 0,1-1 0,0 0 0,-1 1 0,1-1 0,-1 1 0,1-1 0,0 0 0,-1 1 0,1-1 0,0 0 0,-1 1 0,1-1 1,0 0-1,-1 0 0,1 0 0,0 0 0,0 0 0,-1 0 0,1 0 0,0 0 0,-1 0 0,1 0 0,0 0 0,0 0 0,-1-1 0,2 1 0,32-11 82,-19 2-66,-1 0-1,0 0 1,0-1-1,-1-1 1,0 0-1,-1-1 1,18-21-1,66-104 127,-68 93-133,-28 44-13,0 0 0,0 0 0,0 0 0,0 0 0,0-1 0,0 1 0,0 0 0,0 0 0,0 0 0,0 0 0,0 0 0,0-1 0,0 1 0,1 0 0,-1 0 0,0 0 0,0 0 0,0 0 0,0 0 0,0 0 0,0 0 0,0-1 0,0 1 0,1 0 0,-1 0 0,0 0 0,0 0 0,0 0 0,0 0 0,0 0 0,1 0 0,-1 0 0,0 0 0,0 0 0,0 0 0,0 0 0,0 0 0,1 0 0,-1 0 0,0 0 0,0 0 0,0 0 0,0 0 0,0 0 0,0 0 0,1 0 0,-1 0 0,0 0 0,0 1 0,0-1 0,0 0 0,0 0 0,0 0 0,1 0 0,-1 0 0,0 0 0,0 0 0,0 0 0,0 1 0,0-1 0,0 0 0,0 0 0,0 0 0,3 17 0,-2 30 0,-1-38 0,-3 59 0,1-44 0,1 1 0,1 0 0,2 0 0,5 38 0,-7-62-34,1 0 0,-1 0 0,0 0 0,0 0-1,0 0 1,1 0 0,-1 0 0,0 0 0,1 0 0,-1 0 0,1-1 0,-1 1 0,1 0-1,-1 0 1,1 0 0,0-1 0,-1 1 0,1 0 0,0-1 0,0 1 0,0 0 0,-1-1 0,1 1-1,0-1 1,2 1 0,-2-1-94,0 0 0,0 0 0,0-1 0,0 1 0,0 0 0,1-1 0,-1 1 0,0-1 0,0 1 0,0-1 0,0 0 0,0 1 0,0-1 0,-1 0 0,1 0 0,0 0 0,1-1 0,3-5-992,0 1-1,-1-1 1,0 1-1,0-1 1,3-9 0,8-28-7256</inkml:trace>
</inkml:ink>
</file>

<file path=ppt/ink/ink3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7:20.618"/>
    </inkml:context>
    <inkml:brush xml:id="br0">
      <inkml:brushProperty name="width" value="0.025" units="cm"/>
      <inkml:brushProperty name="height" value="0.025" units="cm"/>
    </inkml:brush>
  </inkml:definitions>
  <inkml:trace contextRef="#ctx0" brushRef="#br0">15 0 14862,'0'0'6278,"-8"63"-4036,3-32-352,4-1-417,1 3-224,0-1-640,0-1-481,3-3-96,3-1-160,3-4-833,-4-5-1249,2-6-448,-1-9 127,0-3 321,-1-5-64,-2-15-1281,-3-5-2243</inkml:trace>
</inkml:ink>
</file>

<file path=ppt/ink/ink3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7:21.179"/>
    </inkml:context>
    <inkml:brush xml:id="br0">
      <inkml:brushProperty name="width" value="0.025" units="cm"/>
      <inkml:brushProperty name="height" value="0.025" units="cm"/>
    </inkml:brush>
  </inkml:definitions>
  <inkml:trace contextRef="#ctx0" brushRef="#br0">0 272 9961,'0'0'13918,"6"-1"-13870,46 0 56,-47 2-53,0 0-1,1 0 0,-1-1 1,0 0-1,0 0 1,1 0-1,-1-1 1,0 1-1,1-1 0,-1-1 1,0 1-1,0-1 1,0 0-1,0 0 0,-1 0 1,1-1-1,0 1 1,7-7-1,-7 3 132,1-1 0,-1 0 0,0 0 1,0-1-1,-1 1 0,0-1 0,0 0 0,-1-1 1,0 1-1,0 0 0,-1-1 0,0 1 0,-1-1 0,0 0 1,0-11-1,-21 63-70,13-25-37,2 1-1,0 0 1,1 0 0,1 1 0,0-1-1,2 1 1,2 33 0,-1-51-63,0-1 1,1 1-1,-1 0 1,1 0-1,0-1 0,0 1 1,0-1-1,0 1 1,0 0-1,0-1 1,0 0-1,0 1 1,0-1-1,1 0 0,-1 0 1,1 1-1,-1-1 1,1 0-1,-1 0 1,1-1-1,-1 1 1,1 0-1,0 0 1,-1-1-1,1 1 0,0-1 1,0 0-1,0 1 1,-1-1-1,1 0 1,0 0-1,0 0 1,0 0-1,-1 0 1,1-1-1,0 1 0,0-1 1,0 1-1,2-2 1,5 0 39,0 0 1,0-1-1,0-1 0,0 0 1,-1 0-1,11-6 1,6-9 34,-1-2 1,28-29 0,-26 25-33,36-29 0,-61 53-50,-1 1 0,1-1-1,0 1 1,-1-1 0,1 1 0,0-1-1,-1 1 1,1 0 0,0 0-1,0-1 1,-1 1 0,1 0-1,0 0 1,0 0 0,-1 0 0,1-1-1,0 1 1,0 0 0,0 1-1,-1-1 1,1 0 0,0 0 0,0 0-1,-1 0 1,1 1 0,0-1-1,0 0 1,-1 0 0,1 1 0,0-1-1,-1 1 1,1-1 0,0 1-1,-1-1 1,1 1 0,-1-1 0,1 1-1,-1 0 1,1-1 0,-1 1-1,1-1 1,-1 1 0,0 0 0,1 0-1,-1-1 1,0 1 0,0 0-1,1 0 1,-1-1 0,0 1 0,0 0-1,0 0 1,0 0 0,0-1-1,0 2 1,5 62 991,-4-44-777,-1-16-178,0-1 1,1 1-1,0-1 0,-1 0 1,1 1-1,0-1 1,0 0-1,1 1 0,-1-1 1,1 0-1,0 0 0,-1 0 1,1 0-1,0-1 1,1 1-1,-1 0 0,1-1 1,2 3-1,-3-4-18,0 0 0,0 0 1,1-1-1,-1 1 0,0-1 0,0 1 1,1-1-1,-1 0 0,0 1 0,1-1 0,-1 0 1,0-1-1,1 1 0,-1 0 0,0-1 0,0 1 1,1-1-1,-1 0 0,0 0 0,0 0 1,0 0-1,0 0 0,0 0 0,0 0 0,0-1 1,0 1-1,2-4 0,6-2-612,-1-1 0,-1 0 1,14-18-1,-14 15-529,-1-1-1,0 0 1,-1 0 0,0-1-1,-1 1 1,-1-1 0,0 0-1,0-1 1,1-17 0,6-3-6067,8 3 5926,-14 26 2043,0-1 0,0 1-1,0 1 1,0-1 0,1 1 0,0 0-1,-1 0 1,2 0 0,-1 1-1,0 0 1,1 0 0,-1 1-1,1-1 1,0 1 0,7 0-1,-9 1-689,0 1-1,0-1 0,1 2 1,-1-1-1,0 0 0,0 1 0,9 2 1,-12-2 7,0 0 1,0-1-1,0 1 1,0 0-1,0 0 1,-1 0-1,1 0 1,0 0-1,-1 0 1,1 1-1,-1-1 1,1 0-1,-1 1 1,1 0-1,-1-1 1,0 1-1,0-1 1,0 1-1,0 0 1,1 4-1,-1-2 102,0 0 0,0 0 0,-1 0 0,1 0 0,-1 0 0,0 0 0,-1 0 0,1 0 0,-2 8 0,-3 4 376,0 0-1,-1 0 1,-14 27-1,10-25-312,6-10-209,-1 0 0,1 0 0,1 0 0,-1 0 0,1 0 0,1 1 0,0-1 1,-2 14-1,4-21-57,0 0 0,1-1 1,-1 1-1,0 0 0,1-1 0,-1 1 1,1 0-1,-1-1 0,1 1 1,-1-1-1,1 1 0,0-1 1,-1 1-1,1-1 0,0 1 1,-1-1-1,1 0 0,0 1 0,0-1 1,-1 0-1,1 0 0,0 1 1,0-1-1,-1 0 0,1 0 1,0 0-1,0 0 0,-1 0 0,1 0 1,0 0-1,0 0 0,0 0 1,-1 0-1,2-1 0,32-5 43,-17 0-787,0-1 1,-1-1-1,26-15 0,-33 18 187,-1-1-1,0 0 1,0 0 0,0-1-1,-1 0 1,0 0-1,0 0 1,6-11-1,-6-1-4743,-6 4-3112</inkml:trace>
</inkml:ink>
</file>

<file path=ppt/ink/ink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7:07.045"/>
    </inkml:context>
    <inkml:brush xml:id="br0">
      <inkml:brushProperty name="width" value="0.025" units="cm"/>
      <inkml:brushProperty name="height" value="0.025" units="cm"/>
    </inkml:brush>
  </inkml:definitions>
  <inkml:trace contextRef="#ctx0" brushRef="#br0">19 7 10762,'0'0'18845,"-2"-2"-18541,2 1-301,0 1 1,-1 0-1,1 0 0,0-1 1,0 1-1,0 0 0,-1 0 1,1 0-1,0-1 0,0 1 1,-1 0-1,1 0 0,0 0 1,0 0-1,-1-1 0,1 1 1,0 0-1,-1 0 0,1 0 1,0 0-1,-1 0 0,1 0 1,0 0-1,0 0 0,-1 0 1,1 0-1,0 0 0,-1 0 1,1 0-1,0 0 1,-1 0-1,1 0 0,0 0 1,0 1-1,-1-1 0,1 0 1,0 0-1,-1 0 0,-4 14-414,7 16-675,3-27 984,0 0-1,0-1 0,0 1 1,0-1-1,0 0 0,1 0 0,-1-1 1,0 1-1,8 0 0,-4-1-185,0 2 0,0-1-1,0 1 1,0 0 0,9 6 0,-16-8 303,-1 0 0,0 0 0,0 0 1,1 0-1,-1 0 0,0 0 1,0 0-1,0 0 0,0 0 1,0 1-1,0-1 0,0 0 1,-1 1-1,1-1 0,0 1 1,-1-1-1,1 1 0,-1-1 1,0 1-1,1-1 0,-1 1 0,0 0 1,0-1-1,0 1 0,0-1 1,0 1-1,0 0 0,-1-1 1,1 1-1,0-1 0,-1 1 1,1-1-1,-1 1 0,-1 1 1,0 1 194,-1-1 0,0 1 1,0-1-1,0 1 1,0-1-1,-1 0 1,1 0-1,-1-1 0,0 1 1,0-1-1,0 0 1,0 0-1,0 0 0,-1 0 1,1-1-1,0 1 1,-1-1-1,1-1 1,-1 1-1,1 0 0,-1-1 1,0 0-1,-7-1 1,11 0-324,0 1 0,0-1 0,1 0 1,-1 1-1,0-1 0,1 0 0,-1 0 1,0 0-1,1 0 0,-1 0 0,1 0 1,0 0-1,-1 0 0,1 0 0,0 0 1,-1 0-1,1 0 0,0 0 0,0 0 1,0 0-1,0 0 0,0 0 0,0 0 1,0 0-1,0 0 0,0 0 0,1 0 1,-1 0-1,1-2 0,12-30-10550,1 16 734</inkml:trace>
</inkml:ink>
</file>

<file path=ppt/ink/ink3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7:21.524"/>
    </inkml:context>
    <inkml:brush xml:id="br0">
      <inkml:brushProperty name="width" value="0.025" units="cm"/>
      <inkml:brushProperty name="height" value="0.025" units="cm"/>
    </inkml:brush>
  </inkml:definitions>
  <inkml:trace contextRef="#ctx0" brushRef="#br0">1 203 21428,'0'0'6118,"61"-17"-4901,-9-2-32,14-4-608,7-2-449,6 1-96,3-1-448,-11 2-2051,-12 1-4067,-18-3-11915</inkml:trace>
</inkml:ink>
</file>

<file path=ppt/ink/ink3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7:21.913"/>
    </inkml:context>
    <inkml:brush xml:id="br0">
      <inkml:brushProperty name="width" value="0.025" units="cm"/>
      <inkml:brushProperty name="height" value="0.025" units="cm"/>
    </inkml:brush>
  </inkml:definitions>
  <inkml:trace contextRef="#ctx0" brushRef="#br0">3 1 19346,'0'0'3780,"0"13"-2798,-2 38-231,2 0-1,3-1 0,2 1 1,2-1-1,2 0 1,25 77-1,-31-120-607,0 0 1,0 0-1,1 0 0,0 0 1,0-1-1,0 1 0,9 9 0,-11-15-84,-1 1 0,0-1-1,1 0 1,0 0-1,-1 0 1,1 0 0,0 0-1,-1 0 1,1 0-1,0-1 1,0 1 0,0-1-1,0 1 1,0-1 0,0 1-1,0-1 1,0 0-1,0 0 1,0 0 0,-1 0-1,1-1 1,0 1-1,0 0 1,0-1 0,0 0-1,0 1 1,0-1 0,-1 0-1,1 0 1,0 0-1,0 0 1,-1 0 0,1 0-1,-1 0 1,3-2 0,11-13-40,0-1 1,-1 0 0,-1-1 0,-1-1 0,0 1 0,-1-2-1,8-20 1,-2 6-29,6-9 9,42-86 0,-56 108 0,-1 1 0,0-1 0,-2 0 0,5-28 0,-11 49-31,0 0-1,0 1 1,-1-1 0,1 0-1,0 0 1,0 0 0,0 0-1,0 1 1,-1-1 0,1 0-1,0 0 1,0 0 0,0 0-1,0 0 1,-1 0 0,1 1-1,0-1 1,0 0-1,-1 0 1,1 0 0,0 0-1,0 0 1,0 0 0,-1 0-1,1 0 1,0 0 0,0 0-1,-1 0 1,1 0 0,0 0-1,0 0 1,0 0 0,-1 0-1,1 0 1,0-1 0,0 1-1,0 0 1,-1 0 0,1 0-1,0 0 1,0 0 0,0 0-1,0-1 1,-1 1 0,1 0-1,0 0 1,0 0 0,0-1-1,0 1 1,0 0 0,0 0-1,-1 0 1,1-1-1,0 1 1,0 0 0,0 0-1,0 0 1,0-1 0,0 1-1,0 0 1,0 0 0,0-1-1,0 1 1,0 0 0,0 0-1,0 0 1,0-1 0,0 1-1,1 0 1,-18 13-5335,16-12 4449,-23 22-6877</inkml:trace>
</inkml:ink>
</file>

<file path=ppt/ink/ink3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7:22.300"/>
    </inkml:context>
    <inkml:brush xml:id="br0">
      <inkml:brushProperty name="width" value="0.025" units="cm"/>
      <inkml:brushProperty name="height" value="0.025" units="cm"/>
    </inkml:brush>
  </inkml:definitions>
  <inkml:trace contextRef="#ctx0" brushRef="#br0">0 0 15471,'0'0'7719,"42"55"-5765,-23-49-545,1-3-736,6-1-513,1-2-160,2 0-1409,0-7-2307,-1-4-2818</inkml:trace>
</inkml:ink>
</file>

<file path=ppt/ink/ink3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7:22.672"/>
    </inkml:context>
    <inkml:brush xml:id="br0">
      <inkml:brushProperty name="width" value="0.025" units="cm"/>
      <inkml:brushProperty name="height" value="0.025" units="cm"/>
    </inkml:brush>
  </inkml:definitions>
  <inkml:trace contextRef="#ctx0" brushRef="#br0">159 25 17521,'-9'4'827,"-3"3"-217,1-1 0,0 2 0,0-1 0,1 1 0,0 1 0,1 0 0,-17 19 0,21-21-339,-1 1-1,1-1 0,0 1 0,1 0 1,0 0-1,0 0 0,1 1 1,0-1-1,0 1 0,1 0 0,0-1 1,1 1-1,-1 15 0,2-22-240,0-1 0,1 1 0,-1-1 0,0 1-1,1-1 1,-1 1 0,1-1 0,0 0 0,-1 1 0,1-1 0,0 0-1,0 0 1,0 1 0,0-1 0,0 0 0,0 0 0,0 0-1,1 0 1,-1 0 0,0 0 0,0-1 0,1 1 0,-1 0-1,0-1 1,1 1 0,-1-1 0,1 1 0,-1-1 0,1 0 0,-1 0-1,1 1 1,-1-1 0,1 0 0,-1 0 0,1 0 0,-1-1-1,3 1 1,2-1 103,0 1 0,0-1-1,0 0 1,0-1-1,-1 1 1,1-1 0,-1 0-1,11-5 1,-9 1-53,1 0 1,-1 0-1,0-1 1,-1 0-1,0 0 1,0-1-1,0 1 1,-1-1-1,-1 0 1,1-1-1,-1 1 1,0-1 0,-1 0-1,0 0 1,0 0-1,-1 0 1,-1 0-1,1-1 1,-1 1-1,-1-1 1,0 1-1,0-1 1,-3-17-1,2 25-79,1 0 0,-1 0-1,1 0 1,-1 0 0,0 0 0,0 1-1,0-1 1,0 0 0,0 1-1,0-1 1,0 0 0,0 1 0,-1-1-1,1 1 1,-1 0 0,1-1-1,-1 1 1,1 0 0,-1 0 0,0 0-1,1 0 1,-1 0 0,0 0-1,0 1 1,0-1 0,0 1 0,0-1-1,0 1 1,0 0 0,0 0-1,-3 0 1,2 0-27,0 0 1,0 1-1,0-1 0,0 1 0,0 0 1,0 0-1,0 0 0,0 0 0,1 1 1,-1-1-1,0 1 0,1 0 0,-1 0 1,1-1-1,0 2 0,0-1 0,0 0 1,0 0-1,0 1 0,-2 2 0,1 1-243,-1 0-1,1 0 1,1 0-1,-1 1 1,1-1-1,0 1 1,1 0-1,-2 9 0,3-15 36,0 1 0,0-1 0,0 1 0,0-1 0,0 1-1,0-1 1,1 1 0,-1-1 0,0 0 0,1 1-1,-1-1 1,1 1 0,0-1 0,-1 0 0,1 1-1,0-1 1,0 0 0,0 0 0,0 0 0,0 1-1,0-1 1,0 0 0,0 0 0,1-1 0,-1 1-1,0 0 1,0 0 0,1-1 0,-1 1 0,1 0-1,-1-1 1,0 1 0,1-1 0,-1 0 0,1 0-1,-1 1 1,1-1 0,-1 0 0,1 0 0,-1 0-1,3-1 1,26 0-5590,6-7-4218</inkml:trace>
</inkml:ink>
</file>

<file path=ppt/ink/ink3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7:23.029"/>
    </inkml:context>
    <inkml:brush xml:id="br0">
      <inkml:brushProperty name="width" value="0.025" units="cm"/>
      <inkml:brushProperty name="height" value="0.025" units="cm"/>
    </inkml:brush>
  </inkml:definitions>
  <inkml:trace contextRef="#ctx0" brushRef="#br0">217 4 18962,'-9'0'2290,"1"-2"-1910,0 1 0,0 1 0,0 0 0,0 0 0,0 0 0,0 1 0,0 1 0,0-1 0,1 1 0,-1 0 0,0 1 0,1 0 0,-1 0 0,1 1 0,0-1 0,-10 9 0,-26 30 403,40-39-794,1 0 1,-1 0-1,1 0 1,0 0-1,0 1 0,1-1 1,-1 1-1,1-1 1,0 1-1,-1 0 1,2-1-1,-1 1 0,0 5 1,2-8 14,1-1 0,0 1 1,0-1-1,-1 1 1,1-1-1,0 1 0,0-1 1,0 0-1,-1 0 0,1 0 1,0 0-1,0 0 0,0 0 1,0-1-1,2 0 0,83-24 101,-64 17-522,0 1-1,45-7 0,-60 13 213,-1 0 18,1 0-1,-1 0 1,1 1-1,-1 0 1,1 0-1,13 3 1,-20-3 192,1 1 0,-1 0 1,1 0-1,-1-1 0,0 1 1,1 0-1,-1 0 1,0 0-1,0 0 0,0 1 1,0-1-1,0 0 1,0 0-1,0 1 0,0-1 1,0 0-1,0 1 0,-1-1 1,1 1-1,-1-1 1,1 1-1,-1-1 0,1 1 1,-1 0-1,0-1 1,0 1-1,0-1 0,0 1 1,0 0-1,0-1 1,0 1-1,-1-1 0,1 1 1,0-1-1,-1 1 0,0-1 1,1 1-1,-2 1 1,-1 5 152,0 1 1,-1-1 0,0-1 0,-1 1 0,1 0 0,-1-1 0,-1 0-1,0 0 1,-6 6 0,-66 58 600,61-57-656,2-1-16,4-3 1,-1 0 0,0-1-1,-21 13 1,33-23-107,0 1 1,0 0 0,0 0 0,0 0-1,0-1 1,0 1 0,1 0 0,-1 0-1,0 0 1,-1-1 0,1 1 0,0 0-1,0 0 1,0 0 0,0-1 0,0 1-1,0 0 1,0 0 0,0 0-1,0-1 1,0 1 0,0 0 0,0 0-1,-1 0 1,1-1 0,0 1 0,0 0-1,0 0 1,0 0 0,-1 0 0,1 0-1,0 0 1,0-1 0,0 1 0,0 0-1,-1 0 1,1 0 0,0 0 0,0 0-1,0 0 1,-1 0 0,1 0 0,0 0-1,0 0 1,-1 0 0,1 0 0,0 0-1,0 0 1,-1 0 0,54-77-6736,-18 30 2431,7-16-2575</inkml:trace>
</inkml:ink>
</file>

<file path=ppt/ink/ink3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7:23.494"/>
    </inkml:context>
    <inkml:brush xml:id="br0">
      <inkml:brushProperty name="width" value="0.025" units="cm"/>
      <inkml:brushProperty name="height" value="0.025" units="cm"/>
    </inkml:brush>
  </inkml:definitions>
  <inkml:trace contextRef="#ctx0" brushRef="#br0">129 1 17681,'0'0'2242,"-9"7"-448,-1 3-1346,1 1 0,-1 0 1,2 1-1,-1 0 1,2 0-1,-1 1 1,2-1-1,0 2 0,0-1 1,-6 26-1,4-7-79,1 2-1,1-1 0,2 0 1,2 1-1,1 0 0,1 0 1,8 56-1,-6-81-321,1 0 0,0 0 0,0 0 0,8 15 0,-10-23-28,0 1 1,-1 0-1,1 0 1,0-1 0,0 1-1,0 0 1,1-1-1,-1 1 1,0-1 0,1 0-1,-1 1 1,0-1-1,1 0 1,0 0-1,-1 0 1,1 0 0,0 0-1,-1 0 1,1-1-1,0 1 1,0 0-1,0-1 1,-1 1 0,1-1-1,0 0 1,0 0-1,0 0 1,0 0 0,4 0-1,-5-1 3,0 0-1,1 0 1,-1 0-1,0 0 1,1 0 0,-1 0-1,0-1 1,0 1-1,0 0 1,0-1-1,0 1 1,0 0 0,0-1-1,-1 1 1,1-1-1,-1 0 1,1 1-1,-1-1 1,1 1 0,-1-1-1,0 0 1,0 1-1,0-3 1,2-47 144,-2 39-119,0 0-40,-1 0-1,0 0 0,-1 0 0,0 0 1,-1 0-1,0 1 0,-1-1 0,0 1 1,-1-1-1,0 2 0,-13-21 0,9 22-55,4 12-183,8 19 6,0-18 218,1 0 0,-1 1-1,0-2 1,1 1 0,0 0 0,0-1 0,0 0 0,1 0-1,-1 0 1,0 0 0,1-1 0,0 0 0,0 0-1,0 0 1,0 0 0,0-1 0,0 0 0,0 0-1,0 0 1,0-1 0,1 1 0,7-2 0,-4 1 42,0 0 0,0 0 0,0-1 1,-1-1-1,1 1 0,0-2 0,-1 1 0,1-1 0,-1 0 1,0-1-1,0 0 0,13-9 0,-17 10 56,0-1 0,0 0-1,-1 1 1,0-2 0,1 1-1,-2 0 1,1-1 0,0 1-1,-1-1 1,0 0 0,0 0 0,0 0-1,-1 0 1,0 0 0,0 0-1,0-1 1,0 1 0,-1 0-1,0-10 1,0 14-90,0 1 0,0 0 0,0-1 0,0 1 0,0 0 0,0-1 0,0 1 0,0 0 0,0 0 0,0-1 0,0 1 0,0 0 0,0-1 0,-1 1 0,1 0 0,0-1 0,0 1 0,0 0 0,0 0 0,0-1 0,-1 1 0,1 0 0,0 0 0,0-1 0,-1 1 0,1 0 0,0 0 0,0 0 0,-1 0 0,1-1 0,0 1 0,0 0 0,-1 0 0,1 0 0,0 0 0,-1 0 0,1 0 0,0 0 0,-1 0 0,-12 8 0,-9 18 0,16-15 0,1 0 0,0 0 0,1 0 0,0 1 0,0 0 0,1 0 0,1 0 0,0 0 0,1 0 0,0 0 0,1 13 0,1-23 0,-1-1 0,1 1 0,0-1 0,0 0 0,0 1 0,0-1 0,0 0 0,0 1 0,0-1 0,0 0 0,0 0 0,1 0 0,-1 0 0,0 0 0,1 0 0,-1 0 0,1-1 0,-1 1 0,1 0 0,-1-1 0,1 1 0,0-1 0,-1 0 0,1 1 0,-1-1 0,1 0 0,0 0 0,-1 0 0,1 0 0,0 0 0,-1-1 0,1 1 0,3-1 0,5-1 0,0 0 0,0 0 0,-1 0 0,15-7 0,21-13 0,-2-2 0,62-45 0,-10 6 0,-95 62 0,1 0 0,0 1 0,0-1 0,0 1 0,-1-1 0,1 1 0,0-1 0,0 1 0,0-1 0,0 1 0,0 0 0,0-1 0,0 1 0,0 0 0,0 0 0,0 0 0,0 0 0,0 0 0,0 0 0,0 0 0,0 0 0,0 0 0,0 1 0,0-1 0,0 0 0,1 1 0,-1 0 0,0 0 0,-1 0 0,1 0 0,0 1 0,-1-1 0,1 0 0,-1 0 0,0 1 0,1-1 0,-1 0 0,0 0 0,0 1 0,1-1 0,-1 0 0,0 1 0,-1-1 0,1 2 0,-16 70 0,13-61 0,-4 11 0,2 0 0,1 1 0,-3 37 0,7-61 0,0 1 0,0-1 0,0 1 0,0-1 0,1 1 0,-1-1 0,0 1 0,0-1 0,0 1 0,1-1 0,-1 1 0,0-1 0,0 0 0,1 1 0,-1-1 0,0 1 0,1-1 0,-1 0 0,0 1 0,1-1 0,-1 0 0,1 1 0,-1-1 0,1 0 0,-1 0 0,0 0 0,1 1 0,-1-1 0,1 0 0,-1 0 0,1 0 0,-1 0 0,1 0 0,-1 0 0,1 0 0,-1 0 0,1 0 0,-1 0 0,1 0 0,-1 0 0,1 0 0,-1 0 0,1-1 0,-1 1 0,1 0 0,-1 0 0,1-1 0,26-10 0,5-12 0,-1 0 0,-1-3 0,30-31 0,49-41 0,-108 97 0,1-1 0,-1 1 0,1 0 0,0-1 0,-1 1 0,1 0 0,0 0 0,0 0 0,0 0 0,0 1 0,0-1 0,0 0 0,0 1 0,0-1 0,0 1 0,4 0 0,-5 0 0,-1 1 0,1-1 0,-1 1 0,1-1 0,0 1 0,-1-1 0,1 1 0,-1 0 0,0-1 0,1 1 0,-1 0 0,1-1 0,-1 1 0,0 0 0,0 0 0,1-1 0,-1 1 0,0 0 0,0 0 0,0-1 0,0 1 0,0 0 0,0 0 0,0 0 0,0-1 0,0 1 0,0 0 0,-1 1 0,-1 9 0,0 0 0,-1 0 0,-1 0 0,-7 15 0,-41 96-4991,39-92-2093</inkml:trace>
</inkml:ink>
</file>

<file path=ppt/ink/ink3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7:38.084"/>
    </inkml:context>
    <inkml:brush xml:id="br0">
      <inkml:brushProperty name="width" value="0.025" units="cm"/>
      <inkml:brushProperty name="height" value="0.025" units="cm"/>
    </inkml:brush>
  </inkml:definitions>
  <inkml:trace contextRef="#ctx0" brushRef="#br0">235 101 14061,'2'-10'1949,"-1"6"-1522,8-37 1004,-9 38-1141,1 1 0,-1-1-1,1 0 1,-1 0 0,0 0 0,0 0 0,0 0 0,-1 0 0,1 0 0,-1 0 0,1 0 0,-3-4-1,2 7-224,1-1-1,-1 1 0,0-1 0,0 1 0,0 0 1,0 0-1,0-1 0,1 1 0,-1 0 0,0 0 0,0 0 1,0 0-1,0 0 0,0 0 0,0 0 0,0 0 0,0 0 1,0 1-1,1-1 0,-1 0 0,0 0 0,0 1 1,0-1-1,0 1 0,1-1 0,-1 1 0,0-1 0,0 1 1,1-1-1,-1 1 0,0 0 0,1-1 0,-1 1 0,1 0 1,-2 1-1,-23 26 33,4 5-30,1 2-1,1-1 0,2 2 1,-15 45-1,10-16 366,-19 106 0,35-144-421,2 0 1,0 0-1,2 1 1,1-1-1,2 1 1,3 26-1,-4-50-123,1-1-1,0 1 1,0-1-1,0 1 1,1-1 0,-1 0-1,1 0 1,0 0 0,-1 0-1,1 0 1,1 0-1,-1 0 1,0 0 0,1-1-1,-1 1 1,1-1 0,0 0-1,0 0 1,0 0-1,0 0 1,0 0 0,0-1-1,5 2 1,-2-1-414,1-1 0,-1 1 0,0-1 0,1 0 0,-1-1 0,1 0 0,-1 0 0,1 0 0,-1-1 0,0 0 1,1 0-1,7-3 0,39-21-6356</inkml:trace>
</inkml:ink>
</file>

<file path=ppt/ink/ink3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7:38.829"/>
    </inkml:context>
    <inkml:brush xml:id="br0">
      <inkml:brushProperty name="width" value="0.025" units="cm"/>
      <inkml:brushProperty name="height" value="0.025" units="cm"/>
    </inkml:brush>
  </inkml:definitions>
  <inkml:trace contextRef="#ctx0" brushRef="#br0">66 1 16976,'0'0'2765,"-9"12"-1366,8-12-1381,-5 9 133,-1-1 0,2 1-1,-1 0 1,1 0-1,0 0 1,1 1 0,0 0-1,1 0 1,0 0-1,1 0 1,-3 15 0,5-18-127,0 1 0,0-1 1,1 0-1,0 0 0,0 0 1,0 0-1,1 0 0,0-1 1,5 12-1,-6-16-7,0 0 0,0 0 0,1-1 0,-1 1 0,0 0 0,1-1 0,-1 1 1,1-1-1,0 0 0,-1 1 0,1-1 0,0 0 0,0 0 0,0 0 0,0 0 0,0 0 0,0-1 0,0 1 1,0-1-1,0 1 0,0-1 0,0 0 0,0 1 0,0-1 0,0 0 0,0-1 0,1 1 0,-1 0 0,0 0 1,0-1-1,0 0 0,0 1 0,0-1 0,0 0 0,0 0 0,3-2 0,1-1 101,0-1-1,0 1 0,-1-1 1,1 0-1,-1-1 0,0 1 1,-1-1-1,0 0 0,0 0 1,0 0-1,0-1 1,4-12-1,5-6 1384,-12 83 239,-3-48-1701,1 3-17,0-1 1,0 0-1,1 1 0,3 24 0,-3-37-22,0 1 0,0-1 0,1 1 0,-1-1 0,0 1 0,0-1 0,1 0 0,-1 1 0,0-1 0,1 1 0,-1-1 0,1 0 0,-1 1 0,0-1 0,1 0 0,-1 1 0,1-1 0,-1 0 0,1 0 0,-1 1 0,1-1 0,-1 0 0,1 0 0,-1 0 0,1 0 0,0 0 0,-1 0 0,1 1 0,-1-1 0,1-1 0,-1 1 0,1 0 0,-1 0 0,1 0 0,-1 0 0,1 0 0,-1 0 0,1-1 0,-1 1 0,2-1 0,20-11 128,-4-5-70,0-1-1,-2-1 1,22-29-1,-21 24-28,40-41 0,-57 65-33,0 0 0,1 0 0,-1 0 0,0 0 0,0-1 0,0 1 0,0 0 0,0 0 0,0 0 0,0 0-1,1 0 1,-1 0 0,0 0 0,0 0 0,0 0 0,0 0 0,1 0 0,-1-1 0,0 1 0,0 0 0,0 0 0,0 0 0,0 0-1,1 0 1,-1 0 0,0 0 0,0 0 0,0 1 0,0-1 0,1 0 0,-1 0 0,0 0 0,0 0 0,0 0 0,0 0 0,0 0 0,1 0-1,-1 0 1,0 0 0,0 0 0,0 1 0,0-1 0,0 0 0,0 0 0,1 0 0,-1 0 0,0 0 0,0 0 0,0 1 0,0-1-1,0 0 1,0 0 0,0 0 0,0 1 0,3 14-40,-4 20 205,-4-6-56,0 35-7,6-64-95,-1 1 0,0-1-1,0 1 1,0-1 0,0 1-1,1-1 1,-1 1 0,0-1-1,1 0 1,-1 1 0,0-1-1,0 1 1,1-1 0,-1 0-1,1 1 1,-1-1 0,0 0-1,1 0 1,-1 1 0,1-1-1,-1 0 1,1 0 0,-1 0-1,1 1 1,-1-1 0,1 0-1,-1 0 1,1 0 0,-1 0 0,1 0-1,-1 0 1,1 0 0,-1 0-1,1 0 1,-1 0 0,0 0-1,1-1 1,-1 1 0,1 0-1,-1 0 1,1-1 0,21-7 199,-2-6-143,0-1 0,-2 0-1,0-2 1,0 0 0,-2-1 0,15-21-1,3-1-20,-34 40-39,0 1 1,0-1 0,0 0-1,0 0 1,0 0-1,0 0 1,0 0 0,0 1-1,0-1 1,0 0 0,1 0-1,-1 0 1,0 0-1,0 0 1,0 1 0,0-1-1,0 0 1,0 0 0,0 0-1,0 0 1,0 0-1,1 0 1,-1 0 0,0 0-1,0 0 1,0 1 0,0-1-1,0 0 1,0 0-1,1 0 1,-1 0 0,0 0-1,0 0 1,0 0 0,0 0-1,0 0 1,1 0-1,-1 0 1,0 0 0,0 0-1,0 0 1,0 0 0,0 0-1,1 0 1,-1 0-1,0 0 1,0 0 0,0 0-1,0-1 1,0 1 0,0 0-1,1 0 1,-1 0-1,0 0 1,0 0 0,0 0-1,0 0 1,0 0 0,0 0-1,0-1 1,0 1-1,0 0 1,1 0 0,-1 0-1,0 0 1,0 0-1,0-1 1,-1 21-52,-8 24 23,8-36 82,-1-2-1,0 0 1,1 0 0,0 1 0,0-1 0,0 0 0,1 0 0,0 1 0,2 11-1,-2-17-34,1-1-1,-1 1 1,1-1-1,-1 0 0,1 1 1,0-1-1,-1 0 0,1 1 1,0-1-1,0 0 1,-1 0-1,1 0 0,0 1 1,-1-1-1,1 0 0,0 0 1,0 0-1,-1 0 0,1 0 1,0 0-1,0-1 1,-1 1-1,1 0 0,0 0 1,-1 0-1,1-1 0,0 1 1,-1 0-1,1-1 0,0 1 1,0-2-1,22-11 356,-1-5-266,0-1 0,-2-1 0,0-1-1,-2-1 1,22-33 0,-54 113-502,7-40 472,1 0 1,1 0-1,1 0 1,0 1-1,-1 34 0,5-52-72,0-1 0,1 1 0,-1 0-1,0-1 1,1 1 0,-1-1 0,1 1-1,-1 0 1,1-1 0,-1 1-1,1-1 1,-1 1 0,1-1 0,-1 0-1,1 1 1,-1-1 0,1 1 0,0-1-1,-1 0 1,1 0 0,0 1 0,-1-1-1,1 0 1,0 0 0,-1 0-1,1 0 1,0 0 0,0 0 0,-1 0-1,1 0 1,0 0 0,-1 0 0,1 0-1,0 0 1,0 0 0,-1-1 0,1 1-1,0 0 1,0-1 0,32-9 8,11-16-2022,-5-5-4513,-16 7-1197</inkml:trace>
</inkml:ink>
</file>

<file path=ppt/ink/ink3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7:39.529"/>
    </inkml:context>
    <inkml:brush xml:id="br0">
      <inkml:brushProperty name="width" value="0.025" units="cm"/>
      <inkml:brushProperty name="height" value="0.025" units="cm"/>
    </inkml:brush>
  </inkml:definitions>
  <inkml:trace contextRef="#ctx0" brushRef="#br0">86 358 15022,'0'0'7170,"-1"10"-6183,-81 522 3925,80-519-4243,2-21 190,3-23-151,117-433-676,-91 363-336,-19 64 168,31-96-97,-35 117 224,1 1-1,0-1 0,1 2 0,1-1 1,19-24-1,-27 37 3,0 0 1,0 1-1,0-1 0,1 1 0,-1-1 1,0 1-1,1 0 0,0-1 0,-1 1 1,1 0-1,0 0 0,-1 0 0,1 0 1,0 0-1,0 1 0,0-1 0,0 0 1,0 1-1,0-1 0,0 1 0,0 0 1,0 0-1,0 0 0,2 0 0,-3 1 1,0 0-1,1 0 0,-1 0 0,0 0 0,0 1 0,0-1 0,0 0 0,0 1 0,0-1 1,-1 0-1,1 1 0,0-1 0,-1 1 0,1-1 0,-1 1 0,1 0 0,-1-1 0,0 1 1,0-1-1,0 1 0,0 0 0,0-1 0,0 1 0,0 0 0,0-1 0,0 1 0,-1-1 1,0 3-1,-3 10 39,1-1 0,-2 0 1,0 0-1,0-1 1,-1 0-1,-14 22 0,11-20 189,1 1 0,0 0 0,-10 31 0,18-46-215,0 1 0,0 0-1,0 0 1,1 0 0,-1-1 0,0 1 0,1 0 0,-1-1-1,1 1 1,-1 0 0,1-1 0,-1 1 0,1 0-1,0-1 1,-1 1 0,1-1 0,-1 1 0,1-1-1,0 1 1,0-1 0,-1 1 0,1-1 0,0 0-1,0 0 1,0 1 0,-1-1 0,1 0 0,0 0 0,0 0-1,0 0 1,-1 0 0,1 0 0,0 0 0,0 0-1,0 0 1,0 0 0,1-1 0,43 0-23,-39 1-21,12-2-95,-9 1 67,-1 0 0,0 1-1,1 0 1,-1 0-1,0 1 1,16 3-1,-22-4 67,0 1-1,0 0 0,-1 0 1,1 0-1,0 1 0,0-1 1,-1 0-1,1 1 0,-1-1 1,1 1-1,-1-1 0,0 1 1,1 0-1,-1-1 0,0 1 1,0 0-1,0 0 0,0 0 1,-1 0-1,1 0 0,0 0 1,-1 0-1,0 0 0,1 0 1,-1 0-1,0 0 0,0 0 1,0 0-1,0 1 0,0-1 1,-1 0-1,0 3 0,-1 3 100,0 0 0,-1 0 0,0 0-1,0 0 1,-1 0 0,0-1 0,0 1-1,-1-1 1,0 0 0,0-1 0,0 1-1,-1-1 1,0 0 0,-10 7 0,2-1 129,-1-1 0,0-1 0,0 0 1,-1-1-1,-30 12 0,39-18-228,0 0 0,0-1 0,-1 0 0,1-1 0,-1 1 0,1-2 0,-1 1 0,-11-1 0,18 0-153,0-1 1,0 1-1,0-1 0,0 1 0,0-1 1,0 0-1,0 1 0,1-1 1,-1 0-1,0 1 0,0-1 0,1 0 1,-1 0-1,0 0 0,1 1 0,-1-1 1,1 0-1,-1 0 0,1 0 1,0 0-1,-1 0 0,1 0 0,0 0 1,0 0-1,0 0 0,-1-1 1,1 1-1,0 0 0,0 0 0,1 0 1,-1 0-1,0 0 0,0 0 0,0 0 1,1-1-1,0-6-2239,-1-15-7303</inkml:trace>
</inkml:ink>
</file>

<file path=ppt/ink/ink3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7:40.322"/>
    </inkml:context>
    <inkml:brush xml:id="br0">
      <inkml:brushProperty name="width" value="0.025" units="cm"/>
      <inkml:brushProperty name="height" value="0.025" units="cm"/>
    </inkml:brush>
  </inkml:definitions>
  <inkml:trace contextRef="#ctx0" brushRef="#br0">31 70 13581,'0'0'3347,"2"-9"-101,7-31-315,-8 50 1858,-4 58-3461,-13-7-787,9-40-387,1 1 1,-4 29-1,10-51-151,0 1 0,0 0 0,0 0 0,0-1 0,0 1-1,-1 0 1,1 0 0,1-1 0,-1 1 0,0 0 0,0 0 0,0-1 0,0 1 0,0 0 0,1-1 0,-1 1 0,0 0-1,0-1 1,1 1 0,-1 0 0,1-1 0,-1 1 0,1 0 0,-1-1 0,1 1 0,-1-1 0,1 1 0,-1-1-1,1 1 1,0-1 0,-1 0 0,1 1 0,0-1 0,-1 0 0,1 1 0,0-1 0,-1 0 0,1 0 0,0 0 0,0 0-1,-1 1 1,1-1 0,0 0 0,0 0 0,-1-1 0,1 1 0,0 0 0,0 0 0,-1 0 0,1 0 0,0-1 0,-1 1-1,1 0 1,0 0 0,-1-1 0,1 1 0,0-1 0,-1 1 0,2-2 0,41-24 217,-11-1-127,44-48 0,-63 61-75,-1 0 0,0-1 0,-1-1 0,-1 0 0,14-31 0,-25 51-54,-8 15 88,2 1 0,0 0 1,1 0-1,1 0 0,-3 26 0,8-45-42,0 0-1,0 0 0,0-1 1,0 1-1,1 0 1,-1 0-1,0-1 1,0 1-1,0 0 0,1 0 1,-1-1-1,0 1 1,1 0-1,-1-1 1,0 1-1,1-1 0,-1 1 1,1 0-1,-1-1 1,1 1-1,-1-1 1,1 1-1,0-1 0,-1 0 1,1 1-1,0-1 1,-1 0-1,1 1 1,0-1-1,-1 0 0,1 1 1,0-1-1,-1 0 1,1 0-1,0 0 1,0 0-1,-1 0 0,1 0 1,0 0-1,0 0 1,-1 0-1,1 0 1,0 0-1,0-1 0,-1 1 1,1 0-1,1-1 1,34-16 503,-20 4-445,-1-1 0,0 0-1,-2-1 1,1-1 0,-2-1-1,0 1 1,-1-2-1,14-29 1,-25 47-68,0 0 0,0 0 0,0 1 0,0-1 0,0 0 0,0 0 0,0 0 0,0 0 0,0 0 0,0 0 0,0 1 0,0-1 0,0 0 0,0 0 0,1 0 0,-1 0 0,0 0 0,0 0 0,0 0 0,0 0 0,0 0 0,0 1 0,0-1 0,0 0 0,1 0 0,-1 0 0,0 0 0,0 0 0,0 0 0,0 0 0,0 0 0,1 0 0,-1 0 0,0 0 0,0 0 0,0 0 0,0 0 0,0 0 0,0 0 0,1 0 0,-1 0 0,0 0 0,0 0 0,0 0 0,0 0 0,0-1 0,0 1 0,1 0 0,-1 0 0,0 0 0,0 0 0,0 0 0,0 0 0,0 0 0,0-1 0,3 26 0,-3 34 0,-3-18 0,2-24 0,-1 0 0,2 0 0,2 20 0,-2-36-49,0 0 0,0 0-1,0 0 1,0 0 0,0 0 0,0-1-1,0 1 1,0 0 0,0 0 0,1 0 0,-1 0-1,0-1 1,0 1 0,1 0 0,-1 0 0,1-1-1,-1 1 1,1 0 0,-1 0 0,1-1-1,-1 1 1,1-1 0,-1 1 0,1 0 0,0-1-1,-1 1 1,1-1 0,0 0 0,0 1 0,-1-1-1,1 1 1,0-1 0,0 0 0,0 0-1,0 0 1,-1 1 0,1-1 0,0 0 0,0 0-1,0 0 1,0 0 0,0 0 0,-1 0 0,1-1-1,0 1 1,0 0 0,0 0 0,-1 0-1,1-1 1,0 1 0,0-1 0,0 1 0,-1 0-1,1-1 1,0 0 0,0 0 0,3-2-532,0 0 1,0 0-1,0-1 1,0 1 0,-1-1-1,0 0 1,1 0-1,2-6 1,9-28-5703,-2-8-3171</inkml:trace>
</inkml:ink>
</file>

<file path=ppt/ink/ink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7:07.868"/>
    </inkml:context>
    <inkml:brush xml:id="br0">
      <inkml:brushProperty name="width" value="0.025" units="cm"/>
      <inkml:brushProperty name="height" value="0.025" units="cm"/>
    </inkml:brush>
  </inkml:definitions>
  <inkml:trace contextRef="#ctx0" brushRef="#br0">51 179 9673,'0'0'17040,"8"-7"-16938,21-23 63,-22 17 823,-17 11-588,-15 11-186,20-5-141,0 0 0,1 0 0,-1 1 1,1 0-1,0 0 0,0 0 0,0 0 0,1 0 1,0 1-1,0 0 0,0-1 0,1 1 0,-1 0 1,2 1-1,-1-1 0,1 0 0,0 0 1,0 1-1,0-1 0,1 7 0,0-12-62,0 1 0,1-1-1,-1 0 1,0 0 0,1 0-1,-1 0 1,1 0 0,-1 0-1,1 0 1,-1 0 0,1 0-1,0 0 1,-1 0 0,1 0-1,0 0 1,0 0 0,0 0-1,0-1 1,0 1 0,0 0-1,0-1 1,0 1 0,0-1-1,2 1 1,0 1 18,1-1 1,0-1-1,0 1 0,0-1 1,0 1-1,0-1 0,7-1 1,-3 1-21,1-2 0,-1 1 0,1-1 0,-1 0 1,0-1-1,13-6 0,-10 3-104,-1 0-1,-1 0 1,1-1 0,-1-1 0,0 1-1,0-2 1,-1 1 0,0-1 0,-1 0-1,0-1 1,0 0 0,8-17 0,-24 39-715,-23 34 1764,31-43-865,0 0 1,0 0 0,0 1 0,0-1 0,0 0 0,1 1-1,-1-1 1,1 1 0,0 5 0,0-8-84,1 0 1,-1 0-1,0 0 1,1 0-1,-1 0 1,1-1-1,-1 1 1,1 0-1,0 0 1,-1 0-1,1-1 1,0 1-1,-1 0 1,1-1-1,0 1 1,0-1-1,0 1 1,-1-1-1,1 1 1,0-1-1,0 0 1,0 1-1,0-1 1,0 0-1,0 0 1,0 1-1,0-1 1,0 0-1,0 0 0,0 0 1,0 0-1,0 0 1,0-1-1,0 1 1,1 0-1,5-2-303,0 0 0,0 0-1,-1 0 1,1-1-1,-1 0 1,1 0-1,-1-1 1,0 1-1,-1-1 1,1-1 0,0 1-1,-1-1 1,0 0-1,0 0 1,-1 0-1,0-1 1,0 0 0,6-10-1,1-2-984,-1-2 1,0 1-1,-2-1 1,11-38-1,-16 45 290,1-5 3744,-7 13 492,-6 17-1981,4-2-962,0-1 0,0 1-1,1 1 1,1-1 0,-1 1-1,2-1 1,-1 1 0,2 0-1,-1 0 1,1 12 0,1-10-458,1-1 0,0 0 0,1 1 0,0-1 0,1 0 0,1 0 0,-1-1 0,11 22 0,-11-41-3946,-7-10 1048,-7 2-1205,-1 1 1,-22-22-1,6 6 3189,5-3 16789,32 33-12943,23-1-1855,-30 2-312,21 0 263,45-2 459,-31-9-3499,-36 11 1910,-1 0 1,0 0-1,1 0 1,-1 0-1,0-1 1,0 1 0,1 0-1,-1 0 1,0-1-1,0 1 1,0 0-1,0 0 1,1-1-1,-1 1 1,0 0-1,0 0 1,0-1-1,0 1 1,0 0-1,0-1 1,0 1 0,1 0-1,-1-1 1,0 1-1,0 0 1,0 0-1,0-1 1,0 1-1,-1 0 1,1-1-1,0 1 1,0 0-1,0-1 1,0 1-1,0-1 1,-4-8-13072</inkml:trace>
</inkml:ink>
</file>

<file path=ppt/ink/ink3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7:40.694"/>
    </inkml:context>
    <inkml:brush xml:id="br0">
      <inkml:brushProperty name="width" value="0.025" units="cm"/>
      <inkml:brushProperty name="height" value="0.025" units="cm"/>
    </inkml:brush>
  </inkml:definitions>
  <inkml:trace contextRef="#ctx0" brushRef="#br0">18 0 14990,'0'0'7880,"-17"62"-7848,34-40-1121,9-2-2210,2-6-3908</inkml:trace>
</inkml:ink>
</file>

<file path=ppt/ink/ink3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7:41.130"/>
    </inkml:context>
    <inkml:brush xml:id="br0">
      <inkml:brushProperty name="width" value="0.025" units="cm"/>
      <inkml:brushProperty name="height" value="0.025" units="cm"/>
    </inkml:brush>
  </inkml:definitions>
  <inkml:trace contextRef="#ctx0" brushRef="#br0">128 343 17072,'-9'8'1789,"8"-8"-1762,-17 14 1598,1 1-1,-25 28 1,38-38-1282,0 0 1,0 0-1,0 0 1,1 0-1,-1 1 1,2-1-1,-1 1 1,0 0-1,1 0 1,0 0-1,0 0 1,1 0-1,0 0 1,0 0-1,0 1 1,1 11-1,1-16-336,0-1-1,-1 0 0,1 1 0,0-1 0,0 1 1,0-1-1,1 0 0,-1 0 0,0 1 0,0-1 1,1 0-1,-1 0 0,0 0 0,1-1 1,-1 1-1,1 0 0,-1 0 0,1-1 0,0 1 1,-1-1-1,1 0 0,0 1 0,-1-1 1,1 0-1,0 0 0,-1 0 0,1 0 0,0 0 1,-1 0-1,1 0 0,2-2 0,7 2 11,-1-2 0,0 1 0,20-7 0,-14 1 0,1-1 0,-2 0 0,1-1 0,-1-1 0,-1 0 0,1-1 0,-2-1 0,0 0 0,0-1 0,12-16 0,-16 19-32,-1-2 0,0 1 0,0-1 1,-1-1-1,0 1 0,-1-1 0,-1 0 0,0-1 0,-1 1 0,0-1 1,-1 0-1,-1 0 0,1-17 0,-3 31 11,0 0 0,0 0 0,0-1-1,0 1 1,0 0 0,0-1 0,0 1 0,0 0 0,0 0 0,0-1 0,0 1-1,-1 0 1,1 0 0,0-1 0,0 1 0,0 0 0,0 0 0,-1-1 0,1 1-1,0 0 1,0 0 0,0 0 0,-1 0 0,1-1 0,0 1 0,0 0 0,-1 0-1,1 0 1,0 0 0,0 0 0,-1 0 0,1 0 0,0 0 0,-1-1 0,1 1-1,0 0 1,0 0 0,-1 0 0,1 0 0,0 0 0,0 1 0,-1-1 0,1 0-1,0 0 1,-1 0 0,1 0 0,0 0 0,0 0 0,-1 0 0,1 0 0,0 1-1,0-1 1,-1 0 0,1 0 0,0 0 0,0 1 0,0-1 0,0 0 0,-1 0-1,1 0 1,0 1 0,0-1 0,0 1 0,-16 14-148,7-2 135,1 0 0,0 1 0,1 0 0,1 0 1,-8 28-1,11-31 58,0-1 1,1 1 0,0 0-1,1-1 1,0 1-1,0 0 1,1 0-1,1 0 1,2 14-1,-2-23-31,0 0-1,0 1 1,0-1-1,0 0 1,0 0-1,0 0 1,1 0-1,-1 0 1,1 0-1,-1 0 1,1 0-1,0 0 1,0-1-1,0 1 1,0-1-1,0 1 1,0-1-1,0 0 1,0 0-1,1 0 1,-1 0-1,0 0 1,1-1-1,-1 1 1,1-1-1,-1 1 1,1-1-1,-1 0 1,1 0-1,-1 0 0,1 0 1,-1 0-1,0-1 1,1 1-1,-1-1 1,3 0-1,5-2 75,0 1 0,0-1-1,0-1 1,-1 0-1,1 0 1,-1-1 0,12-7-1,3-7 73,0-1-1,-2-1 1,0 0 0,-2-2-1,0-1 1,28-44 0,-36 50-83,-2 0 0,0-1 0,-1-1 1,-1 1-1,-1-1 0,-1-1 0,0 1 1,-2-1-1,0 0 0,1-32 0,-5 52-72,0 1 0,0-1-1,0 1 1,0-1 0,0 1 0,0-1-1,0 1 1,0-1 0,0 1 0,0-1-1,0 0 1,0 1 0,0-1 0,0 1-1,0-1 1,-1 1 0,1-1-1,0 1 1,0-1 0,-1 1 0,1-1-1,0 1 1,0 0 0,-1-1 0,1 1-1,-1-1 1,1 1 0,0 0 0,-1-1-1,1 1 1,-1 0 0,1-1-1,-1 1 1,0 0 0,-17 10 35,-14 29 9,21-21-45,0 2 0,2-1 0,0 1 0,2 0 0,0 1 0,1 0 0,1 0 0,1 0 0,1 1 0,1-1 0,1 1 0,0 0 0,6 42 0,-3-57 0,0 0 0,1 0 0,-1 0 0,1-1 0,1 1 0,-1-1 0,1 0 0,1 0 0,-1 0 0,1 0 0,0-1 0,0 0 0,0 0 0,1 0 0,0-1 0,0 0 0,0 0 0,0 0 0,0-1 0,1 0 0,0 0 0,0 0 0,0-1 0,0 0 0,0-1 0,0 1 0,0-1 0,1-1 0,11 0 0,-17 0 0,-1 0 0,1 0 0,-1 0 0,1 0 0,-1 0 0,1 0 0,-1-1 0,1 1 0,-1-1 0,1 1 0,-1-1 0,0 0 0,1 1 0,-1-1 0,0 0 0,0 0 0,1 0 0,-1 0 0,0 0 0,0 0 0,0 0 0,0 0 0,0-1 0,0 1 0,-1 0 0,1-1 0,0 1 0,-1 0 0,1-1 0,0 1 0,-1-1 0,0 1 0,1-1 0,-1 1 0,0-1 0,0 1 0,0-1 0,0 1 0,0-1 0,0 1 0,-1-3 0,0-2 0,0 1 0,0-1 0,0 1 0,-1 0 0,1 0 0,-1 0 0,-1 0 0,1 0 0,-1 0 0,-6-9 0,-8-2-34,-1 0 0,-1 0 0,0 2 1,-1 0-1,0 2 0,-1 0 0,-42-17 0,-6-5 1,69 34 35,0 0 0,1 0 0,-1 0 0,1 0 1,-1 0-1,0 0 0,1-1 0,-1 1 0,0 0 0,1 0 0,-1 0 1,0-1-1,1 1 0,-1 0 0,0 0 0,1-1 0,-1 1 1,0 0-1,0-1 0,1 1 0,-1 0 0,0 0 0,0-1 1,0 1-1,1-1 0,-1 1 0,0 0 0,0-1 0,0 1 1,0 0-1,0-1 0,0 1 0,0-1 0,0 1 0,0 0 1,0-1-1,0 1 0,0-1 0,0 1 0,0 0 0,0-1 1,0 1-1,0 0 0,-1-1 0,1 1 0,0-1 0,0 1 0,0 0 1,-1 0-1,1-1 0,0 1 0,0 0 0,-1-1 0,1 1 1,0 0-1,-1 0 0,1-1 0,0 1 0,-1 0 0,1 0 1,0 0-1,-1 0 0,0-1 0,43-7 153,-35 7-144,310-32-7511,-284 26 1900</inkml:trace>
</inkml:ink>
</file>

<file path=ppt/ink/ink3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7:41.890"/>
    </inkml:context>
    <inkml:brush xml:id="br0">
      <inkml:brushProperty name="width" value="0.025" units="cm"/>
      <inkml:brushProperty name="height" value="0.025" units="cm"/>
    </inkml:brush>
  </inkml:definitions>
  <inkml:trace contextRef="#ctx0" brushRef="#br0">57 53 7623,'0'-3'789,"0"0"-1,0 1 0,0-1 0,-1 0 1,1 1-1,-1-1 0,1 1 1,-1-1-1,0 1 0,0-1 1,0 1-1,-1-1 0,1 1 0,0 0 1,-1 0-1,1 0 0,-1 0 1,0 0-1,0 0 0,-3-2 1,5 4-689,-1 0 0,1 0 0,-1 0 0,0 0 0,1 1 0,-1-1 0,1 0 0,-1 0 0,0 1 0,1-1 0,-1 0 0,1 1 0,-1-1 0,1 1 0,-1-1 0,1 1 0,0-1 0,-1 1 0,1-1 0,-1 1 1,1-1-1,0 1 0,-1-1 0,1 1 0,0 0 0,0-1 0,0 1 0,0-1 0,-1 2 0,-5 21 264,6-21-222,-4 15 59,0 1 1,2 0-1,0 0 1,1 1-1,0-1 1,2 0 0,4 28-1,-4-43-191,0-1 0,0 0 0,0 0 0,1 1 1,-1-1-1,1 0 0,-1 0 0,1 0 0,0-1 0,0 1 0,0 0 0,0-1 0,0 1 0,0-1 1,0 0-1,1 1 0,-1-1 0,0 0 0,1-1 0,-1 1 0,1 0 0,-1-1 0,1 1 0,-1-1 0,1 0 1,-1 0-1,1 0 0,-1 0 0,1 0 0,3-1 0,3 0 20,-1 0-1,0-1 1,1 0-1,-1 0 1,0-1 0,0 0-1,14-8 1,4-7 21,-1-1 0,-1-1 1,-1-1-1,29-35 0,-52 56-39,1-1 0,-1 1 1,0-1-1,1 1 0,-1-1 0,1 1 0,-1-1 0,1 1 0,-1-1 0,1 1 1,-1 0-1,1-1 0,-1 1 0,1 0 0,-1-1 0,1 1 0,0 0 0,-1 0 1,1 0-1,-1-1 0,1 1 0,0 0 0,-1 0 0,1 0 0,0 0 0,-1 0 1,1 0-1,-1 0 0,2 1 0,6 16 354,-7 46 354,-2-42-398,1-17-302,0 3 55,0 1 0,1 0 1,0-1-1,0 1 0,1-1 0,4 13 0,-5-18-64,0-1-1,0 1 1,0-1-1,0 1 1,0-1-1,0 1 1,1-1-1,-1 0 1,1 0-1,-1 1 1,1-1-1,-1 0 0,1 0 1,0 0-1,-1-1 1,1 1-1,0 0 1,0-1-1,-1 1 1,1-1-1,0 0 1,0 1-1,0-1 1,0 0-1,0 0 1,0 0-1,-1 0 1,1-1-1,0 1 1,0 0-1,0-1 0,3 0 1,10-5-72,0 1 0,0-2 1,0 0-1,-1-1 0,0 0 0,0-1 0,15-13 0,-13 10-272,2 0 0,0 1-1,36-17 1,-46 26-1530,1 0-1777</inkml:trace>
</inkml:ink>
</file>

<file path=ppt/ink/ink3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7:42.278"/>
    </inkml:context>
    <inkml:brush xml:id="br0">
      <inkml:brushProperty name="width" value="0.025" units="cm"/>
      <inkml:brushProperty name="height" value="0.025" units="cm"/>
    </inkml:brush>
  </inkml:definitions>
  <inkml:trace contextRef="#ctx0" brushRef="#br0">9 0 15214,'0'0'10602,"-1"11"-9902,-1 10-398,-1 1-14,1 1 0,1 0-1,1 0 1,1 0 0,2-1 0,4 27 0,-5-45-274,0-1 0,0 0 0,0 0 0,0 0 0,0 0 0,0 0 0,1 0 0,0 0 0,-1-1 0,1 1 0,0-1 0,0 0 0,1 0 0,-1 0 0,0 0 0,1 0 0,-1-1 0,1 0 0,-1 0 0,1 0 0,0 0 0,-1 0 0,5 0 0,13 1 24,-1-1-1,0-1 0,26-3 1,-4 1-151,-41 2 135,0 1-1,0-1 1,0 0-1,0 1 1,0-1-1,0 1 1,0-1-1,0 1 0,0 0 1,0-1-1,0 1 1,0 0-1,-1 0 1,1-1-1,0 1 1,0 0-1,-1 0 1,1 0-1,-1 0 0,1 0 1,-1 0-1,1 0 1,-1 0-1,0 0 1,1 0-1,-1 0 1,0 0-1,0 0 1,0 1-1,1-1 1,-1 0-1,0 0 0,-1 0 1,1 0-1,0 0 1,0 0-1,0 0 1,-1 0-1,0 2 1,1 2 211,-1-1 1,0 1 0,0 0 0,-1 0 0,1-1 0,-1 1-1,0 0 1,-3 3 0,-1 0-186,-1 0-1,0-1 1,-1 0-1,1-1 1,-1 1-1,-1-1 1,1-1-1,-1 0 1,-9 4-1,11-6-38,1 0 0,-1-1 0,1 1-1,-1-2 1,0 1 0,0-1 0,0 0-1,0 0 1,0-1 0,0 0 0,0 0-1,0-1 1,-13-3 0,19 4-23,0 0 0,-1-1 0,1 1 0,0 0 0,0-1 0,0 1 0,0-1 0,0 0 0,0 1 0,0-1 0,0 0 0,1 1 0,-1-1 0,0 0 0,0 0 0,1 0 0,-1 0 0,0 0 0,1 0 0,-1 0 0,1 0 0,-1 0 0,1 0 0,-1 0 0,1 0 0,0 0 0,0 0 0,-1-1 0,1 1 0,0 0 0,0 0 0,0 0 0,0 0 0,0-1 0,1 1 0,-1 0 0,0 0 0,1-2 0,0 0-120,0 0-1,1 0 1,-1 0-1,0 1 1,1-1-1,0 0 1,0 1-1,0-1 1,0 1-1,0 0 1,0 0-1,0 0 1,5-3-1,19-8-3880,0 1 0,1 1 0,49-12-1,-59 19 2097,14-6-3585</inkml:trace>
</inkml:ink>
</file>

<file path=ppt/ink/ink3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7:42.666"/>
    </inkml:context>
    <inkml:brush xml:id="br0">
      <inkml:brushProperty name="width" value="0.025" units="cm"/>
      <inkml:brushProperty name="height" value="0.025" units="cm"/>
    </inkml:brush>
  </inkml:definitions>
  <inkml:trace contextRef="#ctx0" brushRef="#br0">1 149 5701,'0'0'21482,"8"-4"-20911,2 0-367,0 0-1,0 1 1,1 1-1,0 0 1,-1 0-1,1 1 1,13 0-1,-14 1-131,1-1-1,-1 0 1,0 0-1,0-1 1,0-1-1,0 0 1,0 0-1,0-1 1,-1 0-1,0-1 1,0 0-1,0 0 1,0-1-1,-1 0 1,0 0-1,0-1 1,13-15-1,-19 21-45,-1-1 1,0 1-1,0-1 1,0 1-1,0-1 0,0 1 1,0-1-1,-1 1 1,1-1-1,0 0 0,-1 1 1,0-1-1,1 0 1,-1 0-1,1-3 0,-2 4 1,1 1-1,0-1 0,0 0 1,-1 1-1,1-1 0,0 0 1,-1 1-1,1-1 0,-1 1 1,1-1-1,-1 1 0,1-1 1,-1 1-1,1-1 0,-1 1 1,1-1-1,-1 1 0,0 0 1,1-1-1,-1 1 0,1 0 0,-1 0 1,0-1-1,0 1 0,1 0 1,-2 0-1,-2-1 48,0 1 1,0 0-1,0 0 0,0 1 0,0-1 0,0 1 1,0 0-1,0 0 0,0 0 0,0 0 1,0 1-1,-5 3 0,0-1-74,1 2 0,0-1 0,1 1 0,-1 0 0,1 0 0,0 1 0,1 0 0,0 0 0,0 1 0,0 0 0,1 0 0,0 0 0,1 1 0,0-1 0,0 1 0,1 0 0,0 0 0,0 0 0,1 1 0,-1 11 0,3-20-52,0 1 0,0 0 0,0-1 0,0 1-1,1-1 1,-1 1 0,1 0 0,-1-1 0,1 1 0,-1-1 0,1 1 0,0-1-1,0 1 1,0-1 0,0 0 0,0 1 0,0-1 0,0 0 0,0 0 0,0 0 0,1 0-1,-1 0 1,0 0 0,4 2 0,-1-2-292,1 1 0,-1 0-1,1-1 1,0 0 0,0 0-1,0-1 1,-1 1 0,10-1 0,-1-1-777,1 0 0,-1-1 1,0 0-1,0-1 0,24-9 1,11-14-4688,-5-5-3236</inkml:trace>
</inkml:ink>
</file>

<file path=ppt/ink/ink3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7:43.131"/>
    </inkml:context>
    <inkml:brush xml:id="br0">
      <inkml:brushProperty name="width" value="0.025" units="cm"/>
      <inkml:brushProperty name="height" value="0.025" units="cm"/>
    </inkml:brush>
  </inkml:definitions>
  <inkml:trace contextRef="#ctx0" brushRef="#br0">124 128 3427,'0'0'11195,"-9"2"-6754,2 0-4073,1 0 0,0 1 0,0-1 0,0 1 0,0 0-1,0 1 1,0 0 0,1 0 0,0 0 0,0 0 0,0 1-1,0 0 1,1 0 0,0 0 0,0 1 0,0-1 0,1 1-1,0 0 1,0 0 0,-3 7 0,4-9-277,1 0 1,-1 0-1,1 0 1,0 0-1,0 0 1,1 0-1,-1 0 1,1 0-1,0 1 1,0-1-1,0 0 1,0 0-1,1 0 1,-1 0-1,3 6 0,-3-9-76,1 0 0,0 1 0,0-1 0,-1 0 0,1 0 0,0 0 0,0 0 0,0 0 0,0 0 0,0 0 0,1 0 0,-1 0 0,0 0 0,0-1 0,1 1 0,-1 0 0,0-1-1,2 1 1,0 0-2,1-1 0,-1 1 0,0-1 0,0 0 0,1 0 0,-1 0 0,0-1 0,0 1 0,1-1 0,5-1 0,0-2 20,1 0 1,0-1-1,-1 0 0,0 0 1,0-1-1,-1-1 1,0 1-1,0-1 1,0 0-1,-1-1 0,8-10 1,0-1 78,-1-1 0,-1 0 0,19-40 0,-26 48 49,-1 0-1,-1 0 1,0 0 0,0 0 0,-1-1 0,2-23 0,-5 35-158,0 1 1,0 0-1,0 0 0,-1 0 1,1 0-1,0-1 0,0 1 1,0 0-1,0 0 0,0 0 1,-1 0-1,1 0 0,0-1 1,0 1-1,0 0 0,0 0 1,-1 0-1,1 0 0,0 0 1,0 0-1,0 0 0,-1 0 1,1 0-1,0 0 0,0 0 1,0 0-1,-1 0 0,1 0 1,0 0-1,0 0 0,0 0 1,-1 0-1,1 0 0,0 0 1,0 0-1,0 0 0,-1 0 1,1 0-1,0 0 0,0 0 1,0 1-1,-1-1 0,1 0 1,0 0-1,0 0 0,0 0 1,0 0-1,0 1 0,0-1 1,-1 0-1,1 0 0,0 0 1,0 1-1,0-1 0,0 0 1,-11 16 71,1 0 1,1 1-1,1 0 0,0 0 1,1 1-1,1 0 1,-8 36-1,12-41 90,-1 0 0,2 0 0,-1 23 0,2-34-153,-1 0 1,1 0 0,0 0 0,0 0-1,1 1 1,-1-1 0,0 0 0,1 0-1,-1 0 1,1 0 0,0 0 0,0 0-1,-1 0 1,1 0 0,0 0 0,1-1-1,-1 1 1,0 0 0,1-1 0,-1 1-1,1-1 1,-1 1 0,1-1 0,-1 1-1,1-1 1,0 0 0,0 0 0,0 0 0,0 0-1,0 0 1,2 0 0,4 0-5,-1 0 1,1-1-1,0 1 0,0-2 1,0 1-1,0-1 1,-1 0-1,1-1 1,0 0-1,-1 0 0,1-1 1,8-4-1,4-3 31,-1-2 0,34-26-1,7-5-7,-60 43-31,1 0 0,-1 0 0,0 1 0,1-1 0,-1 0 0,1 0 0,-1 0 0,0 1 0,1-1 0,-1 0 0,0 0 0,0 1 0,1-1 0,-1 0 0,0 1 0,0-1 0,1 0 0,-1 1 0,0-1 0,0 0 0,0 1 0,1-1 0,-1 1 0,0-1 0,0 0 0,0 1 0,0-1 0,0 1 0,0-1 0,0 0 0,0 1 0,0-1 0,0 1 0,0-1 0,0 0 0,0 1 0,0-1 0,-1 1 0,3 32 0,-1-6 0,0-26 0,1 1 0,-1 0 0,0-1 0,0 1 0,1-1 0,-1 1 0,0-1 0,1 0 0,0 0 0,-1 0 0,1 1 0,0-2 0,-1 1 0,1 0 0,0 0 0,0 0 0,0-1 0,0 1 0,0-1 0,0 0 0,0 1 0,0-1 0,0 0 0,0 0 0,0 0 0,2-1 0,55-8 0,52-32-77,-80 27-75,1 2 1,1 1-1,47-9 1,-77 20-232,-1-1 1,0 1-1,1-1 1,-1 0 0,0 0-1,0 0 1,0 0-1,0-1 1,0 1 0,0 0-1,0-1 1,3-2-1,-3 1-969,1 0 0,-1 0-1,1 0 1,-1-1-1,0 1 1,0-1-1,0 0 1,-1 1-1,1-1 1,1-7 0,-1-7-7265</inkml:trace>
</inkml:ink>
</file>

<file path=ppt/ink/ink3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7:43.785"/>
    </inkml:context>
    <inkml:brush xml:id="br0">
      <inkml:brushProperty name="width" value="0.025" units="cm"/>
      <inkml:brushProperty name="height" value="0.025" units="cm"/>
    </inkml:brush>
  </inkml:definitions>
  <inkml:trace contextRef="#ctx0" brushRef="#br0">16 236 10154,'0'0'15753,"-3"10"-14941,3-7-768,-2 3 10,1 1 0,0-1 0,1 1 1,-1-1-1,1 1 0,0-1 0,1 0 0,0 1 0,0-1 0,0 0 0,3 11 1,10 17-118,-3 2 1,-1 0 0,-1 0-1,-2 1 1,-2-1 0,-2 1 0,-1 1-1,-3 45 1,-10-23 344,10-57-178,0 0 0,0-1 0,0 1 0,0 0 0,0-1 0,0 1 0,-1-1 0,1 1 0,-1-1 0,0 0 0,0 0 0,0 0 0,0 0 0,0 0 0,0 0 0,0 0 0,-1-1 0,-4 3 0,6-4-79,0 1 0,1-1 1,-1 0-1,0 0 0,0 0 0,0 0 0,0-1 0,0 1 0,1 0 0,-1 0 0,0 0 1,0-1-1,0 1 0,1 0 0,-1-1 0,0 1 0,0-1 0,1 1 0,-1-1 0,0 1 1,1-1-1,-1 1 0,1-1 0,-1 0 0,1 1 0,-1-1 0,1 0 0,-1 1 0,1-1 1,0 0-1,-1 0 0,1 0 0,0 1 0,-1-1 0,1 0 0,0 0 0,0 0 0,0-1 1,-5-38 35,5 35-23,0-24-218,1 0 1,1 1 0,2-1-1,0 1 1,11-33 0,53-137-701,-31 96 983,-16 43-99,-4 13 197,23-95 0,-47 162 251,0-1 0,-4 29 0,10-31-423,0 0 1,1 0 0,1 0-1,1 0 1,0 0 0,1 0-1,1-1 1,1 1-1,1-1 1,0 0 0,1 0-1,1-1 1,0 0 0,1 0-1,1-1 1,0 0-1,1-1 1,1 0 0,21 19-1,-32-32-253,-7-15-192,-10-10 92,0 2 1,-2 0-1,-1 1 1,-1 1 0,-36-29-1,-31-31 781,86 78-374,-1 1-1,0-1 1,1 1 0,-1-1 0,1 0 0,0 0 0,-1 1-1,1-1 1,0 0 0,0 0 0,0 0 0,0 0 0,1-1-1,-1 1 1,1 0 0,-1 0 0,1 0 0,-1 0 0,1-1 0,0-3-1,1 5-46,0-1 0,0 0 0,0 1-1,0-1 1,0 1 0,0 0 0,0-1-1,0 1 1,1 0 0,-1 0 0,0 0-1,1 0 1,-1 0 0,1 0 0,-1 0 0,1 0-1,-1 0 1,1 1 0,3-2 0,10-1-21,-1 0 0,1 1 0,0 0 0,24 1 0,6 2-196,41-3-4603,-86 2 4605,0 0 0,1 0 0,-1 0 1,0 0-1,0-1 0,1 1 0,-1 0 0,0 0 0,0 0 0,1 0 0,-1 0 0,0-1 0,0 1 0,1 0 0,-1 0 0,0 0 0,0-1 0,0 1 0,1 0 0,-1 0 0,0-1 0,0 1 0,0 0 0,0 0 0,0-1 0,0 1 0,0 0 0,1-1 0,-1 1 0,0 0 0,0-1 0,0 1 0,0 0 0,0 0 0,0-1 0,0 1 0,0 0 0,-1-1 1,1 1-1,0 0 0,0 0 0,0-1 0,0 1 0,0 0 0,0 0 0,-1-1 0,1 1 0,0 0 0,0 0 0,0-1 0,-1 1 0,1 0 0,0 0 0,0 0 0,0-1 0,-1 1 0,1 0 0,-1 0 0,-19-13-11005</inkml:trace>
</inkml:ink>
</file>

<file path=ppt/ink/ink3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7:44.172"/>
    </inkml:context>
    <inkml:brush xml:id="br0">
      <inkml:brushProperty name="width" value="0.025" units="cm"/>
      <inkml:brushProperty name="height" value="0.025" units="cm"/>
    </inkml:brush>
  </inkml:definitions>
  <inkml:trace contextRef="#ctx0" brushRef="#br0">1 50 17681,'0'0'6278,"18"-48"-7207,10 46-4132</inkml:trace>
</inkml:ink>
</file>

<file path=ppt/ink/ink3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7:45.072"/>
    </inkml:context>
    <inkml:brush xml:id="br0">
      <inkml:brushProperty name="width" value="0.025" units="cm"/>
      <inkml:brushProperty name="height" value="0.025" units="cm"/>
    </inkml:brush>
  </inkml:definitions>
  <inkml:trace contextRef="#ctx0" brushRef="#br0">95 177 5541,'0'0'10560,"-6"9"-8906,-14 30-137,19-38-1450,1 0 0,-1 0 0,1 0 1,-1 0-1,1 0 0,0 0 1,-1 1-1,1-1 0,0 0 0,0 0 1,0 0-1,0 0 0,0 0 0,0 0 1,0 1-1,0-1 0,0 0 1,1 0-1,-1 0 0,0 0 0,1 0 1,-1 0-1,1 0 0,-1 0 1,1 0-1,0 0 0,-1 0 0,1 0 1,0 0-1,-1 0 0,1 0 0,0-1 1,0 1-1,0 0 0,0-1 1,0 1-1,0-1 0,0 1 0,0-1 1,0 1-1,0-1 0,0 0 1,0 1-1,1-1 0,-1 0 0,0 0 1,0 0-1,0 0 0,0 0 1,0 0-1,3 0 0,3 0 130,-1 0-1,1 0 1,0-1-1,0 0 1,0 0-1,11-3 1,-8-1-32,0 0 1,-1-1 0,0 0-1,0-1 1,-1 1 0,0-2 0,0 1-1,0-1 1,-1 0 0,-1-1 0,1 0-1,-1 0 1,-1 0 0,1-1 0,-2 1-1,1-1 1,-1 0 0,-1-1-1,0 1 1,0-1 0,1-15 0,-4 23-161,0 1 1,0 0-1,0 0 1,0-1-1,0 1 1,-1 0 0,1 0-1,-1 0 1,0 0-1,1 0 1,-1 0-1,0 0 1,0 0 0,-1 0-1,1 0 1,0 0-1,0 0 1,-1 1-1,1-1 1,-1 0-1,0 1 1,-2-2 0,1 1-18,-1 0 0,0 1 0,1-1 0,-1 1 1,0 0-1,0 0 0,1 0 0,-1 1 1,0-1-1,0 1 0,0 0 0,-4 1 1,-1-1-43,0 2 0,1-1 0,-1 1 0,1 0 0,-1 1 0,1 0 0,0 0 0,0 1 0,0 0 0,0 0 0,-8 7 0,4 2 52,0 0 1,2 0-1,-1 1 1,2 1-1,0 0 0,1 0 1,0 1-1,1 0 1,1 0-1,1 0 0,0 1 1,1 0-1,1 0 1,0 0-1,2 0 0,0 1 1,0-1-1,2 0 1,3 24-1,-4-38 18,1 1 0,0 0-1,0 0 1,0 0 0,0-1 0,1 1 0,-1 0-1,1-1 1,0 1 0,0-1 0,0 0 0,1 0-1,-1 0 1,1 0 0,0 0 0,0 0 0,0-1-1,0 1 1,0-1 0,0 0 0,0 0 0,1 0 0,-1 0-1,1-1 1,0 0 0,-1 1 0,1-1 0,0 0-1,0-1 1,0 1 0,0-1 0,0 0 0,0 1-1,-1-2 1,9 0 0,3-1 34,0 0 1,0-2-1,0 1 0,0-2 1,0 0-1,-1-1 0,27-14 1,-10 1-10,-2 0 1,40-33 0,-59 43-18,-1 0-1,1 0 1,-2-1 0,1 0 0,-1-1 0,-1 1-1,0-2 1,0 1 0,9-22 0,-13 11 126,-4 22-146,1 0-1,0 0 0,0 0 0,0-1 0,0 1 1,-1 0-1,1 0 0,0 0 0,0 0 1,0-1-1,-1 1 0,1 0 0,0 0 0,0 0 1,-1 0-1,1 0 0,0 0 0,0 0 1,-1 0-1,1-1 0,0 1 0,0 0 0,-1 0 1,1 0-1,0 0 0,0 0 0,-1 0 1,1 1-1,0-1 0,0 0 0,-1 0 1,1 0-1,0 0 0,0 0 0,-1 0 0,1 0 1,0 0-1,-1 1 0,-1 0 18,-1 1 0,1 0 0,-1 0 0,1 0 0,0 0 0,0 0 0,0 0 0,0 1 0,0-1 0,-2 5 0,0 1 58,0 0 1,0 1-1,0-1 1,1 1-1,1 0 1,-1 0-1,2 0 1,-1 0 0,0 15-1,2-23-58,1 0 0,-1 0 0,0 0 1,1 0-1,-1 0 0,1 0 0,-1 0 0,1 0 0,-1 0 0,1 0 0,0 0 1,0 0-1,-1 0 0,1-1 0,0 1 0,0 0 0,0-1 0,0 1 0,0 0 1,0-1-1,0 1 0,0-1 0,0 1 0,0-1 0,0 0 0,0 1 0,0-1 1,0 0-1,0 0 0,1 0 0,-1 0 0,0 0 0,0 0 0,0 0 0,0 0 1,0 0-1,2-1 0,47-10 500,-32 3-446,-1-2 0,0 0 0,0 0 0,19-17 1,-19 14-104,0 1 1,1 0 0,31-15 0,-48 27 22,-1 0 0,1-1-1,0 1 1,0 0 0,0 0 0,0-1-1,0 1 1,0 0 0,0 0 0,0 0 0,0 0-1,0 0 1,0 0 0,0 0 0,0 1-1,0-1 1,0 0 0,0 0 0,0 1 0,0-1-1,0 1 1,-1-1 0,1 1 0,0-1-1,0 1 1,0-1 0,-1 1 0,1 0 0,0-1-1,-1 1 1,1 0 0,0 0 0,-1 0 0,1-1-1,-1 1 1,1 0 0,-1 0 0,0 0-1,1 0 1,-1 0 0,0 0 0,0 0 0,0 0-1,1 0 1,-1 0 0,0 0 0,0 0-1,-1 1 1,2 64 199,-3-46-20,2-12-111,0 0 1,0 0-1,1 0 0,0 0 0,0 0 1,1-1-1,5 16 0,-7-22-36,1 1 0,0-1 0,0 1 0,0-1 0,0 1 0,1-1 0,-1 0 0,0 1 0,0-1 0,1 0 0,-1 0 0,1 0 0,-1 0 0,1 0 0,0-1 0,2 2-1,-1-1 2,0-1 0,0 1-1,1-1 1,-1 0 0,0 0-1,1 0 1,-1 0 0,0 0-1,0-1 1,1 0 0,-1 0-1,3-1 1,12-5-25,-1-1 0,0-1 0,-1-1-1,0 0 1,0-1 0,22-20 0,-22 17-4,1 0 1,0 2-1,1 0 0,0 1 1,22-10-1,-39 21 1,1-1 0,-1 1 0,0-1 0,0 1 0,0 0 0,0-1 0,0 1 0,0 0 0,0 0 0,1 0 0,-1 0 0,0 0 0,0 0 0,0 0 0,0 0 0,1 0 0,-1 1 0,0-1 0,0 0 0,0 1 0,0-1 0,0 1 0,0-1 0,0 1 0,0-1 0,0 1 0,0 0 0,0 0 0,0-1 0,0 1 0,-1 0 0,1 0 0,0 0 0,-1 0 0,1 0 0,0 0 0,-1 0 0,1 0 0,-1 0 0,0 0 0,1 0 0,-1 1 0,0-1 0,1 0 0,-1 0 0,0 2 0,1 9 0,0-1 0,-1 1 0,-2 24 0,1-13 0,1-15 1,0 28 2,0-35-4,0 0 1,0-1-1,0 1 0,0 0 1,0-1-1,0 1 1,0 0-1,0 0 0,0-1 1,0 1-1,0 0 1,0-1-1,1 1 1,-1 0-1,0-1 0,1 1 1,-1 0-1,0-1 1,1 1-1,-1-1 1,1 1-1,-1-1 0,1 1 1,-1-1-1,1 1 1,-1-1-1,1 1 0,0-1 1,-1 0-1,1 1 1,0-1-1,-1 0 1,2 1-1,0-3-357,0 0 0,0 0 0,-1 0 0,1-1 0,0 1 0,-1 0-1,0-1 1,0 1 0,0-1 0,0 1 0,0-1 0,0 0 0,-1 1 0,1-1 0,-1 0 0,1-4 0,-1 4-255,3-31-6284,-2-7-3032</inkml:trace>
</inkml:ink>
</file>

<file path=ppt/ink/ink3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7:45.429"/>
    </inkml:context>
    <inkml:brush xml:id="br0">
      <inkml:brushProperty name="width" value="0.025" units="cm"/>
      <inkml:brushProperty name="height" value="0.025" units="cm"/>
    </inkml:brush>
  </inkml:definitions>
  <inkml:trace contextRef="#ctx0" brushRef="#br0">1 1 8776,'0'0'5285,"10"49"-5925,9-37-1891,2-1-3875</inkml:trace>
</inkml:ink>
</file>

<file path=ppt/ink/ink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7:08.255"/>
    </inkml:context>
    <inkml:brush xml:id="br0">
      <inkml:brushProperty name="width" value="0.025" units="cm"/>
      <inkml:brushProperty name="height" value="0.025" units="cm"/>
    </inkml:brush>
  </inkml:definitions>
  <inkml:trace contextRef="#ctx0" brushRef="#br0">0 5 16464,'0'0'14669,"51"1"-15309,-41-1-3844,5-6-10603</inkml:trace>
</inkml:ink>
</file>

<file path=ppt/ink/ink3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7:45.819"/>
    </inkml:context>
    <inkml:brush xml:id="br0">
      <inkml:brushProperty name="width" value="0.025" units="cm"/>
      <inkml:brushProperty name="height" value="0.025" units="cm"/>
    </inkml:brush>
  </inkml:definitions>
  <inkml:trace contextRef="#ctx0" brushRef="#br0">217 426 13453,'0'0'9358,"8"0"-7612,-2 1-1519,-1 0 0,0-1 1,0 0-1,0 0 1,0-1-1,1 1 1,-1-1-1,0 0 1,0-1-1,0 1 1,0-1-1,-1 0 1,1 0-1,0 0 0,-1-1 1,1 0-1,-1 0 1,0 0-1,0 0 1,0 0-1,-1-1 1,6-6-1,-7 7-86,1 0 0,-1 0 0,0 0-1,0-1 1,0 1 0,0-1 0,-1 0 0,1 1-1,-1-1 1,0 0 0,1-4 0,-2 7-100,0 0 0,0 1-1,0-1 1,0 0 0,-1 0 0,1 0 0,0 0 0,0 1-1,0-1 1,-1 0 0,1 0 0,0 0 0,-1 1 0,1-1 0,0 0-1,-1 1 1,1-1 0,-1 0 0,0 1 0,1-1 0,-2 0 0,1 0-15,-1 0 0,1 0 0,-1 1 0,0-1 0,1 1 0,-1-1 0,0 1 0,1 0 0,-1-1 0,0 1 0,0 0 0,1 0 0,-1 0 0,-2 1 0,-3 0-26,0 1 0,0 0 0,0 1 0,1-1 0,-1 1 0,1 1 0,0-1 0,0 1 0,0 0 0,0 0 0,1 1 0,0-1 0,0 1 0,0 1 0,0-1 0,1 1 0,0-1 0,0 1 0,0 0 0,-3 8 0,1-2 0,1-1 0,0 1 0,1 0 0,0 0 0,0 0 0,1 0 0,1 1 0,0 0 0,1-1 0,0 21 0,2-30 0,0 0 0,-1 0 0,1-1 0,0 1 0,0 0 0,1-1 0,-1 1 0,1-1 0,-1 1 0,1-1 0,0 0 0,0 1 0,0-1 0,0 0 0,0 0 0,0 0 0,0-1 0,1 1 0,-1-1 0,1 1 0,-1-1 0,1 0 0,0 0 0,0 0 0,-1 0 0,1 0 0,0 0 0,0-1 0,0 0 0,0 1 0,0-1 0,5-1 0,1 2 0,0-2 0,0 1 0,0-1 0,0 0 0,-1-1 0,1 0 0,0 0 0,-1-1 0,16-7 0,-18 6-346,1 0 1,-1 0-1,0-1 0,0 0 0,8-9 1,-11 11-107,0-1 1,0 0-1,-1 0 0,1 0 1,-1-1-1,0 1 1,0-1-1,-1 1 1,1-1-1,-1 1 0,0-1 1,0 0-1,-1 0 1,1 0-1,-1-6 1,-1-29-6778</inkml:trace>
  <inkml:trace contextRef="#ctx0" brushRef="#br0" timeOffset="1">1 0 19154,'0'0'5798,"47"57"-20917</inkml:trace>
</inkml:ink>
</file>

<file path=ppt/ink/ink3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7:46.393"/>
    </inkml:context>
    <inkml:brush xml:id="br0">
      <inkml:brushProperty name="width" value="0.025" units="cm"/>
      <inkml:brushProperty name="height" value="0.025" units="cm"/>
    </inkml:brush>
  </inkml:definitions>
  <inkml:trace contextRef="#ctx0" brushRef="#br0">2 0 15631,'0'0'4345,"-1"11"-2973,0 54-165,3 0 0,17 114 0,3 29 804,-20-23 2014,3-258-3897,3 1 1,3 0-1,4 1 0,38-115 0,-48 172-139,1 0 0,1 0 0,1 0 0,0 1 0,0 0 0,2 1 0,-1 0 0,2 0 0,12-11 1,-14 15 0,1 1 0,0 0 1,0 0-1,1 2 0,-1-1 1,1 1-1,0 0 0,1 1 1,-1 1-1,1 0 0,0 0 1,15-1-1,-41 9 23,1 0 1,1 1-1,-22 12 0,7-4 9,5-3-40,-51 28 111,66-35-140,1 1 0,0-1 0,0 1 0,0 0 0,1 0 0,0 0 1,0 1-1,-6 8 0,11-14-50,-1 1-1,1-1 1,0 1 0,-1-1-1,1 1 1,0-1 0,-1 1 0,1-1-1,0 1 1,0-1 0,0 1 0,-1 0-1,1-1 1,0 1 0,0-1 0,0 1-1,0-1 1,0 1 0,0 0 0,0-1-1,0 1 1,0-1 0,0 1 0,1-1-1,-1 1 1,0 0 0,0-1 0,0 1-1,1-1 1,-1 1 0,0-1 0,1 1-1,-1-1 1,1 1 0,23 4-3204,31-13-3025,-14-7 293</inkml:trace>
</inkml:ink>
</file>

<file path=ppt/ink/ink3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7:46.830"/>
    </inkml:context>
    <inkml:brush xml:id="br0">
      <inkml:brushProperty name="width" value="0.025" units="cm"/>
      <inkml:brushProperty name="height" value="0.025" units="cm"/>
    </inkml:brush>
  </inkml:definitions>
  <inkml:trace contextRef="#ctx0" brushRef="#br0">120 38 11115,'0'0'13068,"-8"-2"-11653,6 1-1336,0 0 0,-1 0 0,1 1 0,-1-1 0,1 1 0,-1-1 0,1 1 0,-1 0 0,1 0 0,-1 0 0,1 1 0,-1-1 0,1 0 0,-5 2 0,4 0-19,0 0 0,0 0 0,0 0 1,0 0-1,0 1 0,1-1 0,-1 1 1,1 0-1,0 0 0,-1 0 0,1 0 1,1 0-1,-3 4 0,-1 2 43,0 1-1,1 0 1,0 0-1,0 0 1,1 0-1,1 0 1,-1 1-1,2-1 1,-1 14-1,2-23-94,0 0 0,0-1-1,0 1 1,0 0 0,0 0 0,0-1 0,0 1-1,0 0 1,0 0 0,1 0 0,-1-1 0,0 1-1,1 0 1,-1-1 0,0 1 0,1 0 0,-1-1-1,1 1 1,-1 0 0,1-1 0,-1 1 0,1-1-1,0 1 1,-1-1 0,1 1 0,0-1 0,-1 0-1,1 1 1,0-1 0,-1 0 0,2 1 0,29-4 414,-21 0-256,0-1-1,1 0 1,16-11 0,24-23 3,-41 29-164,0 0 0,1 1 0,0 1 0,0-1 0,1 2 0,0 0-1,0 0 1,16-5 0,-27 11-11,-1 0 0,1 0 0,-1 0 0,1 0-1,-1 0 1,1 0 0,-1 0 0,1 0 0,-1 1 0,1-1-1,-1 0 1,1 0 0,-1 0 0,1 1 0,-1-1-1,1 0 1,-1 0 0,1 1 0,-1-1 0,1 1 0,-1-1-1,0 0 1,1 1 0,-1-1 0,0 1 0,1-1 0,-1 1-1,0-1 1,0 1 0,1-1 0,-1 1 0,0-1 0,0 1-1,0 0 1,3 29 20,-11 28 103,8-58-76,-1 0 1,1 0 0,0 0-1,0-1 1,0 1 0,0 0-1,0 0 1,0 0 0,0 0-1,0 0 1,0 0-1,-1 0 1,1 0 0,0-1-1,0 1 1,0 0 0,0 0-1,0 0 1,0 0 0,-1 0-1,1 0 1,0 0 0,0 0-1,0 0 1,0 0-1,0 0 1,-1 0 0,1 0-1,0 0 1,0 0 0,0 0-1,0 0 1,0 0 0,-1 0-1,1 0 1,0 0-1,0 0 1,0 0 0,0 1-1,0-1 1,0 0 0,-1 0-1,1 0 1,0 0 0,0 0-1,-3-30 420,1-41-478,2 71 18,0-4-20,0-1 0,0 1 0,0 0 0,0-1-1,1 1 1,0 0 0,0-1 0,2-7 0,-2 11-42,1 0 0,-1 0 0,0 0 0,0-1 0,1 1 0,-1 0 0,1 1 0,-1-1 0,1 0 0,-1 0 0,1 1 0,-1-1 0,1 1 0,0-1 0,-1 1 1,1 0-1,0-1 0,-1 1 0,1 0 0,0 0 0,-1 0 0,1 1 0,0-1 0,0 0 0,1 1 0,43 4-2748,-33-2 1044,0-1 0,0-1 0,0 0 0,1-1 1,-1 0-1,0-2 0,26-4 0,-2-7-7412</inkml:trace>
</inkml:ink>
</file>

<file path=ppt/ink/ink3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7:48.078"/>
    </inkml:context>
    <inkml:brush xml:id="br0">
      <inkml:brushProperty name="width" value="0.025" units="cm"/>
      <inkml:brushProperty name="height" value="0.025" units="cm"/>
    </inkml:brush>
  </inkml:definitions>
  <inkml:trace contextRef="#ctx0" brushRef="#br0">90 482 2498,'0'0'16822,"-9"3"-14853,4-1-1830,0 0 0,1 1 0,-1-1 0,1 1-1,-1 0 1,1 0 0,0 1 0,0-1 0,0 1-1,1 0 1,-1 0 0,1 0 0,0 0 0,0 0-1,0 1 1,1 0 0,0-1 0,0 1 0,0 0-1,0 0 1,1 0 0,0 1 0,-1 7 0,1-9-36,0 1 0,0 0 0,1-1 0,-1 1 0,1 0 0,1-1 0,-1 1 1,2 6-1,-2-10-86,1 0 0,-1 0 0,1 0 0,0 0 0,-1 0 0,1 0 0,0 0 0,0 0 0,0 0 0,0 0 1,0 0-1,0 0 0,0-1 0,0 1 0,0 0 0,0-1 0,0 1 0,0-1 0,0 1 0,1-1 0,-1 0 0,0 1 0,0-1 1,0 0-1,1 0 0,-1 0 0,0 0 0,0 0 0,1 0 0,-1 0 0,0 0 0,0-1 0,1 1 0,-1 0 0,1-1 0,5-1 17,-1-1 0,0 1-1,0-1 1,0 0 0,0 0-1,0-1 1,0 0 0,-1 0-1,0 0 1,0-1-1,0 0 1,-1 1 0,1-2-1,-1 1 1,0 0 0,4-8-1,-3 4-17,1-1-1,-2 1 1,1-1-1,-1 0 0,-1 0 1,1 0-1,-2-1 1,0 1-1,2-18 0,-7 6-137,3 22 115,0 0 1,0 0 0,-1 0 0,1 0-1,0 0 1,0-1 0,-1 1 0,1 0-1,0 0 1,0 0 0,-1 0 0,1 0-1,0 0 1,0 0 0,0 0 0,-1 1-1,1-1 1,0 0 0,0 0 0,-1 0-1,1 0 1,0 0 0,0 0 0,0 0-1,-1 0 1,1 1 0,0-1 0,0 0-1,0 0 1,0 0 0,-1 0 0,1 1-1,0-1 1,0 0 0,0 0 0,0 0-1,0 1 1,0-1 0,0 0 0,0 0-1,-1 0 1,1 1 0,-14 37-195,11-24 247,1 0 0,1 0 0,0 0 1,1 0-1,1 16 0,-1-28-17,0 0 0,0 0-1,1-1 1,-1 1 0,0 0 0,1 0 0,-1 0 0,1 0-1,0-1 1,0 1 0,-1 0 0,1-1 0,0 1 0,0 0-1,1-1 1,-1 1 0,0-1 0,0 0 0,1 1 0,-1-1-1,1 0 1,-1 0 0,1 0 0,0 0 0,-1 0 0,1 0 0,0-1-1,-1 1 1,1 0 0,0-1 0,0 1 0,0-1 0,0 0-1,0 0 1,-1 0 0,1 0 0,0 0 0,0 0 0,0 0-1,0 0 1,0-1 0,0 1 0,-1-1 0,1 1 0,0-1-1,0 0 1,-1 0 0,1 0 0,2-1 0,5-3 39,-1 0 0,1-1 0,-1 0 1,0 0-1,0 0 0,-1-1 0,0-1 1,0 1-1,0-1 0,5-9 0,5-9-37,0-1 0,12-29 0,-9 2-59,-2-1-1,20-104 1,-53 261 291,3-35 169,3 1 0,3 0 0,3 71 0,3-138-425,0 1 1,0-1-1,0 1 0,1-1 0,-1 1 0,0-1 1,1 1-1,-1-1 0,1 1 0,-1-1 0,1 1 1,0-1-1,-1 0 0,1 0 0,0 1 1,0-1-1,0 0 0,0 0 0,0 0 0,0 0 1,1 0-1,-1 0 0,0 0 0,0 0 0,1 0 1,-1-1-1,1 1 0,-1-1 0,0 1 1,1-1-1,-1 1 0,1-1 0,-1 0 0,1 0 1,-1 1-1,1-1 0,-1 0 0,1-1 0,-1 1 1,1 0-1,-1 0 0,1-1 0,-1 1 1,1 0-1,1-2 0,4 0-167,0 0 1,0-1-1,0 0 0,-1 0 1,1 0-1,-1-1 0,0 0 1,7-6-1,-7 4-429,1-1 0,-2 0-1,1-1 1,-1 1 0,0-1 0,0 0 0,-1 0-1,0-1 1,0 1 0,-1-1 0,3-14 0,1-10-841,4-63 0,-3 16 85,10-25-485,-5 30 3765,-10 53 5829,-11 224-6472,0 22 2237,8-222-3509,-1 0 0,1 0-1,0 1 1,0-1 0,0 0 0,1 1 0,-1-1 0,0 0 0,1 1 0,-1-1 0,1 0 0,0 0 0,0 0 0,0 0 0,0 1-1,0-1 1,0 0 0,1-1 0,-1 1 0,0 0 0,1 0 0,0-1 0,-1 1 0,1-1 0,0 1 0,0-1 0,0 0 0,0 1-1,0-1 1,0 0 0,0-1 0,0 1 0,1 0 0,-1 0 0,0-1 0,0 0 0,1 1 0,-1-1 0,0 0 0,1 0 0,-1 0-1,0 0 1,1-1 0,2 0 0,2 0-192,0-1-1,0 0 0,0-1 0,-1 1 1,1-1-1,-1-1 0,1 1 1,-1-1-1,0 0 0,-1-1 0,1 1 1,-1-1-1,7-8 0,-6 5-398,0 0 0,-1-1 0,0 0-1,-1 0 1,0 0 0,0 0 0,-1-1-1,0 1 1,-1-1 0,3-16 0,-6-28 245,1 54 390,0-1 0,-1 1 0,1 0 0,0 0 0,0-1 0,-1 1 0,1 0 0,0 0 0,-1 0 0,1-1-1,-1 1 1,1 0 0,0 0 0,-1 0 0,1 0 0,0 0 0,-1 0 0,1 0 0,-1 0 0,1 0 0,0 0 0,-1 0 0,1 0-1,-1 0 1,1 0 0,0 0 0,-1 0 0,1 0 0,0 0 0,-1 1 0,1-1 0,-1 0 0,1 0 0,0 0 0,0 1-1,-1-1 1,1 0 0,0 0 0,-1 1 0,1-1 0,0 0 0,0 1 0,-1-1 0,1 0 0,0 1 0,0-1 0,0 1 0,-19 16 455,18-16-311,-2 3 2,-1 0 0,1 0-1,1 1 1,-1 0 0,1-1 0,-1 1 0,1 0 0,1 0-1,-1 0 1,1 0 0,0 1 0,0-1 0,0 0-1,1 0 1,0 1 0,0-1 0,1 11 0,-1-11-189,1 0 0,-1-1 0,1 1 0,0 0-1,0 0 1,1-1 0,-1 1 0,1-1 0,0 1 0,0-1 0,1 0 0,-1 0 0,1 0 0,0 0 0,0 0 0,0 0 0,1-1 0,-1 0 0,8 5 0,-9-6 6,1-2 0,-1 1 0,1 0 0,-1 0 0,1-1 0,0 1 0,0-1 1,-1 0-1,1 0 0,0 0 0,0 0 0,-1-1 0,1 1 0,0-1 0,-1 1 0,1-1 0,-1 0 0,1 0 0,-1 0 1,1-1-1,-1 1 0,1 0 0,-1-1 0,0 0 0,0 1 0,0-1 0,0 0 0,0 0 0,0 0 0,-1 0 0,3-4 0,7-8 176,-2-1-1,1 0 0,11-27 1,-16 31-192,11-27 5,-1-1 0,-3 0 0,-1 0 0,-1-2 0,-3 1 0,-1-1 0,-2 0 0,-2-62 0,-6 94-16,-4 16 0,-8 14 0,3 9 0,1 0 0,1 0 0,1 1 0,2 0 0,1 1 0,2 0 0,1 0 0,0 51 0,4-78 0,0 0 0,0 0 0,1 0 0,-1 0 0,1 0 0,1 0 0,-1 0 0,0 0 0,1-1 0,0 1 0,0 0 0,1-1 0,-1 1 0,1-1 0,0 0 0,6 7 0,-4-7 0,0 0 0,1 0 0,-1-1 0,1 1 0,-1-1 0,1-1 0,0 1 0,0-1 0,0 0 0,1-1 0,-1 1 0,0-1 0,7 0 0,-10 0-2,101 5-1975,-98-5 1604,0-1 1,0-1 0,0 1-1,0-1 1,0 0 0,0 0-1,0-1 1,-1 0 0,1 0-1,0 0 1,-1-1 0,0 0-1,1 0 1,6-5 0,6-17-8688</inkml:trace>
</inkml:ink>
</file>

<file path=ppt/ink/ink3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7:48.531"/>
    </inkml:context>
    <inkml:brush xml:id="br0">
      <inkml:brushProperty name="width" value="0.025" units="cm"/>
      <inkml:brushProperty name="height" value="0.025" units="cm"/>
    </inkml:brush>
  </inkml:definitions>
  <inkml:trace contextRef="#ctx0" brushRef="#br0">0 118 17296,'8'-13'2307,"12"-2"575,9 0-511,15 3-962,11-1-480,9 3-385,6 3-384,1-2-288,-6-1-2594,-15-3-3588</inkml:trace>
</inkml:ink>
</file>

<file path=ppt/ink/ink3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7:49.203"/>
    </inkml:context>
    <inkml:brush xml:id="br0">
      <inkml:brushProperty name="width" value="0.025" units="cm"/>
      <inkml:brushProperty name="height" value="0.025" units="cm"/>
    </inkml:brush>
  </inkml:definitions>
  <inkml:trace contextRef="#ctx0" brushRef="#br0">0 239 17040,'0'0'4340,"9"12"-3080,6 10-662,-1 0 0,-1 1 0,14 35 0,-24-50-448,0 0-1,0 0 1,1-1 0,0 1 0,0-1 0,1 0 0,0 0 0,9 9 0,-13-14-80,1-1 1,-1 0-1,1 0 0,-1 0 1,1 0-1,0 0 1,0 0-1,-1-1 0,1 1 1,0 0-1,0-1 1,0 1-1,-1-1 1,1 0-1,0 0 0,0 0 1,2 0-1,-1 0 35,0-1-1,0 0 1,0 0 0,-1 0-1,1 0 1,0-1-1,-1 1 1,1-1-1,-1 1 1,1-1 0,-1 0-1,0 0 1,0 0-1,3-4 1,10-13 153,-2-1-1,0 0 1,-1-1 0,-1 0-1,-1-1 1,0 0 0,-2-1-1,9-42 1,-7 25-316,-3-1 0,-1 0 0,0-43 0,-6 99-553,-1 61-5679,-2-25-3037,-1-18-3443</inkml:trace>
</inkml:ink>
</file>

<file path=ppt/ink/ink3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7:49.656"/>
    </inkml:context>
    <inkml:brush xml:id="br0">
      <inkml:brushProperty name="width" value="0.025" units="cm"/>
      <inkml:brushProperty name="height" value="0.025" units="cm"/>
    </inkml:brush>
  </inkml:definitions>
  <inkml:trace contextRef="#ctx0" brushRef="#br0">63 214 10666,'0'0'9599,"6"-11"-6621,-3 8-2707,21-46 1841,-22 47-1978,-1 0 0,-1 0 0,1 0 0,0-1 0,0 1 0,-1 0 0,1-1 1,-1 1-1,0 0 0,0-1 0,0 1 0,0-1 0,0 1 0,-1 0 0,1-1 0,0 1 0,-1 0 0,0-1 0,0 1 0,0 0 0,0 0 0,0 0 0,-2-3 0,3 4-117,-1 0 0,0 0 0,0 1-1,0-1 1,0 0 0,0 0 0,1 1-1,-2-1 1,1 0 0,0 1 0,0-1-1,0 1 1,0 0 0,0-1 0,0 1-1,0 0 1,-1-1 0,1 1 0,0 0-1,0 0 1,0 0 0,-1 0 0,1 0-1,0 1 1,-2-1 0,1 1-18,-1 1 0,1-1 0,0 0 0,0 1 0,0-1 0,0 1 0,0-1 0,0 1 0,0 0 1,1 0-1,-3 3 0,-2 5-2,0 0 0,1 0 1,0 0-1,-4 13 0,8-22 14,0 0 0,0 0 0,1 1 0,-1-1 0,1 1 1,-1-1-1,1 0 0,-1 1 0,1-1 0,0 1 0,-1-1 0,1 1 0,0-1 0,0 1 0,0-1 0,1 1 0,-1-1 0,0 1 0,0-1 0,1 1 0,-1-1 0,1 1 0,-1-1 0,1 1 0,0-1 0,0 0 0,-1 0 0,1 1 0,0-1 0,0 0 0,2 1 0,0 0 10,1-1-1,-1-1 1,1 1-1,0 0 1,-1-1-1,1 0 1,0 0-1,0 0 1,-1 0-1,1 0 1,0-1-1,4-1 1,112-28 64,-93 21 72,1 1 0,0 1 0,1 2 0,50-3 0,-78 8-138,-1 0 1,0 0-1,0 0 1,0-1-1,0 1 0,1 0 1,-1 0-1,0 0 1,0 0-1,0 0 1,0 0-1,0-1 1,1 1-1,-1 0 0,0 0 1,0 0-1,0 0 1,0-1-1,0 1 1,0 0-1,0 0 1,0 0-1,0 0 0,0-1 1,0 1-1,0 0 1,0 0-1,0 0 1,0-1-1,0 1 1,0 0-1,0 0 0,0 0 1,0-1-1,0 1 1,0 0-1,0 0 1,0 0-1,0 0 1,0-1-1,0 1 0,0 0 1,-1 0-1,1 0 1,0 0-1,0-1 1,0 1-1,0 0 1,0 0-1,-1 0 0,1 0 1,0 0-1,0 0 1,0 0-1,0 0 1,-1-1-1,1 1 0,-9-10 877,-137-117-896,148 124-27,10 4-87,11 4-588,65 21-5388,-27-19-2373,-20-7-1765</inkml:trace>
</inkml:ink>
</file>

<file path=ppt/ink/ink3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7:50.027"/>
    </inkml:context>
    <inkml:brush xml:id="br0">
      <inkml:brushProperty name="width" value="0.025" units="cm"/>
      <inkml:brushProperty name="height" value="0.025" units="cm"/>
    </inkml:brush>
  </inkml:definitions>
  <inkml:trace contextRef="#ctx0" brushRef="#br0">266 1 17905,'-11'0'2712,"-4"1"-2061,0 0 0,-1 1 1,1 1-1,0 1 0,0 0 1,1 1-1,-1 0 0,1 1 0,-17 10 1,21-11-586,1 0 1,0 1-1,0 0 0,0 1 1,1-1-1,0 1 1,0 1-1,-10 13 1,17-21-70,1 0 1,0 1 0,0-1 0,0 1 0,0-1 0,0 0 0,-1 1-1,1-1 1,0 0 0,0 1 0,0-1 0,0 1 0,0-1-1,0 0 1,0 1 0,0-1 0,0 1 0,1-1 0,-1 0 0,0 1-1,0-1 1,0 1 0,0-1 0,0 0 0,1 1 0,-1-1 0,0 0-1,0 1 1,1-1 0,-1 0 0,0 0 0,0 1 0,1-1-1,-1 0 1,0 0 0,1 1 0,-1-1 0,0 0 0,1 0 0,-1 0-1,1 0 1,-1 0 0,0 1 0,1-1 0,-1 0 0,0 0 0,1 0-1,-1 0 1,1 0 0,-1 0 0,0 0 0,1 0 0,-1 0-1,1-1 1,31 1-27,-22 0-5,42-2-263,-30 1-13,0 0 0,0 1 0,0 2 0,28 4 0,-48-5 316,0-1 1,-1 0-1,1 1 1,0-1-1,-1 1 1,1-1-1,-1 1 1,1 0-1,-1-1 1,1 1-1,-1 0 1,0 0-1,1 0 0,-1 0 1,0 0-1,0 1 1,0-1-1,0 0 1,0 1-1,0-1 1,0 0-1,0 1 1,0-1-1,-1 1 1,1-1-1,0 1 1,-1 0-1,0-1 0,1 1 1,-1-1-1,0 1 1,0 0-1,0-1 1,0 1-1,0 0 1,0-1-1,0 1 1,-1 0-1,1-1 1,0 1-1,-1 0 0,0-1 1,-1 3-1,-1 4 210,-1 0-1,0-1 0,-1 0 1,1 0-1,-2 0 1,1-1-1,-8 8 0,2-4 6,7-5-211,0 0-1,-1 0 1,1-1 0,-1 1 0,0-1 0,-1-1-1,1 1 1,-1-1 0,1 0 0,-1 0 0,0 0-1,0-1 1,-11 3 0,21-21-5343,14-10-892,12-4-3555</inkml:trace>
</inkml:ink>
</file>

<file path=ppt/ink/ink3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7:50.495"/>
    </inkml:context>
    <inkml:brush xml:id="br0">
      <inkml:brushProperty name="width" value="0.025" units="cm"/>
      <inkml:brushProperty name="height" value="0.025" units="cm"/>
    </inkml:brush>
  </inkml:definitions>
  <inkml:trace contextRef="#ctx0" brushRef="#br0">129 267 14157,'0'0'5472,"-8"6"-3363,-4 2-1639,1 1 0,0 0-1,1 1 1,0 0 0,0 1 0,-9 14 0,14-18-321,1-1 1,0 1-1,0 0 1,0 1-1,1-1 1,0 1-1,0-1 0,1 1 1,0 0-1,1 0 1,-1 0-1,2 0 1,-1 0-1,1 9 0,0-15-126,1 0-1,-1 0 0,0 0 1,1 0-1,-1 0 0,1 0 1,0 0-1,0 0 0,0 0 1,0 0-1,0 0 0,0-1 1,0 1-1,0 0 0,1-1 1,-1 1-1,0-1 0,1 0 1,0 1-1,-1-1 0,1 0 1,3 2-1,0-1-1,-1-1-1,0 0 0,0 0 1,1 0-1,-1 0 1,1-1-1,-1 0 0,1 0 1,-1 0-1,7-1 1,-1 0-4,1-1 0,0-1 0,-1 0 0,1 0 0,-1-1 0,0 0 0,0-1 0,11-7 0,-8 1-2,-1 0 0,0-1 0,0 0 1,-1-1-1,-1 0 0,0-1 0,-1 0 0,-1-1 0,0 1 1,0-2-1,-2 1 0,0-1 0,-1 0 0,-1 0 0,0-1 1,-1 1-1,0-1 0,-2 0 0,0 1 0,-1-1 0,-1 0 1,0 0-1,-1 0 0,-5-19 0,5 31-12,0-1 1,-1 1-1,1 0 0,-1 0 1,0 0-1,0 0 1,-1 0-1,0 0 0,1 1 1,-2 0-1,1 0 0,0 0 1,-1 0-1,0 0 1,0 1-1,0 0 0,-9-4 1,10 5-9,0 1 0,0 0 0,-1-1 0,1 1 0,-1 1 0,1-1 0,-1 1 0,1-1 0,-1 1 0,1 1 0,-1-1 0,1 1 0,-1-1 0,1 1 0,-1 1 0,1-1 0,0 1 0,-1-1 0,1 1 0,0 0 0,0 1 0,0-1 0,-3 4 0,-3 1 85,1 1 0,0 0 1,1 0-1,0 1 0,1 0 0,-1 0 0,2 1 0,-1 0 0,2 0 0,-1 1 0,1-1 0,1 1 0,-6 19 0,10-29-65,0 1 0,0-1 0,0 0 0,1 1 0,-1-1 0,0 1 1,1-1-1,-1 0 0,1 1 0,0-1 0,-1 0 0,1 0 0,0 1 0,0-1 0,-1 0 0,1 0 0,0 0 0,0 0 0,0 0 0,1 0 0,-1 0 0,0 0 0,0-1 0,0 1 0,1 0 0,-1-1 0,0 1 0,1-1 0,-1 1 0,0-1 0,1 0 0,-1 1 0,1-1 0,-1 0 0,1 0 0,-1 0 0,0 0 0,3 0 0,63-3 94,-63 3-94,49-10-352,-42 7 145,0 0 0,0 1 0,0 0 0,0 1 0,0 0-1,0 0 1,1 1 0,-1 1 0,0 0 0,0 1 0,12 3 0,-20-3 199,0 0 1,0 0 0,0 0-1,-1 0 1,1 1 0,0-1-1,-1 1 1,0 0 0,0 0-1,1 0 1,-2 0 0,1 0-1,0 1 1,-1-1 0,1 0-1,-1 1 1,0-1-1,0 1 1,-1-1 0,1 1-1,0 5 1,1 13 500,-1 0-1,-3 32 0,1-21-67,1-23-446,-1-4 74,1 1 1,0-1-1,1 1 0,-1-1 0,1 1 0,4 11 1,-5-17-90,1 0 1,-1 0 0,1 0-1,-1-1 1,1 1 0,-1 0-1,1 0 1,-1-1 0,1 1-1,0 0 1,-1-1 0,1 1 0,0-1-1,0 1 1,0-1 0,-1 1-1,1-1 1,0 1 0,0-1-1,0 0 1,1 1 0,1-1-112,-1 0 1,0 0 0,0 0 0,1-1-1,-1 1 1,0-1 0,0 1 0,1-1-1,-1 0 1,0 0 0,0 0 0,4-2-1,2-4-1248,0 1 0,0-1-1,0 0 1,-1 0 0,0-1 0,-1 0-1,1 0 1,6-14 0,9-16-6500</inkml:trace>
</inkml:ink>
</file>

<file path=ppt/ink/ink3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7:50.917"/>
    </inkml:context>
    <inkml:brush xml:id="br0">
      <inkml:brushProperty name="width" value="0.025" units="cm"/>
      <inkml:brushProperty name="height" value="0.025" units="cm"/>
    </inkml:brush>
  </inkml:definitions>
  <inkml:trace contextRef="#ctx0" brushRef="#br0">12 1 10154,'0'0'14317,"-7"63"-13260,5-29-640,0-1-257,2-1-32,0-6-96,7-7 32,6-7-192,4-11-1314,2-1-351,-1-9-1859,-1-14-4259</inkml:trace>
</inkml:ink>
</file>

<file path=ppt/ink/ink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7:08.862"/>
    </inkml:context>
    <inkml:brush xml:id="br0">
      <inkml:brushProperty name="width" value="0.025" units="cm"/>
      <inkml:brushProperty name="height" value="0.025" units="cm"/>
    </inkml:brush>
  </inkml:definitions>
  <inkml:trace contextRef="#ctx0" brushRef="#br0">81 1 12780,'0'0'16880,"9"7"-16111,-2-2-721,0 1 1,-1-1 0,1 1-1,-1 0 1,-1 1 0,1 0 0,-1-1-1,0 2 1,-1-1 0,1 1-1,-1-1 1,-1 1 0,0 0-1,0 0 1,0 1 0,1 11-1,-3-2-117,-1 1 0,0-1 0,-1 1 0,-2-1-1,0 0 1,0 0 0,-2 0 0,0-1 0,-1 1 0,-14 26-1,-20 23-2876,-11-9-3335,14-26-2527</inkml:trace>
</inkml:ink>
</file>

<file path=ppt/ink/ink3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7:51.273"/>
    </inkml:context>
    <inkml:brush xml:id="br0">
      <inkml:brushProperty name="width" value="0.025" units="cm"/>
      <inkml:brushProperty name="height" value="0.025" units="cm"/>
    </inkml:brush>
  </inkml:definitions>
  <inkml:trace contextRef="#ctx0" brushRef="#br0">36 353 11883,'0'0'12225,"1"8"-10778,-1-6-1412,0-1 0,0 1 0,0 0 0,0-1 1,0 1-1,0 0 0,1-1 0,-1 1 0,0-1 0,1 1 0,-1 0 1,1-1-1,0 1 0,0-1 0,-1 0 0,1 1 0,0-1 0,0 0 1,0 1-1,1-1 0,-1 0 0,0 0 0,0 0 0,1 0 0,-1 0 1,0 0-1,1 0 0,-1-1 0,1 1 0,-1 0 0,1-1 0,-1 1 1,1-1-1,0 0 0,-1 1 0,1-1 0,0 0 0,-1 0 0,1 0 1,0 0-1,-1 0 0,1-1 0,-1 1 0,1 0 0,0-1 0,-1 1 1,3-2-1,5-1-9,-1 0-1,0 0 1,0-1 0,-1 0 0,1 0-1,-1-1 1,0 0 0,13-12 0,-16 14-8,0-1-1,-1 0 1,1 1 0,-1-2 0,0 1-1,0 0 1,0-1 0,0 1 0,-1-1-1,0 0 1,0 1 0,0-1 0,-1 0-1,0-1 1,0 1 0,1-6 0,-2 10-9,0 1 0,0-1 0,0 0 1,0 0-1,0 1 0,0-1 0,0 0 1,0 0-1,-1 1 0,1-1 0,0 0 1,-1 1-1,1-1 0,0 0 0,-1 1 1,1-1-1,0 0 0,-1 1 1,1-1-1,-1 1 0,1-1 0,-1 1 1,0-1-1,1 1 0,-1-1 0,0 1 1,1-1-1,-1 1 0,0 0 0,1-1 1,-1 1-1,0 0 0,1 0 0,-1 0 1,0 0-1,0-1 0,1 1 0,-1 0 1,0 0-1,0 0 0,1 0 0,-1 1 1,0-1-1,0 0 0,1 0 0,-1 0 1,0 1-1,0-1 0,1 0 0,-1 1 1,0-1-1,1 0 0,-1 1 0,-4 1 24,1 0-1,1 0 0,-1 0 0,0 1 1,0-1-1,1 1 0,0 0 0,-5 5 1,0 2 157,0 1 1,1 1-1,1-1 1,0 1-1,0 0 1,1 0-1,0 1 1,2 0-1,-1 0 1,1 0-1,1 0 1,0 0-1,1 0 1,1 1-1,1 21 1,0-32-170,0-1-1,0 0 1,0 1 0,0-1 0,0 0-1,0 0 1,0 1 0,1-1-1,-1 0 1,1 0 0,-1 0 0,1-1-1,0 1 1,0 0 0,0-1 0,0 1-1,0-1 1,0 0 0,1 1-1,-1-1 1,0 0 0,1 0 0,-1-1-1,0 1 1,1 0 0,-1-1 0,1 1-1,-1-1 1,1 0 0,-1 0-1,1 0 1,-1 0 0,5-1 0,1 0 23,-1 1 1,1-2 0,0 1 0,-1-1 0,1 0 0,-1 0-1,0-1 1,1 0 0,12-7 0,-15 6-441,0 0 1,0-1-1,0 1 1,0-1-1,-1 0 0,0 0 1,0 0-1,4-7 0,-6 7-308,1 0-1,-1 0 0,0 0 1,0 0-1,-1 0 0,0 0 1,0-1-1,0 1 0,0-1 1,-1 1-1,0 0 0,0-1 1,-1 1-1,1-1 0,-1 1 1,-2-8-1,-14-25-11301</inkml:trace>
  <inkml:trace contextRef="#ctx0" brushRef="#br0" timeOffset="1">0 1 16848,'0'0'6951,"60"46"-6919,-19-24-801,-1-3-2562,-2-6-2819</inkml:trace>
</inkml:ink>
</file>

<file path=ppt/ink/ink3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7:51.942"/>
    </inkml:context>
    <inkml:brush xml:id="br0">
      <inkml:brushProperty name="width" value="0.025" units="cm"/>
      <inkml:brushProperty name="height" value="0.025" units="cm"/>
    </inkml:brush>
  </inkml:definitions>
  <inkml:trace contextRef="#ctx0" brushRef="#br0">13 1 16047,'0'0'4602,"-3"12"-2974,2-5-1427,-1 2 111,0-1 0,0 1 0,1 0-1,0 0 1,1 0 0,0-1 0,0 1 0,1 0 0,0 0-1,0-1 1,1 1 0,3 8 0,1-2 48,1-1 1,1-1 0,0 1-1,0-2 1,20 23-1,-24-31-328,1 1 0,-1-1 0,1 0 0,0 0 0,0-1 0,1 1 0,-1-1 0,1 0 0,0-1 0,0 1 0,0-1 0,0 0 0,0-1 0,0 0 0,0 0-1,0 0 1,7 0 0,-11-1-38,0 0 0,0 0-1,-1 0 1,1 0-1,0 1 1,0-1 0,0 1-1,-1-1 1,1 1-1,0 0 1,-1 0-1,1 0 1,-1 0 0,1 0-1,-1 0 1,1 0-1,-1 0 1,1 0 0,-1 1-1,0-1 1,0 0-1,0 1 1,1 2 0,0 0 76,0 0-1,0 0 1,-1 0 0,1 1 0,-1-1 0,0 1 0,-1-1 0,1 1 0,-1 6 0,0-2 149,0-1 0,-1 1 1,0 0-1,-1-1 0,1 1 1,-2-1-1,1 0 0,-1 0 0,0 0 1,-6 9-1,7-14-190,0 0 1,0 0-1,0-1 1,0 1-1,0-1 1,-1 1-1,0-1 0,1 0 1,-1 0-1,0 0 1,0-1-1,0 1 1,0-1-1,0 1 1,0-1-1,-1 0 1,1 0-1,0 0 1,-1-1-1,1 1 0,0-1 1,-1 0-1,-5 0 1,6-1-126,0 0-1,0 0 1,1 0 0,-1 0 0,1 0 0,-1 0 0,1-1-1,-1 1 1,1-1 0,0 0 0,0 0 0,0 0 0,0 0-1,0 0 1,0 0 0,0-1 0,1 1 0,-1 0 0,1-1-1,0 1 1,0-1 0,0 0 0,0 1 0,0-1 0,0 0-1,1 0 1,-1 0 0,1-3 0,-1 2-401,1 1 1,0-1 0,-1 0-1,1 1 1,1-1-1,-1 1 1,0-1-1,1 0 1,0 1-1,0-1 1,0 1 0,0 0-1,0-1 1,1 1-1,0 0 1,-1 0-1,1 0 1,0 0 0,1 0-1,-1 0 1,3-3-1,2 1-555,-1 1 0,1-1-1,0 1 1,1 0 0,-1 1-1,1 0 1,-1 0 0,13-3-1,25-6-3232,7-2 3198,-3-5 4144,-6-9 3880,-38 23-5179,1-1 1,-1 1-1,0-1 0,-1 0 1,6-9-1,-10 14-1685,1 1 0,-1-1 1,0 1-1,1 0 0,-1-1 0,0 1 0,1 0 1,-1 0-1,1-1 0,-1 1 0,1 0 0,-1 0 1,1-1-1,-1 1 0,0 0 0,1 0 0,-1 0 1,1 0-1,-1 0 0,1 0 0,-1 0 0,1 0 1,-1 0-1,1 0 0,-1 0 0,1 0 0,-1 0 1,1 0-1,-1 1 0,1-1 0,-1 0 1,1 0-1,-1 0 0,1 1 0,-1-1 0,0 0 1,1 1-1,-1-1 0,0 0 0,1 1 0,-1-1 1,0 0-1,1 1 0,-1-1 0,0 1 0,0-1 1,1 1-1,-1-1 0,0 1 0,1 0-75,0 0-1,1 1 0,-1-1 0,0 0 1,1 0-1,-1 0 0,0 0 0,1-1 1,-1 1-1,1 0 0,-1-1 1,1 1-1,-1-1 0,4 1 0,59-10-555,-53 6-12,0 1-1,1 0 1,21 0-1,-31 2 556,1 1 0,-1-1-1,0 1 1,0 0 0,1 0-1,-1 0 1,0 0 0,0 0 0,0 0-1,0 1 1,0-1 0,0 0-1,-1 1 1,1 0 0,0 0-1,-1-1 1,1 1 0,-1 0-1,0 0 1,1 0 0,-1 0-1,1 4 1,22 60 8,-17-42 105,18 39 348,-10-27 242,13 46 0,-25-71-501,-1-1 1,0 0 0,0 1 0,-1-1-1,-1 1 1,0-1 0,0 1 0,-1-1-1,-3 15 1,2-20-113,1 0 0,-1-1 0,-1 1-1,1-1 1,-1 0 0,0 1 0,0-1 0,0-1-1,0 1 1,-1 0 0,1-1 0,-1 0-1,0 0 1,0 0 0,0 0 0,-1 0 0,1-1-1,0 0 1,-1 0 0,0 0 0,0-1 0,1 1-1,-1-1 1,0 0 0,-9 0 0,10 0-30,1-1 1,-1 0-1,1 0 0,-1 0 1,1 0-1,-1-1 1,1 1-1,-1-1 0,1 0 1,0 0-1,-1 0 1,1 0-1,0-1 1,0 1-1,0-1 0,0 0 1,0 0-1,0 0 1,0 0-1,1 0 0,-1-1 1,1 1-1,-1-1 1,1 0-1,0 0 0,0 0 1,0 0-1,1 0 1,-1 0-1,1 0 1,0 0-1,0-1 0,0 1 1,0 0-1,0-1 1,0-6-1,1-1-48,1 0 1,0 0-1,0 0 0,1 0 1,0 1-1,1-1 0,0 1 1,1-1-1,0 1 0,1 0 1,0 0-1,1 1 0,0 0 1,0 0-1,0 0 0,14-12 1,10-9-200,0 1 0,69-48 0,-94 74-514,-1 0 0,1-1 0,-1 0 0,0 0 0,0 0 0,-1 0 0,1-1 0,2-4 0,4-14-7147</inkml:trace>
</inkml:ink>
</file>

<file path=ppt/ink/ink3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7:52.638"/>
    </inkml:context>
    <inkml:brush xml:id="br0">
      <inkml:brushProperty name="width" value="0.025" units="cm"/>
      <inkml:brushProperty name="height" value="0.025" units="cm"/>
    </inkml:brush>
  </inkml:definitions>
  <inkml:trace contextRef="#ctx0" brushRef="#br0">215 38 19122,'0'-2'231,"1"1"0,-1 0 0,0-1-1,0 1 1,-1-1 0,1 1 0,0-1 0,0 1 0,-1-1-1,1 1 1,-1-1 0,1 1 0,-1 0 0,1-1 0,-1 1 0,0 0-1,0 0 1,0-1 0,0 1 0,0 0 0,0 0 0,0 0-1,0 0 1,-2-1 0,1 1-73,-1 0 1,1 1-1,0-1 1,0 1-1,0 0 0,0 0 1,-1 0-1,1 0 1,0 0-1,0 0 0,0 1 1,0-1-1,-1 1 1,-3 1-1,-3 2-109,0 0 1,0 1-1,0 0 1,0 0-1,1 1 1,-10 8-1,3 0-26,1 0-1,-17 24 1,27-33-70,0 0 0,1 0 0,0 1 0,0-1-1,0 1 1,1 0 0,0 0 0,0 0 0,0 0 0,1 0 0,0 0 0,-1 7 0,3-12-16,-1 0 1,0 0-1,1 0 0,-1 0 0,1 0 1,-1 0-1,1 0 0,0 0 1,-1 0-1,1 0 0,0-1 0,0 1 1,0 0-1,-1-1 0,1 1 1,0 0-1,0-1 0,0 1 0,0-1 1,0 1-1,0-1 0,0 0 1,0 1-1,0-1 0,0 0 0,1 0 1,0 1-1,40 5-1031,-30-5 778,-1 0 181,1 1-1,-1 1 1,0 0 0,-1 0-1,1 1 1,0 0-1,-1 1 1,0 0-1,0 1 1,-1 0 0,10 8-1,-15-11 219,0 1 0,0 0 0,0 1 0,-1-1 0,0 0 0,0 1 0,0 0 0,0 0 0,-1 0 0,0 0 0,0 0-1,0 0 1,-1 1 0,1-1 0,-1 1 0,-1-1 0,1 1 0,-1-1 0,0 1 0,0-1 0,0 1 0,-1-1 0,0 1 0,-3 9 0,3-10 91,-1 0-1,0 0 1,-1 0 0,1 0 0,-1 0 0,0-1 0,0 1-1,0-1 1,-1 0 0,1 0 0,-1 0 0,0 0 0,-1-1-1,1 1 1,0-1 0,-1 0 0,-7 3 0,4-2 34,-1 0 1,0-1 0,1 0-1,-1 0 1,0-1 0,-1-1-1,1 1 1,0-1 0,-14-1-1,21 0-241,0 0 0,1 0 0,-1 0 0,0 0 0,1 0 0,-1-1 0,0 1 0,1-1 0,-1 1 0,0-1-1,1 0 1,-1 0 0,1 1 0,-1-1 0,1 0 0,0 0 0,-1-1 0,1 1 0,0 0 0,0 0 0,-1 0 0,1-1-1,0 1 1,0-2 0,-1 0-269,1 0-1,0-1 0,1 1 1,-1 0-1,1 0 1,-1 0-1,1-1 0,0 1 1,0 0-1,0 0 0,1-1 1,0-2-1,1-5-1552,1 0 1,1 0-1,0 0 0,0 0 0,1 1 0,9-15 1,17-18-8049</inkml:trace>
</inkml:ink>
</file>

<file path=ppt/ink/ink3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7:53.196"/>
    </inkml:context>
    <inkml:brush xml:id="br0">
      <inkml:brushProperty name="width" value="0.025" units="cm"/>
      <inkml:brushProperty name="height" value="0.025" units="cm"/>
    </inkml:brush>
  </inkml:definitions>
  <inkml:trace contextRef="#ctx0" brushRef="#br0">65 146 10282,'0'0'9011,"11"-3"-6411,-3 1-2128,-1-1 0,0 0 0,1 0 0,-1-1 0,0 0-1,-1 0 1,11-9 0,-13 10-348,0 0-1,-1-1 0,0 1 1,0-1-1,0 0 0,0 0 1,-1 0-1,1 0 0,-1 0 1,0 0-1,0-1 0,-1 1 1,1-1-1,-1 0 0,0 1 1,1-10-1,-2 13-100,0-1-1,0 1 1,0 0 0,-1 0-1,1 0 1,0 0 0,0-1-1,-1 1 1,1 0-1,-1 0 1,1 0 0,-1 0-1,1 0 1,-1 0 0,0 0-1,0 0 1,1 0 0,-1 0-1,0 1 1,0-1 0,0 0-1,0 0 1,0 1 0,0-1-1,0 0 1,0 1 0,0-1-1,0 1 1,0 0-1,0-1 1,-1 1 0,1 0-1,0 0 1,0 0 0,0-1-1,-1 1 1,1 0 0,0 1-1,0-1 1,0 0 0,0 0-1,-1 0 1,0 1 0,-4 0-34,1 0 1,-1 0-1,1 0 1,0 1-1,-1 0 1,1 0-1,0 0 1,-6 4-1,3 1 6,0 1-1,0-1 0,1 1 1,0 0-1,0 1 1,1 0-1,0 0 0,1 0 1,0 1-1,0-1 1,1 1-1,1 0 1,-1 1-1,2-1 0,-1 1 1,2-1-1,-1 1 1,1 0-1,1-1 1,0 1-1,1 11 0,0-19 10,-1 0-1,1 0 1,0 0 0,0 1-1,0-1 1,0 0-1,0 0 1,1-1-1,-1 1 1,1 0 0,0 0-1,0-1 1,0 1-1,0-1 1,1 1-1,-1-1 1,0 0-1,1 0 1,4 3 0,-1-3 6,-1 1 1,0-2-1,1 1 1,-1 0-1,1-1 0,-1 0 1,1 0-1,0-1 1,0 1-1,8-2 1,1 0-8,1-1-1,-1-1 1,0 0 0,-1-2-1,1 1 1,-1-1 0,23-13 0,-16 7-9,-2-1 1,1-1 0,-2-1-1,0 0 1,0-2 0,-2 0-1,0-1 1,-1 0-1,16-24 1,-29 37 343,-3 6-50,-9 13 189,6-8-326,1-1 0,-1 1-1,2-1 1,-1 1 0,-2 7-1,5-12-131,-1 0-1,1 0 0,0 0 1,0 0-1,-1 0 0,1 0 0,0 0 1,1 0-1,-1 0 0,0-1 1,1 1-1,-1 0 0,1 0 1,-1 0-1,1 0 0,0-1 0,0 1 1,-1 0-1,1-1 0,1 1 1,-1 0-1,0-1 0,2 2 0,-1-1 29,1-1-1,-1 0 1,0 0-1,1 0 0,-1 0 1,1 0-1,0-1 0,-1 1 1,1-1-1,-1 0 0,1 0 1,0 0-1,-1 0 0,6-1 1,7-2 138,0 0 0,0-1 1,0-1-1,22-10 0,-21 7-185,-5 2 0,1 1 0,-1 0 0,1 1 0,1 0 0,-1 0 0,1 2 0,23-3 0,-35 5 0,0 0 0,-1 0 0,1 0 0,0 0 0,0 0 0,0 1 0,0-1 0,0 0 0,0 1 0,0-1 0,0 0 0,-1 1 0,1-1 0,0 1 0,0 0 0,0-1 0,-1 1 0,1 0 0,0-1 0,-1 1 0,1 0 0,-1 0 0,1-1 0,-1 1 0,1 0 0,-1 0 0,1 1 0,6 34 0,-7-33 0,0 0 0,1 0 0,-1 0 0,0 1 0,1-1 0,0 0 0,0 0 0,0 0 0,0 0 0,0 0 0,1 0 0,-1 0 0,1-1 0,0 1 0,-1 0 0,6 4 0,-3-5-233,1-1-1,-1 1 1,1-1-1,0 0 1,0 0 0,-1 0-1,1 0 1,0-1 0,0 0-1,0 0 1,0 0-1,0-1 1,-1 0 0,1 0-1,9-3 1,-11 4-32,0-1-1,-1 0 1,1 0 0,0 0 0,-1 0 0,1 0 0,-1-1-1,0 1 1,1-1 0,-1 0 0,0 1 0,0-1 0,0 0-1,0 0 1,0-1 0,0 1 0,-1 0 0,1-1 0,-1 1-1,0 0 1,0-1 0,1 0 0,-2 1 0,1-1 0,0 0-1,0 1 1,-1-1 0,1-5 0,-3-13-9163</inkml:trace>
</inkml:ink>
</file>

<file path=ppt/ink/ink3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7:53.601"/>
    </inkml:context>
    <inkml:brush xml:id="br0">
      <inkml:brushProperty name="width" value="0.025" units="cm"/>
      <inkml:brushProperty name="height" value="0.025" units="cm"/>
    </inkml:brush>
  </inkml:definitions>
  <inkml:trace contextRef="#ctx0" brushRef="#br0">0 270 16303,'0'0'5253,"60"9"-9769,-30-2-5573</inkml:trace>
  <inkml:trace contextRef="#ctx0" brushRef="#br0" timeOffset="1">627 1 9449,'0'0'18385,"-28"82"-18192,26-36-129,2 5-32,0 1 0,5 0-609,7 0-1633,-3-5-1666,0-3-2434,0-5-5189</inkml:trace>
</inkml:ink>
</file>

<file path=ppt/ink/ink3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7:53.975"/>
    </inkml:context>
    <inkml:brush xml:id="br0">
      <inkml:brushProperty name="width" value="0.025" units="cm"/>
      <inkml:brushProperty name="height" value="0.025" units="cm"/>
    </inkml:brush>
  </inkml:definitions>
  <inkml:trace contextRef="#ctx0" brushRef="#br0">1 0 17200,'0'0'6791,"9"54"-5126,-1-46-608,-3-6-833,3-2-127,-3 0-2019,-2-12-3523,0-13-10795</inkml:trace>
</inkml:ink>
</file>

<file path=ppt/ink/ink3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7:54.379"/>
    </inkml:context>
    <inkml:brush xml:id="br0">
      <inkml:brushProperty name="width" value="0.025" units="cm"/>
      <inkml:brushProperty name="height" value="0.025" units="cm"/>
    </inkml:brush>
  </inkml:definitions>
  <inkml:trace contextRef="#ctx0" brushRef="#br0">287 27 17457,'0'0'955,"9"-5"1960,-3 2-2442,-3 1-305,0-1 0,0 1 0,1 0 0,-1 1 0,1-1 0,0 1 0,-1-1 0,1 1 0,0 0 0,0 1 0,0-1 0,0 1 0,0-1 0,0 1 0,0 0 0,0 1 0,-1-1 0,1 1 0,0-1 0,0 1 0,0 1 0,0-1 0,6 3 0,-1 4 43,0-1 0,-1 1 0,1 0 0,-2 1-1,1 0 1,-1 0 0,-1 1 0,1 0 0,-2 0-1,1 0 1,-2 1 0,1 0 0,-1 0 0,-1 0-1,0 0 1,2 15 0,0 8 387,-1 0-1,-2 0 1,-1 1-1,-6 46 1,0-38-530,-3 0 1,-2 0-1,-1-1 0,-32 76 1,-89 155-48,73-164-1588,-105 145 0,86-153-6029</inkml:trace>
</inkml:ink>
</file>

<file path=ppt/ink/ink3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8:46.596"/>
    </inkml:context>
    <inkml:brush xml:id="br0">
      <inkml:brushProperty name="width" value="0.025" units="cm"/>
      <inkml:brushProperty name="height" value="0.025" units="cm"/>
    </inkml:brush>
  </inkml:definitions>
  <inkml:trace contextRef="#ctx0" brushRef="#br0">147 116 12812,'3'-11'1340,"0"5"-970,14-50-87,-16 53 160,0 0-1,-1-1 1,0 1-1,1 0 0,-1 0 1,0 0-1,-1 0 1,1-1-1,0 1 1,-2-3-1,2 5-308,-1 1-1,1-1 1,-1 1 0,1 0-1,-1-1 1,1 1 0,-1 0-1,1 0 1,-1 0 0,0-1 0,1 1-1,-1 0 1,1 0 0,-1 0-1,1 0 1,-1 0 0,0 0-1,1 0 1,-1 0 0,1 0-1,-1 0 1,0 0 0,1 0-1,-1 1 1,1-1 0,-1 0 0,1 0-1,-1 1 1,1-1 0,-1 0-1,1 1 1,-1-1 0,1 0-1,-1 1 1,0 0 0,-18 13 909,7 0-512,1 1 1,1 0-1,0 0 0,-9 19 1,7-7-479,1 0 0,1 1 0,1 0 0,2 0 0,0 1 0,2 0-1,-2 38 1,7-65-61,0-1 0,-1 1 0,1 0-1,0 0 1,0 0 0,0 0-1,1-1 1,-1 1 0,0 0-1,1 0 1,-1 0 0,1-1 0,-1 1-1,1 0 1,0-1 0,0 1-1,0 0 1,0-1 0,0 1-1,0-1 1,0 1 0,0-1 0,1 0-1,-1 0 1,1 1 0,-1-1-1,3 1 1,1-1-39,1 1 0,-1-1 0,0-1 1,1 1-1,-1-1 0,1 0 0,10-1 0,-13 1 46,61-10-244,-51 7 179,0 0 0,-1 1 0,1 1 0,0 0 0,18 1 0,-30 0 65,0 1 0,0-1 0,0 0 0,0 0 0,0 1 0,0-1 0,0 0 0,0 1 0,0-1 0,0 1 0,0-1 0,0 1 0,-1 0 0,1-1 0,0 1 0,0 0 0,-1 0 0,1-1 0,0 1 0,-1 0 0,1 0 0,-1 0 0,1 0 0,0 2 0,1 29 208,-4-23-60,0-1-1,0 0 1,0 0 0,-1 0 0,-6 12 0,-4-1 259,-1 0 0,-26 28 0,26-32-329,1 1 0,0 0 0,-15 26 0,45-50-5916,8-10 3350,9-16-1851,7-6-1922</inkml:trace>
</inkml:ink>
</file>

<file path=ppt/ink/ink3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8:47.169"/>
    </inkml:context>
    <inkml:brush xml:id="br0">
      <inkml:brushProperty name="width" value="0.025" units="cm"/>
      <inkml:brushProperty name="height" value="0.025" units="cm"/>
    </inkml:brush>
  </inkml:definitions>
  <inkml:trace contextRef="#ctx0" brushRef="#br0">92 239 15150,'0'0'3283,"-9"4"-277,4-1-2848,0 0 1,0 0-1,0 0 0,1 0 1,-1 1-1,1 0 1,0 0-1,0 0 0,0 0 1,0 1-1,1 0 0,-1-1 1,1 1-1,1 1 1,-1-1-1,1 0 0,0 0 1,0 1-1,0-1 0,0 8 1,-1-1 47,1 1 1,0 0-1,1-1 1,0 1 0,2 0-1,-1 0 1,4 16-1,-4-27-169,0 1 0,1-1 0,0 0 0,0 0 1,-1 1-1,1-1 0,0 0 0,1 0 0,-1 0 0,0 0 0,1 0 0,-1 0 0,1 0 0,-1 0 0,1-1 0,0 1 0,0-1 0,3 3 0,-3-4-25,1 1-1,0 0 0,-1-1 1,1 0-1,0 0 0,0 1 1,0-2-1,-1 1 0,1 0 1,0 0-1,-1-1 0,1 0 1,0 1-1,-1-1 0,1 0 1,0 0-1,-1-1 0,0 1 1,1 0-1,2-3 0,3-2 97,-1 1 0,-1-1 0,1-1 0,-1 1 0,0-1 0,0 0 0,-1 0 1,0-1-1,0 1 0,-1-1 0,0 0 0,-1-1 0,1 1 0,-1-1 0,-1 1 0,0-1 0,0 0 0,-1 0 0,0 0 0,0-13 0,-1 20-73,-1 0 1,1-1-1,0 1 0,-1 0 0,0 0 1,1 0-1,-1 0 0,0-1 0,0 1 0,0 1 1,0-1-1,-1 0 0,1 0 0,-1 0 1,1 1-1,-1-1 0,1 0 0,-1 1 1,0 0-1,0-1 0,0 1 0,1 0 1,-1 0-1,0 0 0,-1 0 0,1 0 1,0 0-1,0 1 0,0-1 0,0 1 1,-1 0-1,1-1 0,0 1 0,0 0 1,-1 0-1,1 0 0,0 1 0,-3 0 1,3-1-148,-1 0 1,1 1 0,-1-1-1,1 1 1,-1 0 0,1 0 0,0 0-1,-1 0 1,1 0 0,0 0 0,0 1-1,0-1 1,0 1 0,-3 2-1,4-3-123,0 0 0,1 0 0,-1 1 0,0-1 0,0 0 0,1 1 0,-1-1 0,1 0 0,-1 1 0,1-1 0,0 1 0,0-1 0,-1 1 0,1-1 0,0 0 0,0 1 0,0-1 0,0 1-1,1-1 1,-1 1 0,0-1 0,1 0 0,-1 1 0,1-1 0,-1 1 0,2 0 0,-2-1-14,1 0-1,0 0 1,-1-1 0,1 1 0,0 0-1,0-1 1,-1 1 0,1-1-1,0 1 1,0-1 0,0 0-1,0 1 1,-1-1 0,1 0-1,0 1 1,0-1 0,0 0-1,0 0 1,0 0 0,0 0 0,0 0-1,0 0 1,0 0 0,0 0-1,0 0 1,0 0 0,-1-1-1,1 1 1,0 0 0,0-1-1,0 1 1,0-1 0,0 1 0,-1-1-1,2 0 1,29-21-5216,-21 11 4409,-1-1 0,-1-1 1,11-18-1,15-41 4079,14-26 8138,-44 93-10875,0-1-1,0 1 1,1 0-1,0 0 1,0 1-1,0 0 1,0-1-1,1 2 0,0-1 1,0 1-1,0 0 1,0 0-1,0 0 1,1 1-1,-1 0 1,1 1-1,-1-1 1,1 1-1,0 0 1,13 1-1,-19 0-255,-1 0 0,1 0-1,0 0 1,0 0 0,-1 0 0,1 1-1,0-1 1,-1 0 0,1 1-1,0-1 1,-1 0 0,1 1 0,0-1-1,-1 1 1,1-1 0,-1 1 0,1-1-1,-1 1 1,1-1 0,-1 1 0,1 0-1,-1-1 1,0 1 0,1 0-1,-1-1 1,1 2 0,4 27 982,-9 30 579,-9 7-659,8-46-645,1-1-1,0 0 1,2 1-1,0 21 1,2-40-280,0 0-1,0 1 1,0-1 0,0 1-1,1-1 1,-1 1 0,0-1-1,1 1 1,-1-1-1,1 0 1,0 1 0,-1-1-1,1 0 1,0 0 0,0 1-1,0-1 1,0 0 0,0 0-1,0 0 1,0 0 0,0 0-1,0 0 1,0 0 0,1-1-1,-1 1 1,0 0-1,1-1 1,-1 1 0,0-1-1,1 1 1,-1-1 0,1 0-1,-1 1 1,1-1 0,-1 0-1,1 0 1,-1 0 0,0 0-1,1 0 1,-1-1 0,1 1-1,1-1 1,4 0 11,-1-1 1,0 1 0,0-1-1,0 0 1,0-1 0,0 0-1,-1 0 1,10-6 0,-1-2-268,0-1 0,21-24 0,-31 32-374,-1 0 0,1-1 0,-1 0 0,0 0 0,0 0 0,-1 0 0,0 0 0,0-1 0,0 1 0,0-1 0,-1 1 0,2-11 0,-7 1-4715,-17 6-3615</inkml:trace>
</inkml:ink>
</file>

<file path=ppt/ink/ink3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8:47.527"/>
    </inkml:context>
    <inkml:brush xml:id="br0">
      <inkml:brushProperty name="width" value="0.025" units="cm"/>
      <inkml:brushProperty name="height" value="0.025" units="cm"/>
    </inkml:brush>
  </inkml:definitions>
  <inkml:trace contextRef="#ctx0" brushRef="#br0">1 349 12172,'0'0'9961,"78"-11"-9481,-32-9-351,5-4-162,-3-4-1536,-1-4-2275,-10-4-2818,-10 0 801</inkml:trace>
  <inkml:trace contextRef="#ctx0" brushRef="#br0" timeOffset="1">377 1 4933,'0'0'15022,"-4"67"-13517,4-28-544,1 3 0,9-1 96,5-1-32,1-9-544,2-6-289,0-9-128,-3-8-160,0-8-417,-6-1-672,-7-17-1217,-2-7-1346,-6-11-2305</inkml:trace>
</inkml:ink>
</file>

<file path=ppt/ink/ink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7:16.597"/>
    </inkml:context>
    <inkml:brush xml:id="br0">
      <inkml:brushProperty name="width" value="0.025" units="cm"/>
      <inkml:brushProperty name="height" value="0.025" units="cm"/>
    </inkml:brush>
  </inkml:definitions>
  <inkml:trace contextRef="#ctx0" brushRef="#br0">0 161 192,'0'0'6444,"6"-9"-3012,10-19-1331,-8 12 449,1 0 0,1 1 0,0 0 0,23-25 1,-33 39-2504,0 1 0,1 0 0,-1 0 1,0-1-1,0 1 0,0 0 0,1 0 0,-1 0 1,0-1-1,0 1 0,1 0 0,-1 0 1,0 0-1,0 0 0,1-1 0,-1 1 1,0 0-1,1 0 0,-1 0 0,0 0 1,0 0-1,1 0 0,-1 0 0,0 0 0,1 0 1,-1 0-1,0 0 0,1 0 0,-1 0 1,0 0-1,0 0 0,1 1 0,-1-1 1,0 0-1,0 0 0,1 0 0,-1 0 1,0 0-1,0 1 0,1-1 0,-1 0 0,0 0 1,0 0-1,1 1 0,-1-1 0,0 0 1,0 1-1,4 19 514,-6 27-368,-3-9-73,-18 60 0,13-61-53,-9 67 0,19-104-64,1-1 0,-1 1 0,0 0 0,0 0 0,0 0 0,0 0 0,0 0 0,0-1 0,0 1 0,1 0 0,-1 0 0,0 0 0,0 0 0,0 0 0,0 0 0,0 0 0,1 0 0,-1 0 0,0 0 0,0-1 0,0 1 0,0 0 0,1 0 0,-1 0 0,0 0 0,0 0 0,0 0 0,0 0 0,1 0 0,-1 0 0,0 0 0,0 0 0,0 0 0,0 1 0,1-1 0,-1 0 0,0 0 0,0 0 0,0 0 0,0 0 0,0 0 0,1 0 0,-1 0 0,0 0 0,0 1 0,0-1 0,0 0 0,0 0 0,0 0 0,0 0 0,0 0 0,1 1 0,-1-1 0,0 0 0,0 0 0,0 0 0,0 0 0,0 1 0,0-1 0,0 0 0,0 0 0,0 0 0,0 1 0,9-11 349,1-8-273,-1 0 0,-1 0 1,-1-1-1,-1 0 0,7-32 0,-6 14-306,4-53 1,-18 139 6,4-39 222,1 0 1,1 0-1,0 1 0,0-1 1,1 0-1,1 12 1,0-21 3,-1 0 0,0-1 0,1 1 0,-1-1 1,0 1-1,1-1 0,-1 1 0,1-1 0,-1 1 0,1-1 0,-1 1 1,1-1-1,0 1 0,-1-1 0,1 0 0,-1 0 0,1 1 0,0-1 1,-1 0-1,1 0 0,0 1 0,0-1 0,-1 0 0,1 0 0,0 0 1,-1 0-1,1 0 0,0 0 0,-1 0 0,1-1 0,1 1 0,22-6 230,-15 1-196,0-1 0,0 0 1,-1 0-1,0-1 0,-1-1 0,1 1 0,-1-1 0,9-14 0,45-74 90,-52 75-86,4-9-159,-10 29-90,-4 19-143,-5 11 555,-16 50-1,15-59 9,1 1 0,0 1 0,2-1 0,0 1 0,0 22 0,9-7-800,4-24-1876,10-7-3718,-6-6-702</inkml:trace>
</inkml:ink>
</file>

<file path=ppt/ink/ink3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8:47.934"/>
    </inkml:context>
    <inkml:brush xml:id="br0">
      <inkml:brushProperty name="width" value="0.025" units="cm"/>
      <inkml:brushProperty name="height" value="0.025" units="cm"/>
    </inkml:brush>
  </inkml:definitions>
  <inkml:trace contextRef="#ctx0" brushRef="#br0">16 0 12043,'0'0'9738,"-15"49"-9706,28-31-128,7-3-993,0-1-1282,1-10-2305,2-4-5414</inkml:trace>
</inkml:ink>
</file>

<file path=ppt/ink/ink3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8:48.463"/>
    </inkml:context>
    <inkml:brush xml:id="br0">
      <inkml:brushProperty name="width" value="0.025" units="cm"/>
      <inkml:brushProperty name="height" value="0.025" units="cm"/>
    </inkml:brush>
  </inkml:definitions>
  <inkml:trace contextRef="#ctx0" brushRef="#br0">51 519 14670,'0'0'4265,"-5"8"-4131,-1 1-191,1-2 238,1 0-1,-1 0 1,1 0-1,0 1 1,1-1-1,0 1 1,0 0-1,1 0 1,0 0-1,0 0 1,1 1-1,-1 9 1,3-17-174,-1 0 0,1 0 0,-1-1 0,1 1 0,0 0 0,-1 0 1,1-1-1,0 1 0,-1 0 0,1-1 0,0 1 0,0-1 0,-1 1 0,1-1 0,0 0 0,0 1 1,0-1-1,0 0 0,0 1 0,0-1 0,0 0 0,0 0 0,0 0 0,0 0 0,0 0 1,0 0-1,-1 0 0,1 0 0,0 0 0,2-1 0,32-6 200,-26 1-187,-1 1 1,1-1 0,-1-1-1,0 1 1,-1-1-1,0-1 1,0 1-1,0-1 1,-1 0-1,0-1 1,-1 0 0,0 0-1,0 0 1,-1 0-1,0-1 1,0 1-1,-1-1 1,-1 0-1,3-16 1,-23 63 235,0 42 655,17-72-717,0-1 0,0 1 0,1-1 0,0 1-1,0-1 1,1 1 0,0-1 0,0 1 0,0-1-1,4 9 1,-5-14-147,1 0 0,-1 0 0,1 1 0,0-1 0,0 0 0,-1 0 0,1-1 0,0 1-1,0 0 1,0 0 0,0 0 0,0 0 0,0-1 0,0 1 0,0-1 0,0 1 0,1-1 0,-1 1 0,0-1 0,0 1 0,0-1 0,1 0 0,-1 0-1,0 0 1,0 0 0,1 0 0,-1 0 0,0 0 0,0 0 0,1 0 0,-1 0 0,0-1 0,0 1 0,1-1 0,-1 1 0,0-1 0,2 0-1,1-2 90,1 1 0,-1-1 0,0 0 0,0 0-1,0 0 1,0 0 0,0-1 0,4-5 0,10-17 19,-1-1 1,0 0 0,-3-1 0,0-1-1,-2-1 1,0 0 0,9-46-1,-11 30-207,-2 0-1,-2 0 0,-2-1 1,-2-67-1,-2 112 43,-1 0 1,1 0-1,0-1 0,0 1 1,-1 0-1,1 0 1,-1 0-1,0 0 0,0 0 1,1 0-1,-1 0 1,0 0-1,-1 0 0,-1-2 1,-8 2-82,-2 18-48,4 7 161,1 0-1,1 0 0,1 1 1,1 0-1,1 0 0,1 0 1,1 0-1,3 48 0,-1-68-17,0-1 0,0 1-1,0 0 1,1 0-1,-1 0 1,1 0-1,0-1 1,0 1-1,0 0 1,0-1 0,1 1-1,-1-1 1,1 0-1,0 1 1,0-1-1,1 0 1,-1 0 0,0 0-1,1 0 1,0-1-1,0 1 1,0-1-1,0 1 1,0-1-1,0 0 1,1 0 0,-1-1-1,0 1 1,1-1-1,0 1 1,-1-1-1,1 0 1,0 0 0,0-1-1,-1 1 1,1-1-1,0 0 1,0 0-1,0 0 1,7-2 0,1 0 19,1 0 0,-1-1 1,0 0-1,0-1 1,0 0-1,-1-1 0,1-1 1,-1 1-1,0-2 1,-1 0-1,16-12 0,-20 13-2,0 0-1,-1-1 0,1 1 1,-1-1-1,-1 0 0,1 0 0,-1-1 1,0 1-1,-1-1 0,0 0 1,0 0-1,-1 0 0,0 0 0,0-1 1,-1 1-1,0-1 0,0 1 1,-1-1-1,-1-10 0,1 17-18,0 0 0,0 1 0,0-1 0,0 0 0,-1 1 0,1-1 0,0 1 0,-1-1-1,1 1 1,-1-1 0,0 1 0,1-1 0,-1 1 0,0-1 0,0 1 0,0 0 0,0-1 0,0 1 0,0 0 0,-1 0-1,1 0 1,0 0 0,0 0 0,-1 0 0,1 0 0,-1 0 0,1 1 0,-1-1 0,1 1 0,-1-1 0,1 1 0,-1-1-1,0 1 1,1 0 0,-1 0 0,0 0 0,1 0 0,-1 0 0,1 0 0,-1 0 0,0 0 0,-2 1 0,0 0 2,0 0 1,1 1-1,-1-1 1,0 1-1,0 0 1,1 0 0,-1 0-1,1 1 1,-1-1-1,1 1 1,0 0-1,0 0 1,0 0 0,0 0-1,1 0 1,-3 4-1,3-3 10,0-1-1,0 1 0,1 0 1,-1-1-1,1 1 0,0 0 1,0 0-1,0 0 1,0 0-1,1 0 0,-1 1 1,1-1-1,0 0 0,0 0 1,1 0-1,1 8 0,-1-10-3,0 0 0,1 1-1,-1-1 1,0 0 0,1 0-1,0 0 1,-1 0-1,1 0 1,0-1 0,0 1-1,0 0 1,0-1 0,0 1-1,0-1 1,1 0-1,-1 0 1,0 0 0,1 0-1,-1 0 1,1-1-1,-1 1 1,1-1 0,-1 1-1,1-1 1,-1 0 0,1 0-1,3 0 1,2 0 17,1-1 1,-1 0-1,0 0 1,1-1-1,-1 0 0,0-1 1,0 1-1,0-2 1,0 1-1,-1-1 1,9-6-1,8-6 48,42-39 0,-17 13-47,-48 41-28,0 0 1,0 0-1,0 0 0,1 0 0,-1 0 1,0 0-1,1 0 0,-1 0 1,0 0-1,1 1 0,-1-1 1,1 0-1,-1 1 0,1 0 0,0-1 1,-1 1-1,1 0 0,-1 0 1,1 0-1,0 0 0,-1 0 0,1 0 1,2 0-1,-3 2 39,1-1-1,0 1 1,-1-1 0,1 1-1,-1 0 1,1-1-1,-1 1 1,0 0 0,0 0-1,0 0 1,0 0 0,1 3-1,11 19 638,-11-22-670,-1-1 0,1 1-1,0-1 1,0 1 0,0-1 0,-1 0 0,1 0-1,1 0 1,-1 0 0,0 0 0,0 0 0,0-1-1,0 1 1,1-1 0,-1 1 0,0-1 0,0 0-1,1 0 1,-1 0 0,0 0 0,1 0 0,-1-1-1,0 1 1,0-1 0,0 1 0,1-1-1,-1 0 1,0 0 0,0 0 0,0 0 0,0 0-1,2-2 1,10-5 17,0-1-1,0 0 1,14-14-1,-21 18-20,33-31-342,40-31-1580,-74 62 1660,1 1 0,-1 0 0,1 1 0,-1-1 0,1 1 0,0 1 0,1-1 0,-1 1 0,0 0 0,14-1 0,-11 3-5179</inkml:trace>
</inkml:ink>
</file>

<file path=ppt/ink/ink3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8:49.068"/>
    </inkml:context>
    <inkml:brush xml:id="br0">
      <inkml:brushProperty name="width" value="0.025" units="cm"/>
      <inkml:brushProperty name="height" value="0.025" units="cm"/>
    </inkml:brush>
  </inkml:definitions>
  <inkml:trace contextRef="#ctx0" brushRef="#br0">206 121 10698,'-4'-2'463,"1"0"-1,-1 0 0,1 0 1,-1 0-1,0 0 1,0 1-1,0-1 1,0 1-1,0 0 0,0 1 1,0-1-1,0 1 1,-1 0-1,1 0 0,0 0 1,-7 1-1,6 0-145,-1 1-1,1 0 1,0 0-1,0 0 1,0 1-1,1-1 1,-1 1-1,0 0 1,1 1-1,0-1 1,-6 7-1,3-2-63,0 0 0,0 0 0,1 1 0,0 0 0,1 1 0,-1-1 0,2 1 0,0 0 0,0 0 0,1 1 0,0-1 0,-2 15 0,4-14-132,0 0 0,1-1 0,1 1 0,0 0 0,0 0 0,1 0 1,0 0-1,1 0 0,0-1 0,9 20 0,-10-26-77,0-1-1,0 0 1,0 0-1,0 0 1,0 0 0,1-1-1,-1 1 1,1-1-1,0 1 1,0-1 0,-1 0-1,2 0 1,-1 0 0,0 0-1,0-1 1,0 1-1,1-1 1,-1 0 0,1 0-1,-1 0 1,1-1-1,0 1 1,-1-1 0,1 0-1,-1 0 1,1 0-1,0 0 1,-1 0 0,1-1-1,-1 0 1,1 0-1,-1 0 1,1 0 0,-1 0-1,1-1 1,-1 0-1,4-2 1,3-1 112,-1-2 0,1 1 0,-1-1 0,-1-1 0,1 1 1,-1-1-1,0-1 0,-1 0 0,0 0 0,-1 0 0,7-12 0,0-3 91,-1 0 0,-1 0 0,14-46 0,-20 52-139,-1-1 0,4-38-1,-8 52-88,1-1 0,-1 0 0,0 1 0,-1-1 0,1 0-1,-1 1 1,0-1 0,-1 0 0,1 1 0,-1-1 0,0 1 0,0 0 0,-6-10 0,7 14-40,0-1 1,0 1 0,0 0 0,0-1-1,0 1 1,0 0 0,0 0 0,0 0 0,-1 0-1,1 0 1,0 0 0,-1 0 0,1 0-1,0 0 1,-1 1 0,1-1 0,-1 1-1,1-1 1,-1 1 0,0-1 0,1 1-1,-1 0 1,1 0 0,-1 0 0,0 0-1,1 0 1,-1 0 0,0 0 0,1 0-1,-1 1 1,1-1 0,-1 1 0,1-1-1,-1 1 1,1 0 0,-1-1 0,1 1 0,0 0-1,-1 0 1,-1 2 0,0 0-156,-1 1 0,1-1 0,1 1 0,-1-1 0,1 1 0,-1 0 0,1 0 0,0 0 0,1 1 0,-1-1 0,1 0 0,-2 9 0,1-4-547,1 0 0,1 1-1,0-1 1,0 0 0,3 18 0,-2-23 204,0-1 1,0 1-1,0-1 1,0 0 0,1 1-1,-1-1 1,1 0-1,0 0 1,0 0-1,0 0 1,0 0 0,1 0-1,-1-1 1,1 1-1,-1-1 1,1 0-1,0 0 1,4 3 0,24 6-6540</inkml:trace>
</inkml:ink>
</file>

<file path=ppt/ink/ink3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8:49.521"/>
    </inkml:context>
    <inkml:brush xml:id="br0">
      <inkml:brushProperty name="width" value="0.025" units="cm"/>
      <inkml:brushProperty name="height" value="0.025" units="cm"/>
    </inkml:brush>
  </inkml:definitions>
  <inkml:trace contextRef="#ctx0" brushRef="#br0">0 141 13549,'0'0'8787,"3"10"-8029,2 18 96,9 37 1466,31 92 0,-38-139-2210,0 0 0,0-1-1,2 0 1,0-1-1,1 0 1,1 0-1,0-1 1,1 0-1,1-1 1,19 17 0,-32-31-100,0 1 1,1-1 0,-1 1 0,0-1 0,1 0-1,-1 1 1,1-1 0,-1 1 0,1-1 0,-1 0 0,0 1-1,1-1 1,-1 0 0,1 0 0,0 1 0,-1-1 0,1 0-1,-1 0 1,1 0 0,-1 0 0,1 1 0,-1-1-1,1 0 1,0 0 0,-1 0 0,1 0 0,-1 0 0,1-1-1,-1 1 1,1 0 0,0 0 0,-1 0 0,1-1 0,-2-20 313,-23-43 117,20 54-384,-12-30-72,2 0-1,2 0 1,1-1 0,3 0-1,1-1 1,2 0 0,1-76-1,4 112-15,1 0 1,0 0-1,0 0 0,1 1 0,-1-1 0,1 0 1,0 1-1,1 0 0,0-1 0,4-6 0,-5 9 16,-1 1-1,1 0 1,0 0 0,0 0-1,0 0 1,0 0-1,0 0 1,0 1-1,0-1 1,1 1-1,-1-1 1,0 1-1,1 0 1,0 0-1,-1 0 1,1 0-1,-1 1 1,1-1-1,0 0 1,0 1-1,-1 0 1,1 0-1,0 0 1,3 0-1,-4 1 7,-1 0 0,0-1 0,1 1-1,-1 0 1,0 0 0,1 0 0,-1 0 0,0 0 0,0 0-1,0 0 1,0 0 0,0 0 0,0 1 0,0-1-1,0 0 1,-1 1 0,1-1 0,0 0 0,-1 1 0,1-1-1,-1 1 1,0-1 0,1 1 0,-1 0 0,0-1-1,0 1 1,0-1 0,0 4 0,-4 48-2,-1-36 136,0 0 1,-1-1 0,-1 0 0,-1 0-1,0-1 1,-17 24 0,-16 29 787,75-94-3486,-16 7-190,-1-1-1,26-38 0,-2-14-6076,-17 12-2050</inkml:trace>
</inkml:ink>
</file>

<file path=ppt/ink/ink3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8:50.094"/>
    </inkml:context>
    <inkml:brush xml:id="br0">
      <inkml:brushProperty name="width" value="0.025" units="cm"/>
      <inkml:brushProperty name="height" value="0.025" units="cm"/>
    </inkml:brush>
  </inkml:definitions>
  <inkml:trace contextRef="#ctx0" brushRef="#br0">1 0 17617,'0'0'8482,"-1"11"-7611,2 1-728,1 1 1,0-1 0,1 0-1,0 0 1,1 0 0,0-1 0,0 1-1,2-1 1,-1 0 0,1 0 0,1-1-1,8 10 1,86 107 759,-49-63 500,-67-77-1253,0 1 0,0 0 0,-2 2 0,1 0 0,-1 0 0,-1 2 0,0 0 0,0 1 0,-19-5 0,50 14-142,1-1 1,0-1-1,-1 0 0,1-1 0,0-1 0,-1 0 1,1 0-1,-1-2 0,0 1 0,0-2 0,0 0 0,0 0 1,-1-1-1,15-10 0,-21 12-8,-1 1 0,0-1 0,0 0 0,0-1 0,0 1 0,-1-1 0,0 0 0,0 0 0,0 0 0,-1 0 0,1-1 0,-1 0 0,-1 1 0,1-1 0,-1 0 0,0-1 0,0 1 0,-1 0 0,0 0 0,0-1 0,0 1 0,-1-1 0,0 1 0,0-8 0,-3 5 0,-3 11 0,-2 17 0,7-11 0,1-1 0,0 1 0,0 0 0,1-1 0,0 1 0,0-1 0,1 0 0,4 12 0,-5-16 0,1 0 0,-1-1 0,1 0 0,-1 1 0,1-1 0,0 0 0,0 0 0,0 0 0,0 0 0,0 0 0,1 0 0,-1-1 0,1 1 0,-1-1 0,1 1 0,-1-1 0,1 0 0,0 0 0,-1 0 0,1-1 0,0 1 0,0-1 0,0 1 0,-1-1 0,6 0 0,-1 0-748,0 0 0,-1 0 0,1-1 0,-1 0 0,1 0 0,-1-1 0,10-3 0,-15 5 502,0 0 0,0-1 1,0 1-1,0-1 0,0 0 1,0 1-1,-1-1 0,1 0 1,0 1-1,0-1 0,-1 0 1,1 0-1,0 0 0,-1 0 1,1 0-1,-1 0 0,1 0 1,-1 0-1,1 0 0,0-1 0,-1 0-6,0 0 0,-1 0 0,1 0-1,0 1 1,-1-1 0,1 0 0,-1 0-1,1 1 1,-1-1 0,0 0 0,0 1-1,0-1 1,0 1 0,0-1 0,0 1-1,0-1 1,-2 0 0,-14-17-8375</inkml:trace>
</inkml:ink>
</file>

<file path=ppt/ink/ink3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8:50.463"/>
    </inkml:context>
    <inkml:brush xml:id="br0">
      <inkml:brushProperty name="width" value="0.025" units="cm"/>
      <inkml:brushProperty name="height" value="0.025" units="cm"/>
    </inkml:brush>
  </inkml:definitions>
  <inkml:trace contextRef="#ctx0" brushRef="#br0">43 50 12620,'0'0'14029,"-43"-49"-12331,43 49-994,8 0-607,11 0-194,6 0 65,4 11-32,2 7-1377,0 0-1730,-5 2-1185,-1 1-1954,-4-3-2819</inkml:trace>
</inkml:ink>
</file>

<file path=ppt/ink/ink3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8:50.837"/>
    </inkml:context>
    <inkml:brush xml:id="br0">
      <inkml:brushProperty name="width" value="0.025" units="cm"/>
      <inkml:brushProperty name="height" value="0.025" units="cm"/>
    </inkml:brush>
  </inkml:definitions>
  <inkml:trace contextRef="#ctx0" brushRef="#br0">0 253 8776,'0'0'13362,"9"-2"-11589,24-7-967,0-1 0,-1-1 0,-1-2 0,0-2 0,55-34 0,-52 30-272,39-18-408,-1 1-3060,-6-7-4924,-64 39 4890,-2 0-1789</inkml:trace>
</inkml:ink>
</file>

<file path=ppt/ink/ink3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8:51.875"/>
    </inkml:context>
    <inkml:brush xml:id="br0">
      <inkml:brushProperty name="width" value="0.025" units="cm"/>
      <inkml:brushProperty name="height" value="0.025" units="cm"/>
    </inkml:brush>
  </inkml:definitions>
  <inkml:trace contextRef="#ctx0" brushRef="#br0">41 535 15150,'0'0'7602,"-7"9"-7084,-22 27 347,24-24 204,10-9-573,10-6-151,-14 3-296,11-6 173,0-1-1,-1 1 1,0-2 0,0 0-1,-1 0 1,1-1 0,13-16-1,8-6-110,2 0-69,-23 19-38,1 0-1,0 1 1,0 1-1,1 0 1,1 1-1,-1 0 0,31-13 1,-44 22-7,1-1 0,0 1 0,0 0 0,-1 0 0,1 0 0,0 0 0,0 0 0,-1 0 1,1 0-1,0 0 0,0 0 0,-1 0 0,1 0 0,0 1 0,0-1 0,-1 0 0,1 1 0,0-1 0,-1 0 0,1 1 0,0-1 1,-1 1-1,1-1 0,-1 1 0,1-1 0,0 1 0,-1-1 0,1 2 0,12 23 258,-13-22-228,0-1-1,1 0 1,0 0-1,-1 0 1,1 0-1,0 1 1,0-1-1,0 0 1,0 0-1,1-1 1,-1 1-1,0 0 1,1 0-1,-1-1 1,1 1-1,0-1 1,0 1-1,-1-1 1,1 0-1,0 1 1,0-1-1,0 0 1,0 0-1,5 1 1,-3-3 76,1 1 0,0-1 1,0 0-1,-1 0 1,1-1-1,0 1 0,-1-1 1,1 0-1,-1 0 1,0-1-1,0 1 0,0-1 1,0 0-1,0 0 1,5-6-1,10-9 1,26-36 0,-22 26-93,-4 5-77,-15 16-42,2 0 0,-1 0 0,1 0 0,0 0 1,1 1-1,-1 0 0,1 1 0,0-1 0,1 1 0,-1 1 0,10-5 0,-16 9 102,0 0 1,-1 1-1,1-1 0,0 1 1,-1-1-1,1 0 0,-1 1 0,1-1 1,-1 1-1,1 0 0,-1-1 0,0 1 1,1-1-1,-1 1 0,0 0 0,1-1 1,-1 1-1,0 0 0,0-1 1,1 1-1,-1 0 0,0-1 0,0 1 1,0 0-1,0 0 0,0-1 0,0 1 1,0 0-1,0-1 0,0 1 1,0 0-1,-1 1 0,1-1 26,-1 0 0,1 0-1,0 1 1,0-1 0,0 0 0,0 1-1,0-1 1,0 0 0,1 0 0,-1 1-1,0-1 1,0 0 0,1 1 0,-1-1-1,1 0 1,0 0 0,-1 0 0,1 0-1,0 0 1,-1 0 0,1 0 0,0 0-1,0 0 1,0 0 0,0 0 0,0 0-1,0 0 1,0-1 0,0 1 0,0 0-1,3 0 1,-1-1 47,0-1 0,0 0 1,1 0-1,-1 0 0,0 0 0,0-1 0,0 1 0,0-1 0,-1 0 0,1 1 0,0-1 0,-1 0 0,5-5 1,35-40 114,-26 29-161,17-17-174,46-40 1,-78 74 129,0 1 0,0-1 1,0 0-1,0 1 0,0 0 0,0-1 0,0 1 0,1 0 0,-1-1 0,0 1 0,0 0 0,0 0 0,0 0 0,0 0 0,1 0 0,-1 0 0,2 0 0,-2 1 33,0-1 0,0 0 0,0 0 0,-1 0 0,1 0 0,0 0 0,0 0 0,0 0 0,0 0-1,0 0 1,0 0 0,0 0 0,0-1 0,-1 1 0,1 0 0,0-1 0,0 1 0,0-1 0,0 1-1,-1-1 1,1 1 0,0-1 0,-1 1 0,1-1 0,0 0 0,-1 1 0,1-1 0,-1 0 0,1 0-1,-1 0 1,1 0 0,5-11 73,7-10-473,-13 21 360,0 1 0,1-1 1,-1 1-1,0 0 0,1 0 0,-1-1 1,0 1-1,1 0 0,-1-1 1,1 1-1,-1 0 0,0 0 0,1 0 1,-1-1-1,1 1 0,-1 0 1,1 0-1,-1 0 0,1 0 0,-1 0 1,0 0-1,1 0 0,-1 0 1,1 0-1,-1 0 0,1 0 0,-1 0 1,1 0-1,-1 1 0,1-1 0,-1 0 1,0 0-1,1 0 0,-1 1 1,1-1-1,-1 0 0,0 0 0,1 1 1,-1-1-1,0 0 0,1 1 1,-1-1-1,2 2 67,0 0 1,0-1-1,0 0 0,0 0 1,0 1-1,0-1 1,1 0-1,-1-1 0,0 1 1,0 0-1,5 0 0,-6-1-27,0 0 0,0 0 0,1 0 0,-1 1 0,0-1 0,0 0-1,0 0 1,0 1 0,0-1 0,0 1 0,0-1 0,0 1-1,0 0 1,0-1 0,0 1 0,0 0 0,0-1 0,0 1 0,0 0-1,0 0 1,-1 0 0,1 0 0,0 0 0,-1 0 0,1 0 0,-1 0-1,1 0 1,-1 0 0,0 0 0,1 1 0,-1-1 0,0 0-1,0 0 1,0 0 0,1 0 0,-1 1 0,-1-1 0,1 2 0,-1 24 348,3 34 709,-2-61-1050,0 0 1,0 0-1,0 0 1,0-1-1,0 1 1,0 0-1,0 0 1,0 0-1,1 0 1,-1 0-1,0 0 1,0 0-1,0-1 1,0 1-1,0 0 1,0 0-1,1 0 1,-1 0-1,0 0 1,0 0-1,0 0 1,0 0-1,1 0 1,-1 0-1,0 0 1,0 0-1,0 0 1,0 0-1,0 0 1,1 0-1,-1 0 1,0 0-1,0 0 1,0 0-1,0 0 1,1 0-1,-1 0 1,0 0-1,0 1 1,0-1-1,0 0 1,0 0-1,0 0 1,1 0-1,-1 0 1,0 1-1,4-19 677,-4 8-717,1-26-346,-1 34 307,0 1-1,0-1 1,0 1-1,0 0 1,0-1-1,0 1 1,0 0-1,-1-1 0,1 1 1,0 0-1,-1 0 1,1-1-1,-1 1 1,0 0-1,1 0 1,-1 0-1,0 0 0,-1-2 1,7 3-8346,5 0 747</inkml:trace>
</inkml:ink>
</file>

<file path=ppt/ink/ink3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7:59.859"/>
    </inkml:context>
    <inkml:brush xml:id="br0">
      <inkml:brushProperty name="width" value="0.025" units="cm"/>
      <inkml:brushProperty name="height" value="0.025" units="cm"/>
    </inkml:brush>
  </inkml:definitions>
  <inkml:trace contextRef="#ctx0" brushRef="#br0">1 1 9993,'0'0'289,"0"72"-642,0-34-1600,0 4-2115,1-1 2146,2-4 2274,1 1 353,2-3-289,-4 1 673,3-1 385,-3 3-417,1-3-865,-3 4-1185</inkml:trace>
</inkml:ink>
</file>

<file path=ppt/ink/ink3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8:00.231"/>
    </inkml:context>
    <inkml:brush xml:id="br0">
      <inkml:brushProperty name="width" value="0.025" units="cm"/>
      <inkml:brushProperty name="height" value="0.025" units="cm"/>
    </inkml:brush>
  </inkml:definitions>
  <inkml:trace contextRef="#ctx0" brushRef="#br0">93 0 7303,'-9'63'641,"2"-4"-641,-2-3-737,3 1-3876</inkml:trace>
  <inkml:trace contextRef="#ctx0" brushRef="#br0" timeOffset="1">28 788 7815,'-5'81'1314,"-3"0"-1058,4-3-128,1-5-256,-5-6-3363</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6:12.449"/>
    </inkml:context>
    <inkml:brush xml:id="br0">
      <inkml:brushProperty name="width" value="0.025" units="cm"/>
      <inkml:brushProperty name="height" value="0.025" units="cm"/>
    </inkml:brush>
  </inkml:definitions>
  <inkml:trace contextRef="#ctx0" brushRef="#br0">1 87 15855,'0'0'11147,"59"10"-9162,-12-10-319,4-6-833,11-7-673,2-3-96,2-1-1537,-5 1-2627,-12 2-2242,-5-1-6374</inkml:trace>
</inkml:ink>
</file>

<file path=ppt/ink/ink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7:17.310"/>
    </inkml:context>
    <inkml:brush xml:id="br0">
      <inkml:brushProperty name="width" value="0.025" units="cm"/>
      <inkml:brushProperty name="height" value="0.025" units="cm"/>
    </inkml:brush>
  </inkml:definitions>
  <inkml:trace contextRef="#ctx0" brushRef="#br0">60 224 19442,'0'0'5622,"-9"6"-5174,8-5-442,-2 1 43,-1 0 0,0 1 0,1-1 0,0 1 1,0 0-1,0 0 0,0 0 0,0 1 0,1-1 1,-1 1-1,1-1 0,0 1 0,0 0 0,0 0 1,1 0-1,-1 0 0,1 0 0,0 0 0,0 1 1,0-1-1,1 0 0,-1 6 0,2-10-39,-1 1-1,0-1 0,0 1 1,1-1-1,-1 1 1,0-1-1,0 1 0,1-1 1,-1 1-1,1-1 1,-1 0-1,0 1 0,1-1 1,-1 0-1,1 1 1,-1-1-1,1 0 0,-1 1 1,1-1-1,-1 0 0,1 0 1,-1 0-1,1 1 1,-1-1-1,1 0 0,-1 0 1,1 0-1,0 0 1,-1 0-1,1 0 0,-1 0 1,1 0-1,-1 0 1,1 0-1,-1-1 0,1 1 1,-1 0-1,1 0 1,-1 0-1,1-1 0,-1 1 1,1 0-1,-1-1 1,1 1-1,-1 0 0,1-1 1,-1 1-1,1-1 1,27-16 202,-27 16-224,0 0-1,0-1 1,1 1 0,-1 0 0,0 0-1,1 0 1,-1 0 0,1 1 0,0-1-1,-1 0 1,1 0 0,-1 1 0,1-1-1,2 1 1,-4 0-3,1 0-1,-1 0 1,1 0 0,-1 0 0,1 1 0,-1-1-1,0 0 1,1 0 0,-1 1 0,1-1-1,-1 0 1,1 1 0,-1-1 0,0 0-1,1 1 1,-1-1 0,0 0 0,1 1-1,-1-1 1,0 1 0,0-1 0,1 1-1,-1-1 1,0 1 0,0-1 0,0 1-1,1-1 1,-1 1 0,0 0 0,1 7-189,-1 1 1,0-1 0,0 0-1,-2 14 1,0 2 3,2-24 203,0 1 0,0-1 0,0 0 0,0 1 0,0-1 0,0 0 0,1 1 0,-1-1 0,0 0 0,0 1 0,1-1 0,-1 0 0,0 0-1,0 1 1,1-1 0,-1 0 0,0 0 0,1 1 0,-1-1 0,0 0 0,1 0 0,-1 0 0,0 0 0,1 0 0,-1 1 0,0-1 0,1 0 0,-1 0 0,1 0 0,-1 0 0,0 0 0,1 0 0,-1 0 0,0 0 0,1 0 0,-1-1-1,0 1 1,1 0 0,-1 0 0,1 0 0,-1 0 0,0 0 0,1-1 0,-1 1 0,0 0 0,0 0 0,1-1 0,-1 1 0,0 0 0,1-1 0,17-10 236,-11 5-220,-1 0 0,0 0 0,0-1 0,0 0 0,-1 0 0,0 0 1,-1-1-1,0 1 0,0-1 0,0 0 0,-1-1 0,0 1 0,-1 0 0,0-1 0,0 1 1,-1-1-1,0 0 0,0-11 0,-1 19 13,1 2-225,-1 0 154,1 1 1,0-1 0,0 0-1,-1 0 1,1 0 0,0 0 0,0 0-1,0-1 1,0 1 0,0 0-1,1 0 1,-1-1 0,0 1-1,0-1 1,2 2 0,2-2-234,0 0 1,0 0 0,-1 0-1,1-1 1,0 1-1,-1-1 1,1 0 0,-1-1-1,1 1 1,8-4-1,-6 0-785,0 1 0,0-1-1,0 0 1,-1-1-1,0 1 1,0-1-1,0-1 1,-1 1-1,7-10 1,-1-1-1476,-1-1 0,16-37 0,-6-1 4837,-18 48 4779,-5 11-2833,-11 29-1518,-20 50-1204,26-59-1161,0 0 0,2 1 0,0 0 0,2 0 0,0 0 0,2 1 0,1 34 0,1-58-354,0 1 0,0-1 0,0 0 0,1 0-1,-1 0 1,0 0 0,1 0 0,-1 0 0,0 0 0,1 0 0,-1 0 0,1 0-1,0 0 1,-1-1 0,1 1 0,0 0 0,0 0 0,-1-1 0,1 1 0,0 0-1,0-1 1,0 1 0,0 0 0,0-1 0,0 1 0,0-1 0,0 0 0,0 1-1,0-1 1,0 0 0,0 0 0,0 0 0,0 1 0,0-1 0,0 0 0,0 0-1,0-1 1,0 1 0,1 0 0,-1 0 0,0 0 0,1-1 0,3 0 24,-1-1 1,0 1-1,0 0 1,0-1-1,0 0 1,0 0-1,-1 0 1,1-1-1,4-3 1,1-3-470,0 0 1,-1-1-1,0 0 1,-1 0-1,12-22 1,-15 24-1163,-1 0 1,1-1-1,-2 0 1,1 1-1,1-13 1,-3 2-5416</inkml:trace>
</inkml:ink>
</file>

<file path=ppt/ink/ink4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8:17.766"/>
    </inkml:context>
    <inkml:brush xml:id="br0">
      <inkml:brushProperty name="width" value="0.025" units="cm"/>
      <inkml:brushProperty name="height" value="0.025" units="cm"/>
    </inkml:brush>
  </inkml:definitions>
  <inkml:trace contextRef="#ctx0" brushRef="#br0">0 566 6342,'0'0'4570,"2"-10"-4143,23-114-1308,13-9-7986,-34 113 10707,0 1 0,-1 0 0,-1-1 0,-1 0 0,-2-35 0,0 27 581,6-51 0,-6 79-2406,1-1 0,0 0 0,0 0 0,0 1 1,0-1-1,0 0 0,1 1 0,-1-1 1,0 0-1,0 0 0,0 1 0,1-1 1,-1 0-1,0 1 0,1-1 0,-1 0 1,0 1-1,1-1 0,-1 1 0,1-1 0,-1 1 1,1-1-1,-1 1 0,1-1 0,-1 1 1,1-1-1,0 1 0,-1 0 0,1-1 1,0 1-1,-1 0 0,1 0 0,0-1 0,-1 1 1,1 0-1,0 0 0,0 0 0,-1 0 1,1 0-1,1 0 0,15-4-1120,-17-4-3054,0 0-1563</inkml:trace>
</inkml:ink>
</file>

<file path=ppt/ink/ink4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8:14.403"/>
    </inkml:context>
    <inkml:brush xml:id="br0">
      <inkml:brushProperty name="width" value="0.025" units="cm"/>
      <inkml:brushProperty name="height" value="0.025" units="cm"/>
    </inkml:brush>
  </inkml:definitions>
  <inkml:trace contextRef="#ctx0" brushRef="#br0">160 75 5285,'0'0'1276,"-1"-10"-22,1-3-766,-6-30 2105,6 43-2406,0-1 1,0 1 0,0 0 0,0-1 0,0 1 0,0 0 0,0-1-1,0 1 1,0 0 0,0-1 0,0 1 0,-1 0 0,1-1 0,0 1-1,0 0 1,0-1 0,0 1 0,-1 0 0,1 0 0,0-1 0,0 1-1,-1 0 1,1 0 0,0-1 0,-1 1 0,1 0 0,0 0 0,0 0-1,-1 0 1,1-1 0,0 1 0,-1 0 0,1 0 0,-1 0 0,-6 10 2247,-3 18-1447,8-4-294,0-1 0,3 34 0,-1-57-683,1 0-1,-1 0 1,0 0-1,0 0 1,0-1-1,1 1 1,-1 0-1,0 0 1,0 0-1,0 0 1,1 0-1,-1 0 1,0 0 0,0 0-1,0 0 1,1 0-1,-1 0 1,0 0-1,0 0 1,0 0-1,1 0 1,-1 0-1,0 0 1,0 0-1,0 0 1,1 0-1,-1 1 1,0-1-1,0 0 1,0 0-1,0 0 1,1 0-1,-1 0 1,0 0-1,0 1 1,0-1-1,0 0 1,0 0-1,0 0 1,1 0-1,-1 1 1,0-1-1,0 0 1,0 0-1,0 0 1,0 1-1,0-1 1,0 0-1,0 0 1,0 0-1,0 1 1,0-1-1,0 0 1,0 0-1,0 0 1,0 1-1,8-19 902,-7 7-576,0-1-1,0 0 0,-1 0 1,-2-12-1,2 22-276,0-1 0,-1 0-1,1 1 1,-1-1 0,0 1-1,0-1 1,0 1 0,0-1-1,-1 1 1,-2-5 0,3 7-36,0-1 0,0 0 0,0 0 1,0 0-1,0 1 0,0-1 1,0 0-1,0 1 0,0-1 0,0 1 1,-1 0-1,1-1 0,0 1 0,0 0 1,0 0-1,-1-1 0,1 1 0,0 0 1,0 0-1,-1 0 0,1 1 0,0-1 1,0 0-1,-2 1 0,1 0-30,0 0 0,0 0 0,1 0 0,-1 1 0,0-1 0,1 0 0,-1 1 0,1-1 0,0 1 0,-1 0 0,1-1 0,0 1 0,0 0 0,0 0 0,0 0 0,0 0 0,1 0 0,-1 0 0,0 0 0,1 0 0,0 0 0,-1 0 0,1 0 0,0 4 0,-1 60-100,2-55 96,-1-5-1,1 0 1,0 0 0,1 0 0,0-1-1,-1 1 1,2-1 0,-1 1 0,5 7-1,-7-12 14,1 0 0,-1 0 0,1 0 0,-1 0 0,1 0 0,0 0 0,-1 0 0,1-1 0,0 1-1,0 0 1,-1 0 0,1-1 0,0 1 0,0 0 0,0-1 0,0 1 0,0-1 0,0 1 0,0-1 0,0 1-1,0-1 1,0 0 0,1 0 0,-1 1 0,0-1 0,0 0 0,0 0 0,0 0 0,0 0 0,0 0 0,1 0-1,-1-1 1,0 1 0,0 0 0,0-1 0,0 1 0,0 0 0,0-1 0,0 0 0,0 1 0,0-1 0,0 1 0,0-1-1,0 0 1,-1 0 0,1 1 0,0-1 0,0 0 0,-1 0 0,1 0 0,-1 0 0,2-2 0,2-3 137,-1 0 1,1 0 0,-1 0 0,-1-1 0,1 1-1,-1-1 1,0 1 0,-1-1 0,1 0 0,-1 0-1,-1 0 1,1 0 0,-1 0 0,0 0 0,-3-12-1,3 17-103,-1 0-1,0 1 1,0-1-1,0 1 1,0-1-1,0 1 1,0-1-1,0 1 1,-1 0-1,1 0 1,0-1-1,-1 1 1,1 0-1,-1 0 1,1 0-1,-1 1 1,1-1-1,-1 0 1,0 0-1,1 1 1,-1-1-1,0 1 1,0 0-1,1-1 1,-1 1-1,-2 0 1,2 0-34,0 0 1,0 0-1,-1 0 1,1 0-1,0 0 1,0 0 0,0 0-1,0 1 1,0-1-1,0 1 1,0 0-1,0 0 1,0-1-1,0 1 1,0 0-1,0 1 1,0-1 0,1 0-1,-1 0 1,0 1-1,-1 1 1,0 4-31,0 0 1,0 0 0,1 1-1,0-1 1,0 0-1,1 1 1,0 0 0,0-1-1,1 1 1,-1 0 0,3 10-1,-2 0 10,2-11 30,4-16 22,3-20 85,-9 25-106,1-6 62,-1 1 0,1-1 0,-2 0 0,-2-17 0,3 25-68,0 0 0,0 1 0,-1-1 0,1 1 0,-1 0 0,1-1 0,-1 1 0,1-1 0,-1 1 0,0 0 0,0-1 0,0 1 0,0 0 0,0 0 0,0 0 0,0 0 0,0 0 0,0 0 0,0 0 0,-1 0 0,1 0 0,0 0 0,-1 1 0,1-1 0,-1 0 0,1 1 0,-1-1 0,1 1 0,-1 0 0,1-1 0,-1 1 0,1 0 0,-1 0 0,1 0 0,-1 0 0,1 0 0,-1 1 0,1-1 0,-3 1 0,1 0-13,2 0 0,-1 0 0,0 0 1,0 1-1,0-1 0,0 0 1,1 1-1,-1-1 0,1 1 0,-1 0 1,1-1-1,0 1 0,-1 0 1,1 0-1,0 0 0,0 0 1,0 0-1,1 0 0,-1 0 0,0 0 1,1 1-1,0-1 0,-1 0 1,1 4-1,-2 63-185,2-58 178,0-8 9,0-1 0,0 0 1,0 1-1,0-1 1,1 0-1,-1 1 1,1-1-1,-1 0 1,1 0-1,0 1 1,0-1-1,0 0 1,0 0-1,0 0 0,1 0 1,-1 0-1,0-1 1,1 1-1,0 0 1,-1 0-1,1-1 1,0 1-1,4 1 1,-4-2 3,0-1 0,-1 1 0,1-1 0,0 0 0,0 1-1,0-1 1,0 0 0,0-1 0,0 1 0,0 0 0,0 0 0,0-1 0,0 1 0,0-1 0,0 0 0,-1 1 0,1-1 0,0 0 0,0 0 0,-1 0 0,1 0 0,-1-1 0,1 1 0,-1 0 0,1-1 0,-1 1 0,0-1 0,2-2 0,10-13 146,-1 0 1,19-35-1,-11 2-1267,-11 4-4096,-20 44-7659</inkml:trace>
</inkml:ink>
</file>

<file path=ppt/ink/ink4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8:16.948"/>
    </inkml:context>
    <inkml:brush xml:id="br0">
      <inkml:brushProperty name="width" value="0.025" units="cm"/>
      <inkml:brushProperty name="height" value="0.025" units="cm"/>
    </inkml:brush>
  </inkml:definitions>
  <inkml:trace contextRef="#ctx0" brushRef="#br0">8 506 8776,'0'0'9641,"-7"-64"-9609,13 33 0,3-4 1,-2-8-290,1-7-864,-4-3-480,-2-3-449,-2 3-288,0 5 95,0 6-960,0 11-256</inkml:trace>
</inkml:ink>
</file>

<file path=ppt/ink/ink4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8:17.332"/>
    </inkml:context>
    <inkml:brush xml:id="br0">
      <inkml:brushProperty name="width" value="0.025" units="cm"/>
      <inkml:brushProperty name="height" value="0.025" units="cm"/>
    </inkml:brush>
  </inkml:definitions>
  <inkml:trace contextRef="#ctx0" brushRef="#br0">1 779 1217,'0'0'9673,"3"-53"-8295,0 34-321,0-1-737,1-5-224,1-1-96,-2-2-1473,0 1-1987</inkml:trace>
  <inkml:trace contextRef="#ctx0" brushRef="#br0" timeOffset="1">50 237 4132,'0'0'6983,"0"-53"-4902,0 27-479,0 1-1314,0-5-384,0-1-1121,0-5-1249,4 0-2947</inkml:trace>
</inkml:ink>
</file>

<file path=ppt/ink/ink4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8:28.258"/>
    </inkml:context>
    <inkml:brush xml:id="br0">
      <inkml:brushProperty name="width" value="0.025" units="cm"/>
      <inkml:brushProperty name="height" value="0.025" units="cm"/>
    </inkml:brush>
  </inkml:definitions>
  <inkml:trace contextRef="#ctx0" brushRef="#br0">0 0 11211,'0'0'7708,"1"7"-6336,9 9 1839,6 27-10586,-13-37 2138</inkml:trace>
</inkml:ink>
</file>

<file path=ppt/ink/ink4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8:30.807"/>
    </inkml:context>
    <inkml:brush xml:id="br0">
      <inkml:brushProperty name="width" value="0.025" units="cm"/>
      <inkml:brushProperty name="height" value="0.025" units="cm"/>
    </inkml:brush>
  </inkml:definitions>
  <inkml:trace contextRef="#ctx0" brushRef="#br0">93 24 13741,'0'0'2632,"-4"8"-2269,-16 52 1190,28-145-618,-55 78 1931,46 7-2775,-1 0-70,2 0-5,0 1-91,1 0 80,-1-1 0,0 1 0,0 0 0,1 0 0,-1-1 0,0 1-1,0 0 1,0 0 0,0-1 0,0 1 0,0 0 0,0 0 0,0-1 0,0 1 0,-1 0 0,1 0 0,0-1-1,0 1 1,-1 0 0,1-1 0,0 1 0,-1 0 0,1-1 0,-1 1 0,1 0 0,-1-1 0,0 1-1,-10 20 9,10-18-9,0 0-1,1 1 1,-1-1-1,1 1 1,0-1-1,0 1 1,0 0-1,1 5 1,0 13 7,-12-11-1505,11-11 1466,1 0 0,-1 0 0,0 0 0,0 0 0,1-1-1,-1 1 1,0 0 0,0 0 0,1 0 0,-1 0 0,0 0-1,0 0 1,1 0 0,-1 0 0,0 0 0,0 0 0,1 0-1,-1 0 1,0 0 0,1 0 0,-1 0 0,0 1 0,0-1-1,0 0 1,1 0 0,-1 0 0,0 0 0,0 0 0,1 0 0,-1 1-1,0-1 1,0 0 0,0 0 0,1 0 0,-1 1 0,0-1-1,0 0 1,0 0 0,0 1 0,0-1 0,0 0 0,1 0-1,-1 1 1,0-1 0,0 0 0,0 0 0,0 1 0,0-1-1,0 0 1,0 0 0,0 1 0,0-1 0,0 0 0,0 0-1,0 1 1,0-1 0,-1 0 0,1 1 0,6 4-5311,1 21 2187,5 17 1359,-12-42 1552,0 0 0,1 0 0,-1 0 0,1 0 0,0 0 0,-1 0 0,1 0 0,0 0 0,0 0 0,0 0 0,-1 0 0,1-1-1,0 1 1,0 0 0,0-1 0,2 2 0,-5-13 7374,-3 9-5621,3 15-1391,2 12 1502,-11-13-83,8-5-2023,9-11-2688,-3-1-652,-2-3-3762</inkml:trace>
</inkml:ink>
</file>

<file path=ppt/ink/ink4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8:36.584"/>
    </inkml:context>
    <inkml:brush xml:id="br0">
      <inkml:brushProperty name="width" value="0.025" units="cm"/>
      <inkml:brushProperty name="height" value="0.025" units="cm"/>
    </inkml:brush>
  </inkml:definitions>
  <inkml:trace contextRef="#ctx0" brushRef="#br0">7 401 14061,'0'0'5477,"-6"-79"-5509,6 34-544,0-8-769,0-4-1282,5 0-320,-2 1-608,-1 2-1282</inkml:trace>
</inkml:ink>
</file>

<file path=ppt/ink/ink4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8:36.988"/>
    </inkml:context>
    <inkml:brush xml:id="br0">
      <inkml:brushProperty name="width" value="0.025" units="cm"/>
      <inkml:brushProperty name="height" value="0.025" units="cm"/>
    </inkml:brush>
  </inkml:definitions>
  <inkml:trace contextRef="#ctx0" brushRef="#br0">0 1214 6342,'0'0'2146,"0"-60"641,0 36-385,0 5-769,0 4-223,1 1-673,2 0-513,0-6-224,2-4-128,1-7-737,1-11-1153,-1-9-897,0-5-1665</inkml:trace>
  <inkml:trace contextRef="#ctx0" brushRef="#br0" timeOffset="1">114 325 6758,'0'0'5029,"0"-63"-3523,0 29 511,0-1-1280,1-2-352,2 1-161,4 2-32,-2 4-128,1 4-128,1 8-160,-2 8 64,-2 9-33,0 1-159,-1 8 320,-2 8 128,0 0-224,0-7-3459,-9-7-6663</inkml:trace>
</inkml:ink>
</file>

<file path=ppt/ink/ink4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8:37.753"/>
    </inkml:context>
    <inkml:brush xml:id="br0">
      <inkml:brushProperty name="width" value="0.025" units="cm"/>
      <inkml:brushProperty name="height" value="0.025" units="cm"/>
    </inkml:brush>
  </inkml:definitions>
  <inkml:trace contextRef="#ctx0" brushRef="#br0">18 276 6406,'0'0'15503,"-18"-72"-15439,25 44-96,1-7-737,-1-7-1569,0-3-1282,0-9-2337</inkml:trace>
</inkml:ink>
</file>

<file path=ppt/ink/ink4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8:38.110"/>
    </inkml:context>
    <inkml:brush xml:id="br0">
      <inkml:brushProperty name="width" value="0.025" units="cm"/>
      <inkml:brushProperty name="height" value="0.025" units="cm"/>
    </inkml:brush>
  </inkml:definitions>
  <inkml:trace contextRef="#ctx0" brushRef="#br0">1 671 9577,'0'0'7767,"-1"-13"-7569,4-38-657,14-86-1,-8 76-383,3-85 0,-8 62 5099,3 4-4016,0-5-1998,-7 74 1479,0 8-400,0 8-920,0 3-2821</inkml:trace>
</inkml:ink>
</file>

<file path=ppt/ink/ink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7:17.654"/>
    </inkml:context>
    <inkml:brush xml:id="br0">
      <inkml:brushProperty name="width" value="0.025" units="cm"/>
      <inkml:brushProperty name="height" value="0.025" units="cm"/>
    </inkml:brush>
  </inkml:definitions>
  <inkml:trace contextRef="#ctx0" brushRef="#br0">1 1 4132,'0'0'19026,"60"4"-18930,-45-4-96,-5 0-160,-2 0-1089,-3 0-641,-5 3-769,2-2-2049</inkml:trace>
</inkml:ink>
</file>

<file path=ppt/ink/ink4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8:38.514"/>
    </inkml:context>
    <inkml:brush xml:id="br0">
      <inkml:brushProperty name="width" value="0.025" units="cm"/>
      <inkml:brushProperty name="height" value="0.025" units="cm"/>
    </inkml:brush>
  </inkml:definitions>
  <inkml:trace contextRef="#ctx0" brushRef="#br0">16 420 9897,'0'0'9802,"-16"-57"-9258,23 15-288,5-8-192,1-4-64,1 0-480,-5 6-1089,-1 3-289,-6 5-1217,-2 10-2050</inkml:trace>
</inkml:ink>
</file>

<file path=ppt/ink/ink4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8:38.887"/>
    </inkml:context>
    <inkml:brush xml:id="br0">
      <inkml:brushProperty name="width" value="0.025" units="cm"/>
      <inkml:brushProperty name="height" value="0.025" units="cm"/>
    </inkml:brush>
  </inkml:definitions>
  <inkml:trace contextRef="#ctx0" brushRef="#br0">2 319 3171,'0'0'12204,"-1"-51"-11596,1 44-127,0-2-353,0 0-128,0-6 0,4-2-32,3-5-161,-1 0-479,2-2-225,-3-3-769,2 1-1024,-1 3-1090</inkml:trace>
  <inkml:trace contextRef="#ctx0" brushRef="#br0" timeOffset="1">54 0 5541,'0'0'1378</inkml:trace>
</inkml:ink>
</file>

<file path=ppt/ink/ink4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8:39.247"/>
    </inkml:context>
    <inkml:brush xml:id="br0">
      <inkml:brushProperty name="width" value="0.025" units="cm"/>
      <inkml:brushProperty name="height" value="0.025" units="cm"/>
    </inkml:brush>
  </inkml:definitions>
  <inkml:trace contextRef="#ctx0" brushRef="#br0">11 237 12812,'0'0'5509,"-10"-59"-5637,13 41-96,1-4-160,4-6-161,-3-6-992,0-3-1602,0-2-1410</inkml:trace>
</inkml:ink>
</file>

<file path=ppt/ink/ink4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8:39.634"/>
    </inkml:context>
    <inkml:brush xml:id="br0">
      <inkml:brushProperty name="width" value="0.025" units="cm"/>
      <inkml:brushProperty name="height" value="0.025" units="cm"/>
    </inkml:brush>
  </inkml:definitions>
  <inkml:trace contextRef="#ctx0" brushRef="#br0">13 52 7976,'0'0'9577,"-13"-44"-15023,13 41 1731,4-1-2851</inkml:trace>
</inkml:ink>
</file>

<file path=ppt/ink/ink4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8:40.022"/>
    </inkml:context>
    <inkml:brush xml:id="br0">
      <inkml:brushProperty name="width" value="0.025" units="cm"/>
      <inkml:brushProperty name="height" value="0.025" units="cm"/>
    </inkml:brush>
  </inkml:definitions>
  <inkml:trace contextRef="#ctx0" brushRef="#br0">1 455 8456,'0'0'6630,"-1"-59"-6053,12 31-321,-1-3-224,1 1 0,-3 1-96,3 0-480,-4 2-674,0 0 193,0-1-352,-4 4-961,-1 3-385,-2 1-2658</inkml:trace>
  <inkml:trace contextRef="#ctx0" brushRef="#br0" timeOffset="1">66 126 5381,'0'0'10858,"-8"-62"-10954,15 44-737,-1 5-416,-2 1-480,-1 4-770,-3 0 321,0 4-1633</inkml:trace>
</inkml:ink>
</file>

<file path=ppt/ink/ink4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8:40.397"/>
    </inkml:context>
    <inkml:brush xml:id="br0">
      <inkml:brushProperty name="width" value="0.025" units="cm"/>
      <inkml:brushProperty name="height" value="0.025" units="cm"/>
    </inkml:brush>
  </inkml:definitions>
  <inkml:trace contextRef="#ctx0" brushRef="#br0">1 124 11883,'0'0'3524,"8"-38"-4037,-4 26-768,2-4 0,1-1-833,-4-5-128,0 4-2083</inkml:trace>
</inkml:ink>
</file>

<file path=ppt/ink/ink4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8:40.758"/>
    </inkml:context>
    <inkml:brush xml:id="br0">
      <inkml:brushProperty name="width" value="0.025" units="cm"/>
      <inkml:brushProperty name="height" value="0.025" units="cm"/>
    </inkml:brush>
  </inkml:definitions>
  <inkml:trace contextRef="#ctx0" brushRef="#br0">12 114 7783,'0'0'12012,"-12"-57"-12973,23 30-1473,-1-2-4901</inkml:trace>
</inkml:ink>
</file>

<file path=ppt/ink/ink4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8:45.616"/>
    </inkml:context>
    <inkml:brush xml:id="br0">
      <inkml:brushProperty name="width" value="0.025" units="cm"/>
      <inkml:brushProperty name="height" value="0.025" units="cm"/>
    </inkml:brush>
  </inkml:definitions>
  <inkml:trace contextRef="#ctx0" brushRef="#br0">0 1 14221,'0'0'7309,"0"16"-5772,23 604 2115,-19-561-3877,8 104 859,-9-57-4028,-3-102 2584,0-3 595,0-1-1,1 1 1,-1-1 0,0 1-1,0 0 1,0-1-1,0 1 1,0-1 0,0 1-1,0-1 1,0 1-1,0 0 1,-1-1 0,1 1-1,0-1 1,0 1 0,0-1-1,-1 1 1,1-1-1,0 1 1,0-1 0,-1 1-1,1-1 1,-1 1-1,1-1 1,0 0 0,-1 1-1,1-1 1,-1 0 0,1 1-1,-1-1 1,1 0-1,-1 1 1,1-1 0,-1 0-1,1 0 1,-1 0-1,1 1 1,-1-1 0,0 0-1,-21 1-7151</inkml:trace>
</inkml:ink>
</file>

<file path=ppt/ink/ink4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8:45.974"/>
    </inkml:context>
    <inkml:brush xml:id="br0">
      <inkml:brushProperty name="width" value="0.025" units="cm"/>
      <inkml:brushProperty name="height" value="0.025" units="cm"/>
    </inkml:brush>
  </inkml:definitions>
  <inkml:trace contextRef="#ctx0" brushRef="#br0">3 116 6278,'0'0'12123,"-1"10"-10457,0 17-870,1 0 0,1 0 0,2 0-1,8 39 1,35 115 841,-43-172-1494,1 5 48,0 1 1,2-1-1,13 25 0,-18-37-143,0 0 0,0 0 0,0 0 0,0 0-1,0 0 1,1 0 0,-1 0 0,1-1 0,-1 1 0,1-1 0,0 1 0,0-1-1,0 0 1,0 1 0,-1-1 0,2 0 0,-1 0 0,0-1 0,0 1 0,0 0-1,0-1 1,0 1 0,1-1 0,-1 0 0,0 1 0,0-1 0,1 0-1,-1 0 1,0-1 0,0 1 0,1 0 0,-1-1 0,4-1 0,1-1 140,-1-1 0,0 0 0,0 0 1,0-1-1,-1 1 0,1-1 0,-1 0 0,0-1 1,6-8-1,38-63 933,-30 47-868,127-190 429,-49 79-3771,-73 98-3398,-13 7-5140</inkml:trace>
</inkml:ink>
</file>

<file path=ppt/ink/ink4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9:06.986"/>
    </inkml:context>
    <inkml:brush xml:id="br0">
      <inkml:brushProperty name="width" value="0.025" units="cm"/>
      <inkml:brushProperty name="height" value="0.025" units="cm"/>
    </inkml:brush>
  </inkml:definitions>
  <inkml:trace contextRef="#ctx0" brushRef="#br0">0 0 14318,'0'0'0</inkml:trace>
</inkml:ink>
</file>

<file path=ppt/ink/ink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7:18.023"/>
    </inkml:context>
    <inkml:brush xml:id="br0">
      <inkml:brushProperty name="width" value="0.025" units="cm"/>
      <inkml:brushProperty name="height" value="0.025" units="cm"/>
    </inkml:brush>
  </inkml:definitions>
  <inkml:trace contextRef="#ctx0" brushRef="#br0">89 0 13965,'0'0'8638,"1"13"-7421,-6 147 2026,1 41-2840,9-181-644,-1-11-2424,-3 1-9046</inkml:trace>
  <inkml:trace contextRef="#ctx0" brushRef="#br0" timeOffset="1">55 322 5765,'0'0'3524,"-24"-56"960,12 31-1089,3 5-480,3 5-641,3 6 96,3 7-127,2 2-2308,13 4 33,2 6 32,3-1-864,3 1-1058,-4-1-1281,1-4-3203</inkml:trace>
</inkml:ink>
</file>

<file path=ppt/ink/ink4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9:07.346"/>
    </inkml:context>
    <inkml:brush xml:id="br0">
      <inkml:brushProperty name="width" value="0.025" units="cm"/>
      <inkml:brushProperty name="height" value="0.025" units="cm"/>
    </inkml:brush>
  </inkml:definitions>
  <inkml:trace contextRef="#ctx0" brushRef="#br0">33 0 10154,'0'0'8712,"-32"56"-8712,32-11-160,2 10-769,3 7-1409,-2 9-1954</inkml:trace>
</inkml:ink>
</file>

<file path=ppt/ink/ink4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9:07.701"/>
    </inkml:context>
    <inkml:brush xml:id="br0">
      <inkml:brushProperty name="width" value="0.025" units="cm"/>
      <inkml:brushProperty name="height" value="0.025" units="cm"/>
    </inkml:brush>
  </inkml:definitions>
  <inkml:trace contextRef="#ctx0" brushRef="#br0">34 0 8008,'-11'87'4708,"-1"-6"-3971,5-4 128,4-4-577,3-3-224,0-1-128,1 0 64,6-2 0,-2 0 0,0 0-545,-5-3-1184,0 1-2051</inkml:trace>
</inkml:ink>
</file>

<file path=ppt/ink/ink4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9:11.955"/>
    </inkml:context>
    <inkml:brush xml:id="br0">
      <inkml:brushProperty name="width" value="0.025" units="cm"/>
      <inkml:brushProperty name="height" value="0.025" units="cm"/>
    </inkml:brush>
  </inkml:definitions>
  <inkml:trace contextRef="#ctx0" brushRef="#br0">96 992 7655,'-8'0'822,"0"0"-375,-41 2 983,18-9 2395,31 7-3770,0 1 1,1-1 0,-1 0-1,0 0 1,0 0 0,0 0-1,0 0 1,1 0 0,-1 0-1,0 0 1,0 0 0,0 0-1,0 0 1,1 0 0,-1 0-1,0 0 1,0 0 0,0-1-1,0 1 1,1 0 0,-1 0-1,0 0 1,0 0 0,0 0-1,0 0 1,1 0-1,-1 0 1,0 0 0,0-1-1,0 1 1,0 0 0,0 0-1,0 0 1,0 0 0,0-1-1,1 1 1,-1 0 0,0 0-1,0 0 1,0 0 0,0-1-1,0 1 1,0 0 0,0 0-1,0 0 1,0 0 0,0-1-1,0 1 1,0 0 0,0 0-1,0 0 1,0 0 0,0-1-1,0 1 1,-1 0 0,1 0-1,0 0 1,0 0-1,0-1 1,0 1 0,0 0-1,0 0 1,0 0 0,0 0-1,-1 0 1,1 0 0,0-1-1,0 1 1,0 0 0,17-4-274,-15 4 421,812-198 653,-532 124-757,952-282-207,-894 253 8,-21 13 45,50-15 1434,-236 55 1034,-152 57-3627,-1-1 0,-36 6 0,48-10 628,-45 5-4598,-9-2-3912</inkml:trace>
</inkml:ink>
</file>

<file path=ppt/ink/ink4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9:12.435"/>
    </inkml:context>
    <inkml:brush xml:id="br0">
      <inkml:brushProperty name="width" value="0.025" units="cm"/>
      <inkml:brushProperty name="height" value="0.025" units="cm"/>
    </inkml:brush>
  </inkml:definitions>
  <inkml:trace contextRef="#ctx0" brushRef="#br0">669 45 8456,'0'0'1319,"9"-9"47,26-27 38,-35 36-1367,0 1-1,0-1 1,0 0-1,0 0 0,0 1 1,0-1-1,0 0 1,0 0-1,0 0 1,0 1-1,0-1 1,0 0-1,0 0 0,0 1 1,0-1-1,0 0 1,1 0-1,-1 1 1,0-1-1,0 0 1,0 0-1,0 0 0,0 0 1,1 1-1,-1-1 1,0 0-1,0 0 1,0 0-1,1 0 1,-1 0-1,0 1 0,0-1 1,0 0-1,1 0 1,-1 0-1,0 0 1,0 0-1,1 0 1,-1 0-1,0 0 0,0 0 1,1 0-1,-1 0 1,0 0-1,0 0 1,1 0-1,-1 0 1,0 0-1,0 0 1,1 0-1,-1 0 0,0-1 1,0 1-1,0 0 1,1 0-1,-1 0 1,0-1-1,-6 25 167,-12 11 209,-2-2 0,-47 63 1,36-54-283,-265 333 1612,120-157-505,160-197-1140,3-6 12,0 0 0,2 1-1,0 0 1,1 1 0,1 0 0,-13 31 0,22-47-112,-1 0 0,1-1 0,0 1 0,-1 0 0,1 0 1,0 0-1,0 0 0,0 0 0,0-1 0,0 1 0,0 0 0,0 0 0,0 0 0,0 0 0,0 0 0,0 0 1,0-1-1,1 1 0,-1 0 0,0 0 0,1 0 0,-1 0 0,1-1 0,-1 1 0,1 0 0,-1-1 0,1 1 1,-1 0-1,1-1 0,0 1 0,-1 0 0,1-1 0,0 1 0,-1-1 0,1 1 0,0-1 0,0 0 0,0 1 1,0-1-1,-1 0 0,1 0 0,0 1 0,1-1 0,3 0-10,0 1 1,0-1-1,-1 0 0,1-1 1,0 1-1,0-1 0,5-2 0,23-8 45,0-2-1,0-1 0,58-35 0,-27 13 21,53-22-93,2 4 0,195-59 0,-65 51-6104,-128 40-4046</inkml:trace>
</inkml:ink>
</file>

<file path=ppt/ink/ink4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9:13.485"/>
    </inkml:context>
    <inkml:brush xml:id="br0">
      <inkml:brushProperty name="width" value="0.025" units="cm"/>
      <inkml:brushProperty name="height" value="0.025" units="cm"/>
    </inkml:brush>
  </inkml:definitions>
  <inkml:trace contextRef="#ctx0" brushRef="#br0">43 138 11403,'0'0'6892,"-5"13"-6118,-5 19-370,2 1 0,1-1 0,2 1-1,1 1 1,1 41 0,3-67-358,0 8-2,0 0 0,1 0 1,0 0-1,7 25 0,-8-38-32,1-1 0,0 0-1,0 1 1,0-1 0,0 0 0,0 0-1,0 0 1,1 0 0,-1 0 0,1 0-1,-1 0 1,1 0 0,0 0 0,-1-1-1,1 1 1,3 1 0,-3-2 8,1 0 1,-1-1-1,0 1 1,0-1-1,1 0 1,-1 0 0,0 0-1,1 0 1,-1 0-1,0 0 1,1-1-1,-1 1 1,0-1-1,0 1 1,0-1-1,1 0 1,-1 0-1,0 0 1,0 0-1,0 0 1,2-3 0,5-2 76,0-2-1,0 1 1,-1-1 0,0-1 0,0 1 0,-1-1 0,0-1 0,7-13 0,44-88 116,-52 98-204,6-10 32,-2 0 1,0-1-1,-2 0 0,-1 0 1,0-1-1,-2 0 1,2-27-1,-10 35 514,-7 22 348,-6 28-55,13-24-787,1 1 1,1 0-1,-1 0 0,2 0 1,-1 0-1,3 20 0,-2-27-58,1-1 0,-1 1 0,1-1-1,-1 1 1,1-1 0,0 1 0,0-1-1,0 0 1,0 1 0,0-1 0,1 0-1,-1 0 1,1 0 0,-1 0 0,1 0 0,0 0-1,0 0 1,0 0 0,0-1 0,0 1-1,0-1 1,0 1 0,1-1 0,-1 0-1,0 0 1,1 0 0,-1 0 0,1-1 0,-1 1-1,1-1 1,3 1 0,1-1 7,1-1-1,-1 1 1,0-1 0,1-1-1,-1 0 1,0 0 0,0 0 0,0-1-1,0 0 1,0 0 0,-1-1-1,1 0 1,-1 0 0,0 0 0,0-1-1,0 0 1,-1 0 0,7-8-1,-6 7 31,-1-1-1,1 0 1,-1 0-1,0-1 1,0 1 0,-1-1-1,0 0 1,-1 0-1,0 0 1,0-1-1,-1 1 1,0-1-1,0 0 1,-1 1-1,1-13 1,-3 18 58,1 1 1,-1-1-1,0 1 1,0-1-1,0 1 1,0-1-1,0 1 1,-1 0 0,1-1-1,-1 1 1,1 0-1,-1 0 1,0 0-1,0 0 1,0 1-1,0-1 1,0 0 0,0 1-1,-4-2 1,2 0-77,-1 1 1,1-1 0,-1 1 0,1 1 0,-1-1 0,0 1 0,0-1-1,0 1 1,-8 0 0,18 23-3354,-3-20 2699,0 0-1,0 0 1,0 0 0,0 0-1,1 0 1,-1 0 0,0-1-1,1 1 1,4 2 0,15 3-6855,-2-5-4311</inkml:trace>
</inkml:ink>
</file>

<file path=ppt/ink/ink4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9:13.877"/>
    </inkml:context>
    <inkml:brush xml:id="br0">
      <inkml:brushProperty name="width" value="0.025" units="cm"/>
      <inkml:brushProperty name="height" value="0.025" units="cm"/>
    </inkml:brush>
  </inkml:definitions>
  <inkml:trace contextRef="#ctx0" brushRef="#br0">97 53 10250,'0'0'13276,"-8"4"-12512,-1 0-661,1-1 188,0 1 0,0 0 0,0 0 0,-13 11 0,19-14-197,-1 2 0,1-1 0,0 0 0,0 0 0,0 1 0,0-1 1,1 1-1,-1-1 0,1 1 0,0 0 0,-1-1 0,1 1 0,0 0 0,1 0 0,-1 0 0,0 0 0,1 0 0,0 0 0,-1 0 1,2 5-1,-1-7-85,1 1 0,-1-1 1,1 0-1,-1 0 0,1 1 0,0-1 1,-1 0-1,1 0 0,0 0 1,0 0-1,0 0 0,0 0 1,0 0-1,0 0 0,0 0 1,1 0-1,-1-1 0,0 1 1,0-1-1,1 1 0,-1-1 0,0 1 1,1-1-1,-1 1 0,0-1 1,1 0-1,-1 0 0,1 0 1,-1 0-1,0 0 0,1 0 1,-1 0-1,3-1 0,3 1 18,-1-1 1,1 0-1,-1 0 0,0 0 0,1-1 1,7-3-1,-6 1-5,-1-1-1,1 1 1,-1-2 0,0 1 0,0-1-1,-1 0 1,1 0 0,6-10 0,-10 12 12,0 0 1,0-1-1,0 1 0,0-1 1,-1 1-1,0-1 1,0 0-1,0 0 1,0 0-1,-1 0 1,0 0-1,0 0 1,0 0-1,-1 0 1,0-9-1,0 13-8,-1 0 0,0 0-1,1 0 1,-1 0 0,0 0-1,0 0 1,0 0 0,0 0-1,0 0 1,0 0 0,0 0-1,0 0 1,0 1 0,0-1-1,0 0 1,0 1 0,-1-1-1,1 1 1,0-1 0,0 1-1,-1 0 1,1-1 0,0 1-1,-1 0 1,1 0 0,0 0-1,-1 0 1,1 0 0,0 0-1,0 0 1,-1 1 0,1-1-1,0 0 1,-3 2 0,1-2-24,0 1 0,-1-1 0,1 1 0,0 0 1,0 0-1,0 0 0,0 1 0,0-1 0,0 1 0,0 0 1,1 0-1,-1-1 0,-4 6 0,6-6-6,1 0 1,-1-1-1,0 1 0,1 0 1,-1 0-1,1 0 0,-1 0 1,1 0-1,0 0 0,-1 0 1,1 0-1,0 0 0,0 0 1,0 0-1,-1 0 0,1 0 1,0 0-1,0 1 0,1-1 1,-1 0-1,0 0 0,0 0 1,0 0-1,1 0 0,-1 0 1,1 0-1,-1 0 0,1 0 1,0 1-1,1-1-122,0 1-1,0-1 0,-1 0 1,1 0-1,0 0 1,0-1-1,0 1 1,0 0-1,0-1 0,0 1 1,0-1-1,1 0 1,-1 0-1,2 0 1,3 0-965,0 0 0,1 0 1,-1-1-1,0 0 0,0 0 1,0-1-1,0 0 0,9-4 1,6-13-6160,-3-7-2786</inkml:trace>
</inkml:ink>
</file>

<file path=ppt/ink/ink4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9:14.269"/>
    </inkml:context>
    <inkml:brush xml:id="br0">
      <inkml:brushProperty name="width" value="0.025" units="cm"/>
      <inkml:brushProperty name="height" value="0.025" units="cm"/>
    </inkml:brush>
  </inkml:definitions>
  <inkml:trace contextRef="#ctx0" brushRef="#br0">32 0 12908,'0'0'11574,"-6"15"-10939,2-8-552,0 0 0,1 0-1,0 1 1,0-1 0,1 1 0,0 0-1,0 0 1,1 0 0,0 0 0,1 0-1,-1 0 1,2 0 0,-1 0 0,1 0-1,0 0 1,1 0 0,0 0 0,0 0-1,0-1 1,1 1 0,5 9-1,-6-13-67,0-1-1,1 1 0,-1-1 0,1 0 0,0 1 1,0-1-1,0 0 0,0-1 0,0 1 0,0-1 0,1 1 1,-1-1-1,1 0 0,0 0 0,0 0 0,0-1 1,0 0-1,0 1 0,0-1 0,0-1 0,0 1 0,0 0 1,8-1-1,-6-1 15,0 0 0,0 0 0,0-1 0,0 0 0,0 0 0,-1 0 1,1-1-1,-1 0 0,0 0 0,0 0 0,0-1 0,0 0 0,0 0 0,-1 0 0,7-7 1,9-7 257,-10 18 545,-9 3-689,0 0-1,0 0 1,-1 0 0,1 0 0,-1 1 0,0-1 0,0 0-1,0 0 1,0 5 0,-1 5-181,0 11 391,0-18-316,0 1 1,1-1 0,-1 1-1,1-1 1,1 0 0,-1 1 0,1-1-1,0 1 1,0-1 0,1 0 0,0 0-1,4 9 1,-6-15-34,1 1 1,-1 0-1,1-1 1,0 1-1,-1 0 0,1-1 1,0 1-1,-1-1 0,1 1 1,0-1-1,0 0 1,-1 1-1,1-1 0,0 0 1,0 1-1,0-1 0,0 0 1,0 0-1,-1 0 1,1 0-1,0 0 0,0 0 1,0 0-1,0 0 0,0 0 1,0 0-1,-1 0 1,1 0-1,1-1 0,0 0-112,0-1 1,1 1-1,-1-1 0,-1 1 0,1-1 1,0 0-1,0 0 0,-1 1 0,1-1 1,1-4-1,3-3-1354,-1 0 0,-1 0 0,7-20 0,-4-8-3834,-5-7-1847</inkml:trace>
</inkml:ink>
</file>

<file path=ppt/ink/ink4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9:14.642"/>
    </inkml:context>
    <inkml:brush xml:id="br0">
      <inkml:brushProperty name="width" value="0.025" units="cm"/>
      <inkml:brushProperty name="height" value="0.025" units="cm"/>
    </inkml:brush>
  </inkml:definitions>
  <inkml:trace contextRef="#ctx0" brushRef="#br0">1 1 12075,'0'0'14836,"10"8"-13699,-6-5-1036,2 1 6,0 0 0,-1 1 0,0 0 0,1 0 1,-2 0-1,1 0 0,-1 1 0,0 0 0,0 0 1,0 0-1,-1 0 0,0 1 0,3 8 0,14 81 683,-17-74-720,1 0 1,1-1-1,0 0 0,2 0 0,1 0 0,10 21 1,-18-41-142,1 0 0,0 1 1,-1-1-1,1 0 0,0 1 1,0-1-1,0 0 0,-1 0 1,1 0-1,0 0 0,1 0 1,-1 0-1,0 0 0,0 0 1,0 0-1,1 0 0,-1-1 1,0 1-1,1 0 0,-1-1 0,0 1 1,1-1-1,-1 0 0,1 1 1,-1-1-1,1 0 0,-1 0 1,1 0-1,-1 0 0,0 0 1,1 0-1,-1-1 0,1 1 1,-1 0-1,1-1 0,-1 1 1,0-1-1,1 1 0,-1-1 1,2-1-1,1 0-804,-1-1 0,1 0 0,-1-1-1,0 1 1,1 0 0,-2-1 0,1 0 0,0 0 0,-1 0 0,1 0-1,1-5 1,11-30-10378</inkml:trace>
</inkml:ink>
</file>

<file path=ppt/ink/ink4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9:15.264"/>
    </inkml:context>
    <inkml:brush xml:id="br0">
      <inkml:brushProperty name="width" value="0.025" units="cm"/>
      <inkml:brushProperty name="height" value="0.025" units="cm"/>
    </inkml:brush>
  </inkml:definitions>
  <inkml:trace contextRef="#ctx0" brushRef="#br0">131 50 641,'0'0'13933,"-10"-8"-7933,-32-24-2727,40 31-3193,1 0 1,0 0 0,-1 0 0,1 0 0,0 0 0,-1 1 0,1-1-1,-1 1 1,1-1 0,-1 1 0,0-1 0,1 1 0,-1 0 0,1 0-1,-1 0 1,0 0 0,1 0 0,-1 0 0,1 0 0,-1 0 0,1 1-1,-1-1 1,0 1 0,1-1 0,-1 1 0,1 0 0,0-1 0,-1 1-1,1 0 1,-1 0 0,1 0 0,0 0 0,0 0 0,0 0 0,0 0-1,0 0 1,0 1 0,0-1 0,0 0 0,0 1 0,0-1 0,1 1-1,-2 1 1,-1 5 18,0 1-1,1-1 0,-1 1 1,2 0-1,-2 14 0,0 5 88,2 0 0,1 0 0,2 0 0,0 1 0,2-1 0,1-1 0,12 38 0,-2-24-139,1 0 1,2-1-1,47 74 0,-59-103 36,9 13-124,-11-21 288,-5-13 414,-6-9-548,0 0 0,-1 0-1,-1 1 1,-1 0 0,-16-22 0,9 14-53,-50-77-66,116 102-2332,-45 1 2258,20 2-2228,-1-1 1,1-2-1,0 0 1,45-9 0,-63 8 2061,-1 1 1,0-1-1,0 0 1,0 0-1,0-1 1,0 1 0,0-1-1,-1 0 1,1-1-1,-1 1 1,0-1 0,0 1-1,0-1 1,5-8-1,-6 7 627,-1 1-1,1-1 0,-1 0 0,-1 0 1,1 0-1,-1 0 0,0 0 1,0 0-1,0 0 0,-1 0 0,1-8 1,-1 13-289,0 0 1,0-1-1,0 1 1,0-1 0,0 1-1,0-1 1,0 1-1,0 0 1,0-1 0,0 1-1,-1-1 1,1 1-1,0 0 1,0-1 0,0 1-1,0-1 1,-1 1-1,1 0 1,0-1 0,0 1-1,-1 0 1,1-1-1,0 1 1,-1 0 0,1 0-1,0-1 1,-1 1-1,1 0 1,0 0 0,-1-1-1,1 1 1,-1 0-1,1 0 1,0 0 0,-1 0-1,1 0 1,-1 0-1,1 0 1,0 0 0,-1 0-1,1 0 1,-1 0-1,1 0 1,-1 0 0,1 0-1,0 0 1,-1 0-1,1 0 1,-1 0 0,1 0-1,0 1 1,-1-1-1,1 0 1,0 0 0,-1 1-1,1-1 1,0 0-1,-1 0 1,1 1 0,0-1-1,-1 0 1,1 1-1,0-1 1,0 0 0,-1 1-1,1-1 1,0 1-1,-22 24 856,17-16-654,1 1 0,1-1 0,0 1-1,0 0 1,1 0 0,1 0 0,-2 13 0,3-22-276,0 1 1,0 0-1,-1 0 0,1 0 0,0 0 1,1-1-1,-1 1 0,0 0 1,0 0-1,1 0 0,-1-1 0,1 1 1,0 0-1,-1 0 0,1-1 1,0 1-1,0-1 0,0 1 0,0-1 1,0 1-1,0-1 0,1 1 1,-1-1-1,0 0 0,1 0 0,-1 0 1,1 0-1,-1 0 0,1 0 1,0 0-1,-1 0 0,1-1 0,0 1 1,-1 0-1,1-1 0,0 0 1,0 1-1,0-1 0,0 0 0,-1 0 1,1 0-1,0 0 0,0 0 1,0-1-1,2 0 0,0 0 10,0-1-1,0 1 0,0-1 1,0 0-1,-1 0 1,1-1-1,-1 1 1,1-1-1,-1 1 0,0-1 1,0 0-1,0-1 1,0 1-1,-1 0 0,0-1 1,1 1-1,-1-1 1,0 0-1,-1 0 1,1 0-1,1-7 0,2-2 19,-1 0-1,-1 0 1,-1 0-1,1 0 0,-1-23 1,-3 26-211,1 26 103,0-14 59,0 1-1,0-1 1,0 0 0,1 1 0,-1-1 0,0 0 0,1 0 0,0 1 0,-1-1 0,1 0-1,0 0 1,0 0 0,0 0 0,1 0 0,-1 0 0,0 0 0,3 3 0,0-4-139,-1 0 0,0 0 0,1 0-1,-1 0 1,1-1 0,-1 0 0,0 0 0,1 0 0,-1 0 0,1 0 0,-1 0 0,1-1 0,-1 0 0,0 0 0,1 0 0,-1 0 0,0 0 0,0-1 0,0 1-1,0-1 1,0 0 0,0 0 0,0 0 0,-1 0 0,5-5 0,1-1-1691,0-1 1,-1 1-1,0-1 0,0-1 1,-1 1-1,8-19 0,2-10-9607</inkml:trace>
</inkml:ink>
</file>

<file path=ppt/ink/ink4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9:15.685"/>
    </inkml:context>
    <inkml:brush xml:id="br0">
      <inkml:brushProperty name="width" value="0.025" units="cm"/>
      <inkml:brushProperty name="height" value="0.025" units="cm"/>
    </inkml:brush>
  </inkml:definitions>
  <inkml:trace contextRef="#ctx0" brushRef="#br0">53 0 13933,'0'0'5840,"-8"11"-4350,0-1-1179,5-6-172,-1 0 0,1 1-1,-1-1 1,2 1 0,-1 0-1,0 0 1,1 0 0,0 0-1,0 0 1,0 0 0,1 1-1,0-1 1,0 1 0,-1 5-1,1 4 235,1-1 0,0 1 0,0-1-1,2 1 1,0-1 0,4 16 0,-5-27-356,0 1 1,0-1-1,1 1 1,-1-1-1,1 0 1,0 0-1,0 0 1,0 0-1,1 0 1,-1 0-1,0 0 0,1-1 1,0 0-1,0 1 1,0-1-1,0 0 1,0 0-1,0 0 1,0-1-1,0 1 1,1-1-1,-1 0 1,1 0-1,-1 0 1,1 0-1,0-1 1,-1 1-1,1-1 1,6 0-1,-4-1 15,1 1 1,-1-1-1,0-1 0,0 1 0,0-1 1,0 0-1,0-1 0,0 1 0,-1-1 1,1 0-1,-1-1 0,0 1 0,0-1 1,6-6-1,-5 5-31,0 0 1,1 1-1,-1 0 1,1 0-1,0 0 0,0 0 1,0 1-1,10-2 0,-16 4 8,1 1-1,0 0 0,0 0 0,-1 0 0,1 0 0,0 0 0,0 0 1,-1 0-1,1 1 0,0-1 0,-1 0 0,1 1 0,0 0 0,-1-1 0,1 1 1,-1 0-1,1 0 0,-1 0 0,1 0 0,-1 0 0,0 0 0,1 0 1,-1 1-1,0-1 0,0 0 0,0 1 0,0-1 0,0 1 0,0-1 1,0 1-1,-1-1 0,1 1 0,0 0 0,0 2 0,-1-2 39,1 0-1,-1-1 1,1 1-1,-1-1 0,1 1 1,0-1-1,0 1 1,0-1-1,-1 1 1,2-1-1,-1 0 0,0 1 1,0-1-1,0 0 1,0 0-1,1 0 1,-1 0-1,1 0 1,-1 0-1,1 0 0,-1-1 1,1 1-1,-1 0 1,1-1-1,0 1 1,-1-1-1,1 0 0,0 0 1,-1 1-1,4-1 1,-3-1 73,0-1 0,0 1 1,0 0-1,0-1 0,0 1 0,-1-1 1,1 1-1,0-1 0,-1 0 1,1 0-1,-1 0 0,0 0 0,0 0 1,0 0-1,0 0 0,0 0 1,0 0-1,0-1 0,0-3 0,10-47 155,-12 33-233,1 16-136,-1 1 1,1-1-1,0 0 0,0 0 1,0 0-1,1 1 0,-1-1 1,2-5-1,3 8-816,0 0 0,0 0 1,0 1-1,0 0 0,0 0 0,0 0 1,6 1-1,-2 0-439,-3-1 360,1 0-1,-1 0 0,1-1 1,-1 0-1,0 0 1,1 0-1,-1-1 1,0 0-1,0 0 1,8-4-1,11-8-5838</inkml:trace>
</inkml:ink>
</file>

<file path=ppt/ink/ink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7:18.352"/>
    </inkml:context>
    <inkml:brush xml:id="br0">
      <inkml:brushProperty name="width" value="0.025" units="cm"/>
      <inkml:brushProperty name="height" value="0.025" units="cm"/>
    </inkml:brush>
  </inkml:definitions>
  <inkml:trace contextRef="#ctx0" brushRef="#br0">1 1 22005,'0'0'5541</inkml:trace>
</inkml:ink>
</file>

<file path=ppt/ink/ink4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9:16.385"/>
    </inkml:context>
    <inkml:brush xml:id="br0">
      <inkml:brushProperty name="width" value="0.025" units="cm"/>
      <inkml:brushProperty name="height" value="0.025" units="cm"/>
    </inkml:brush>
  </inkml:definitions>
  <inkml:trace contextRef="#ctx0" brushRef="#br0">1 0 14478,'0'0'3859,"2"12"-2471,3 13-311,2 0-1,0-1 1,2 1-1,19 38 1,62 97 1000,-30-58-1657,-59-101-449,-1-1 1,1 1-1,-1 0 1,1-1-1,-1 1 1,1 0-1,-1 0 1,0 0-1,1-1 1,-1 1-1,0 0 1,0 0-1,0 0 1,1 0-1,-1-1 0,0 1 1,0 0-1,0 0 1,0 0-1,-1 0 1,1 0-1,0-1 1,0 1-1,-1 1 1,0-1-35,1-1 1,-1 1-1,0-1 0,0 0 1,1 0-1,-1 1 1,0-1-1,0 0 0,0 0 1,1 0-1,-1 0 1,0 0-1,0 0 0,0 0 1,0 0-1,1 0 0,-1-1 1,0 1-1,-1-1 1,-42-19-1267,22 6 1278,-1-2 0,2 0-1,1-1 1,-27-29 0,46 45 72,0 1 0,1-1 0,-1 0 0,1 1 0,-1-1 0,0 0 0,1 0 0,-1 1 0,1-1 0,0 0 0,-1 0 0,1 0 0,0 0 0,0 0 0,-1 1 0,1-1 0,0 0 0,0 0 0,0 0 0,0 0 0,0 0 0,0 0 0,0 0 0,0 0 0,1 0 0,-1 0 0,0 1 0,0-1 0,1 0 0,-1 0 0,1 0 0,-1 0 0,1 1 0,-1-1 0,1 0 0,-1 0 0,1 1 0,0-1 0,-1 0 0,1 1 0,0-1 0,0 1 0,-1-1 0,1 1 0,0-1 0,0 1 0,0 0 0,0-1 0,-1 1 0,3 0 0,8-4-174,0 1-1,0 0 1,18-2-1,-9 1-378,114-35-5534,-120 34 5769,0-1-1,0-1 1,-1 0-1,0 0 1,0-2 0,-1 0-1,14-12 1,-11 0 2245,-15 21-1845,0-1 1,0 1-1,0 0 0,0-1 1,-1 1-1,1-1 0,0 1 1,0 0-1,0-1 0,0 1 0,-1 0 1,1 0-1,0-1 0,0 1 1,0 0-1,-1-1 0,1 1 1,0 0-1,0 0 0,-1 0 1,1-1-1,0 1 0,-1 0 0,1 0 1,0 0-1,-1 0 0,1 0 1,0-1-1,-1 1 0,1 0 1,0 0-1,-1 0 0,1 0 1,-1 0-1,0 0 0,-2 0 229,-1 1 0,0-1 1,0 0-1,1 1 0,-1 0 0,0 0 0,1 0 0,-1 1 0,1-1 0,-6 4 1,-5 4 319,0 0 1,1 2-1,-15 13 1,24-20-557,0 0 0,0 0 0,0 0 0,1 1 1,-1-1-1,1 1 0,1 0 0,-1 0 0,0 0 0,1 0 0,0 0 0,1 1 0,-3 8 0,4-14-94,0 1 0,0-1 1,0 1-1,0-1 0,1 1 0,-1-1 0,0 1 0,0-1 0,0 1 0,0-1 1,1 1-1,-1-1 0,0 1 0,0-1 0,1 0 0,-1 1 0,0-1 0,1 0 1,-1 1-1,1-1 0,-1 0 0,0 1 0,1-1 0,-1 0 0,1 1 0,-1-1 0,1 0 1,-1 0-1,1 0 0,-1 0 0,1 1 0,0-1 0,25 1 119,24-9 83,-26 1-249,-1 1 1,1 2-1,0 0 0,28 0 0,-51 4 40,0 0 0,0 0 1,0 0-1,0 0 0,0 0 0,0 0 0,0 0 1,0 0-1,0 1 0,0-1 0,0 0 0,0 1 1,0-1-1,0 1 0,-1-1 0,1 1 0,0-1 1,0 1-1,0-1 0,-1 1 0,1 0 0,0-1 0,-1 1 1,1 0-1,-1 0 0,1 0 0,-1 0 0,1 0 1,0 2 48,-1-1-1,1 0 1,-1 0 0,0 1 0,0-1 0,0 0 0,0 0 0,0 1 0,-1-1 0,1 0 0,-2 4 0,-1 2 171,0 0 1,0 0 0,-1 0-1,0-1 1,-9 14 0,-1-5-269,0 0 1,-1-1-1,-1-1 1,0 0-1,-32 20 1,34-28-2598,5-7-4021</inkml:trace>
</inkml:ink>
</file>

<file path=ppt/ink/ink4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9:17.831"/>
    </inkml:context>
    <inkml:brush xml:id="br0">
      <inkml:brushProperty name="width" value="0.025" units="cm"/>
      <inkml:brushProperty name="height" value="0.025" units="cm"/>
    </inkml:brush>
  </inkml:definitions>
  <inkml:trace contextRef="#ctx0" brushRef="#br0">24 584 11627,'0'0'7415,"-6"-9"-5685,5 7-1692,-1 0 56,1 0 1,-1 1-1,1-2 0,-1 1 0,1 0 0,0 0 1,0 0-1,0-1 0,0 1 0,0 0 1,1-1-1,-1 1 0,0-1 0,1 1 1,0-1-1,0 1 0,0-1 0,0 1 1,0-1-1,0 1 0,1 0 0,-1-1 1,1 1-1,0-1 0,-1 1 0,1 0 0,0-1 1,0 1-1,1 0 0,-1 0 0,0 0 1,1 0-1,-1 0 0,1 0 0,0 0 1,0 0-1,2-1 0,1-1 72,-1 0 1,1 1-1,0 0 0,-1 0 0,1 0 0,1 0 1,-1 1-1,0 0 0,0 0 0,1 1 1,6-2-1,-10 3-153,-1-1 1,1 1-1,0 0 1,0 0-1,0 1 1,0-1 0,0 0-1,0 0 1,0 1-1,-1-1 1,1 1-1,0 0 1,0-1-1,-1 1 1,1 0-1,0 0 1,-1 0 0,1 0-1,-1 1 1,1-1-1,-1 0 1,0 1-1,1-1 1,-1 0-1,0 1 1,0 0-1,0-1 1,0 1 0,0 0-1,0-1 1,-1 1-1,1 0 1,-1 0-1,1 0 1,0 3-1,1 11 67,0 1-1,-1 0 1,-1 0-1,-2 27 1,0-26-53,2-1 0,0 1 1,0 0-1,4 18 0,-3-35-12,-1 0 0,1 0-1,0 0 1,-1 0 0,1-1-1,0 1 1,-1 0-1,1 0 1,0-1 0,0 1-1,-1 0 1,1-1 0,0 1-1,0-1 1,0 1 0,0-1-1,0 1 1,0-1 0,0 0-1,0 0 1,0 1 0,0-1-1,0 0 1,0 0 0,0 0-1,0 0 1,0 0 0,0 0-1,1 0 1,-1-1 0,0 1-1,0 0 1,0 0-1,0-1 1,1 0 0,38-16 813,-26 7-757,-1-1-1,-1 0 1,0-1-1,0 0 1,-1-1-1,-1 0 1,0-1-1,-1 0 1,0 0-1,-1-1 1,-1 0 0,0-1-1,-1 0 1,-1 0-1,-1 0 1,0 0-1,-1-1 1,2-29-1,-5 45-66,0 0 0,0 0 0,0 0 0,0 0 0,0 0 0,0 0 0,-1 0 0,1 0 0,0 1 0,0-1 0,-1 0 0,1 0 0,-1 0 0,1 0 0,-1 1 0,1-1 0,-1 0 0,1 0 0,-1 1 0,0-1 0,1 1 0,-1-1 0,0 0 0,0 1 0,1-1 0,-2 0 0,1 1-5,1 0-1,-1 0 1,1 0 0,-1 0 0,1 0 0,-1 0 0,1 0 0,-1 0 0,0 1 0,1-1 0,-1 0 0,1 0 0,-1 0 0,1 0 0,0 1 0,-1-1 0,1 0 0,-1 1 0,1-1 0,-1 0 0,1 1 0,0-1 0,-1 0 0,1 1 0,0-1 0,-1 1 0,1-1 0,0 0 0,-1 1 0,1-1 0,0 1 0,0-1 0,0 1 0,0-1 0,-1 1 0,1-1 0,0 1 0,0 0 0,0-1 0,0 1 0,0-1 0,0 1 0,0 3-6,-1-1-1,1 1 1,0-1-1,0 0 1,0 1-1,0-1 1,0 1 0,1-1-1,0 0 1,-1 1-1,1-1 1,1 0-1,-1 0 1,0 0-1,1 0 1,-1 0-1,4 4 1,-3-5 13,0 0-1,0-1 1,1 0-1,-1 1 1,0-1 0,1 0-1,-1 0 1,0 0-1,1 0 1,0-1-1,-1 1 1,1 0 0,-1-1-1,1 0 1,0 0-1,-1 0 1,1 0-1,0 0 1,-1-1 0,1 1-1,-1-1 1,1 1-1,0-1 1,2-1 0,2-1 31,0 0 0,0 0 1,0-1-1,0 0 0,0 0 1,-1-1-1,0 0 0,0 0 1,0 0-1,0-1 1,-1 0-1,0 0 0,0 0 1,-1-1-1,0 1 0,0-1 1,0 0-1,-1 0 1,0-1-1,0 1 0,-1-1 1,0 1-1,0-1 0,-1 0 1,0 0-1,0-14 1,-1 21-31,-1 1 0,1-1 0,0 0 0,0 1 0,-1-1 0,1 0 0,0 1 1,-1-1-1,1 0 0,-1 1 0,1-1 0,-1 1 0,1-1 0,-1 1 0,1-1 1,-1 1-1,0-1 0,1 1 0,-1 0 0,0-1 0,1 1 0,-1 0 0,0-1 1,1 1-1,-1 0 0,0 0 0,0 0 0,1 0 0,-1 0 0,0 0 0,0 0 1,1 0-1,-1 0 0,0 0 0,0 0 0,1 0 0,-1 0 0,-1 1 0,0 0-12,-1-1-1,1 1 0,0 0 0,-1 0 0,1 0 1,0 0-1,0 0 0,0 0 0,0 1 0,0-1 1,-3 3-1,-1 5-2,1 1 1,0-1 0,0 1-1,1 0 1,0 1 0,0-1-1,2 1 1,-1-1 0,1 1-1,1 0 1,0 0 0,0 0-1,1 0 1,0 0 0,3 16-1,-2-25 17,-1 0 0,1-1 1,0 1-1,0 0 0,-1 0 0,1 0 0,0-1 0,0 1 0,1 0 0,-1-1 0,0 1 0,0-1 1,1 1-1,-1-1 0,1 0 0,-1 0 0,1 1 0,0-1 0,0 0 0,-1-1 0,1 1 0,0 0 1,0 0-1,0-1 0,0 1 0,0-1 0,0 1 0,0-1 0,0 0 0,0 0 0,0 0 0,-1 0 1,1 0-1,4-1 0,1 0 46,1 0 1,0 0 0,0-1-1,-1 0 1,1-1-1,-1 1 1,11-7 0,0-1-28,-2-2 0,1 0 0,-2-1 0,0-1 0,0 0 0,-1-1 0,-1 0 0,0-1 1,-1 0-1,-1-1 0,14-29 0,-14 22-27,-1 0 0,-1-1 0,-1 0 0,-1 0 0,-2-1 0,0 0 0,-1 0 1,-1-38-1,-3 62-5,1 0 0,-2 1 0,1-1 1,0 0-1,0 1 0,0-1 0,-1 0 1,1 1-1,-1-1 0,1 0 0,-1 1 1,0-1-1,1 1 0,-1-1 0,-1-1 1,1 2-5,0 1 1,1-1 0,-1 1 0,0 0 0,1-1 0,-1 1 0,0 0 0,1-1 0,-1 1 0,0 0-1,0 0 1,1-1 0,-1 1 0,0 0 0,0 0 0,0 0 0,1 0 0,-1 0 0,0 0 0,0 0-1,0 0 1,1 1 0,-2-1 0,-1 1-10,0 1 0,0-1 0,0 1 0,0 0 0,0-1 0,1 1 0,-1 1-1,0-1 1,1 0 0,0 1 0,-1-1 0,1 1 0,-3 4 0,-5 13 4,0 0 0,2 0 0,0 1-1,1 0 1,1 1 0,1-1 0,1 1 0,1 0 0,1 0 0,0 26 0,2-44 9,0 0 1,1-1-1,-1 1 1,1 0-1,0 0 1,0-1-1,0 1 1,0 0-1,0-1 1,1 1-1,0-1 1,0 0-1,0 1 1,0-1-1,0 0 1,1 0-1,-1 0 1,1-1-1,0 1 1,-1-1-1,1 1 1,6 3-1,-4-4 16,0 0 0,-1 0-1,1 0 1,0-1-1,0 0 1,0 1-1,0-2 1,0 1 0,0-1-1,0 1 1,0-1-1,0-1 1,1 1-1,-1-1 1,0 0 0,0 0-1,5-2 1,-2-1 15,0 0 1,0 0 0,-1-1-1,0 0 1,0 0-1,0-1 1,0 0 0,-1 0-1,0-1 1,0 1-1,5-11 1,-2 6-1,-2-1 1,1 0-1,-2-1 1,0 0-1,0 0 1,4-16-1,-17 54-87,2-14 52,1 0 0,1 1 0,0-1-1,1 1 1,0 0 0,1 0 0,0 0 0,1 12 0,1-23 10,-1 1 0,1 0 0,0 0 0,0-1 1,0 1-1,0 0 0,0-1 0,0 1 0,1-1 1,-1 0-1,0 1 0,1-1 0,-1 0 0,1 0 1,-1 0-1,1 0 0,-1 0 0,1 0 1,0 0-1,0 0 0,0-1 0,-1 1 0,1-1 1,0 1-1,0-1 0,0 0 0,0 0 0,0 0 1,0 0-1,-1 0 0,1 0 0,0 0 0,0-1 1,2 0-1,3 1 43,1-1 0,-1-1 0,1 0 0,-1 0 0,0 0 0,0-1 0,11-5 0,-7 1-37,0-1 0,-1 0-1,0-1 1,0 0-1,-1-1 1,10-12 0,-14 16-9,-1 0 0,0 0 0,-1 0 0,1-1 1,-1 0-1,0 1 0,-1-1 0,0 0 0,0 0 0,0 0 1,-1-1-1,1-11 0,-2 18 1,0 1 0,0 0 0,0 0 0,1 0 0,-1 0 0,0-1 0,0 1 0,0 0 0,0 0 0,0 0 0,0 0 0,0-1 0,0 1 0,0 0 0,0 0 0,0 0 0,0 0 0,0 0 0,-1-1 0,1 1 0,0 0 0,0 0 0,0 0 0,0 0 0,0-1 0,0 1 0,0 0 0,0 0 0,0 0 0,0 0 0,-1 0 0,1 0 0,0 0 0,0-1 0,0 1 0,0 0 0,0 0 0,-1 0 0,1 0 0,0 0 0,0 0 0,0 0 0,0 0 0,-1 0 0,1 0 0,0 0 0,0 0 0,0 0 0,0 0 0,0 0 0,-1 0 0,1 0 0,-10 8 0,-6 15 0,13-16 0,-1 0 0,1 1 0,0 0 0,0-1 0,1 1 0,0 0 0,1 0 0,0 0 0,0 1 0,1-1 0,0 0 0,1 12 0,0-19 0,0 1 0,0-1 0,0 0 0,0 0 0,0 0 0,0 0 0,1 0 0,-1 0 0,0-1 0,1 1 0,-1 0 0,0-1 0,1 1 0,-1 0 0,1-1 0,-1 0 0,1 1 0,-1-1 0,1 0 0,-1 0 0,1 0 0,-1 0 0,3 0 0,37-3 0,8-15-1927,-38 12 508,0 0 0,0 0 0,0-1 0,12-12 0,-7 4-5894</inkml:trace>
</inkml:ink>
</file>

<file path=ppt/ink/ink4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9:18.267"/>
    </inkml:context>
    <inkml:brush xml:id="br0">
      <inkml:brushProperty name="width" value="0.025" units="cm"/>
      <inkml:brushProperty name="height" value="0.025" units="cm"/>
    </inkml:brush>
  </inkml:definitions>
  <inkml:trace contextRef="#ctx0" brushRef="#br0">135 9 14510,'-47'-8'9079,"42"7"-8503,0 1 0,1 1 0,-1-1 0,0 1 0,1 0 0,-1 0 0,-5 2 0,7-1-494,0-1 1,0 1-1,1-1 1,-1 1-1,0 0 0,1 0 1,0 0-1,-1 0 0,1 0 1,0 1-1,0-1 1,0 1-1,1-1 0,-1 1 1,1 0-1,-1-1 0,1 1 1,0 0-1,0 0 1,0 0-1,0 0 0,1 0 1,-1 0-1,1 0 0,0 1 1,0-1-1,0 4 1,0-6-79,0 1 1,0 0-1,0-1 0,0 1 1,0-1-1,0 1 1,1 0-1,-1-1 1,0 1-1,1-1 1,-1 1-1,1-1 1,0 1-1,-1-1 1,1 0-1,0 1 1,0-1-1,0 0 1,0 1-1,0-1 1,0 0-1,0 0 1,1 0-1,-1 0 1,0 0-1,1 0 1,-1-1-1,2 2 1,1-1 1,1 0 1,-1-1 0,0 1-1,0-1 1,0 0-1,0 0 1,0 0 0,1-1-1,-1 1 1,6-3-1,24-7-510,-27 7 305,1 0-1,-1 1 0,1 0 0,-1 1 0,16-2 0,-22 3 197,0 1 0,-1-1 0,1 1-1,0 0 1,0-1 0,-1 1-1,1 0 1,0-1 0,-1 1 0,1 0-1,0-1 1,-1 1 0,1 0-1,-1 0 1,0 0 0,1 0 0,-1 0-1,0 0 1,1-1 0,-1 1-1,0 0 1,0 0 0,0 0 0,0 0-1,0 0 1,0 0 0,0 0-1,0 0 1,0 0 0,0 0 0,-1 2-1,-5 35 275,-3-19-56,0 0 1,-1-1-1,-1 0 1,-15 19-1,7-9-86,18-26-374,19-24-3172,34-55-5466,-22 21 1399</inkml:trace>
</inkml:ink>
</file>

<file path=ppt/ink/ink4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9:18.651"/>
    </inkml:context>
    <inkml:brush xml:id="br0">
      <inkml:brushProperty name="width" value="0.025" units="cm"/>
      <inkml:brushProperty name="height" value="0.025" units="cm"/>
    </inkml:brush>
  </inkml:definitions>
  <inkml:trace contextRef="#ctx0" brushRef="#br0">240 0 16912,'0'0'4063,"-4"13"-3049,-2 3-569,1 0 0,1 1 0,1-1 0,0 1 1,2 0-1,-1-1 0,2 1 0,0 0 0,1 0 0,1-1 0,1 1 0,8 30 1,-2-25-242,2-1-1,0 0 1,26 35 0,-30-46-226,2 1-1,0-1 1,0-1 0,0 0-1,1 0 1,1-1-1,-1 0 1,17 9 0,-105-54-7690,-1 1 4431,-6-2 3472,-39-24 4450,121 61-4369,1 0 0,-1 0 0,1 0 0,0-1 0,0 1 0,-1-1 0,1 0 0,0 0-1,1 0 1,-1 0 0,0 0 0,0 0 0,-1-3 0,3 4-187,0 1 0,0-1 0,0 0 0,0 1 0,0-1 0,0 0 1,0 1-1,0-1 0,0 0 0,0 1 0,0-1 0,0 0 0,1 1 0,-1-1 0,0 0 0,0 1 0,1-1 0,-1 1 0,1-1 0,-1 0 0,0 1 0,1-1 0,-1 1 0,1-1 0,-1 1 0,1 0 1,0-1-1,-1 1 0,1-1 0,1 1 0,7-5 133,1 1 1,0 1 0,0 0 0,21-3 0,-28 5-347,142-23 205,52-11-1563,-161 26-3356,54-21 0,-23-1-10053</inkml:trace>
</inkml:ink>
</file>

<file path=ppt/ink/ink4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39:36.570"/>
    </inkml:context>
    <inkml:brush xml:id="br0">
      <inkml:brushProperty name="width" value="0.025" units="cm"/>
      <inkml:brushProperty name="height" value="0.025" units="cm"/>
    </inkml:brush>
  </inkml:definitions>
  <inkml:trace contextRef="#ctx0" brushRef="#br0">149 218 6726,'0'0'7197,"-8"5"-5745,5-3-1312,0 0 0,0 0 1,0 0-1,0 0 0,0 0 0,0 1 1,1-1-1,-1 1 0,1 0 1,-1 0-1,1 0 0,0 0 1,0 0-1,0 0 0,1 1 1,-1-1-1,1 1 0,0-1 1,0 1-1,0-1 0,0 1 1,1-1-1,0 1 0,-1 0 1,1 0-1,0-1 0,1 5 1,-1-7-122,0-1 0,0 1 0,0 0 0,0-1-1,0 1 1,0-1 0,1 1 0,-1-1 0,0 1 0,0 0 0,0-1 0,1 1 0,-1-1 0,0 1 0,1-1 0,-1 1 0,0-1 0,1 1 0,-1-1 0,1 0 0,-1 1 0,0-1 0,1 1 0,-1-1 0,1 0 0,-1 0 0,1 1 0,0-1 0,-1 0 0,1 0 0,0 1 0,21-6 334,-17 2-282,0 0 1,-1 0 0,1 0 0,-1 0 0,1-1 0,4-5-1,-2 0 81,-1-1-1,0 0 1,-1 0-1,8-22 0,-11 27-100,0 0 0,-1 0 0,0-1 0,1 1 0,-2-1 0,1 0 0,-1 1 0,0-1 0,0 1 0,0-1 0,-1 1 0,-1-7 0,1 10-16,0 1-1,0-1 1,0 1 0,0-1-1,0 1 1,0 0-1,0 0 1,0-1-1,0 1 1,0 0-1,-1 0 1,1 0-1,-1 0 1,1 0 0,-1 1-1,1-1 1,-1 0-1,1 1 1,-1-1-1,1 1 1,-1-1-1,0 1 1,1 0 0,-1 0-1,0 0 1,1 0-1,-1 0 1,0 0-1,0 0 1,1 0-1,-1 1 1,1-1-1,-1 1 1,-1 0 0,-2 0-13,0 0 0,0 1 0,0 0 0,1 0 0,-1 0 0,1 0 0,-1 1 0,1 0 0,0 0 0,-6 5 0,5-1 25,0 0 0,1 0-1,0 0 1,0 1-1,0-1 1,1 1 0,0 0-1,0 0 1,1 0 0,0 0-1,0 1 1,1-1-1,1 0 1,-1 13 0,1-20-44,0-1 0,0 0 0,0 1 0,0-1 0,0 0 0,0 1 0,0-1 0,0 1 0,0-1 0,0 0 1,0 1-1,0-1 0,0 0 0,0 1 0,0-1 0,1 0 0,-1 1 0,0-1 0,0 0 0,0 1 0,1-1 0,-1 0 1,0 0-1,0 1 0,1-1 0,-1 0 0,0 0 0,0 1 0,1-1 0,-1 0 0,0 0 0,1 0 0,-1 0 0,0 1 0,1-1 1,-1 0-1,0 0 0,1 0 0,-1 0 0,1 0 0,-1 0 0,0 0 0,1 0 0,-1 0 0,0 0 0,1 0 0,-1 0 1,0 0-1,1 0 0,-1-1 0,0 1 0,1 0 0,-1 0 0,0 0 0,1 0 0,-1-1 0,21-14 94,-10 1 57,0 0 0,-1-1 0,-1 0 0,0-1 0,-1 0 0,-1 0 0,0-1 0,-1 0 0,-1 0 0,-1-1 0,0 1 0,2-29 0,-9 26 489,-7 17 221,8 5-818,0-1 1,0 0 0,0 1 0,0-1-1,0 1 1,1-1 0,-1 1-1,1 0 1,-1 0 0,1 0-1,0 0 1,-2 3 0,-5 11-17,0 1-1,1 1 1,1-1-1,1 1 1,1 0 0,0 1-1,1-1 1,-1 38 0,14-72-76,1-18 273,-8 17-7,-1 0-1,-1 0 1,0 0-1,-4-33 1,3 45-170,-1 1 0,0 0 0,0-1 0,-1 1 0,1 0 0,-1 0 0,0 0 0,0 0 0,0 0 0,-5-6 0,5 8-21,0 0 1,0 1-1,0-1 0,0 1 1,0-1-1,0 1 0,0 0 0,0 0 1,-1 0-1,1 0 0,0 0 1,-1 0-1,1 0 0,-1 1 1,1 0-1,-1-1 0,1 1 1,-1 0-1,1 0 0,-4 1 1,3 0-24,0 0 0,0 0 1,1 0-1,-1 0 1,1 1-1,-1-1 0,1 1 1,0 0-1,0 0 0,-1 0 1,1 0-1,0 0 1,1 0-1,-1 0 0,0 1 1,1-1-1,-1 1 0,1-1 1,0 1-1,0 0 0,0-1 1,0 1-1,0 0 1,1 0-1,-1 0 0,0 5 1,-2 12 15,1 0 1,0 29 0,2-49-23,-1 12-25,3 45-311,-2-56 327,1 0 0,-1 1 0,0-1-1,0 0 1,0 0 0,1 0 0,-1 0 0,0 0 0,1 0 0,-1 0-1,1 0 1,-1 0 0,1-1 0,0 1 0,-1 0 0,1 0 0,0 0-1,0-1 1,0 1 0,-1 0 0,1-1 0,0 1 0,0 0-1,0-1 1,0 1 0,0-1 0,0 0 0,0 1 0,0-1 0,0 0-1,0 0 1,0 1 0,0-1 0,0 0 0,1 0 0,-1 0 0,0 0-1,0 0 1,0-1 0,0 1 0,0 0 0,0 0 0,1-1 0,1-1-34,0 1 1,0-1 0,0 0 0,0 0-1,-1 0 1,1 0 0,-1 0 0,0 0-1,1-1 1,-1 1 0,0-1 0,0 1 0,1-5-1,24-46-1834,-6 11-4436,-17 38-98</inkml:trace>
</inkml:ink>
</file>

<file path=ppt/ink/ink4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39:29.602"/>
    </inkml:context>
    <inkml:brush xml:id="br0">
      <inkml:brushProperty name="width" value="0.025" units="cm"/>
      <inkml:brushProperty name="height" value="0.025" units="cm"/>
    </inkml:brush>
  </inkml:definitions>
  <inkml:trace contextRef="#ctx0" brushRef="#br0">160 1331 7623,'0'0'1148,"-9"5"-235,1 1-592,5-4-221,1 0 0,-1 0 0,1 0 0,-1 0 0,0-1 0,1 1 0,-1-1 0,0 0 0,0 0 0,0 0 0,0 0 0,0 0 0,-1-1 1,1 1-1,-4-1 0,6 0-82,0-1 1,0 0-1,0 1 1,0-1-1,0 0 1,1 0-1,-1 0 1,0 1-1,1-1 1,-1 0-1,1 0 1,-1 0-1,1 0 1,-1 0-1,1 0 1,-1 0-1,1 0 1,0-1-1,0 1 1,0 0-1,0 0 1,0 0-1,0 0 1,0-2-1,-2-36 1028,2 35-1028,-18-474 4279,-29 4-3394,33 138 10,15 335-1211,-1 1 1,1-1-1,-1 1 1,1 0-1,-1-1 1,1 1-1,0 0 1,-1-1-1,1 1 0,-1 0 1,1-1-1,0 1 1,-1 0-1,1 0 1,0 0-1,-1 0 1,1 0-1,0 0 1,0 0-1,-1 0 0,1 0 1,0 0-1,-1 0 1,1 0-1,0 0 1,-1 0-1,1 1 1,0-1-1,-1 0 1,1 1-1,-1-1 0,1 0 1,0 1-1,-1-1 1,1 0-1,-1 1 1,1 0-1,4 7-5974</inkml:trace>
</inkml:ink>
</file>

<file path=ppt/ink/ink4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39:29.977"/>
    </inkml:context>
    <inkml:brush xml:id="br0">
      <inkml:brushProperty name="width" value="0.025" units="cm"/>
      <inkml:brushProperty name="height" value="0.025" units="cm"/>
    </inkml:brush>
  </inkml:definitions>
  <inkml:trace contextRef="#ctx0" brushRef="#br0">102 396 7783,'0'0'2792,"-10"-1"-1943,10 1-838,-3 0 25,0-1 0,0 1 0,0-1-1,0 1 1,0-1 0,1 0 0,-1 0-1,0 0 1,1 0 0,-1 0 0,0-1-1,1 1 1,0-1 0,-1 0 0,1 0-1,0 0 1,0 0 0,0 0 0,0 0-1,0 0 1,1-1 0,-1 1 0,1-1-1,-1 1 1,1-1 0,0 0 0,0 1-1,0-1 1,-1-3 0,-5-21 329,1 1 1,1-2-1,1 1 1,0-36-1,3 55-295,1-1 1,0 0-1,1 1 0,0-1 0,0 0 0,1 1 1,0 0-1,0-1 0,1 1 0,0 0 0,1 0 1,0 0-1,0 1 0,0-1 0,1 1 0,0 0 1,10-11-1,-13 17-51,0-1 0,0 1 0,0 0-1,0-1 1,1 1 0,-1 0 0,0 0 0,0 1 0,1-1 0,-1 0 0,0 1 0,1-1 0,-1 1 0,1 0 0,-1 0 0,0 0-1,1 0 1,-1 0 0,1 0 0,-1 1 0,0-1 0,1 1 0,-1 0 0,0 0 0,1 0 0,-1 0 0,0 0 0,0 0 0,0 0-1,0 1 1,0-1 0,0 1 0,0-1 0,-1 1 0,1 0 0,2 4 0,7 6 196,-1 1 1,-1 1 0,0 0-1,8 17 1,-15-27-190,51 111 545,-36-75-509,1-1 1,41 64-1,-31-70-331,-27-32 101,0 0 0,0 0 1,0 0-1,0 0 1,0 0-1,0 0 1,0 0-1,1 0 0,-1-1 1,0 1-1,1 0 1,-1-1-1,0 1 1,1-1-1,-1 0 1,1 1-1,-1-1 0,0 0 1,1 0-1,-1 0 1,1 0-1,-1 0 1,1 0-1,-1 0 0,0 0 1,3-1-1,7-12-3910</inkml:trace>
</inkml:ink>
</file>

<file path=ppt/ink/ink4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39:54.033"/>
    </inkml:context>
    <inkml:brush xml:id="br0">
      <inkml:brushProperty name="width" value="0.025" units="cm"/>
      <inkml:brushProperty name="height" value="0.025" units="cm"/>
    </inkml:brush>
  </inkml:definitions>
  <inkml:trace contextRef="#ctx0" brushRef="#br0">53 1 13229,'0'0'4836,"-8"4"-4350,5-3-457,1 0 0,-1 1 0,0-1-1,1 1 1,-1-1 0,1 1 0,0 0 0,0 0 0,-1 0 0,1 0 0,0 0 0,1 1 0,-1-1 0,0 0-1,1 1 1,-1 0 0,1-1 0,0 1 0,0 0 0,0-1 0,0 1 0,0 0 0,1 0 0,-1 0-1,1 0 1,0 0 0,0 0 0,0 5 0,3 28 255,2 1-1,1-1 1,2-1 0,1 0 0,19 46-1,9 37 150,46 338 519,-66-343 995,0-27-1189,-10-59-912,-2 0 1,-1 1 0,1 32-1,-13-87-5669,2 13 3927,-10-26-3741</inkml:trace>
</inkml:ink>
</file>

<file path=ppt/ink/ink4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39:54.375"/>
    </inkml:context>
    <inkml:brush xml:id="br0">
      <inkml:brushProperty name="width" value="0.025" units="cm"/>
      <inkml:brushProperty name="height" value="0.025" units="cm"/>
    </inkml:brush>
  </inkml:definitions>
  <inkml:trace contextRef="#ctx0" brushRef="#br0">1 626 13837,'0'0'4292,"4"-11"-3742,91-203 2070,-48 115-2366,55-167 0,-102 263-239,1 0-1,0 0 0,0 0 0,0 0 1,0 0-1,0 0 0,1 0 1,-1 0-1,1 1 0,3-5 0,5 10 265,1 18 134,19 54 560,73 162 180,-87-204-1129,2-2 0,2 0 1,0-1-1,49 54 1,-25-46-1282,-41-36 763,1 0 0,-1-1 0,1 1-1,-1-1 1,1 1 0,0-1 0,6 1-1,3-2-3920</inkml:trace>
</inkml:ink>
</file>

<file path=ppt/ink/ink4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59:58.472"/>
    </inkml:context>
    <inkml:brush xml:id="br0">
      <inkml:brushProperty name="width" value="0.025" units="cm"/>
      <inkml:brushProperty name="height" value="0.025" units="cm"/>
    </inkml:brush>
  </inkml:definitions>
  <inkml:trace contextRef="#ctx0" brushRef="#br0">1 1110 14478,'0'0'3352,"8"1"-2813,7 0-277,0-1 1,-1 0-1,1-1 0,0-1 0,-1 0 0,1-1 0,-1-1 0,19-7 0,119-55 631,-112 47-712,419-211 745,144-66 107,67 48-469,-544 213-365,1 6 1,2 5-1,189-11 0,-304 35-404,-1 0 250,0 0 1,1-1 0,23-5 0,-36 6-97,0 0 0,0-1 0,0 1 1,0 0-1,1 0 0,-1-1 0,0 1 0,0-1 0,0 1 0,0-1 1,0 1-1,0-1 0,0 0 0,0 1 0,0-1 0,0 0 1,0 0-1,0 0 0,0 1 0,-1-1 0,1 0 0,0 0 1,-1 0-1,1 0 0,-1-1 0,1 1 0,-1 0 0,1 0 0,-1 0 1,0 0-1,0 0 0,1-1 0,-1 1 0,0 0 0,0 0 1,0 0-1,0-1 0,-1 1 0,1 0 0,0 0 0,0 0 0,-1-1 1,1 1-1,0 0 0,-1 0 0,0 0 0,1 0 0,-1 0 1,1 0-1,-1 0 0,0 0 0,-1-1 0,-25-22-3787,-12-3-3807</inkml:trace>
</inkml:ink>
</file>

<file path=ppt/ink/ink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7:20.155"/>
    </inkml:context>
    <inkml:brush xml:id="br0">
      <inkml:brushProperty name="width" value="0.025" units="cm"/>
      <inkml:brushProperty name="height" value="0.025" units="cm"/>
    </inkml:brush>
  </inkml:definitions>
  <inkml:trace contextRef="#ctx0" brushRef="#br0">0 31 13581,'0'0'15182,"62"13"-14701,-27-13-321,8-8-128,-1-3-865,1 1-1954,-10 3-1697,-4-1-2530</inkml:trace>
</inkml:ink>
</file>

<file path=ppt/ink/ink4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59:59.204"/>
    </inkml:context>
    <inkml:brush xml:id="br0">
      <inkml:brushProperty name="width" value="0.025" units="cm"/>
      <inkml:brushProperty name="height" value="0.025" units="cm"/>
    </inkml:brush>
  </inkml:definitions>
  <inkml:trace contextRef="#ctx0" brushRef="#br0">1 1145 13997,'0'0'4575,"16"-7"-3438,645-214 3137,37 51-4042,-574 143-126,741-170 416,-11-31-253,-808 214-258,-13 6-15,1-2 1,-1-1-1,-1-2 0,0-1 0,-1-2 0,41-26 0,-68 39-52,-1 0 1,1 0-1,-1 0 1,0 0 0,0-1-1,0 0 1,0 1-1,-1-1 1,1 0-1,-1 0 1,0 0 0,0 0-1,-1-1 1,1 1-1,-1 0 1,0-1-1,1-7 1,-2 9-208,0 0-1,0-1 1,-1 1 0,1-1 0,-1 1-1,0 0 1,0-1 0,0 1-1,0 0 1,0 0 0,-1 0 0,0 0-1,1 0 1,-1 0 0,-5-5-1,-28-26-5496</inkml:trace>
</inkml:ink>
</file>

<file path=ppt/ink/ink4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0:00.064"/>
    </inkml:context>
    <inkml:brush xml:id="br0">
      <inkml:brushProperty name="width" value="0.025" units="cm"/>
      <inkml:brushProperty name="height" value="0.025" units="cm"/>
    </inkml:brush>
  </inkml:definitions>
  <inkml:trace contextRef="#ctx0" brushRef="#br0">1792 110 11050,'-98'1'924,"0"4"0,-167 31-1,172-17-171,-58 11 1432,-162 54 0,265-68-1910,2 3 0,0 1 0,1 3 1,0 1-1,3 2 0,0 3 0,-56 48 1,59-41-194,2 2 0,1 2 0,2 1 1,2 2-1,1 1 0,3 1 0,-39 83 0,56-103-76,2 0-1,0 0 1,1 1 0,2 0-1,1 1 1,1-1-1,1 1 1,1 0-1,1 0 1,2 0-1,1 0 1,0 0-1,3 0 1,0-1-1,1 0 1,2 0-1,12 28 1,-4-19-57,2-2 0,2 0 0,1-1-1,1-1 1,1-1 0,2-1 0,1-1 0,2-2 0,0 0 0,46 31 0,-38-33-80,1-2 0,1-1 1,1-2-1,0-2 0,2-2 1,0-1-1,0-2 1,1-2-1,44 5 0,-29-9 172,0-3-1,0-3 1,0-2 0,0-2-1,-1-3 1,0-2-1,107-33 1,-94 18 72,-2-3-1,0-3 1,-2-3 0,-2-2 0,108-80 0,-116 71-85,-1-3 1,-2-2-1,-3-2 1,-1-2-1,-4-2 0,48-75 1,-66 87-15,-2-1 0,-1-1-1,-2-1 1,-3-1 0,-1-1 0,-3 0 0,-2-1-1,-2-1 1,6-76 0,-14 105 166,-2 1-1,-1-1 1,0 1-1,-1 0 1,-2-1 0,0 1-1,-1 0 1,0 1-1,-2-1 1,0 1-1,-2 1 1,0-1 0,-1 2-1,0-1 1,-2 1-1,0 1 1,-1 0-1,0 0 1,-25-20 0,4 8 74,-1 2 1,-2 1 0,0 2 0,-1 1-1,-2 3 1,0 0 0,-47-13 0,23 12-42,-2 3-1,0 3 1,-132-12 0,147 23-510,1 1 0,-1 3 1,1 2-1,0 2 0,0 3 0,0 2 1,1 1-1,-69 27 0,29 1-1357,2 4 0,2 4 0,-97 70 0,-55 59-5151</inkml:trace>
</inkml:ink>
</file>

<file path=ppt/ink/ink4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9:52.215"/>
    </inkml:context>
    <inkml:brush xml:id="br0">
      <inkml:brushProperty name="width" value="0.025" units="cm"/>
      <inkml:brushProperty name="height" value="0.025" units="cm"/>
    </inkml:brush>
  </inkml:definitions>
  <inkml:trace contextRef="#ctx0" brushRef="#br0">0 197 8936,'0'0'2130,"10"9"-1820,-4-2-222,1 0 0,0 0 0,1-1 0,0 0-1,0-1 1,0 0 0,1 0 0,-1 0 0,1-1 0,0-1 0,0 1 0,14 2 0,154 7 531,0 0-101,-81-1-95,189-1 1,101-32 377,-95 4-981,307-17 205,350-7 40,-690 42-21,531-16 206,609-57 161,-1390 72-407,496-19 2,-4-36 411,-441 44-385,183-25 132,-202 33-126,1 2 1,-1 1 0,1 2 0,42 8 0,12 3-26,-63-10-8,0 2 0,0 1 0,-1 1-1,38 14 1,-53-15 2,356 129-7,-313-119 1,0-2 0,1-2-1,0-4 1,94 3 0,-118-12-123,1-1 1,72-14-1,-79 9-906,-1-1 0,30-14 0,10-9-3274</inkml:trace>
</inkml:ink>
</file>

<file path=ppt/ink/ink4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30:26.112"/>
    </inkml:context>
    <inkml:brush xml:id="br0">
      <inkml:brushProperty name="width" value="0.025" units="cm"/>
      <inkml:brushProperty name="height" value="0.025" units="cm"/>
    </inkml:brush>
  </inkml:definitions>
  <inkml:trace contextRef="#ctx0" brushRef="#br0">30 6 15150,'-2'-5'4079,"-3"13"-2520,-2 18-823,-2 67 390,6 155 0,4-135-837,1 62 30,7 1-1,37 202 1,-35-328-305,-6-30-416,-1 1 1,0 0 0,0 28 0,-4-48 224,0 0-1,0 0 1,0 0-1,0 0 0,0 0 1,-1 0-1,1 0 1,0 0-1,-1-1 1,1 1-1,0 0 1,-1 0-1,1 0 0,-1 0 1,1 0-1,-1-1 1,0 1-1,1 0 1,-1-1-1,0 1 1,1 0-1,-1-1 0,0 1 1,0-1-1,0 1 1,0-1-1,1 1 1,-1-1-1,0 0 1,0 1-1,-1-1 0,-34 2-6100,26-2 3985,-16 0-4770</inkml:trace>
</inkml:ink>
</file>

<file path=ppt/ink/ink4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30:26.499"/>
    </inkml:context>
    <inkml:brush xml:id="br0">
      <inkml:brushProperty name="width" value="0.025" units="cm"/>
      <inkml:brushProperty name="height" value="0.025" units="cm"/>
    </inkml:brush>
  </inkml:definitions>
  <inkml:trace contextRef="#ctx0" brushRef="#br0">0 0 10282,'0'0'3833,"1"11"-2205,14 73 1098,4-2 0,45 127 0,-34-119-1845,-18-49 43,3-1-1,34 67 1,-49-105-842,1 0 0,0-1 0,0 1-1,0 0 1,0-1 0,1 1 0,-1 0 0,0-1 0,1 0 0,-1 1 0,1-1 0,0 0 0,-1 0 0,1 1 0,0-1-1,0-1 1,-1 1 0,4 1 0,-3-2-29,-1 0 0,0 0 0,1 0 0,-1 0 0,0-1-1,1 1 1,-1 0 0,0-1 0,1 1 0,-1-1 0,0 1 0,0-1 0,1 0 0,-1 0-1,0 1 1,0-1 0,0 0 0,0 0 0,0 0 0,1-1 0,4-6 111,-1 0 0,0 0 1,0 0-1,0-1 0,-1 1 0,3-11 1,64-184 668,4-8-3172,-49 138-2517,-12 24-1707,-1-8-6137</inkml:trace>
</inkml:ink>
</file>

<file path=ppt/ink/ink4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30:45.657"/>
    </inkml:context>
    <inkml:brush xml:id="br0">
      <inkml:brushProperty name="width" value="0.025" units="cm"/>
      <inkml:brushProperty name="height" value="0.025" units="cm"/>
    </inkml:brush>
  </inkml:definitions>
  <inkml:trace contextRef="#ctx0" brushRef="#br0">5 1 14253,'-5'52'641,"5"1"-128,0-4-321,5 0-1185,2-3-2242,4-1-1730</inkml:trace>
  <inkml:trace contextRef="#ctx0" brushRef="#br0" timeOffset="1">41 448 4292,'0'0'1794,"0"57"-769,0-33-833,0-1-4676</inkml:trace>
</inkml:ink>
</file>

<file path=ppt/ink/ink4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30:46.016"/>
    </inkml:context>
    <inkml:brush xml:id="br0">
      <inkml:brushProperty name="width" value="0.025" units="cm"/>
      <inkml:brushProperty name="height" value="0.025" units="cm"/>
    </inkml:brush>
  </inkml:definitions>
  <inkml:trace contextRef="#ctx0" brushRef="#br0">23 0 3716,'-2'12'2653,"-9"236"12015,11-136-12288,0-78-3120,-5 9 1363,3-34-626,1 0 0,0 0 1,1 0-1,1 14 0,-1-22-257,0-1 1,0 1-1,0 0 0,1 0 0,-1 0 1,0-1-1,1 1 0,-1 0 1,0-1-1,1 1 0,-1 0 0,1-1 1,-1 1-1,1 0 0,0-1 1,-1 1-1,1-1 0,0 1 0,0 0 1,5 3-6686</inkml:trace>
</inkml:ink>
</file>

<file path=ppt/ink/ink4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30:46.532"/>
    </inkml:context>
    <inkml:brush xml:id="br0">
      <inkml:brushProperty name="width" value="0.025" units="cm"/>
      <inkml:brushProperty name="height" value="0.025" units="cm"/>
    </inkml:brush>
  </inkml:definitions>
  <inkml:trace contextRef="#ctx0" brushRef="#br0">0 0 17008,'0'0'6347,"2"9"-5332,13 42-461,1 0 1,3-1-1,1-1 0,3-1 1,2-1-1,60 84 1,-83-127-600,1-1 0,-1 1 0,1-1 1,0 0-1,0 0 0,0 0 0,0 0 0,0 0 1,1-1-1,0 0 0,-1 1 0,1-1 0,0-1 1,0 1-1,0 0 0,0-1 0,0 0 0,0 0 1,0 0-1,1-1 0,-1 1 0,6-1 0,-9-1-219,0 1-1,0-1 1,-1 1-1,1-1 0,0 1 1,0-1-1,0 0 1,-1 0-1,1 1 1,0-1-1,-1 0 0,1 0 1,-1 0-1,1 0 1,-1 0-1,1 0 0,-1 0 1,0 0-1,1 0 1,-1 0-1,0 0 0,0 0 1,0 0-1,0 0 1,0 0-1,0 0 0,0 0 1,0 0-1,0 0 1,0 0-1,0 0 0,-1 0 1,1 0-1,-1 0 1,1 0-1,0 0 1,-1 0-1,0-1 0,-13-8-4593</inkml:trace>
</inkml:ink>
</file>

<file path=ppt/ink/ink4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30:46.922"/>
    </inkml:context>
    <inkml:brush xml:id="br0">
      <inkml:brushProperty name="width" value="0.025" units="cm"/>
      <inkml:brushProperty name="height" value="0.025" units="cm"/>
    </inkml:brush>
  </inkml:definitions>
  <inkml:trace contextRef="#ctx0" brushRef="#br0">0 310 16656,'0'0'11194,"7"-11"-9710,12-15-808,2 1 0,0 1 0,2 1 0,49-38 0,30-23-656,-61 47-2688,-31 26-1993,-7 3-2049</inkml:trace>
</inkml:ink>
</file>

<file path=ppt/ink/ink4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30:47.281"/>
    </inkml:context>
    <inkml:brush xml:id="br0">
      <inkml:brushProperty name="width" value="0.025" units="cm"/>
      <inkml:brushProperty name="height" value="0.025" units="cm"/>
    </inkml:brush>
  </inkml:definitions>
  <inkml:trace contextRef="#ctx0" brushRef="#br0">143 65 10474,'0'0'8691,"3"-9"-5654,2-2-1945,5-11-64,-7-1 4134,-22 44-3886,-3 6-1144,-51 71 974,67-88-1010,0 0 1,0 1-1,1-1 0,0 2 0,1-1 0,0 0 0,-4 20 0,8-31-96,0 1 0,0 0 0,0 0 0,0-1 0,0 1 0,0 0 0,0 0 0,0-1 0,0 1 0,0 0 0,0 0 0,1-1 0,-1 1 0,0 0 0,0-1 0,1 1 0,-1 0 0,0-1 0,1 1 0,-1 0 0,1-1 0,-1 1 0,1-1 0,-1 1 0,1-1 0,-1 1 0,1-1 0,-1 1 0,1-1 0,1 1 0,26 1 0,34-20 0,-58 17 0,6-3-3,6-3-24,-1 2 0,1 0 0,0 0 0,0 2 0,1 0 0,18-1 0,-34 5 26,0-1 1,0 0-1,-1 1 1,1-1-1,0 1 1,0-1 0,-1 1-1,1-1 1,0 1-1,-1 0 1,1-1-1,-1 1 1,1 0-1,-1 0 1,1-1-1,-1 1 1,1 0-1,-1 0 1,0-1-1,1 1 1,-1 0-1,0 0 1,0 0-1,0 0 1,0 0-1,0 0 1,1-1 0,-2 1-1,1 0 1,0 0-1,0 0 1,0 0-1,0 0 1,0 0-1,-1-1 1,1 1-1,-1 1 1,-10 37 178,2-25-176,-1 0 0,0-1 0,0 0 0,-2-1-1,0 0 1,0 0 0,-1-2 0,0 1 0,-1-2 0,0 0 0,0 0 0,-1-1-1,0-1 1,-1-1 0,1 0 0,-30 6 0,43-11-1653</inkml:trace>
</inkml:ink>
</file>

<file path=ppt/ink/ink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7:20.715"/>
    </inkml:context>
    <inkml:brush xml:id="br0">
      <inkml:brushProperty name="width" value="0.025" units="cm"/>
      <inkml:brushProperty name="height" value="0.025" units="cm"/>
    </inkml:brush>
  </inkml:definitions>
  <inkml:trace contextRef="#ctx0" brushRef="#br0">234 6 2787,'0'0'18417,"-10"-2"-17264,6 1-1124,0 0 1,0 0-1,-1 1 0,1-1 0,0 1 1,0 0-1,0 0 0,-1 1 1,1-1-1,0 1 0,0 0 0,0 0 1,0 0-1,0 1 0,0-1 0,0 1 1,0 0-1,1 0 0,-1 0 0,1 1 1,-1-1-1,1 1 0,0 0 0,0 0 1,0 0-1,-4 7 0,-11 9 376,2 1 1,-29 45-1,39-55-109,1 0 0,0 1 0,1 0 0,0 0-1,0 0 1,1 0 0,1 1 0,0-1 0,-1 15 0,3-25-287,0 1 0,0 0 1,0 0-1,1-1 0,-1 1 1,0 0-1,1-1 0,-1 1 1,1 0-1,-1-1 0,1 1 1,0 0-1,0-1 0,0 1 1,0-1-1,0 1 0,0-1 1,0 0-1,0 0 0,0 1 1,1-1-1,1 1 0,1 0 13,-1 0 0,1 0-1,0-1 1,-1 1 0,1-1-1,0 0 1,0 0 0,0 0-1,7-1 1,1 1 19,0-1 1,0-1-1,0 0 0,0-1 1,0 0-1,12-5 1,-13 3-36,0 0 1,-1-1 0,1-1 0,16-11 0,-24 16 5,0-2-1,0 1 1,0 0 0,0 0-1,-1-1 1,1 0 0,-1 1-1,0-1 1,0 0-1,0 0 1,0 0 0,0 0-1,0-1 1,-1 1-1,0 0 1,0-1 0,0 1-1,0-1 1,1-4-1,-3 7 23,1 1-1,-1-1 0,0 0 0,1 0 1,-1 1-1,0-1 0,1 0 0,-1 1 1,0-1-1,0 0 0,0 1 0,1-1 1,-1 1-1,0 0 0,0-1 0,0 1 1,0 0-1,0-1 0,0 1 0,0 0 1,0 0-1,0 0 0,0 0 0,0 0 1,0 0-1,0 0 0,0 0 0,0 0 1,0 0-1,0 1 0,1-1 0,-3 1 1,-34 7 502,25-1-286,-1 0-1,1 0 1,1 2-1,0-1 1,0 1-1,0 1 1,-15 19 0,18-14 64,20-16-150,19-16-66,-5-4-290,-19 15 29,-1 0 0,1 1 0,0 0 1,0 0-1,1 0 0,0 1 0,-1 0 0,1 0 1,10-2-1,-18 6 148,1 1 0,0-1 1,0 1-1,-1 0 0,1-1 1,-1 1-1,1-1 0,0 1 1,-1 0-1,1 0 0,-1-1 1,0 1-1,1 0 0,-1 0 1,0 0-1,1-1 0,-1 1 1,0 0-1,0 0 0,0 0 1,0 0-1,0 0 0,0 0 1,0-1-1,0 1 0,0 0 0,0 1 1,0 36 13,0-31 23,-6 97 448,6-104-522,0 1 1,1-1-1,-1 1 1,0-1-1,0 1 1,1-1-1,-1 1 1,0-1 0,0 1-1,1-1 1,-1 1-1,1-1 1,-1 1-1,0-1 1,1 0-1,-1 1 1,1-1-1,-1 0 1,1 1-1,-1-1 1,1 0-1,-1 0 1,1 1-1,-1-1 1,1 0 0,0 0-1,-1 0 1,1 0-1,-1 0 1,1 0-1,-1 0 1,1 0-1,0 0 1,-1 0-1,1 0 1,-1 0-1,1 0 1,-1 0-1,1-1 1,-1 1-1,1 0 1,-1 0 0,1-1-1,-1 1 1,1 0-1,-1-1 1,1 1-1,-1 0 1,1-1-1,27-17-8761,-16-2-1191</inkml:trace>
</inkml:ink>
</file>

<file path=ppt/ink/ink4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30:50.298"/>
    </inkml:context>
    <inkml:brush xml:id="br0">
      <inkml:brushProperty name="width" value="0.025" units="cm"/>
      <inkml:brushProperty name="height" value="0.025" units="cm"/>
    </inkml:brush>
  </inkml:definitions>
  <inkml:trace contextRef="#ctx0" brushRef="#br0">1 46 13293,'0'0'3486,"12"-2"-2776,561-33 6675,14 28-8106,-376 6-210,-101 1-1119,-102 1 494,-10 1-301,-13 1-880,-17-3-1651</inkml:trace>
</inkml:ink>
</file>

<file path=ppt/ink/ink4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30:50.705"/>
    </inkml:context>
    <inkml:brush xml:id="br0">
      <inkml:brushProperty name="width" value="0.025" units="cm"/>
      <inkml:brushProperty name="height" value="0.025" units="cm"/>
    </inkml:brush>
  </inkml:definitions>
  <inkml:trace contextRef="#ctx0" brushRef="#br0">540 1 14286,'0'0'6881,"-12"9"-6743,-251 156 306,218-142-95,9-6 8,1 1 0,1 2 0,-50 39 0,81-57-325,1 1 1,-1 0-1,0-1 0,1 1 0,0 0 0,0 0 1,-1 0-1,2 0 0,-1 1 0,0-1 0,1 0 1,-1 1-1,0 4 0,2-7-31,0 0 1,0 0-1,0 1 0,0-1 1,0 0-1,1 1 0,-1-1 1,0 0-1,1 0 0,-1 0 0,1 1 1,-1-1-1,1 0 0,0 0 1,-1 0-1,1 0 0,0 0 1,0 0-1,-1 0 0,1 0 1,0 0-1,0-1 0,0 1 0,0 0 1,1-1-1,-1 1 0,0 0 1,0-1-1,0 1 0,0-1 1,1 0-1,-1 1 0,0-1 1,0 0-1,1 0 0,-1 0 0,0 0 1,3 0-1,62 6 251,124-6 1,-74-3-213,85 9 21,-117-2-2388,0-1-4440,-20-3-5922</inkml:trace>
</inkml:ink>
</file>

<file path=ppt/ink/ink4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30:51.624"/>
    </inkml:context>
    <inkml:brush xml:id="br0">
      <inkml:brushProperty name="width" value="0.025" units="cm"/>
      <inkml:brushProperty name="height" value="0.025" units="cm"/>
    </inkml:brush>
  </inkml:definitions>
  <inkml:trace contextRef="#ctx0" brushRef="#br0">272 107 10154,'0'0'1484,"5"-11"672,1 0-1263,-3 7-549,-1 0 0,0 0-1,0 0 1,0 0 0,0 0 0,-1-1 0,0 1-1,0 0 1,0-1 0,0 1 0,-1-10-1,0 13-174,0 1-1,0-1 1,0 0-1,0 0 1,0 0-1,-1 0 1,1 0-1,0 0 1,0 1-1,-1-1 1,1 0-1,-1 0 1,1 0-1,-1 1 1,1-1-1,-1 0 1,0 1-1,1-1 1,-1 0-1,0 1 1,1-1-1,-1 1 1,0-1-1,0 1 1,1-1-1,-2 1 1,-29-6 1701,21 7-1626,0 0 0,0 0 0,0 0 0,-13 5 0,8 0-64,1 1 1,0 0 0,0 1 0,1 0-1,0 1 1,0 1 0,-16 16 0,22-21-161,1 1 0,1 0 0,-1 1 0,1-1 0,0 1 0,0 0 0,1 0 0,0 1 0,0-1 0,0 1 0,1 0 0,1 0 1,-1 0-1,1 0 0,-1 14 0,3-21-24,0 0 0,0 0 0,1 1 0,-1-1 1,0 0-1,1 0 0,-1 0 0,1 0 0,-1 0 0,1 0 1,-1 0-1,1 0 0,0 0 0,0 0 0,0 0 0,-1 0 1,1 0-1,0 0 0,0-1 0,0 1 0,0 0 0,0-1 1,0 1-1,0-1 0,1 1 0,-1-1 0,0 0 0,0 1 1,2-1-1,41 6-314,-31-5 185,52 4-458,-37-5 388,-1 2 0,1 1 0,-1 2-1,0 0 1,34 12 0,-59-17 199,-1 1-1,1-1 0,0 1 1,0 0-1,-1-1 0,1 1 1,0 0-1,-1 0 1,1 0-1,-1 0 0,1 0 1,-1 1-1,0-1 1,1 0-1,-1 1 0,0-1 1,0 1-1,0-1 1,0 1-1,0-1 0,0 1 1,0 0-1,-1 0 1,1-1-1,-1 1 0,1 0 1,-1 2-1,0-1 30,-1 0-1,0 0 0,0 0 1,0-1-1,0 1 0,0 0 1,-1 0-1,1-1 1,-1 1-1,0-1 0,0 0 1,0 1-1,0-1 0,-4 4 1,-10 6 211,0 0-1,0 0 1,-31 15 0,19-13 19,-42 16 0,62-27-231,-1 0 1,1-1-1,-1 0 0,1 0 0,-1-1 1,0 0-1,0-1 0,0 1 0,-17-3 1,25 1-86,0 1 0,0 0 0,0-1 0,0 1 0,0 0 0,0-1 0,1 1 0,-1-1 0,0 0 0,0 1 0,0-1 0,1 0 0,-1 1 0,0-1 1,1 0-1,-1 0 0,1 1 0,-1-1 0,1 0 0,-1 0 0,1 0 0,-1 0 0,1 0 0,0 0 0,0 0 0,-1 0 0,1 0 0,0 0 0,0 0 1,0 0-1,0 0 0,0 0 0,0 0 0,0 0 0,1 0 0,-1 0 0,0 0 0,0 1 0,1-1 0,-1 0 0,1 0 0,-1 0 0,1 0 0,-1 0 0,1 0 1,-1 1-1,2-2 0,1-3-677,0-1 0,1 1 1,0-1-1,0 1 0,9-9 1,24-13-3721,9-1-1772</inkml:trace>
</inkml:ink>
</file>

<file path=ppt/ink/ink4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30:52.168"/>
    </inkml:context>
    <inkml:brush xml:id="br0">
      <inkml:brushProperty name="width" value="0.025" units="cm"/>
      <inkml:brushProperty name="height" value="0.025" units="cm"/>
    </inkml:brush>
  </inkml:definitions>
  <inkml:trace contextRef="#ctx0" brushRef="#br0">133 156 15503,'0'0'6742,"-9"2"-4356,2-1-2233,1 0-1,0 1 1,0 0 0,0 0-1,0 1 1,0-1-1,0 1 1,1 1-1,-1-1 1,1 1-1,0 0 1,0 0 0,0 0-1,1 1 1,0 0-1,-1 0 1,2 0-1,-1 0 1,0 0-1,1 1 1,0 0-1,1 0 1,-1 0 0,1 0-1,-2 9 1,3-13-143,1 0 1,-1 0 0,1 0 0,-1 0-1,1 0 1,0 0 0,0 0 0,0 0-1,0 0 1,0 0 0,1 0 0,-1 0-1,1 0 1,-1 0 0,1 0 0,0 0-1,0 0 1,0 0 0,0 0 0,0 0-1,0-1 1,0 1 0,0 0-1,1-1 1,-1 1 0,1-1 0,-1 1-1,1-1 1,0 0 0,-1 0 0,1 0-1,3 2 1,2-1 14,0-1-1,0 0 1,0 0 0,1 0 0,-1-1-1,0 0 1,0 0 0,11-2-1,-5-1 3,0 1 0,-1-2 0,1 0 0,0 0 0,-1-1 0,0-1 0,0 0-1,21-15 1,-28 18-16,0 0 0,-1 0 0,0 0 1,1-1-1,-1 0 0,0 0 0,-1 0 0,1 0 0,-1-1 0,0 0 0,0 1 0,0-1 0,0 0 0,-1 0 0,0-1 0,0 1 0,-1 0 0,1-1 0,-1 1 0,0-1 0,-1 1 0,1-1 0,-1-8 0,-1 11-39,0 1-1,0-1 0,0 1 1,0 0-1,0-1 0,0 1 1,-1 0-1,1 0 0,-1 0 1,1 0-1,-1 0 0,0 0 1,0 0-1,0 1 0,0-1 1,0 1-1,0-1 0,0 1 1,0 0-1,-1 0 0,-2-1 1,-1-1-797,0 1 1,-1 0 0,1 1 0,-1-1-1,0 1 1,-13 0 0,37-1-5134,9-6 5735,47-23 0,-3 2 1267,-42 20-274,1 1-1,0 2 1,0 0-1,0 2 1,50 0 0,-77 4-678,-1 0 1,0 0 0,1 0-1,-1 0 1,1 0 0,-1 0-1,1 1 1,-1-1 0,0 0-1,1 1 1,-1-1-1,0 1 1,1 0 0,-1-1-1,0 1 1,0 0 0,1 0-1,-1 0 1,0 0 0,0 0-1,0 0 1,0 0 0,0 0-1,-1 0 1,1 0 0,0 1-1,0-1 1,-1 0-1,1 0 1,-1 1 0,1-1-1,-1 1 1,1-1 0,-1 0-1,0 1 1,0-1 0,0 1-1,0-1 1,0 1 0,0-1-1,0 2 1,-1 3 135,0 0 1,0 0 0,-1-1-1,1 1 1,-1 0-1,0-1 1,-1 1-1,1-1 1,-5 7-1,-60 75 1316,50-68-1398,0 2 1,2 0-1,0 1 0,1 0 0,1 1 1,-10 26-1,23-48-136,-1 1 0,0 0 0,0-1-1,1 1 1,-1 0 0,1-1 0,-1 1 0,1 0 0,0 0 0,-1 0-1,1 0 1,0-1 0,1 1 0,-1 0 0,0 0 0,0 0 0,1-1-1,-1 1 1,1 0 0,-1 0 0,1-1 0,0 1 0,0 0 0,0-1 0,0 1-1,0-1 1,0 1 0,0-1 0,0 1 0,0-1 0,1 0 0,-1 0-1,1 0 1,-1 0 0,1 0 0,-1 0 0,1 0 0,0 0 0,-1 0-1,1-1 1,0 1 0,0-1 0,3 1 0,8 1 32,-1-1 0,1 0 1,1-1-1,-1-1 0,14-2 0,-18 2-24,10-1-258,-1 0 0,1-2 1,-1 0-1,0-1 0,-1-1 0,1-1 1,-1 0-1,-1-1 0,26-16 1,-41 23-24,1 0 1,-1 0 0,0-1-1,0 1 1,1 0 0,-1 0 0,0-1-1,0 1 1,-1-1 0,1 1-1,0-1 1,0 1 0,-1-1 0,1 1-1,-1-1 1,1 0 0,-1 1-1,0-1 1,0 0 0,1 1 0,-1-1-1,0 0 1,0 1 0,-1-1-1,1 0 1,0 1 0,-1-1-1,1 0 1,-1 1 0,1-1 0,-1 1-1,0-1 1,0 1 0,1-1-1,-1 1 1,0 0 0,0-1 0,0 1-1,-1 0 1,1 0 0,0-1-1,0 1 1,-1 0 0,-2-1-1,-23-18-7114</inkml:trace>
</inkml:ink>
</file>

<file path=ppt/ink/ink4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30:52.495"/>
    </inkml:context>
    <inkml:brush xml:id="br0">
      <inkml:brushProperty name="width" value="0.025" units="cm"/>
      <inkml:brushProperty name="height" value="0.025" units="cm"/>
    </inkml:brush>
  </inkml:definitions>
  <inkml:trace contextRef="#ctx0" brushRef="#br0">0 49 13549,'0'0'9417,"55"0"-8328,-5-1-641,10-3-256,3-1-128,2-2-832,-8-2-3268,-4 0-1121,-14-5-3715</inkml:trace>
</inkml:ink>
</file>

<file path=ppt/ink/ink4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30:52.866"/>
    </inkml:context>
    <inkml:brush xml:id="br0">
      <inkml:brushProperty name="width" value="0.025" units="cm"/>
      <inkml:brushProperty name="height" value="0.025" units="cm"/>
    </inkml:brush>
  </inkml:definitions>
  <inkml:trace contextRef="#ctx0" brushRef="#br0">69 95 16207,'0'0'7335,"-25"63"-5573,11-27-161,0 0-415,3 5-386,6-2-479,5-3-193,6-7-32,11-7-288,4-9-1058,0-8-383,-1-5-609,-7-13-1346,-6-14-1536,-5-6-5991</inkml:trace>
  <inkml:trace contextRef="#ctx0" brushRef="#br0" timeOffset="1">68 0 12620,'0'0'8968,"74"5"-12491,-41-1-3972</inkml:trace>
</inkml:ink>
</file>

<file path=ppt/ink/ink4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30:53.350"/>
    </inkml:context>
    <inkml:brush xml:id="br0">
      <inkml:brushProperty name="width" value="0.025" units="cm"/>
      <inkml:brushProperty name="height" value="0.025" units="cm"/>
    </inkml:brush>
  </inkml:definitions>
  <inkml:trace contextRef="#ctx0" brushRef="#br0">217 362 16720,'-13'9'2087,"5"-4"-1800,-26 19 2304,-44 40 0,70-57-2191,0 0 0,0 1 1,1 0-1,0 1 0,0 0 0,1 0 0,0 0 1,1 0-1,0 1 0,0 0 0,1 0 0,-3 12 1,7-21-393,0-1 0,0 1 0,0 0 0,0 0 0,0-1 0,0 1 1,0 0-1,0 0 0,0-1 0,0 1 0,0 0 0,0 0 1,0-1-1,1 1 0,-1 0 0,0-1 0,1 1 0,-1 0 1,0-1-1,1 1 0,-1 0 0,1-1 0,-1 1 0,1-1 0,-1 1 1,1-1-1,-1 1 0,1-1 0,0 1 0,-1-1 0,2 1 1,29 1 160,-20-3-124,-1-1 1,0-1-1,1 0 0,10-5 0,-4 0-22,-1-1 0,0-1 0,0 0 0,-1-1 0,-1-1 0,1 0 0,14-19 0,-22 24-12,0-1 0,0-1 0,-1 1 0,-1-1 0,1 0-1,-2 0 1,1-1 0,-1 1 0,-1-1 0,1 0 0,-2 0 0,1 0-1,-2-1 1,2-14 0,-3 24 1,0 1 0,0-1-1,0 1 1,1-1 0,-1 1-1,0-1 1,0 1 0,0-1-1,-1 1 1,1-1 0,0 1-1,0-1 1,0 1 0,0-1 0,0 1-1,-1 0 1,1-1 0,0 1-1,0-1 1,-1 1 0,1-1-1,0 1 1,0 0 0,-1-1-1,1 1 1,-1 0 0,1-1 0,0 1-1,-1 0 1,1 0 0,-1-1-1,1 1 1,-1 0 0,1 0-1,0 0 1,-1-1 0,1 1-1,-1 0 1,1 0 0,-1 0 0,1 0-1,-1 0 1,1 0 0,-1 0-1,1 0 1,-1 0 0,1 0-1,-1 0 1,1 1 0,-1-1-1,1 0 1,-1 0 0,1 0-1,-1 1 1,0-1 0,-23 20 486,17-10-402,0 0 0,1 0-1,1 1 1,0 0 0,0 0 0,-6 24-1,10-31-62,1 1-1,-1-1 0,1 1 1,-1-1-1,1 1 1,0-1-1,1 1 0,-1-1 1,3 9-1,-2-11-25,0 0 0,-1 0 0,2 0 0,-1 0 0,0 0 0,0 0-1,1 0 1,-1 0 0,1 0 0,-1-1 0,1 1 0,0 0 0,0-1 0,-1 0 0,1 1-1,0-1 1,0 0 0,1 0 0,3 1 0,6 2-7,0-1 0,0-1 0,0 0 0,0 0 0,0-2 0,0 1 0,0-1 0,0-1 0,1 0 0,-1-1 0,0 0 0,-1-1 0,1-1 0,0 0 0,-1 0 0,0-1 0,0 0 0,0-1 0,-1 0 0,13-10 0,-3 1 0,0-1 0,-1-1 0,-1-1 0,-1-1 0,-1 0 0,0-1 0,-2-1 0,23-40 0,-31 49 0,17-32 0,-1 0 0,-3-1 0,18-60 0,-37 104 0,1 0 0,-1 0 0,0-1 0,1 1 0,-1 0 0,0-1 0,0 1 0,0 0 0,0-1 0,0 1 0,0 0 0,0-1 0,0 1 0,-1 0 0,1-1 0,0 1 0,-1 0 0,1 0 0,-2-2 0,1 2 0,1 1 0,-1-1 0,0 1 0,0 0 0,1-1 0,-1 1 0,0 0 0,0 0 0,1 0 0,-1 0 0,0-1 0,0 1 0,1 0 0,-1 0 0,0 1 0,0-1 0,0 0 0,1 0 0,-1 0 0,0 0 0,0 1 0,1-1 0,-2 1 0,-5 2 0,1 0 0,0 1 0,0 0 0,0 0 0,-9 8 0,-2 6 0,0 0 0,2 1 0,0 0 0,1 1 0,1 1 0,1 1 0,1-1 0,1 2 0,0-1 0,2 2 0,1-1 0,1 1 0,1 0 0,1 0 0,-2 48 0,6-68 0,0 0 0,0 0 0,0 0 0,1 0 0,-1 0 0,1 0 0,0 0 0,1 0 0,-1 0 0,1 0 0,0-1 0,-1 1 0,2-1 0,-1 1 0,0-1 0,1 0 0,-1 1 0,1-1 0,3 2 0,-1-1 0,0-1 0,0 0 0,1 0 0,-1 0 0,1-1 0,-1 0 0,1 0 0,0-1 0,0 1 0,0-1 0,11 1 0,-4-2 0,1 0 0,0-1 0,-1 0 0,1-1 0,-1 0 0,0-1 0,1-1 0,-2 0 0,1-1 0,24-12 0,-25 9 0,0 0 0,0-1 0,-1-1 0,19-20 0,-26 26 0,-1 1 0,0-1 0,0 0 0,0 0 0,-1 0 0,1 0 0,-1 0 0,0-1 0,0 1 0,-1-1 0,1 0 0,-1 1 0,0-1 0,0 0 0,0 0 0,-1 1 0,0-1 0,0-8 0,-1 12 0,1 1 0,-1-1 0,1 0 0,-1 0 0,0 0 0,0 0 0,1 0 0,-1 1 0,0-1 0,0 0 0,0 1 0,0-1 0,0 1 0,1-1 0,-1 1 0,0-1 0,0 1 0,0-1 0,-1 1 0,1 0 0,0 0 0,0-1 0,0 1 0,0 0 0,0 0 0,0 0 0,0 0 0,0 1 0,0-1 0,0 0 0,0 0 0,-2 1 0,-36 12 0,36-10-19,-1-1 1,0 1-1,1 0 1,-1 1-1,1-1 0,0 1 1,0-1-1,1 1 0,-1 0 1,1 0-1,0 0 1,0 0-1,0 0 0,0 1 1,1-1-1,-1 1 0,1-1 1,0 1-1,1-1 1,-1 9-1,1-9-65,0-1-1,1 0 1,-1 0 0,1 0-1,0 1 1,0-1 0,0 0 0,0 0-1,1 0 1,-1 0 0,1-1-1,0 1 1,-1 0 0,1-1-1,1 1 1,-1-1 0,0 1 0,1-1-1,-1 0 1,1 0 0,-1 0-1,1 0 1,0-1 0,0 1-1,0-1 1,0 0 0,0 0-1,0 0 1,6 1 0,31 4-6632,7-6-5012</inkml:trace>
</inkml:ink>
</file>

<file path=ppt/ink/ink4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30:59.133"/>
    </inkml:context>
    <inkml:brush xml:id="br0">
      <inkml:brushProperty name="width" value="0.025" units="cm"/>
      <inkml:brushProperty name="height" value="0.025" units="cm"/>
    </inkml:brush>
  </inkml:definitions>
  <inkml:trace contextRef="#ctx0" brushRef="#br0">3 26 19122,'-1'-5'3940,"0"-4"-801,1 4-128,0 1-1762,5 2-897,6 2-256,3 0-64,2 1-256,2 8-1730,-3 0-3010,-4-3-3172</inkml:trace>
</inkml:ink>
</file>

<file path=ppt/ink/ink4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30:59.461"/>
    </inkml:context>
    <inkml:brush xml:id="br0">
      <inkml:brushProperty name="width" value="0.025" units="cm"/>
      <inkml:brushProperty name="height" value="0.025" units="cm"/>
    </inkml:brush>
  </inkml:definitions>
  <inkml:trace contextRef="#ctx0" brushRef="#br0">0 1 26073,'0'0'4740,"42"85"-4676,-29-42-64,-3 5-384,0 5-385,-3 1-416,-3-2-673,-2-2-160,-2-3-1409,0-7-2402</inkml:trace>
</inkml:ink>
</file>

<file path=ppt/ink/ink4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30:55.761"/>
    </inkml:context>
    <inkml:brush xml:id="br0">
      <inkml:brushProperty name="width" value="0.025" units="cm"/>
      <inkml:brushProperty name="height" value="0.025" units="cm"/>
    </inkml:brush>
  </inkml:definitions>
  <inkml:trace contextRef="#ctx0" brushRef="#br0">309 119 13965,'0'0'1660,"3"-10"273,10-29 149,-13 38-1979,0 0 0,1 0 0,-1 0 0,0 0 1,0 0-1,1 0 0,-1 0 0,0 0 0,0 0 0,0 0 0,0 0 1,-1 0-1,1 0 0,0 0 0,0 0 0,0 0 0,-1 0 0,1 0 1,-1 0-1,1 0 0,-1 0 0,1 0 0,-1 0 0,1 1 1,-1-1-1,0 0 0,1 0 0,-1 1 0,0-1 0,0 0 0,1 1 1,-1-1-1,0 1 0,0-1 0,0 1 0,0-1 0,0 1 0,0 0 1,0-1-1,0 1 0,0 0 0,0 0 0,-1 0 0,-2-1 121,-1 1-1,1 0 1,-1 0-1,1 0 1,-1 1-1,1-1 0,-8 3 1,2 1-159,1 0 0,0 1 0,0 0-1,0 1 1,1 0 0,-1 0 0,1 1 0,1 0 0,0 0 0,-9 11-1,-6 9 89,-31 52 1,36-51 138,2 1 0,-16 39 0,26-57-204,1 1 0,1-1 0,0 0 0,1 1 0,0-1 0,1 1 0,0 0 0,0 0 0,3 20 0,-1-29-77,-1-1 0,1 1 0,0-1 0,-1 1 0,1-1 0,0 0 0,1 1 0,-1-1 0,0 0 0,1 0 0,-1 0 0,1 0 0,0 0 0,-1 0 0,1-1 0,0 1 0,0 0 0,0-1 0,0 0 0,1 1 0,-1-1 0,0 0 0,1 0 0,-1 0 0,0-1 0,1 1 0,-1 0 0,1-1 0,-1 0 0,1 1 0,-1-1-1,1 0 1,-1 0 0,1-1 0,2 1 0,5-1 72,0-1 0,0 0-1,0 0 1,-1-1 0,1 0 0,-1 0-1,16-9 1,-6 1 98,-1-1 0,0-1 0,-2 0 0,1-1-1,-2-1 1,1-1 0,-2 0 0,22-32 0,-27 35-85,-2 0-1,1 0 1,-2 0 0,0-1 0,0 0-1,-2 0 1,0-1 0,0 0-1,-1 1 1,-1-1 0,0 0 0,-1 0-1,-2-24 1,0 33-96,0 0 0,-1-1 0,1 1 0,-1 0 0,-1 0 0,1 0 0,-1 0 0,0 0 0,0 1 0,-1-1 0,1 1 0,-1 0 0,-1 0 0,-6-6 0,8 8 0,-1 0 0,0 0 0,0 0 0,0 0 0,0 1 0,0 0 0,0 0 0,-1 0 0,1 0 0,-1 1 0,1 0 0,-1-1 0,0 2 0,1-1 0,-1 1 0,0-1 0,0 1 0,1 0 0,-1 1 0,-7 1 0,9-1-229,0 0 1,1 1-1,-1 0 0,0-1 1,0 1-1,1 0 0,-1 0 1,1 1-1,-1-1 1,1 0-1,0 1 0,0 0 1,0-1-1,0 1 0,1 0 1,-1 0-1,1 0 0,0 0 1,0 0-1,0 0 0,0 0 1,0 1-1,0-1 1,1 0-1,0 1 0,0-1 1,0 7-1,0-5-320,0 0 0,0 0-1,0 1 1,1-1 0,-1 0 0,1 0 0,1 0-1,-1 0 1,1 0 0,0 0 0,0 0 0,0 0 0,1-1-1,-1 1 1,1-1 0,0 0 0,5 5 0,15 5-7475</inkml:trace>
</inkml:ink>
</file>

<file path=ppt/ink/ink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7:21.446"/>
    </inkml:context>
    <inkml:brush xml:id="br0">
      <inkml:brushProperty name="width" value="0.025" units="cm"/>
      <inkml:brushProperty name="height" value="0.025" units="cm"/>
    </inkml:brush>
  </inkml:definitions>
  <inkml:trace contextRef="#ctx0" brushRef="#br0">178 69 11435,'0'0'3982,"2"-9"-394,0 1-2500,-1 5-736,0 0-1,0 0 1,0-1-1,-1 1 1,1 0-1,-1 0 1,0 0 0,0 0-1,0-1 1,0 1-1,0 0 1,-2-4-1,2 6-251,-1 1-1,1-1 1,-1 1 0,1-1-1,-1 1 1,0-1-1,1 1 1,-1-1-1,0 1 1,1 0 0,-1-1-1,0 1 1,1 0-1,-1 0 1,0 0-1,0 0 1,1-1 0,-1 1-1,0 0 1,0 0-1,1 0 1,-1 0-1,0 1 1,0-1 0,1 0-1,-1 0 1,0 0-1,1 1 1,-1-1-1,0 0 1,0 1-1,1-1 1,-1 0 0,1 1-1,-1-1 1,0 1-1,1-1 1,-2 2-1,-24 16 108,13-5-82,1 1 1,0-1-1,1 2 1,0 0 0,1 0-1,1 1 1,0 0-1,1 1 1,1-1 0,1 2-1,0-1 1,1 1-1,1-1 1,1 1 0,1 0-1,-1 29 1,3-44-114,0 0 0,0 0-1,1 0 1,-1-1 0,1 1 0,0 0 0,0 0 0,0-1 0,0 1 0,0 0-1,0-1 1,1 1 0,-1-1 0,1 0 0,0 1 0,0-1 0,0 0-1,0 0 1,0 0 0,0 0 0,4 1 0,-2 0 8,1-1 0,0 0 0,0 0 0,0 0 1,0-1-1,0 0 0,0 0 0,1 0 0,-1-1 0,0 1 0,6-2 1,-1 1 8,0-1 1,0 0-1,0-1 1,0 0-1,-1 0 1,1-1-1,-1-1 1,1 1-1,-1-1 1,0-1-1,-1 0 1,11-8-1,8-22 74,-27 34-96,1 1 0,-1-1 0,1 0 0,0 1 0,-1-1 0,1 0 0,-1 0 0,0 1 0,1-1 0,-1 0 0,0 0 0,1 0 0,-1 0 0,0 1 0,0-1 0,0 0 0,0 0 0,0 0 0,0 0 0,0 0 0,0 1 0,0-1 0,0 0 0,0 0 0,-1 0 0,1 0 0,0 0 0,-1 1 0,1-1 0,0 0 0,-1 0 0,1 1 0,-1-1 0,1 0 0,-1 1 0,1-1 0,-1 0 0,0 1 0,1-1 0,-1 1 0,0-1 0,0 1 0,1-1 0,-1 1 0,0 0 0,-1-1 0,-4 0 18,-1 1 0,0-1 0,0 1 0,0 1 0,0 0 0,1 0 0,-1 0 0,0 0 0,1 1 0,-1 0 0,1 1 0,-8 3 0,10-4-13,0 0 1,0 0-1,0 0 1,0 0-1,0 1 0,0 0 1,1 0-1,-1 0 1,1 0-1,0 1 1,0-1-1,0 1 0,0 0 1,1 0-1,-1 0 1,1 0-1,0 0 1,-3 9-1,5-13-12,0 1 0,0-1 0,0 0 0,0 1 0,0-1 0,0 1 0,0-1 0,0 1 0,1-1 0,-1 0 0,0 1 0,0-1 0,0 0 0,0 1 0,0-1 0,1 1 0,-1-1 0,0 0 0,0 1 0,1-1 0,-1 0 0,0 0 0,1 1 0,-1-1 0,0 0 0,1 0 0,-1 1 0,0-1 0,1 0 0,-1 0 0,0 0 0,1 0 0,-1 1 0,1-1 0,-1 0 0,0 0 0,1 0 0,-1 0 0,1 0 0,19 0 0,-16 0 0,9-2-39,-1-1 1,0 1-1,1-2 0,-1 0 1,-1 0-1,1-1 0,-1-1 1,16-9-1,-14 7-26,1 1 0,0 0 0,0 1 0,26-7 0,-39 13 54,0 0 0,-1 0 0,1 0 0,0-1-1,0 1 1,-1 0 0,1 0 0,0 0 0,-1 0-1,1 0 1,0 1 0,0-1 0,-1 0 0,1 0-1,0 0 1,-1 1 0,1-1 0,0 0 0,-1 1-1,1-1 1,0 1 0,-1-1 0,1 0 0,-1 1-1,1-1 1,-1 1 0,1 0 0,-1-1 0,1 1-1,-1-1 1,0 1 0,1 0 0,3 31 16,-20 45 250,13-65-306,-2 20-776,5-19-4832</inkml:trace>
</inkml:ink>
</file>

<file path=ppt/ink/ink4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30:56.244"/>
    </inkml:context>
    <inkml:brush xml:id="br0">
      <inkml:brushProperty name="width" value="0.025" units="cm"/>
      <inkml:brushProperty name="height" value="0.025" units="cm"/>
    </inkml:brush>
  </inkml:definitions>
  <inkml:trace contextRef="#ctx0" brushRef="#br0">35 23 11819,'0'0'6305,"0"10"-3310,-3 127 2808,-7 83-3214,0-24-2322,-1-39 2722,76-494-2989,-24 37 0,-40 293 0,0 0 0,1 0 0,0-1 0,0 1 0,1 1 0,0-1 0,0 0 0,7-11 0,-7 16 0,-1-1 0,1 0 0,-1 1 0,1-1 0,0 1 0,0 0 0,0 0 0,1 0 0,-1 1 0,0-1 0,1 1 0,-1-1 0,1 1 0,-1 0 0,1 1 0,0-1 0,-1 1 0,1-1 0,4 1 0,-1 0 0,-1 0 0,1 0 0,-1 0 0,1 1 0,0 0 0,-1 0 0,0 0 0,1 1 0,-1 0 0,0 1 0,0-1 0,7 5 0,-10-5 0,-1 0 0,1 1 0,-1-1 0,1 1 0,-1 0 0,0-1 0,0 1 0,0 0 0,0 0 0,-1 0 0,1 1 0,-1-1 0,0 0 0,0 1 0,0-1 0,0 0 0,-1 1 0,1-1 0,-1 1 0,0-1 0,0 1 0,0-1 0,0 1 0,-1-1 0,0 4 0,-1 1 0,0 0 0,-1-1 0,0 1 0,0-1 0,-1 0 0,0 0 0,0 0 0,0 0 0,-1-1 0,0 0 0,0 0 0,-11 9 0,-8 7 0,-45 30 0,61-46 0,-4 3 0,-1 0 0,0 0 0,0-1 0,-1-1 0,0 0 0,-29 9 0,43-16 1,-1 0 0,1 0 0,0 0 0,0 1 0,-1-1 0,1 0 0,0 0 0,0 0 0,-1 0 0,1-1-1,0 1 1,-1 0 0,1 0 0,0 0 0,0 0 0,-1 0 0,1 0 0,0 0 0,0 0 0,-1-1 0,1 1 0,0 0 0,0 0 0,0 0 0,-1 0 0,1-1 0,0 1 0,0 0 0,0 0 0,0-1 0,-1 1 0,1 0-1,0 0 1,0-1 0,0 1 0,0 0 0,0 0 0,0-1 0,0 1 0,0 0 0,0 0 0,0-1 0,0 1 0,0 0 0,0-1 0,0 1 0,0 0 0,0 0 0,0-1 0,0 1 0,0 0 0,0 0 0,0-1-1,1 1 1,-1 0 0,0 0 0,0-1 0,0 1 0,0 0 0,1 0 0,-1 0 0,0-1 0,11-17-301,11-6-3643,41-36 0,-23 23-2878,-5 4-2319</inkml:trace>
</inkml:ink>
</file>

<file path=ppt/ink/ink4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30:56.880"/>
    </inkml:context>
    <inkml:brush xml:id="br0">
      <inkml:brushProperty name="width" value="0.025" units="cm"/>
      <inkml:brushProperty name="height" value="0.025" units="cm"/>
    </inkml:brush>
  </inkml:definitions>
  <inkml:trace contextRef="#ctx0" brushRef="#br0">74 0 19282,'0'0'11494,"-1"10"-10763,-21 189-210,11-121-336,3 0 0,3 0-1,7 102 1,-2-178-185,1 0 0,-1-1 0,0 1 0,1-1 0,-1 1 0,1-1 0,-1 0 0,1 1 0,0-1 0,-1 1 0,1-1 0,0 0 0,0 0 0,0 1 0,0-1 0,1 1 0,-1-2 0,-1 0 0,1 0 0,-1 1 0,1-1 0,-1 0 0,1 0 0,-1 0 0,1 0 0,-1 0 0,1 0 0,-1 0 0,1-1 0,-1 1 0,1 0 0,-1 0 0,1 0 0,-1 0 0,0-1 0,1 1 0,-1 0 0,1 0 0,-1-1 0,1 1 0,-1 0 0,0-1 0,1 1 0,-1 0 0,0-1 0,1 1 0,-1-1 0,0 1 0,0 0 0,1-1 0,-1 1 0,0-1 0,0 1 0,0-1 0,0 1 0,0-1 0,1 1 0,-1-1 0,0 1 0,0-1 0,0 1 0,0-1 0,0 1 0,-1-1 0,1 1 0,0-1 0,5-23 0,-2 0 0,-1 0 0,0 0 0,-2 0 0,-1 0 0,-1 0 0,-1 0 0,-1 0 0,-13-45 0,16 67 0,1 1 0,-1-1 0,1 0 0,-1 1 0,0-1 0,0 0 0,1 1 0,-1-1 0,0 1 0,-1-1 0,1 1 0,0 0 0,0-1 0,-1 1 0,1 0 0,0 0 0,-1 0 0,1 0 0,-1 0 0,-3-1 0,4 2 0,0 1 0,0 0 0,0-1 0,0 1 0,0 0 0,0 0 0,1 0 0,-1 0 0,0 0 0,0 0 0,1 0 0,-1 0 0,0 0 0,1 0 0,-1 0 0,1 1 0,0-1 0,-1 0 0,1 0 0,0 0 0,0 1 0,0-1 0,0 0 0,0 0 0,0 1 0,0-1 0,0 0 0,0 0 0,0 0 0,1 2 0,-1 0 0,0 0 0,0 0 0,1 0 0,-1 0 0,1 0 0,0 0 0,-1 0 0,1 0 0,1 0 0,-1 0 0,0 0 0,1 0 0,-1-1 0,1 1 0,0-1 0,0 1 0,0-1 0,0 0 0,4 4 0,-1-3 0,-1 0 0,1-1 0,-1 1 0,1-1 0,0 0 0,0 0 0,0-1 0,0 0 0,0 0 0,1 0 0,5 0 0,-3 0 0,0-1 0,0 0 0,0 0 0,0-1 0,0 0 0,0 0 0,0-1 0,0 0 0,0-1 0,-1 1 0,1-1 0,-1-1 0,0 0 0,0 0 0,10-7 0,-13 7 0,-1-1 0,1 1 0,-1-1 0,0 1 0,0-1 0,-1 0 0,1 0 0,-1-1 0,0 1 0,0 0 0,-1-1 0,0 1 0,0-1 0,0 1 0,-1-1 0,1 1 0,-1-1 0,-1 0 0,0-9 0,1 14 0,0 0 0,0 1 0,0-1 0,0 0 0,0 0 0,0 1 0,0-1 0,0 0 0,0 0 0,-1 1 0,1-1 0,0 0 0,0 1 0,-1-1 0,1 0 0,0 1 0,-1-1 0,1 0 0,0 1 0,-1-1 0,1 0 0,-1 1 0,1-1 0,-1 1 0,0-1 0,1 1 0,-1 0 0,1-1 0,-1 1 0,0-1 0,1 1 0,-1 0 0,0 0 0,0-1 0,1 1 0,-1 0 0,0 0 0,0 0 0,1 0 0,-1 0 0,0 0 0,0 0 0,1 0 0,-1 0 0,0 0 0,1 0 0,-2 1 0,-1 0 0,1 0 0,0 0 0,0 1 0,0-1 0,0 1 0,0-1 0,0 1 0,1 0 0,-1-1 0,0 1 0,1 0 0,-1 0 0,-1 4 0,-3 6 0,1 1 0,0 0 0,1 1 0,1-1 0,0 1 0,1 0 0,0-1 0,1 1 0,0 0 0,1 0 0,1 0 0,2 14 0,-2-25 2,0 1-1,0-1 1,1 0-1,-1-1 1,1 1 0,-1 0-1,1 0 1,0-1-1,0 1 1,0-1 0,1 1-1,-1-1 1,0 0-1,1 0 1,0 0 0,-1 0-1,1-1 1,0 1-1,0-1 1,0 1 0,0-1-1,0 0 1,6 1-1,6 1-37,-1-1-1,0 0 0,29-1 0,-34-1-9,-2-3-1863,-5-5-3442,-2-9-4146</inkml:trace>
</inkml:ink>
</file>

<file path=ppt/ink/ink4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30:58.757"/>
    </inkml:context>
    <inkml:brush xml:id="br0">
      <inkml:brushProperty name="width" value="0.025" units="cm"/>
      <inkml:brushProperty name="height" value="0.025" units="cm"/>
    </inkml:brush>
  </inkml:definitions>
  <inkml:trace contextRef="#ctx0" brushRef="#br0">0 68 13325,'1'41'10312,"1"6"-5433,-2 170-2208,0-215-2646,-1 0 0,1 1 1,0-1-1,-1 0 0,1 0 1,0 0-1,1 1 0,-1-1 0,0 0 1,1 0-1,-1 0 0,1 0 1,0 0-1,0 2 0,0-3-10,-1-1 0,1 0 0,-1 0 0,1 0 0,0 0 0,-1 0-1,1 0 1,-1 0 0,1 0 0,-1 0 0,1 0 0,-1 0 0,1 0 0,0 0 0,-1 0 0,1 0 0,-1-1-1,1 1 1,-1 0 0,1 0 0,-1-1 0,0 1 0,1 0 0,-1-1 0,1 1 0,-1 0 0,1-1 0,-1 1-1,0-1 1,1 1 0,-1-1 0,1 0 0,39-57 681,-37 53-683,147-258-13,-151 263 0,1 0 0,0 0 0,0 0 0,0 0 0,0 0 0,0 1 0,0-1 0,0 0 0,0 0 0,0 0 0,0 0 0,0 0 0,0 1 0,0-1 0,0 0 0,0 0 0,0 0 0,0 0 0,0 0 0,0 0 0,0 1 0,0-1 0,0 0 0,0 0 0,0 0 0,1 0 0,-1 0 0,0 0 0,0 1 0,0-1 0,0 0 0,0 0 0,0 0 0,0 0 0,0 0 0,0 0 0,1 0 0,-1 0 0,0 0 0,0 0 0,0 0 0,0 0 0,0 1 0,1-1 0,-1 0 0,0 0 0,0 0 0,0 0 0,0 0 0,0 0 0,0 0 0,1 0 0,-1 0 0,0 0 0,0-1 0,0 1 0,0 0 0,0 0 0,1 0 0,-1 0 0,0 0 0,0 0 0,0 0 0,0 0 0,0 0 0,0 0 0,0 0 0,1-1 0,1 24 0,0 25 0,-6 73 0,4-120 0,0-1 0,0 0 0,0 1 0,0-1 0,0 1 0,0-1 0,1 0 0,-1 1 0,0-1 0,0 0 0,0 1 0,1-1 0,-1 0 0,0 1 0,0-1 0,1 0 0,-1 0 0,0 1 0,1-1 0,-1 0 0,0 0 0,1 1 0,-1-1 0,0 0 0,1 0 0,-1 0 0,0 0 0,1 0 0,-1 0 0,0 1 0,1-1 0,-1 0 0,1 0 0,-1 0 0,0 0 0,1 0 0,-1 0 0,1-1 0,-1 1 0,0 0 0,1 0 0,-1 0 0,0 0 0,1 0 0,-1 0 0,1-1 0,20-8 0,-5-3 0,1-1 0,-2-1 0,0-1 0,0 0 0,-2 0 0,0-2 0,0 1 0,-2-2 0,0 1 0,-1-2 0,7-19 0,-28 132 0,10-87 0,-1 3 0,1 0 0,0 0 0,1 1 0,0-1 0,2 20 0,-1-29 0,-1-1 0,1 1 0,0-1 0,-1 1 0,1 0 0,-1-1 0,1 1 0,0-1 0,-1 0 0,1 1 0,0-1 0,0 0 0,0 1 0,-1-1 0,1 0 0,0 0 0,0 1 0,0-1 0,-1 0 0,1 0 0,0 0 0,0 0 0,0 0 0,-1 0 0,1-1 0,0 1 0,0 0 0,0 0 0,-1 0 0,1-1 0,0 1 0,0 0 0,-1-1 0,1 1 0,0-1 0,-1 1 0,1-1 0,0 1 0,-1-1 0,1 0 0,0 0 0,30-22 0,-18 11 0,-1 0 0,0-1 0,-1 0 0,0-1 0,-1 0 0,0-1 0,-2 0 0,1-1 0,-2 0 0,7-20 0,-20 61 0,2 0 0,0 0 0,1 47 0,2-71 0,1 1 0,0-1 0,0 0 0,1 1 0,-1-1 0,0 1 0,0-1 0,1 0 0,-1 1 0,0-1 0,1 0 0,0 0 0,-1 1 0,1-1 0,0 0 0,-1 0 0,1 0 0,0 0 0,0 0 0,0 0 0,0 0 0,0 0 0,0 0 0,0 0 0,1 0 0,-1-1 0,0 1 0,0 0 0,1-1 0,-1 1 0,0-1 0,1 0 0,-1 1 0,0-1 0,1 0 0,-1 0 0,0 0 0,1 0 0,-1 0 0,1 0 0,-1 0 0,0 0 0,1-1 0,-1 1 0,0 0 0,1-1 0,-1 1 0,2-2 0,7-1 0,0-1 0,0 0 0,-1 0 0,0-1 0,11-7 0,8-7 0,-2-1 0,0-2 0,-1 0 0,22-27 0,-47 49 0,0 0 0,1 0 0,-1 0 0,0 0 0,0 0 0,0 0 0,0 0 0,0 0 0,1 0 0,-1 0 0,0 0 0,0-1 0,0 1 0,1 0 0,-1 0 0,0 0 0,0 1 0,0-1 0,0 0 0,1 0 0,-1 0 0,0 0 0,0 0 0,0 0 0,0 0 0,0 0 0,1 0 0,-1 0 0,0 0 0,0 0 0,0 0 0,0 1 0,0-1 0,1 0 0,-1 0 0,0 0 0,0 0 0,0 0 0,0 1 0,0-1 0,0 0 0,0 0 0,0 0 0,0 0 0,0 1 0,0-1 0,0 0 0,0 0 0,0 0 0,0 0 0,0 1 0,0-1 0,0 0 0,0 0 0,0 0 0,0 0 0,0 1 0,0-1 0,0 0 0,0 0 0,0 0 0,2 25 0,-2 24 0,0-41 0,-1-4 0,1 0 0,0 0 0,0 0 0,0 0 0,0-1 0,1 1 0,0 0 0,1 5 0,-1-8 0,-1 0 0,1 0 0,0 0 0,0 0 0,0 0 0,0 0 0,0 0 0,0 0 0,0-1 0,1 1 0,-1 0 0,0-1 0,0 1 0,0-1 0,1 1 0,-1-1 0,0 1 0,1-1 0,-1 0 0,0 0 0,1 0 0,-1 0 0,0 0 0,1 0 0,-1 0 0,0 0 0,1 0 0,0-1 0,14-3 0,-1-1 0,-1 0 0,1-2 0,-1 1 0,0-2 0,0 1 0,-1-2 0,23-18 0,11-6 0,-38 27 0,-6 4 0,0 0 0,1-1 0,-1 1 0,1 0 0,-1 1 0,1-1 0,0 1 0,0-1 0,0 1 0,0 0 0,5 0 0,3 42 0,-10-39 0,-1 0 0,1 0 0,0 0 0,-1 0 0,1 0 0,0-1 0,0 1 0,0 0 0,0-1 0,0 0 0,1 1 0,-1-1 0,0 0 0,1 0 0,-1 0 0,1-1 0,-1 1 0,1 0 0,-1-1 0,1 0 0,-1 1 0,1-1 0,0 0 0,-1-1 0,1 1 0,-1 0 0,1-1 0,-1 1 0,1-1 0,2-1 0,12-3 0,0 0 0,-1-1 0,19-9 0,-29 12 0,5-2 0,1-2 0,0 1 0,0 1 0,0 0 0,1 0 0,-1 2 0,1-1 0,0 2 0,0 0 0,0 0 0,23 1 0,-34 1 0,0 1 0,0 0 0,0 0 0,-1 0 0,1 0 0,0 0 0,0 0 0,0 0 0,-1 0 0,1 1 0,-1-1 0,1 1 0,-1-1 0,1 1 0,-1 0 0,0 0 0,0-1 0,0 1 0,0 0 0,0 0 0,0 0 0,0 0 0,-1 0 0,1 3 0,0-3 0,-1 0 0,1 1 0,0-1 0,0 0 0,0 1 0,0-1 0,1 0 0,-1 0 0,1 0 0,-1 0 0,1 0 0,-1 0 0,1 0 0,0-1 0,0 1 0,0-1 0,0 1 0,0-1 0,0 0 0,5 2 0,-1-2-126,0 0-1,0-1 1,1 0 0,-1 0-1,0 0 1,1-1-1,-1 0 1,0 0 0,0 0-1,0-1 1,0 0 0,10-5-1,-13 6-38,1-1 0,0 0-1,-1 0 1,0 0 0,1 0-1,-1-1 1,0 1 0,0-1-1,0 0 1,-1 0 0,1 0-1,-1 0 1,1-1 0,-1 1 0,0-1-1,0 1 1,-1-1 0,1 1-1,-1-1 1,0 0 0,1-4-1,-4-12-4569,-10 0-1682</inkml:trace>
</inkml:ink>
</file>

<file path=ppt/ink/ink4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30:59.835"/>
    </inkml:context>
    <inkml:brush xml:id="br0">
      <inkml:brushProperty name="width" value="0.025" units="cm"/>
      <inkml:brushProperty name="height" value="0.025" units="cm"/>
    </inkml:brush>
  </inkml:definitions>
  <inkml:trace contextRef="#ctx0" brushRef="#br0">38 1 22005,'0'0'10762,"-38"51"-10762,42-47 0,9-1 0,0 1 0,2 0 0,-4 2-2242,-9-1-2435</inkml:trace>
</inkml:ink>
</file>

<file path=ppt/ink/ink4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31:05.787"/>
    </inkml:context>
    <inkml:brush xml:id="br0">
      <inkml:brushProperty name="width" value="0.025" units="cm"/>
      <inkml:brushProperty name="height" value="0.025" units="cm"/>
    </inkml:brush>
  </inkml:definitions>
  <inkml:trace contextRef="#ctx0" brushRef="#br0">66 18 6822,'0'0'12364,"-1"-1"-12291,0 1-1,0 0 1,0 0-1,1 0 0,-1 0 1,0 0-1,0 0 1,1 0-1,-1 0 1,0 1-1,0-1 1,1 0-1,-1 0 0,0 1 1,0-1-1,1 0 1,-1 1-1,0-1 1,1 1-1,-2 0 1,6 34 1472,-1-30-927,-2-22-246,-5 13-187,-4 12-145,-5 11-24,9-9 5,0-1 0,1 0 1,0 1-1,0 0 0,1 0 1,0 0-1,1 0 0,0 0 1,1 0-1,0 0 0,1 0 1,2 14-1,-3-23-24,1 0 1,-1 0-1,0-1 0,1 1 0,-1 0 0,1 0 0,-1 0 1,1-1-1,0 1 0,-1 0 0,1 0 0,0-1 1,-1 1-1,1-1 0,0 1 0,0-1 0,0 1 1,-1-1-1,1 1 0,0-1 0,0 0 0,0 1 1,0-1-1,0 0 0,0 0 0,0 0 0,0 0 1,0 1-1,0-1 0,0-1 0,0 1 0,0 0 0,-1 0 1,1 0-1,0 0 0,0-1 0,0 1 0,0 0 1,1-2-1,1 1 21,0 0 1,0-1-1,0 0 1,0 0-1,0 0 1,-1 0-1,1 0 1,-1 0-1,0 0 0,3-4 1,0 0 105,-1-1 1,0 1 0,-1 0-1,0-1 1,0 0-1,0 0 1,0 0-1,-1 0 1,-1 0 0,1 0-1,-1 0 1,0-1-1,-1 1 1,0-15-1,0 21-103,0 1 0,-1-1-1,1 1 1,0-1-1,0 1 1,-1-1 0,1 1-1,0-1 1,-1 1-1,1-1 1,0 1 0,-1-1-1,1 1 1,-1 0-1,1-1 1,0 1 0,-1 0-1,1-1 1,-1 1-1,1 0 1,-1 0 0,1-1-1,-1 1 1,0 0-1,1 0 1,-1 0 0,1 0-1,-1 0 1,1-1-1,-1 1 1,0 0 0,1 1-1,-1-1 1,1 0-1,-1 0 1,1 0 0,-1 0-1,0 0 1,1 0-1,-1 1 1,1-1 0,-1 0-1,1 0 1,-1 1-1,0 0 1,-21 15 62,17-8-84,1 0 0,0 0 0,0 1 0,1-1 0,0 1 0,1-1 0,0 1 1,0 0-1,1 0 0,0 0 0,0 14 0,13-51 17,-5-3 148,-1-1 0,-1 0 0,1-50 1,-26 157 320,18-51-175,2-15 29,-1-22-107,2 11-214,-1 0 0,0 0-1,0 0 1,0 0 0,-1 0-1,1 1 1,0-1 0,-1 0 0,1 0-1,-1 0 1,0 0 0,0 1-1,1-1 1,-1 0 0,0 1 0,0-1-1,-1 1 1,1-1 0,0 1-1,0-1 1,-1 1 0,-1-2 0,2 3-16,1 0 1,-1 0-1,1-1 1,-1 1-1,0 0 1,1 0 0,-1 0-1,1 0 1,-1 0-1,1 0 1,-1 0-1,0 0 1,1 0-1,-1 0 1,1 1 0,-1-1-1,1 0 1,-1 0-1,0 0 1,1 1-1,-1-1 1,1 0 0,-1 1-1,1-1 1,-1 1-1,-11 22-123,10-19-123,1 1 1,1-1-1,-1 0 1,1 1-1,0-1 1,0 1-1,0-1 1,0 0 0,1 1-1,1 6 1,-2-10 43,1 0 1,-1-1 0,0 1-1,1 0 1,-1 0 0,1 0-1,-1 0 1,1-1 0,0 1-1,-1 0 1,1-1 0,0 1-1,-1 0 1,1-1 0,0 1-1,0-1 1,-1 1 0,1-1-1,0 1 1,0-1 0,1 1-1,-1-1-186,1 0 0,0 0 0,0 0-1,-1 0 1,1 0 0,0-1 0,-1 1 0,1 0-1,0-1 1,-1 0 0,1 1 0,-1-1 0,1 0-1,-1 0 1,1 1 0,1-3 0,24-23-10441</inkml:trace>
</inkml:ink>
</file>

<file path=ppt/ink/ink4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31:28.547"/>
    </inkml:context>
    <inkml:brush xml:id="br0">
      <inkml:brushProperty name="width" value="0.025" units="cm"/>
      <inkml:brushProperty name="height" value="0.025" units="cm"/>
    </inkml:brush>
  </inkml:definitions>
  <inkml:trace contextRef="#ctx0" brushRef="#br0">821 409 14542,'-63'44'-3,"2"2"0,2 3 1,2 3-1,2 2 0,-47 62 1,47-43 57,3 2 1,3 3-1,4 2 1,-54 131-1,72-139 574,4 0 0,2 2 0,4 1 0,3 0 0,-8 143 1,23-111-615,4-1 0,4 1 0,5-1 0,5-1 0,4-1 0,5-1 0,5-1 0,3-2 0,5-1 0,55 94 0,-67-141-57,2-2 0,3 0 1,1-3-1,3-1 0,1-1 0,59 50 0,-59-63 66,0-2 0,2-2 0,1-2 0,2-1 0,0-2 0,1-3 0,90 29 0,-80-33-45,1-3 0,1-2 0,-1-3 0,2-2 1,-1-3-1,0-2 0,1-3 0,-1-2 1,0-2-1,0-4 0,-1-1 0,-1-3 0,0-3 1,0-2-1,-2-2 0,-1-2 0,0-3 0,68-47 1,-55 27 185,-2-3 0,-3-3 0,-2-2 0,-2-3 0,-3-3 0,-3-1 0,55-88 0,-56 67 144,-4-1 0,-3-2 1,-4-2-1,-4-2 1,40-165-1,27-294 2905,-86 414-2385,-6-1 0,-10-154 0,-3 247-728,-2 1 1,-2 0-1,-1 0 0,-2 0 0,-2 2 0,-2-1 0,-1 2 0,-3 0 0,-27-44 1,-1 11-52,-3 2 0,-3 2 0,-95-92 0,100 111-96,-3 2 1,-2 2-1,-2 3 0,-2 2 0,-1 2 1,-2 3-1,-76-31 0,95 49 24,-1 2-1,-1 1 1,1 3 0,-2 1-1,1 2 1,-1 3 0,-1 1-1,1 2 1,0 2 0,0 1-1,0 3 1,-58 14 0,43-2-152,0 2 1,1 3-1,1 3 1,1 2-1,-69 44 1,-246 196-4364,213-147 516,14-18-1921</inkml:trace>
</inkml:ink>
</file>

<file path=ppt/ink/ink4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31:31.822"/>
    </inkml:context>
    <inkml:brush xml:id="br0">
      <inkml:brushProperty name="width" value="0.025" units="cm"/>
      <inkml:brushProperty name="height" value="0.025" units="cm"/>
    </inkml:brush>
  </inkml:definitions>
  <inkml:trace contextRef="#ctx0" brushRef="#br0">1 1 7399,'0'0'1826,"11"51"-1698,-10-39 352,-1-1 129,0-4-225,0-3-288,0-11-4740,-2-7-353</inkml:trace>
</inkml:ink>
</file>

<file path=ppt/ink/ink4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31:32.179"/>
    </inkml:context>
    <inkml:brush xml:id="br0">
      <inkml:brushProperty name="width" value="0.025" units="cm"/>
      <inkml:brushProperty name="height" value="0.025" units="cm"/>
    </inkml:brush>
  </inkml:definitions>
  <inkml:trace contextRef="#ctx0" brushRef="#br0">11 1 6374,'1'15'2676,"0"-10"-2081,-1-1-1,1 1 0,-1-1 1,0 1-1,0-1 0,-1 1 1,1-1-1,-1 1 0,0-1 1,-2 5-1,-4-31-2110,6 18 493,2 15 562,3 9 610,0-1-1,13 36 1,-10-34-75,-1 1 0,5 23-1,-12-46-361,1-1 14,0 0 0,0 0-1,-1 0 1,1 0 0,-1 1-1,1-1 1,-1 0 0,0 0-1,1 1 1,-1-1 0,0 0-1,-2-1 1,-5-6-3810</inkml:trace>
</inkml:ink>
</file>

<file path=ppt/ink/ink4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31:32.738"/>
    </inkml:context>
    <inkml:brush xml:id="br0">
      <inkml:brushProperty name="width" value="0.025" units="cm"/>
      <inkml:brushProperty name="height" value="0.025" units="cm"/>
    </inkml:brush>
  </inkml:definitions>
  <inkml:trace contextRef="#ctx0" brushRef="#br0">413 181 8488,'0'0'1895,"-9"-6"-875,-3-2-502,-1 0-1,0 1 1,-1 1 0,1 0 0,-18-5-1,24 9-394,0 0 1,0 0-1,0 1 0,0 0 0,0 0 0,-1 1 0,1 0 0,0 0 1,0 1-1,0 0 0,0 0 0,0 1 0,0 0 0,0 0 0,-8 3 1,3 3-30,0-1 0,0 2 0,0-1 0,1 2 0,1-1 0,0 1 0,0 1 1,0 0-1,2 0 0,-1 1 0,2 0 0,-1 1 0,2 0 0,0 0 0,0 0 0,-5 19 1,4-7 41,1 0 0,1 1 0,1 0 0,2 0 0,0 0 0,2 0 0,0 0 0,6 32 0,0-31-50,1-1 1,1 1 0,1-1 0,1-1 0,2 0 0,0 0 0,2-1-1,0-1 1,2 0 0,1-1 0,36 38 0,-8-15-332,2-3 0,2-1 1,2-3-1,59 34 0,-93-62 37,0 0 0,0-1 0,0-1 0,1-1 0,1 0 0,25 5 1,-39-11 185,0 0 0,0-1 1,1 1-1,-1-1 1,0 0-1,0 0 0,0 0 1,0-1-1,0 0 1,0 0-1,0 0 0,0-1 1,0 0-1,0 1 1,0-2-1,-1 1 0,1-1 1,-1 1-1,0-1 1,0 0-1,0-1 0,0 1 1,0-1-1,-1 1 1,1-1-1,-1 0 0,0-1 1,3-6-1,3-6 157,-1 0 0,-2-1 0,1 0 1,-2 0-1,0 0 0,-2-1 0,3-27 0,-2-138 941,-5 115-873,1 25 87,-2 0 1,-2 0-1,-2 1 1,-2 0-1,-1 0 0,-22-57 1,22 77-51,-1 0 0,-1 0 0,-1 2-1,-1-1 1,-1 2 0,-1 0 0,0 0 0,-2 2 0,0 0 0,-1 1-1,-1 0 1,-35-23 0,25 22-189,-1 1-1,0 1 1,-52-17-1,67 27-95,1 2 0,-1 0 0,0 1 0,0 1 0,0 0 0,-1 1 0,1 0 0,0 1 0,-1 1 0,-20 4 0,30-3-63,-1 0 0,1 0 0,0 1 0,0 0 0,0 0 0,0 0 0,0 1 0,1 0 0,0 0 0,0 0 0,0 1 0,-6 6 0,3-1-584,0 1 0,0 0-1,1 0 1,1 1 0,-7 14-1,-11 40-5323</inkml:trace>
</inkml:ink>
</file>

<file path=ppt/ink/ink4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31:36.371"/>
    </inkml:context>
    <inkml:brush xml:id="br0">
      <inkml:brushProperty name="width" value="0.025" units="cm"/>
      <inkml:brushProperty name="height" value="0.025" units="cm"/>
    </inkml:brush>
  </inkml:definitions>
  <inkml:trace contextRef="#ctx0" brushRef="#br0">786 287 6887,'-57'41'38,"2"3"1,2 2 0,2 2-1,3 2 1,1 3 0,3 1-1,-69 111 1,60-78 317,5 2-1,-67 167 1,92-189-102,3 0 0,3 1 1,2 1-1,-9 135 0,22-85 197,5 0-1,5-1 0,6 0 1,37 152-1,3-65-909,122 303 1,-156-455 436,3 0-1,2-2 1,36 54 0,-52-91 57,1 0 0,0-1 0,1-1 1,1 0-1,0 0 0,0-1 1,1-1-1,0 0 0,1-1 0,0 0 1,1-1-1,0-1 0,0 0 1,0-1-1,23 6 0,30-2-3,0-2 1,1-4-1,-1-3 1,70-7-1,-82 4 89,56-2 339,325-24-879,-372 20 302,-1-4 0,0-2 0,0-2 0,98-41-1,-130 41-49,0-1 0,-2-2 0,1-1 0,-2-1 0,-1-2 0,-1 0 0,-1-2-1,-1-1 1,-1-1 0,-1-1 0,25-42 0,13-32 2209,-6-3 0,48-124 0,-41 87 559,103-262-20,-130 297-2187,41-208-1,-45 99-665,-9-1 0,-7-278-1,-16 439 263,-1 1 0,-3 0 0,-3 1 0,-16-64-1,20 103 60,-1 0-1,0 0 0,-1 0 0,-1 1 0,0 0 0,-1 0 1,0 1-1,-1 0 0,-1 0 0,0 1 0,-1 0 1,0 1-1,0 0 0,-2 1 0,1 0 0,-1 1 1,0 0-1,-1 1 0,-18-7 0,5 5-21,0 2 1,-1 0-1,0 2 0,-57-4 1,-119 6 107,127 5-119,-86-1-323,-321-42 0,226-13-1901,158 30 810,-2 4 1,-185-13 0,265 34 1182,1 0 0,-1 2-1,0 1 1,1 1 0,0 0 0,0 2 0,0 0 0,0 2 0,1 0 0,0 1 0,1 1-1,0 1 1,1 0 0,0 2 0,1 0 0,-23 22 0,-75 80-5097</inkml:trace>
</inkml:ink>
</file>

<file path=ppt/ink/ink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7:22.366"/>
    </inkml:context>
    <inkml:brush xml:id="br0">
      <inkml:brushProperty name="width" value="0.025" units="cm"/>
      <inkml:brushProperty name="height" value="0.025" units="cm"/>
    </inkml:brush>
  </inkml:definitions>
  <inkml:trace contextRef="#ctx0" brushRef="#br0">296 41 14157,'0'0'7074,"-12"-7"-5585,-43-22-314,52 28-1092,-1 0 1,0 0-1,1 1 1,-1-1-1,0 1 1,1-1-1,-1 1 0,0 1 1,1-1-1,-1 0 1,0 1-1,1-1 1,-1 1-1,1 0 1,-1 1-1,1-1 1,-4 2-1,-4 3 132,1 0-1,0 1 0,-14 11 0,16-12-43,1 0 1,0 0-1,0 0 1,0 0-1,-8 12 1,14-17-159,1 0 0,-1 0 1,1-1-1,-1 1 0,1 0 0,-1 0 0,1 0 0,0 0 1,-1 0-1,1 0 0,0 0 0,0 0 0,0 0 0,0 0 1,-1 0-1,1 0 0,1 0 0,-1 0 0,0 0 0,0 1 1,1-1-9,0 0-1,0 0 1,0 0 0,0 0 0,0 0 0,0 0 0,0 0 0,0-1 0,0 1 0,0 0 0,1-1 0,-1 1 0,0-1 0,0 0 0,1 1 0,-1-1 0,0 0 0,1 0 0,-1 1 0,3-1 0,-3 0-12,21 2-49,-1 1 0,0 1 0,0 1 0,25 9 0,-42-12 49,1 0-1,-1 0 1,0 0-1,1 1 1,-1 0-1,0-1 0,-1 2 1,1-1-1,0 0 1,-1 1-1,4 5 1,-5-7 3,-1 1 0,0-1 0,1 1 0,-1 0 0,-1 0 0,1-1 0,0 1 0,-1 0 0,1 0 0,-1 0 1,0 0-1,0 0 0,0 0 0,0-1 0,-1 1 0,1 0 0,-1 0 0,0 0 0,1 0 0,-4 4 0,2-3 23,0 0-1,0 0 0,-1-1 0,0 0 1,0 1-1,0-1 0,0 0 0,0 0 1,-1 0-1,1-1 0,-1 1 0,0-1 1,1 0-1,-9 3 0,-64 21 774,64-23-608,-3 2 120,-1-2 0,0 0 0,1-1 1,-1-1-1,-18 0 0,34-1-307,-1 0 0,1 0 0,-1 0-1,1 0 1,0 0 0,-1-1 0,1 1-1,0 0 1,-1 0 0,1 0 0,0 0-1,0 0 1,-1-1 0,1 1 0,0 0 0,-1 0-1,1 0 1,0-1 0,0 1 0,-1 0-1,1 0 1,0-1 0,0 1 0,0 0-1,-1-1 1,1 1 0,0 0 0,0-1-1,0 1 1,0 0 0,0-1 0,0 1 0,0 0-1,0-1 1,0 1 0,0 0 0,0-1-1,0 1 1,0 0 0,0-1 0,0 1-1,0 0 1,0-1 0,0 1 0,0 0-1,0-1 1,0 1 0,1 0 0,-1-1 0,0 1-1,0 0 1,0-1 0,1 1 0,-1 0-1,0 0 1,1-1 0,14-17-1014,99-68-8346,-66 47 3197</inkml:trace>
</inkml:ink>
</file>

<file path=ppt/ink/ink4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30:44.944"/>
    </inkml:context>
    <inkml:brush xml:id="br0">
      <inkml:brushProperty name="width" value="0.025" units="cm"/>
      <inkml:brushProperty name="height" value="0.025" units="cm"/>
    </inkml:brush>
  </inkml:definitions>
  <inkml:trace contextRef="#ctx0" brushRef="#br0">6 1 17072,'0'0'3940,"-5"52"-3428,10-27-384,-1 5-95,3 1-1,0 2-129,1 3-703,2 1-1218,-3 3-1025,-1 3-2915</inkml:trace>
</inkml:ink>
</file>

<file path=ppt/ink/ink4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30:45.315"/>
    </inkml:context>
    <inkml:brush xml:id="br0">
      <inkml:brushProperty name="width" value="0.025" units="cm"/>
      <inkml:brushProperty name="height" value="0.025" units="cm"/>
    </inkml:brush>
  </inkml:definitions>
  <inkml:trace contextRef="#ctx0" brushRef="#br0">67 0 12748,'0'0'1794,"-16"73"384,12-40-673,-1 1-960,4 0-289,1-1-256,0 1-545,0 3-2786,0-1-3555</inkml:trace>
  <inkml:trace contextRef="#ctx0" brushRef="#br0" timeOffset="1">11 1045 11018,'-3'64'3780,"0"-6"-2467,-1-5-128,4-9-832,0-10-289,0-4 0,0-7 32,0-4-96,2 1-320,0-5-513,-1 2-1057,-1 1-2370</inkml:trace>
</inkml:ink>
</file>

<file path=ppt/ink/ink4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31:12.330"/>
    </inkml:context>
    <inkml:brush xml:id="br0">
      <inkml:brushProperty name="width" value="0.025" units="cm"/>
      <inkml:brushProperty name="height" value="0.025" units="cm"/>
    </inkml:brush>
  </inkml:definitions>
  <inkml:trace contextRef="#ctx0" brushRef="#br0">4 1 14958,'0'0'5541,"-3"43"-9352,3-28-641,0 7-4741</inkml:trace>
</inkml:ink>
</file>

<file path=ppt/ink/ink4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31:13.635"/>
    </inkml:context>
    <inkml:brush xml:id="br0">
      <inkml:brushProperty name="width" value="0.025" units="cm"/>
      <inkml:brushProperty name="height" value="0.025" units="cm"/>
    </inkml:brush>
  </inkml:definitions>
  <inkml:trace contextRef="#ctx0" brushRef="#br0">0 299 13293,'0'0'8109,"2"-10"-7640,29-153 2014,-34 188-2180,1-7-216,0 0-1,2 0 1,-1 0-1,2 0 0,5 30 1,-6-47-82,0 1 1,0-1-1,1 0 0,-1 1 1,0-1-1,1 0 1,-1 1-1,1-1 0,0 0 1,-1 0-1,1 0 1,0 0-1,0 1 0,0-1 1,-1 0-1,1 0 1,0-1-1,0 1 0,1 0 1,-1 0-1,0 0 1,0-1-1,0 1 0,0 0 1,1-1-1,-1 1 1,0-1-1,1 0 0,-1 1 1,0-1-1,1 0 0,-1 0 1,3 0-1,-2 0 33,0-1 0,0 0 0,0 1-1,0-1 1,-1 0 0,1 0 0,0-1-1,0 1 1,-1 0 0,1 0 0,-1-1-1,1 1 1,-1-1 0,0 1 0,1-1 0,-1 0-1,0 1 1,0-1 0,0 0 0,0 0-1,1-3 1,1-7 206,0 0-1,-1 0 1,0 0 0,0 0-1,-1 0 1,-2-17 0,1 24-182,0 0 0,-1 0 1,0 0-1,0 0 0,0 0 1,-1 1-1,0-1 0,-3-5 1,4 8-34,0 0 1,0 1 0,0-1 0,0 0 0,-1 1 0,1-1 0,0 1-1,-1 0 1,0 0 0,1-1 0,-1 1 0,0 0 0,1 0 0,-1 1-1,0-1 1,0 0 0,0 1 0,0-1 0,0 1 0,-3-1 0,3 1-19,1 1 0,-1-1 0,1 0 0,-1 1 0,1 0 0,-1-1 0,1 1 0,-1 0 0,1 0 1,0 0-1,-1 0 0,1 0 0,0 0 0,0 0 0,-1 0 0,1 1 0,0-1 0,1 0 0,-1 1 1,0-1-1,0 0 0,0 1 0,1-1 0,-1 1 0,1 0 0,-1-1 0,1 1 0,0-1 1,-1 1-1,1 0 0,0 2 0,-1 4-34,0-1 0,0 1 1,1-1-1,0 1 0,2 14 0,-2-22 22,0 0 0,0 0-1,0 1 1,0-1 0,0 0-1,0 1 1,0-1-1,0 0 1,1 0 0,-1 1-1,0-1 1,0 0 0,0 0-1,0 1 1,0-1-1,1 0 1,-1 0 0,0 0-1,0 1 1,0-1 0,1 0-1,-1 0 1,0 0-1,0 0 1,1 1 0,-1-1-1,0 0 1,0 0 0,1 0-1,-1 0 1,0 0 0,0 0-1,1 0 1,-1 0-1,0 0 1,1 0 0,-1 0-1,0 0 1,0 0 0,1 0-1,-1 0 1,0 0-1,0 0 1,1 0 0,-1 0-1,0 0 1,0-1 0,1 1-1,-1 0 1,0 0-1,0 0 1,1 0 0,-1-1-1,0 1 1,0 0 0,0 0-1,1 0 1,-1-1-1,0 1 1,0 0 0,11-16 111,-8 5 30,-1-1 0,-1-1 0,0 1 0,0-16-1,-1 28-119,-1 0 0,1 1-1,0-1 1,0 0-1,0 0 1,-1 0 0,1 0-1,0 0 1,0 0-1,-1 1 1,1-1 0,0 0-1,0 0 1,0 0-1,-1 0 1,1 0-1,0 0 1,0 0 0,-1 0-1,1 0 1,0 0-1,0 0 1,-1 0 0,1 0-1,0 0 1,0-1-1,0 1 1,-1 0 0,1 0-1,0 0 1,0 0-1,0 0 1,-1 0 0,1-1-1,0 1 1,0 0-1,0 0 1,0 0 0,-1 0-1,1-1 1,0 1-1,0 0 1,0 0 0,0 0-1,0-1 1,0 1-1,0 0 1,-1-1 0,-9 26 156,9-17-153,-1 56-37,2-62 10,0-1 0,-1 1 1,1-1-1,0 1 0,1-1 1,-1 1-1,0-1 0,0 1 0,1-1 1,-1 0-1,1 1 0,-1-1 1,1 1-1,-1-1 0,1 0 1,0 1-1,0-1 0,0 0 0,0 0 1,0 0-1,0 0 0,0 0 1,0 0-1,0 0 0,0 0 1,1 0-1,-1 0 0,0-1 1,1 1-1,-1 0 0,0-1 0,1 1 1,1 0-1,-2-2 10,0 1 1,0 0-1,0-1 0,0 1 1,-1-1-1,1 1 1,0-1-1,0 1 0,-1-1 1,1 0-1,0 1 0,-1-1 1,1 0-1,-1 1 0,1-1 1,-1 0-1,1 0 1,-1 1-1,0-1 0,1 0 1,-1 0-1,0 0 0,1 0 1,-1 0-1,0 0 0,0 1 1,0-1-1,0-2 0,3-31 320,-3 28-270,0-1 50,0-39 93,0 45-191,1 0 1,-1 0 0,0 1-1,0-1 1,0 0 0,0 0-1,0 0 1,-1 1 0,1-1-1,0 0 1,0 0 0,0 0 0,-1 1-1,1-1 1,0 0 0,-1 0-1,1 1 1,-1-1 0,1 0-1,-1 1 1,1-1 0,-1 0-1,1 1 1,-1-1 0,0 1-1,1-1 1,-1 1 0,0-1-1,1 1 1,-1 0 0,0-1-1,0 1 1,1 0 0,-1 0-1,0-1 1,0 1 0,0 0 0,1 0-1,-1 0 1,0 0 0,0 0-1,-1 0 1,0 1-7,1 0-1,-1 0 1,1 0 0,-1 1 0,1-1 0,0 0-1,-1 1 1,1-1 0,0 1 0,0-1-1,0 1 1,0-1 0,0 1 0,0 0 0,1 0-1,-1-1 1,1 1 0,-1 0 0,0 3 0,-5 40-60,5-40 48,0 2-14,-1 37 14,2-43 3,0 0 0,0 0 0,0 0 1,0 0-1,0 0 0,0 0 0,0 0 1,0 0-1,1 0 0,-1 0 1,0 0-1,1 0 0,-1 0 0,1 0 1,-1 0-1,1 0 0,-1 0 1,1-1-1,-1 1 0,1 0 0,0 0 1,0-1-1,-1 1 0,1 0 0,0-1 1,0 1-1,0-1 0,0 1 1,0-1-1,0 1 0,0-1 0,1 1 1,0-2 4,0 1 0,0-1 1,0 0-1,-1 0 1,1 0-1,0 0 1,-1 0-1,1 0 0,-1-1 1,1 1-1,-1 0 1,1-1-1,-1 1 0,0-1 1,0 0-1,0 1 1,0-1-1,0 0 1,0 0-1,0 0 0,-1 1 1,1-1-1,0-3 1,15-49 183,-13 36-115,0 1 0,-2-1 1,1 0-1,-3-30 0,1 47-65,0 1 0,0 0 1,0-1-1,0 1 0,0 0 0,0 0 0,0-1 0,0 1 1,0 0-1,-1-1 0,1 1 0,0 0 0,0 0 1,0-1-1,0 1 0,0 0 0,0 0 0,-1-1 0,1 1 1,0 0-1,0 0 0,0 0 0,-1-1 0,1 1 0,0 0 1,0 0-1,0 0 0,-1 0 0,1-1 0,0 1 0,0 0 1,-1 0-1,1 0 0,0 0 0,-1 0 0,1 0 0,0 0 1,-1 0-1,-10 7 91,-6 15 12,13-10-107,0-1 1,1 1-1,1 0 1,0 0-1,0 0 0,1 1 1,1-1-1,0 0 1,3 21-1,-3-33 0,0 0-1,0 1 1,0-1 0,1 1-1,-1-1 1,0 0 0,0 1 0,0-1-1,1 0 1,-1 0 0,0 1-1,0-1 1,1 0 0,-1 1-1,0-1 1,1 0 0,-1 0-1,0 0 1,1 1 0,-1-1-1,0 0 1,1 0 0,-1 0 0,0 0-1,1 0 1,-1 0 0,0 1-1,1-1 1,-1 0 0,1 0-1,-1 0 1,0 0 0,1 0-1,-1-1 1,1 1 0,-1 0-1,0 0 1,1 0 0,-1 0 0,0 0-1,1 0 1,-1-1 0,0 1-1,1 0 1,-1 0 0,0 0-1,1-1 1,-1 1 0,0 0-1,0-1 1,1 1 0,-1 0 0,0-1-1,1 1 1,14-17-26,-7 5 42,0 0 1,-2 0-1,1 0 0,-2-1 0,1 0 1,-2 0-1,0-1 0,0 1 0,-2-1 1,1 0-1,-1-16 0,-2 30-14,0 1 0,0-1 0,0 0 0,0 0 0,-1 1 0,1-1 0,0 0 0,0 0 0,-1 0 0,1 0 0,0 1 0,0-1 0,-1 0 0,1 0 0,0 0 0,0 0 0,-1 0 0,1 0 0,0 0 0,-1 0 0,1 0 0,0 0 0,0 0 0,-1 0 0,1 0 0,0 0 0,-1 0 0,1 0 0,0 0 0,0 0 0,-1 0 0,1 0 0,0-1 0,-1 1 0,1 0 0,0 0 0,0 0 0,-1 0 0,1-1 0,0 1 0,0 0 0,0 0 0,0 0 0,-1-1 0,1 1 0,0 0 0,0 0 0,0-1 0,0 1 0,0 0 0,-1 0 0,1-1 0,0 1 0,0 0 0,0-1 0,0 1 0,0-1 0,-14 26 0,10-11 0,0 1 0,2-1 0,0 1 0,0 0 0,1 0 0,1-1 0,1 1 0,2 16 0,-3-30 0,0 0 0,0-1 0,0 1 0,0 0 0,0-1 0,0 1 0,0 0 0,0-1 0,0 1 0,0-1 0,1 1 0,-1 0 0,0-1 0,0 1 0,1 0 0,-1-1 0,0 1 0,1-1 0,-1 1 0,1-1 0,-1 1 0,0-1 0,1 1 0,-1-1 0,1 1 0,-1-1 0,1 0 0,0 1 0,-1-1 0,1 0 0,-1 0 0,1 1 0,0-1 0,-1 0 0,1 0 0,0 0 0,-1 0 0,1 0 0,0 1 0,-1-1 0,1 0 0,0-1 0,-1 1 0,1 0 0,0 0 0,-1 0 0,1 0 0,-1 0 0,2-1 0,0-1 0,0 1 0,0-1 0,0 1 0,0-1 0,0 0 0,0 0 0,0 0 0,-1 0 0,1 0 0,-1 0 0,2-4 0,5-14 0,-1 1 0,-1-1 0,0 0 0,-2 0 0,0-1 0,-1 1 0,0-29 0,-8 33 0,-5 22 0,-8 23 0,11-8-20,2 0 0,0 0 0,0 0 0,2 0 0,1 1 0,1 0 0,2 39 0,8-27-1441,-8-33 1238,-1 0 0,1 0 1,-1 0-1,1-1 0,0 1 0,-1 0 1,1 0-1,0-1 0,-1 1 0,1-1 1,0 1-1,0 0 0,0-1 0,0 1 0,-1-1 1,1 0-1,0 1 0,0-1 0,0 0 1,0 0-1,0 1 0,0-1 0,0 0 1,0 0-1,0 0 0,0 0 0,0 0 0,0 0 1,0-1-1,0 1 0,1 0 0,13-8-6337</inkml:trace>
</inkml:ink>
</file>

<file path=ppt/ink/ink4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31:19.525"/>
    </inkml:context>
    <inkml:brush xml:id="br0">
      <inkml:brushProperty name="width" value="0.025" units="cm"/>
      <inkml:brushProperty name="height" value="0.025" units="cm"/>
    </inkml:brush>
  </inkml:definitions>
  <inkml:trace contextRef="#ctx0" brushRef="#br0">59 0 12396,'0'0'7943,"-51"9"-6630,45 21-960,4 6-161,2 9-192,0 6 0,0 4 32,11 1-256,-5-1-289,3-1-255,-3 4-289,-2-3-449,-4-1-2402,0-1-3202</inkml:trace>
</inkml:ink>
</file>

<file path=ppt/ink/ink4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31:19.896"/>
    </inkml:context>
    <inkml:brush xml:id="br0">
      <inkml:brushProperty name="width" value="0.025" units="cm"/>
      <inkml:brushProperty name="height" value="0.025" units="cm"/>
    </inkml:brush>
  </inkml:definitions>
  <inkml:trace contextRef="#ctx0" brushRef="#br0">47 0 6919,'-5'103'3974,"-13"52"-2499,6-72 191,1 90 0,11-172-1707,-1-1 1,1 1-1,0 0 0,0 0 1,0 0-1,1-1 0,-1 1 0,0 0 1,0 0-1,0-1 0,0 1 1,1 0-1,-1 0 0,0-1 0,1 1 1,-1 0-1,1-1 0,-1 1 1,1 0-1,-1-1 0,1 1 0,-1-1 1,1 1-1,-1-1 0,1 1 1,0-1-1,-1 1 0,1-1 0,0 0 1,-1 1-1,1-1 0,0 0 0,0 0 1,-1 1-1,1-1 0,0 0 1,0 0-1,-1 0 0,1 0 0,0 0 1,0 0-1,0 0 0,-1 0 1,1 0-1,0-1 0,0 1 0,-1 0 1,1 0-1,0-1 0,1 0 1,6-7-3238</inkml:trace>
</inkml:ink>
</file>

<file path=ppt/ink/ink4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31:20.286"/>
    </inkml:context>
    <inkml:brush xml:id="br0">
      <inkml:brushProperty name="width" value="0.025" units="cm"/>
      <inkml:brushProperty name="height" value="0.025" units="cm"/>
    </inkml:brush>
  </inkml:definitions>
  <inkml:trace contextRef="#ctx0" brushRef="#br0">4 1 13805,'0'0'6823,"0"10"-6380,-2 74-153,0 27-2302,7-2-5902,-1-84 5741,2 0 1,0 0 0,15 35-1,-11-32 3123,13 58-1,-11 6 1933,-5 1-1,-4 107 1,-4-132 549,3-58-4455,4-3-3456,-1-4-1067</inkml:trace>
</inkml:ink>
</file>

<file path=ppt/ink/ink4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31:20.645"/>
    </inkml:context>
    <inkml:brush xml:id="br0">
      <inkml:brushProperty name="width" value="0.025" units="cm"/>
      <inkml:brushProperty name="height" value="0.025" units="cm"/>
    </inkml:brush>
  </inkml:definitions>
  <inkml:trace contextRef="#ctx0" brushRef="#br0">1 1 1409,'0'0'17297,"0"18"-18322,5-13-192,-1-1-769,2-3-705,-1-1-1441</inkml:trace>
</inkml:ink>
</file>

<file path=ppt/ink/ink4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31:21.019"/>
    </inkml:context>
    <inkml:brush xml:id="br0">
      <inkml:brushProperty name="width" value="0.025" units="cm"/>
      <inkml:brushProperty name="height" value="0.025" units="cm"/>
    </inkml:brush>
  </inkml:definitions>
  <inkml:trace contextRef="#ctx0" brushRef="#br0">11 3 12300,'0'0'9390,"0"0"-9362,0 0 1,1 0-1,-1-1 1,0 1-1,1 0 1,-1 0-1,0 0 1,1-1-1,-1 1 1,0 0-1,1 0 1,-1 0-1,0 0 0,1 0 1,-1 0-1,0 0 1,1 0-1,-1 0 1,1 0-1,-1 0 1,0 0-1,1 0 1,-1 0-1,0 0 1,1 0-1,-1 0 1,0 0-1,1 1 1,-1-1-1,0 0 0,1 0 1,-1 0-1,0 1 1,1-1-1,-1 1 1,2 7 102,-1 1 1,0 0-1,0 0 1,-1 0 0,0-1-1,-1 1 1,0 0-1,-2 9 1,3-15-120,-8 49-51,2-13-209,-3 71 0,10-96-509,0 0 0,0-1 0,5 19 1,-3-23-363,0 0 1,0 0 0,1-1 0,0 1 0,9 13 0,-1-3-3052,-1-4-1552</inkml:trace>
  <inkml:trace contextRef="#ctx0" brushRef="#br0" timeOffset="1">93 610 7623,'0'0'2029,"-1"9"218,-5 78 2410,9 57-2696,1-20-2098,-2-110-290,0-12-1034,0-11-1114,-1-13-1188</inkml:trace>
</inkml:ink>
</file>

<file path=ppt/ink/ink4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31:21.379"/>
    </inkml:context>
    <inkml:brush xml:id="br0">
      <inkml:brushProperty name="width" value="0.025" units="cm"/>
      <inkml:brushProperty name="height" value="0.025" units="cm"/>
    </inkml:brush>
  </inkml:definitions>
  <inkml:trace contextRef="#ctx0" brushRef="#br0">5 1 15727,'0'0'5221,"-5"59"-5029,5-41-160,0-2 0,0-2-96,2-1-384,1 1-161,-3 0-96,0 1-704,0-2-2307,0-2-2690</inkml:trace>
</inkml:ink>
</file>

<file path=ppt/ink/ink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7:23.156"/>
    </inkml:context>
    <inkml:brush xml:id="br0">
      <inkml:brushProperty name="width" value="0.025" units="cm"/>
      <inkml:brushProperty name="height" value="0.025" units="cm"/>
    </inkml:brush>
  </inkml:definitions>
  <inkml:trace contextRef="#ctx0" brushRef="#br0">70 0 18514,'0'0'1879,"-2"8"-70,-14 40 112,5-17-934,1 2 0,1-1 0,2 1 0,1 0-1,-2 42 1,8-64-855,2 38 140,-2-48-267,0 0 1,0 0-1,0 0 1,0 0-1,1 0 0,-1 0 1,0-1-1,1 1 1,-1 0-1,0 0 0,1 0 1,-1 0-1,1 0 0,-1-1 1,1 1-1,0 0 1,-1-1-1,1 1 0,0 0 1,-1-1-1,1 1 1,0-1-1,0 1 0,0-1 1,-1 1-1,1-1 1,0 1-1,0-1 0,0 0 1,0 0-1,0 1 0,0-1 1,0 0-1,0 0 1,0 0-1,0 0 0,0 0 1,0 0-1,-1 0 1,1-1-1,1 1 0,0-1 2,-1 0-1,1 0 0,-1 0 1,0 0-1,1-1 0,-1 1 0,0 0 1,0-1-1,0 1 0,0-1 1,0 1-1,0-1 0,0 1 0,-1-1 1,1 0-1,-1 1 0,1-1 1,-1 0-1,1-3 0,5-36-238,-5 33 212,1-55-108,-1 58 122,-2 1 0,1-1 0,0 0 0,-1 0 0,0 1 0,0-1 0,-1 1 0,1-1 0,-1 1 0,-2-6 0,4 11 4,0-1-1,0 0 1,0 1 0,0-1-1,0 0 1,0 0 0,0 1-1,0-1 1,0 0-1,0 0 1,0 1 0,0-1-1,0 0 1,0 0 0,0 1-1,-1-1 1,1 0 0,0 0-1,0 1 1,0-1-1,0 0 1,0 0 0,-1 0-1,1 1 1,0-1 0,0 0-1,0 0 1,-1 0 0,1 1-1,0-1 1,0 0-1,-1 0 1,1 0 0,0 0-1,0 0 1,-1 0 0,1 0-1,0 0 1,0 0 0,-1 0-1,1 0 1,0 0-1,0 0 1,-1 0 0,1 0-1,0 0 1,-1 0 0,1 0-1,0 0 1,0 0 0,-1 0-1,1 0 1,0 0-1,0 0 1,-1-1 0,1 1-1,0 0 1,0 0 0,0 0-1,-1-1 1,1 1 0,0 0-1,0 0 1,-2 24-143,2-24 147,0 6 13,1-1-1,-1 1 0,1-1 0,1 1 0,-1-1 0,1 0 0,-1 0 0,2 1 0,-1-1 0,0 0 0,1-1 0,0 1 0,0 0 0,1-1 1,-1 0-1,1 0 0,0 0 0,0 0 0,0 0 0,0-1 0,1 0 0,0 0 0,-1 0 0,1 0 0,0-1 0,0 0 0,0 0 1,1 0-1,-1-1 0,0 1 0,1-1 0,-1-1 0,1 1 0,-1-1 0,1 0 0,0 0 0,-1-1 0,1 1 0,-1-1 0,0 0 0,1-1 1,-1 1-1,0-1 0,0 0 0,0-1 0,0 1 0,0-1 0,0 0 0,-1 0 0,1 0 0,-1-1 0,0 0 0,0 1 0,5-8 1,-4 5-18,-1 0 1,-1 0 0,1 0 0,-1 0 0,0-1 0,-1 1 0,1-1 0,-1 0 0,-1 0 0,1 1 0,-1-1 0,0-10 0,-1 17-2,0-1-1,0 1 1,0 0 0,0 0 0,0 0 0,0 0 0,-1-1-1,1 1 1,0 0 0,0 0 0,0 0 0,0 0 0,-1-1-1,1 1 1,0 0 0,0 0 0,0 0 0,0 0 0,-1 0-1,1 0 1,0 0 0,0 0 0,0 0 0,-1 0 0,1-1-1,0 1 1,0 0 0,-1 0 0,1 0 0,0 0 0,0 0-1,0 1 1,-1-1 0,1 0 0,0 0 0,0 0 0,0 0-1,-1 0 1,1 0 0,0 0 0,0 0 0,0 0 0,0 0-1,-1 1 1,1-1 0,0 0 0,0 0 0,0 0-1,0 0 1,-1 1 0,1-1 0,0 0 0,0 0 0,0 0-1,0 0 1,0 1 0,0-1 0,-12 11-80,5 0 155,1-1 1,0 1-1,0 1 0,2-1 0,-1 1 0,1 0 0,1 0 1,0 0-1,1 0 0,0 0 0,0 22 0,1-33-61,1 0-1,0 0 0,0 0 0,1 0 1,-1 0-1,0 0 0,0 0 0,0 0 1,1 0-1,-1 0 0,0 0 1,1 0-1,-1 0 0,1-1 0,-1 1 1,1 0-1,-1 0 0,1 0 0,0-1 1,-1 1-1,1 0 0,0 0 0,0-1 1,0 1-1,0-1 0,-1 1 1,2 0-1,1 0 9,-1-1 0,1 1 0,-1-1 0,0 0 0,1 0 0,-1 0 0,1 0 0,-1 0 0,1 0 0,-1 0 0,4-2 0,1 1 16,-1-1 0,1-1 0,0 1 0,-1-1 0,1-1 0,-1 1 0,9-7 0,-3-1-11,-1-1 1,0 0-1,-1 0 0,-1-1 1,0-1-1,0 0 1,-1 0-1,-1 0 0,0-1 1,-1 0-1,-1 0 1,5-23-1,-10 37 14,0 15 81,-1 10-55,0-16-30,0 0-1,1 0 0,0 0 0,3 14 0,-3-21-32,1 0 0,-1 0 0,0-1 0,1 1 0,-1 0 0,1-1 0,-1 1 0,1 0 0,0-1 0,-1 1 0,1-1 0,0 1 0,-1-1 0,1 1 0,0-1 0,0 1 0,-1-1 0,1 0 0,0 0 0,0 1 0,0-1 0,-1 0 0,1 0 0,0 0 0,0 0 0,0 0 0,0 0 0,0 0 0,-1 0 0,1 0 0,0 0 0,0 0 0,0 0 0,0-1 0,-1 1 0,1 0 0,0-1 0,0 1 0,-1-1 0,2 0 0,28-18 0,-8-8 0,-15 18 0,-16 30 0,5-13-41,-19 47-1329,22-52 1178,0 1 1,0-1 0,0 1-1,0-1 1,1 1 0,0-1 0,-1 1-1,1-1 1,0 1 0,1-1 0,-1 1-1,1-1 1,1 7 0,-1-10-169,-1 1-1,1-1 1,-1 1 0,1-1 0,-1 1-1,1-1 1,0 1 0,-1-1 0,1 0-1,0 1 1,0-1 0,-1 0 0,1 1 0,0-1-1,0 0 1,-1 0 0,1 0 0,0 0-1,0 0 1,0 0 0,-1 0 0,1 0-1,0 0 1,1 0 0,1 0-665,16-1-7148</inkml:trace>
</inkml:ink>
</file>

<file path=ppt/ink/ink4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31:21.752"/>
    </inkml:context>
    <inkml:brush xml:id="br0">
      <inkml:brushProperty name="width" value="0.025" units="cm"/>
      <inkml:brushProperty name="height" value="0.025" units="cm"/>
    </inkml:brush>
  </inkml:definitions>
  <inkml:trace contextRef="#ctx0" brushRef="#br0">19 1 14670,'0'0'3523,"-17"52"-1953,16-29-1058,1 2-416,0 5-32,3-1-64,1 2 32,1-1-32,-1-1 0,1-2 0,-2-1 32,-1-1-32,0-1-128,3-1-705,1-4-736,-3-3-1474,0-7-1665</inkml:trace>
  <inkml:trace contextRef="#ctx0" brushRef="#br0" timeOffset="1">55 405 12396,'0'0'6021,"-9"51"-5989,13-46-32,2-1-64,-1-4-32,1 0-32,-2 0-64,1-1-673,-2-11-1665,-1-6-2243</inkml:trace>
</inkml:ink>
</file>

<file path=ppt/ink/ink4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31:22.110"/>
    </inkml:context>
    <inkml:brush xml:id="br0">
      <inkml:brushProperty name="width" value="0.025" units="cm"/>
      <inkml:brushProperty name="height" value="0.025" units="cm"/>
    </inkml:brush>
  </inkml:definitions>
  <inkml:trace contextRef="#ctx0" brushRef="#br0">1 0 14830,'0'0'3550,"0"6"-3481,3 90 743,-3-52-3171,0-7-4534</inkml:trace>
</inkml:ink>
</file>

<file path=ppt/ink/ink4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31:22.482"/>
    </inkml:context>
    <inkml:brush xml:id="br0">
      <inkml:brushProperty name="width" value="0.025" units="cm"/>
      <inkml:brushProperty name="height" value="0.025" units="cm"/>
    </inkml:brush>
  </inkml:definitions>
  <inkml:trace contextRef="#ctx0" brushRef="#br0">0 1 9001,'0'0'2637,"0"11"-75,0 97 1826,1-96-4953,2-11-634,6-16-1959,1 0 842,-7 16 2336,-1 12 1219,-2 75 672,0-86-4003</inkml:trace>
</inkml:ink>
</file>

<file path=ppt/ink/ink4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31:41.939"/>
    </inkml:context>
    <inkml:brush xml:id="br0">
      <inkml:brushProperty name="width" value="0.025" units="cm"/>
      <inkml:brushProperty name="height" value="0.025" units="cm"/>
    </inkml:brush>
  </inkml:definitions>
  <inkml:trace contextRef="#ctx0" brushRef="#br0">0 405 10602,'0'0'3806,"10"0"-3026,384-63 3535,-239 32-4039,-132 27-258,1126-213 295,-784 133-372,-351 83-247,-6 0-908,-14 0-6304,-14-2 1149</inkml:trace>
</inkml:ink>
</file>

<file path=ppt/ink/ink4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31:42.297"/>
    </inkml:context>
    <inkml:brush xml:id="br0">
      <inkml:brushProperty name="width" value="0.025" units="cm"/>
      <inkml:brushProperty name="height" value="0.025" units="cm"/>
    </inkml:brush>
  </inkml:definitions>
  <inkml:trace contextRef="#ctx0" brushRef="#br0">0 66 11211,'0'0'2738,"13"-8"-2054,-6 3-614,1 0 6,0-1 0,1 1 0,-1 1 1,1 0-1,0 0 0,0 0 1,0 1-1,1 1 0,16-3 0,36-2 748,1 4 0,1 2 0,-1 3 0,0 3 0,85 17 0,-146-22-705,0 0 1,0 1 0,0-1 0,0 1 0,-1-1 0,1 1-1,0 0 1,0-1 0,0 1 0,-1 0 0,1 0-1,0 1 1,-1-1 0,1 0 0,-1 0 0,1 1-1,-1-1 1,0 1 0,0-1 0,0 1 0,1 0 0,-1-1-1,-1 1 1,1 0 0,0 0 0,0 0 0,0 2-1,-1 0 66,0-1 0,-1 1-1,1-1 1,-1 1-1,1-1 1,-1 0-1,0 1 1,-1-1-1,1 0 1,0 0 0,-1 0-1,0 0 1,0 0-1,-4 5 1,-22 27 934,-41 38 1,35-39-716,-36 46 0,62-69-646,1 0 0,0 0-1,0 0 1,1 1 0,1 0-1,0 0 1,0 1 0,1-1 0,-2 15-1,5 0-4743,7-16-3155</inkml:trace>
</inkml:ink>
</file>

<file path=ppt/ink/ink4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31:43.418"/>
    </inkml:context>
    <inkml:brush xml:id="br0">
      <inkml:brushProperty name="width" value="0.025" units="cm"/>
      <inkml:brushProperty name="height" value="0.025" units="cm"/>
    </inkml:brush>
  </inkml:definitions>
  <inkml:trace contextRef="#ctx0" brushRef="#br0">38 149 15054,'0'0'2541,"-5"12"-2023,-2 8-279,1 0 0,0 0 0,2 0 1,1 1-1,0-1 0,0 31 0,3-35-26,0 0-1,1 0 1,1-1 0,0 1 0,1-1 0,1 1-1,0-1 1,1 0 0,1 0 0,7 14 0,-12-27-179,0 0 1,0 0 0,0 0 0,0 0-1,0 0 1,1 0 0,-1-1-1,0 1 1,1 0 0,0-1 0,-1 1-1,1-1 1,0 0 0,0 1 0,-1-1-1,1 0 1,0 0 0,0 0-1,0-1 1,1 1 0,-1 0 0,0-1-1,0 1 1,0-1 0,0 0 0,1 1-1,-1-1 1,0 0 0,0-1-1,0 1 1,1 0 0,-1 0 0,0-1-1,0 0 1,0 1 0,0-1 0,0 0-1,0 0 1,0 0 0,3-2 0,3-3 132,0 0 0,-1-1 0,0 0 0,0 0 0,0 0 0,-1-1 0,9-14 0,4-6-90,-2-1 1,-1-1 0,-1-1-1,-1 0 1,-2-1 0,-1 0-1,-2-1 1,7-40 0,-18 85-166,-6 110 104,7-107 27,1 0-1,1 0 0,0 1 0,1-1 1,1 0-1,7 23 0,-9-34-33,1-1 1,-1 1-1,0-1 0,1 0 1,0 1-1,0-1 0,0 0 0,0 0 1,1 0-1,-1-1 0,1 1 0,0 0 1,-1-1-1,1 0 0,0 0 1,1 0-1,-1 0 0,0 0 0,0 0 1,1-1-1,-1 0 0,1 1 1,0-1-1,-1-1 0,1 1 0,0 0 1,-1-1-1,1 0 0,0 0 1,-1 0-1,1 0 0,0-1 0,0 1 1,3-2-1,2-1 91,0 0-1,1-1 1,-2 0 0,1-1 0,0 0-1,-1 0 1,0-1 0,0 0-1,-1 0 1,1-1 0,10-12 0,-6 4 194,0-1 1,-1 0 0,-1-1-1,0-1 1,-1 1 0,8-26-1,-12 31-108,-2 0 0,0-1-1,0 1 1,-1-1 0,-1 1-1,0-1 1,0 0 0,-1 0-1,-1 1 1,-4-24 0,3 30-140,-1 0 1,1 0 0,-1 0 0,0 1-1,-1 0 1,1 0 0,-1 0-1,0 0 1,0 0 0,-1 1-1,1-1 1,-1 1 0,0 0 0,0 1-1,0-1 1,-1 1 0,-8-4-1,12 6-179,-1-1 0,0 1 0,1 0-1,-1 0 1,0 0 0,0 0 0,1 1-1,-1-1 1,0 1 0,0-1 0,0 1-1,0 0 1,0 0 0,0 0 0,0 1-1,0-1 1,1 1 0,-1 0 0,0 0 0,0-1-1,0 2 1,1-1 0,-1 0 0,1 1-1,-1-1 1,1 1 0,-1 0 0,1-1-1,0 1 1,0 0 0,0 1 0,0-1-1,0 0 1,0 0 0,1 1 0,-1-1-1,-1 6 1,1-3-542,0-1-1,1 1 1,0 0-1,0-1 0,0 1 1,1 0-1,-1 8 1,9 16-6274,12-10-1187</inkml:trace>
</inkml:ink>
</file>

<file path=ppt/ink/ink4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31:43.793"/>
    </inkml:context>
    <inkml:brush xml:id="br0">
      <inkml:brushProperty name="width" value="0.025" units="cm"/>
      <inkml:brushProperty name="height" value="0.025" units="cm"/>
    </inkml:brush>
  </inkml:definitions>
  <inkml:trace contextRef="#ctx0" brushRef="#br0">182 255 19795,'-12'6'1986,"5"-3"-1680,-74 39 2317,72-37-2261,0 0 0,1 1 0,0 0 0,0 1-1,0 0 1,1 0 0,-11 15 0,17-22-338,0 1 0,1 0 1,-1 0-1,0 0 0,1 0 0,0 0 1,-1 0-1,1 0 0,-1 0 1,1 0-1,0 0 0,0 0 0,-1 0 1,1 0-1,0 0 0,0 0 1,0 0-1,0 2 0,1-3-21,-1 1 0,0-1 0,1 0 1,-1 1-1,0-1 0,1 1 0,-1-1 0,1 0 0,-1 1 0,0-1 0,1 0 0,-1 1 1,1-1-1,-1 0 0,1 0 0,-1 0 0,1 1 0,-1-1 0,1 0 0,-1 0 0,1 0 0,-1 0 1,1 0-1,1 0 0,1 0 6,1-1 1,0 1-1,0-1 1,0 0-1,0 0 1,-1 0-1,1 0 1,4-3-1,9-6 56,-1 0 0,-1-2 0,0 1 0,22-24 0,-29 27-8,-1 1 0,-1-1 0,1 0-1,-1-1 1,0 0 0,-1 0 0,0 0 0,-1 0 0,0-1 0,4-11 0,-8 21-47,0-1 0,0 0 0,1 1 1,-1-1-1,0 1 0,0-1 1,0 1-1,0-1 0,0 0 1,0 1-1,0-1 0,0 1 0,0-1 1,-1 0-1,1 1 0,0-1 1,0 1-1,0-1 0,-1 1 1,1-1-1,0 1 0,0-1 0,-1 1 1,1-1-1,-1 1 0,1-1 1,0 1-1,-1-1 0,1 1 0,-1 0 1,1-1-1,-1 1 0,1 0 1,-1-1-1,1 1 0,-1 0 1,1 0-1,-1 0 0,0-1 0,1 1 1,-1 0-1,1 0 0,-1 0 1,0 0-1,1 0 0,-1 0 0,1 0 1,-1 0-1,0 0 0,1 0 1,-1 1-1,1-1 0,-1 0 1,1 0-1,-1 1 0,1-1 0,-1 0 1,1 0-1,-1 1 0,1-1 1,-1 1-1,0-1 0,-3 2 39,1 0 0,-1-1 0,1 1 0,-1 1 0,1-1 0,0 0 0,-1 1 0,-3 5 0,4-5-60,1 0 1,0 0 0,0 1 0,1-1 0,-1 0-1,1 1 1,0 0 0,0-1 0,0 1 0,0 0-1,1-1 1,-1 1 0,1 0 0,0 0 0,0 0-1,1 3 1,-1-5 3,0-1 0,1 0 0,-1 0 0,0 0 0,1 0 0,-1-1 1,1 1-1,0 0 0,-1 0 0,1 0 0,0 0 0,-1 0 0,1-1 0,0 1 0,0 0 0,-1-1 0,1 1 0,0 0 0,0-1 0,0 1 0,0-1 0,2 1 0,-1-1-4,1 1 0,-1-1 0,1 0-1,-1 0 1,1 0 0,-1 0-1,1-1 1,-1 1 0,1-1 0,-1 1-1,1-1 1,-1 0 0,4-2 0,3-1-329,-1-1 1,0 0 0,0-1 0,-1 1 0,1-2 0,-1 1 0,-1-1 0,1 0 0,-1 0 0,0-1 0,-1 0 0,0 0 0,5-9 0,-2 1-1663,0-1 1,-1 0-1,-1 0 0,0-1 0,5-34 0,-5 1-4740</inkml:trace>
</inkml:ink>
</file>

<file path=ppt/ink/ink4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31:44.166"/>
    </inkml:context>
    <inkml:brush xml:id="br0">
      <inkml:brushProperty name="width" value="0.025" units="cm"/>
      <inkml:brushProperty name="height" value="0.025" units="cm"/>
    </inkml:brush>
  </inkml:definitions>
  <inkml:trace contextRef="#ctx0" brushRef="#br0">32 0 11050,'0'0'7426,"-5"10"-5200,-1 9-1407,0 1 0,1 0 0,1 0-1,1 0 1,1 0 0,1 1 0,2 28-1,-1-32-489,1 1 0,1-1 0,1 1-1,1-1 1,0 0 0,9 22 0,-11-34-292,0 0 1,1 0-1,0 1 1,0-1 0,0-1-1,0 1 1,1 0-1,0-1 1,0 0 0,6 5-1,-7-7-25,-1-1 1,1 1-1,0 0 0,0-1 0,0 0 0,0 0 0,0 0 0,1 0 0,-1 0 1,0-1-1,0 1 0,0-1 0,1 0 0,-1 0 0,0 0 0,1-1 1,-1 1-1,0-1 0,5-1 0,-4 0 6,0 0 0,-1 0 1,1 0-1,-1-1 0,0 1 0,0-1 0,0 0 1,0 0-1,0 0 0,0 0 0,-1 0 0,0-1 1,0 1-1,0-1 0,0 0 0,0 0 0,0 1 1,1-9-1,-1 6-4,1-1 1,0 1-1,0 0 0,1 0 1,5-8-1,-4 49 371,-8 14 68,2-35-292,0 1 0,0 0 0,1-1-1,1 1 1,1-1 0,0 1 0,5 19 0,-6-33-166,-1 0 0,0-1 0,0 1 0,0 0 1,0-1-1,1 1 0,-1 0 0,0 0 0,1-1 0,-1 1 0,0 0 0,1-1 1,-1 1-1,1-1 0,-1 1 0,1 0 0,-1-1 0,1 1 0,-1-1 0,1 0 1,0 1-1,-1-1 0,1 1 0,0-1 0,-1 0 0,1 0 0,0 1 0,0-1 1,-1 0-1,1 0 0,0 0 0,0 0 0,-1 0 0,1 0 0,0 0 0,0 0 0,-1 0 1,1 0-1,0 0 0,0 0 0,-1 0 0,1-1 0,0 1 0,-1 0 0,1-1 1,0 1-1,-1 0 0,1-1 0,0 1 0,-1-1 0,1 1 0,-1-1 0,1 1 1,-1-1-1,1 0 0,-1 1 0,1-2 0,3-3-197,0 0 0,0-1 0,-1 0 0,1 1 0,2-10 0,2-7-2416,-2 0 0,-1 0 0,0-1 0,2-43 1,-4-2-6053</inkml:trace>
</inkml:ink>
</file>

<file path=ppt/ink/ink4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31:44.569"/>
    </inkml:context>
    <inkml:brush xml:id="br0">
      <inkml:brushProperty name="width" value="0.025" units="cm"/>
      <inkml:brushProperty name="height" value="0.025" units="cm"/>
    </inkml:brush>
  </inkml:definitions>
  <inkml:trace contextRef="#ctx0" brushRef="#br0">8 0 12876,'0'0'8979,"-1"9"-6080,-3 26-2327,2 0 1,1-1-1,2 1 0,1 0 1,2 0-1,1-1 1,2 0-1,1 0 0,2-1 1,1 0-1,2 0 0,1-1 1,35 57-1,-49-88-574,2 2-258,0 1 1,0-1-1,1 0 0,-1 0 0,1 0 0,-1 0 1,1 0-1,0-1 0,0 1 0,0-1 0,1 1 1,3 1-1,-2-6-4913,-4-13-3315</inkml:trace>
</inkml:ink>
</file>

<file path=ppt/ink/ink4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31:45.751"/>
    </inkml:context>
    <inkml:brush xml:id="br0">
      <inkml:brushProperty name="width" value="0.025" units="cm"/>
      <inkml:brushProperty name="height" value="0.025" units="cm"/>
    </inkml:brush>
  </inkml:definitions>
  <inkml:trace contextRef="#ctx0" brushRef="#br0">148 41 15535,'0'0'1580,"-9"-6"731,6 4-1895,-23-13 774,25 14-1142,0 1-1,0-1 0,0 1 1,0 0-1,0 0 1,0 0-1,-1-1 0,1 1 1,0 0-1,0 0 1,0 0-1,0 1 0,0-1 1,0 0-1,0 0 0,0 1 1,0-1-1,0 0 1,0 1-1,0-1 0,0 1 1,0-1-1,0 1 1,1 0-1,-1-1 0,0 1 1,0 0-1,0 0 1,1-1-1,-2 3 0,-4 8 245,0 0-1,1 1 1,1 0 0,0-1-1,0 2 1,1-1-1,1 0 1,0 1-1,-1 17 1,2 11 652,5 65 1,-1-83-752,1 0 0,1 0 0,0 0 1,2-1-1,1 0 0,1-1 0,0 1 1,15 21-1,14 16 172,60 73 0,-56-78-309,-42-53-52,2 1 64,0 0 0,0 1 0,0-1 1,0 1-1,-1 0 0,1 0 0,-1-1 0,0 1 0,0 0 1,0 0-1,1 6 0,-16-15 1459,-9-13-1404,1-1 0,1-1 1,0-1-1,-18-26 0,-33-35-462,63 74 240,-34-32-95,40 39 176,0-1 1,0 1-1,0 0 0,-1 0 1,1 1-1,0-1 0,-1 0 1,1 1-1,-1 0 0,1 0 1,-1 0-1,-5 0 0,40 12-692,-15-10 109,0-1 1,-1-1-1,1-1 0,0 0 1,0-1-1,-1 0 0,0-2 0,27-10 1,-37 13 414,1 0-1,0-1 1,-1 0 0,1 0 0,-1-1 0,0 1 0,0-1 0,-1 0 0,1 0 0,-1-1 0,0 1 0,0-1 0,0 0 0,0 0 0,-1-1 0,0 1-1,0-1 1,-1 1 0,1-1 0,-1 0 0,-1 0 0,1 0 0,-1 0 0,0 0 0,1-8 0,-7-1 428,-5 16 499,8 0-633,1 1-1,-1-1 0,0 1 0,1-1 0,-1 1 0,1 0 0,-1 0 0,1 0 0,0-1 0,0 1 1,-1 3-1,-2 6 186,2-1 0,-1 1 0,2 0 0,-1 0 0,1 0 0,1 0 0,0 0 0,2 11 0,-2-22-279,0 1 1,0 0 0,0-1-1,1 1 1,-1-1 0,0 1-1,0-1 1,1 1-1,-1-1 1,0 1 0,0-1-1,1 1 1,-1-1 0,1 1-1,-1-1 1,0 0-1,1 1 1,-1-1 0,1 0-1,-1 1 1,1-1 0,-1 0-1,1 0 1,-1 1-1,1-1 1,-1 0 0,1 0-1,0 0 1,-1 0 0,1 0-1,-1 0 1,1 0 0,-1 0-1,1 0 1,0 0-1,-1 0 1,1 0 0,-1 0-1,1 0 1,-1 0 0,1 0-1,-1-1 1,1 1-1,-1 0 1,1 0 0,-1-1-1,1 1 1,0-1 0,23-17 629,-17 8-512,-1-1 1,-1 0-1,1 0 0,-2 0 1,6-18-1,12-28-18,-17 54-202,1 12-110,1 16-131,-7-24 324,1 5 11,3 9 102,0 0-1,0 0 1,13 26 0,-16-39-95,-1 0 0,1 0 0,0 0 0,0 0 0,0 0 0,0-1 0,0 1 0,1 0 0,-1-1 0,0 1 0,1-1 0,-1 1 0,1-1 0,0 1 0,-1-1 1,1 0-1,0 0 0,0 0 0,0 0 0,-1 0 0,1-1 0,0 1 0,0 0 0,0-1 0,0 0 0,1 1 0,-1-1 0,0 0 0,0 0 0,0 0 0,0 0 0,0 0 0,0-1 0,0 1 0,0-1 0,0 1 0,0-1 0,4-2 0,-1 0 37,-1-1-1,1 0 0,-1-1 0,1 1 1,-1-1-1,-1 0 0,1 0 1,-1 0-1,1-1 0,-2 1 1,1-1-1,0 1 0,-1-1 0,2-10 1,3-8 9,-2-1 1,4-32-1,-6 27-138,-1 1 0,-1 0-1,-2-1 1,-1 1-1,-1 0 1,-2 0-1,0 0 1,-11-29-1,16 57 68,-1 0 1,1 0-1,0 0 0,0 0 0,-1 0 1,1 0-1,0 0 0,-1 0 1,1 0-1,-1 0 0,1 1 0,-1-1 1,0 0-1,1 0 0,-1 0 0,0 1 1,1-1-1,-1 0 0,0 1 0,0-1 1,-1 0-1,-7 14-338,0 36 275,8-39 79,-2 12 277,1 1 1,0-1-1,2 1 0,1 0 1,6 36-1,-7-57-271,1-1 0,-1 1 0,1 0 0,-1-1 1,1 1-1,0 0 0,-1-1 0,1 1 0,0-1 0,0 1 0,0-1 0,0 0 0,0 1 0,1-1 0,-1 0 0,0 0 1,1 0-1,-1 0 0,0 0 0,1 0 0,-1 0 0,1 0 0,0-1 0,-1 1 0,1-1 0,0 1 0,-1-1 0,1 1 1,0-1-1,-1 0 0,1 0 0,0 0 0,0 0 0,2-1 0,6-1 5,0 0 0,0-1 0,-1-1 1,1 1-1,10-7 0,-14 6-76,0 1 1,0 1 0,0-1-1,1 1 1,-1 0 0,9-1-1,-13 3 58,-1 0-1,1 1 0,-1-1 1,1 1-1,-1-1 0,0 1 0,1-1 1,-1 1-1,0 0 0,1 0 0,-1 0 1,0 0-1,0 0 0,0 0 0,0 0 1,0 0-1,0 0 0,0 0 1,0 1-1,-1-1 0,1 0 0,0 1 1,-1-1-1,1 3 0,13 41 546,-10-30-249,-1-6-166,0 0-1,0-1 0,1 1 0,8 11 0,-12-19-109,1 0 0,-1 0 1,1 0-1,-1 0 0,1 0 0,-1-1 0,1 1 0,-1 0 0,1 0 0,0-1 0,-1 1 1,1 0-1,0-1 0,0 1 0,-1-1 0,1 1 0,0-1 0,0 1 0,0-1 0,0 1 0,0-1 1,-1 0-1,1 0 0,0 1 0,0-1 0,0 0 0,0 0 0,0 0 0,0 0 0,0 0 1,0 0-1,0 0 0,0-1 0,0 1 0,0 0 0,0 0 0,0-1 0,0 1 0,-1 0 0,1-1 1,0 1-1,0-1 0,0 0 0,-1 1 0,1-1 0,0 1 0,0-1 0,-1 0 0,1 0 1,-1 1-1,1-1 0,-1 0 0,1 0 0,-1 0 0,1 0 0,-1 1 0,1-3 0,1 0 2,0 0 0,0-1 0,0 1-1,-1-1 1,1 0 0,-1 1 0,0-1-1,0 0 1,0 0 0,-1 0 0,1 0-1,-1 0 1,0 0 0,0 0 0,0 0-1,-1 0 1,1 0 0,-1 1 0,0-1-1,0 0 1,-2-4 0,-1 1 11,-1-1 1,0 2 0,0-1 0,0 0-1,-1 1 1,0 0 0,0 0-1,-13-9 1,18 15-34,1 0 1,0 0-1,-1-1 1,1 1-1,0 0 1,-1-1-1,1 1 1,0 0-1,0-1 1,-1 1-1,1-1 1,0 1-1,0-1 1,0 1-1,0 0 1,-1-1-1,1 1 0,0-1 1,0 1-1,0-1 1,0 1-1,0-1 1,0 1-1,0 0 1,0-1-1,0 1 1,1-1-1,-1 1 1,0-1-1,0 1 1,0-1-1,0 1 1,1 0-1,-1-1 1,0 1-1,0 0 0,1-1 1,-1 1-1,0 0 1,1-1-1,-1 1 1,0 0-1,1-1 1,-1 1-1,0 0 1,1 0-1,-1-1 1,1 1-1,-1 0 1,1 0-1,26-13-599,-22 11 271,10-5-1249,25-14-7795,-24 8 1437</inkml:trace>
</inkml:ink>
</file>

<file path=ppt/ink/ink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7:23.874"/>
    </inkml:context>
    <inkml:brush xml:id="br0">
      <inkml:brushProperty name="width" value="0.025" units="cm"/>
      <inkml:brushProperty name="height" value="0.025" units="cm"/>
    </inkml:brush>
  </inkml:definitions>
  <inkml:trace contextRef="#ctx0" brushRef="#br0">0 137 11531,'0'0'13650,"11"-4"-11872,8-5-997,0 0 0,21-16 0,-34 22-582,-1 0 0,0-1 0,0 1 0,0-1 0,-1-1 0,0 1 0,1-1 0,-1 1 0,-1-1 0,1-1 0,-1 1 0,0 0 0,0-1 0,4-9 0,-7 14-196,0 1 1,0 0-1,0 0 1,0 0-1,0 0 1,0 0-1,0-1 1,0 1-1,0 0 1,0 0-1,0 0 1,0 0-1,0 0 1,0 0 0,0-1-1,0 1 1,0 0-1,0 0 1,0 0-1,0 0 1,0 0-1,0-1 1,0 1-1,0 0 1,0 0-1,0 0 1,0 0-1,-1 0 1,1 0-1,0-1 1,0 1-1,0 0 1,0 0 0,0 0-1,0 0 1,0 0-1,0 0 1,-1 0-1,1 0 1,0 0-1,0 0 1,0 0-1,0-1 1,0 1-1,-1 0 1,1 0-1,0 0 1,0 0-1,0 0 1,0 0 0,0 0-1,0 0 1,-1 0-1,1 0 1,0 0-1,0 1 1,-12 5 147,-10 13-23,18-14-128,0 0 0,1 1 0,-1-1 0,1 1 0,0 0 0,0-1 0,1 2 0,0-1 0,0 0 0,0 0 0,1 1 0,0-1 0,0 8 0,1-13 0,1 0 0,0 0 0,-1 0 0,1 1 0,0-1 0,0 0 0,0 0 0,0 0 0,0 0 0,0-1 0,0 1 0,0 0 0,1 0 0,-1-1 0,0 1 0,0 0 0,1-1 0,-1 0 0,0 1 0,1-1 0,-1 0 0,0 1 0,1-1 0,-1 0 0,0 0 0,1 0 0,1 0 0,49 1 0,-44-1 0,115 6-582,-123-34 1164,-3 10-582,0 0 0,-10-28 0,2 8 0,14 38-89,1 1 1,0 0-1,-1 0 1,1 0-1,-1 0 1,1 0-1,-1 1 1,4 2-1,-6-4-59,12 5-1677,1 0 0,-1-1 0,1 0 0,0-1 0,0-1 0,0 0 0,19 0 0,8-2-951</inkml:trace>
</inkml:ink>
</file>

<file path=ppt/ink/ink4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31:46.293"/>
    </inkml:context>
    <inkml:brush xml:id="br0">
      <inkml:brushProperty name="width" value="0.025" units="cm"/>
      <inkml:brushProperty name="height" value="0.025" units="cm"/>
    </inkml:brush>
  </inkml:definitions>
  <inkml:trace contextRef="#ctx0" brushRef="#br0">11 1 14125,'-1'0'191,"1"0"-1,0 0 1,-1 0-1,1 0 1,0 0-1,-1 0 1,1 0-1,0 0 1,-1 0-1,1 0 1,-1 0-1,1 1 0,0-1 1,-1 0-1,1 0 1,0 0-1,0 0 1,-1 1-1,1-1 1,0 0-1,-1 0 1,1 1-1,0-1 1,0 0-1,0 1 1,-1-1-1,1 0 0,0 0 1,0 1-1,0-1 1,0 0-1,-1 1 1,1-1-1,0 1 1,0-1-1,0 0 1,0 1-1,0 23 1800,9 21-738,12 19 95,4-2 0,37 70 0,17 39-312,-73-151-832,-14-26 149,-25-42 400,15 23-532,8 13-264,-1 1-1,0 0 1,-1 1 0,0 0-1,-27-16 1,28 18 33,44-4-972,88-23-6412,-44 2-5207,-63 25 7424</inkml:trace>
</inkml:ink>
</file>

<file path=ppt/ink/ink4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31:46.663"/>
    </inkml:context>
    <inkml:brush xml:id="br0">
      <inkml:brushProperty name="width" value="0.025" units="cm"/>
      <inkml:brushProperty name="height" value="0.025" units="cm"/>
    </inkml:brush>
  </inkml:definitions>
  <inkml:trace contextRef="#ctx0" brushRef="#br0">111 5 8808,'0'0'14067,"-11"-1"-12626,9 0-1390,-1 1 40,0-1 0,0 1-1,0-1 1,0 1 0,0 0-1,0 0 1,0 0 0,0 0-1,0 1 1,0-1 0,0 1-1,0 0 1,1 0 0,-1 0-1,0 0 1,0 0 0,1 1-1,-1-1 1,1 1 0,-1 0-1,1 0 1,0 0 0,-1 0-1,1 0 1,0 0-1,0 0 1,1 1 0,-1-1-1,0 1 1,-1 2 0,0 2 48,1-1 0,-1 0 1,1 0-1,0 1 1,1-1-1,0 1 0,0-1 1,0 13-1,1-18-129,1 0 0,-1 0-1,1-1 1,0 1-1,0 0 1,-1-1 0,1 1-1,0-1 1,0 1 0,0-1-1,0 1 1,-1-1 0,1 0-1,0 1 1,0-1-1,0 0 1,0 0 0,0 0-1,0 0 1,0 0 0,0 0-1,0 0 1,0 0 0,0 0-1,0 0 1,0 0 0,0-1-1,1 0 1,33-5 185,-23 2-202,-1 0 0,1 1 0,-1 0-1,1 1 1,0 0 0,0 1-1,0 0 1,0 1 0,0 1 0,14 1-1,-24-1 22,0 0 0,-1 0 0,1 0 1,0 0-1,-1 0 0,1 0 0,-1 0 0,1 0 0,-1 1 0,0-1 0,1 1 0,-1-1 0,0 1 0,0-1 0,0 1 0,0 0 0,0-1 0,0 1 0,-1 0 1,1 0-1,0-1 0,-1 1 0,0 0 0,1 0 0,-1 0 0,0 0 0,0 0 0,0 0 0,0 0 0,0 0 0,-1 0 0,1-1 0,0 1 0,-1 0 1,0 0-1,1 0 0,-2 2 0,-1 4 263,0 0-1,-1 0 1,1 0 0,-1 0 0,-1-1 0,0 0 0,-6 8 0,-44 38 929,51-49-1273,0-1 0,-1 1 1,0-1-1,1 0 0,-1 0 0,0-1 1,-1 0-1,1 0 0,0 0 1,-1 0-1,-5 1 0,10-3-87,1 0 0,0 0 0,-1-1 0,1 1 0,0 0 0,0 0 0,-1 0 1,1 0-1,0 0 0,0 0 0,-1-1 0,1 1 0,0 0 0,0 0 0,0 0 0,-1-1 0,1 1 0,0 0 0,0 0 0,0 0 0,0-1 0,0 1 0,-1 0 0,1 0 0,0-1 0,0 1 0,0 0 0,0-1 0,0 1 0,0 0 0,0 0 0,0-1 0,0 1 0,0 0 0,0-1 0,0 1 0,0 0 0,0 0 1,0-1-1,0 1 0,0 0 0,1 0 0,-1-1 0,4-14-4736,9-7-3545</inkml:trace>
</inkml:ink>
</file>

<file path=ppt/ink/ink4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31:47.053"/>
    </inkml:context>
    <inkml:brush xml:id="br0">
      <inkml:brushProperty name="width" value="0.025" units="cm"/>
      <inkml:brushProperty name="height" value="0.025" units="cm"/>
    </inkml:brush>
  </inkml:definitions>
  <inkml:trace contextRef="#ctx0" brushRef="#br0">1 121 15535,'0'0'13837,"74"-27"-13549,-44 12-256,3 1 32,0-1-640,-3-2-2179,-6 2-2594,-8-3-5381</inkml:trace>
</inkml:ink>
</file>

<file path=ppt/ink/ink4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31:48.371"/>
    </inkml:context>
    <inkml:brush xml:id="br0">
      <inkml:brushProperty name="width" value="0.025" units="cm"/>
      <inkml:brushProperty name="height" value="0.025" units="cm"/>
    </inkml:brush>
  </inkml:definitions>
  <inkml:trace contextRef="#ctx0" brushRef="#br0">10 745 11499,'0'0'5680,"-3"-9"-3390,2 4-2125,-1 0 0,1 0-1,0 0 1,1 0 0,-1 0 0,1 0-1,0-1 1,0 1 0,0 0 0,1 0-1,0 0 1,0 0 0,0 0 0,1 0 0,-1 0-1,1 0 1,1 0 0,-1 1 0,0-1-1,1 1 1,4-5 0,0-2 102,1 1 0,0 1 0,15-14 0,-20 21-241,0-1 0,0 1 0,1-1 0,-1 1 0,1 0 0,-1 0 0,1 1 0,0-1-1,0 1 1,0 0 0,0 0 0,-1 0 0,1 0 0,7 1 0,-9 0-20,0 0 0,0 1 0,-1-1-1,1 1 1,0 0 0,-1 0 0,1 0 0,0-1-1,-1 1 1,1 1 0,-1-1 0,0 0-1,1 0 1,-1 0 0,0 1 0,0-1 0,0 1-1,0-1 1,0 1 0,0-1 0,0 1-1,0 0 1,-1-1 0,1 1 0,-1 0 0,1 3-1,11 58 276,-10-47-211,0 2-20,17 80 73,-17-91-100,1 0-1,-1 0 1,1 0-1,1 0 1,-1 0 0,1-1-1,0 1 1,0-1 0,1 0-1,9 9 1,-11-12 29,0-1 1,0 0-1,0 0 1,0 0-1,0-1 0,0 1 1,0-1-1,0 0 0,1 0 1,-1 0-1,1 0 1,-1 0-1,1-1 0,-1 1 1,1-1-1,-1 0 0,1 0 1,-1-1-1,1 1 0,-1-1 1,1 1-1,-1-1 1,0 0-1,1 0 0,-1-1 1,0 1-1,0-1 0,0 1 1,0-1-1,0 0 1,0 0-1,0-1 0,-1 1 1,1 0-1,2-4 0,7-6 222,-1-1 0,-1 0 0,0 0 0,0-1 0,14-29 0,-16 26-198,-1 0 0,-1 0 0,0 0-1,-1 0 1,-1-1 0,-1 0 0,-1 0 0,1-27 0,-3 44-72,0 0-1,0 0 1,0 0 0,0 1-1,0-1 1,0 0-1,0 0 1,0 0 0,0 0-1,-1 1 1,1-1 0,0 0-1,-1 0 1,1 0-1,0 1 1,-1-1 0,1 0-1,-1 1 1,1-1 0,-1 0-1,1 1 1,-1-1 0,0 0-1,1 1 1,-1-1-1,0 1 1,0-1 0,1 1-1,-2-1 1,1 1-7,0 0 0,1 0 1,-1 0-1,1 0 0,-1 1 0,0-1 0,1 0 1,-1 0-1,0 0 0,1 1 0,-1-1 0,1 0 1,-1 1-1,1-1 0,-1 0 0,1 1 0,-1-1 1,1 1-1,-1-1 0,1 1 0,0-1 0,-1 1 1,1-1-1,-1 1 0,1-1 0,0 1 0,0-1 1,-1 1-1,1 0 0,0-1 0,0 1 0,0 0 1,0-1-1,0 1 0,0-1 0,0 2 0,-1 1 5,1 0-1,-1-1 1,1 1 0,0 0-1,0 0 1,0-1-1,0 1 1,1 0-1,-1-1 1,1 1-1,-1 0 1,1-1-1,0 1 1,0 0-1,0-1 1,1 1-1,-1-1 1,0 0 0,1 0-1,0 1 1,0-1-1,-1 0 1,1 0-1,4 2 1,-3-2 4,0 0 0,1-1 0,-1 0 0,0 1 0,1-1 1,-1-1-1,1 1 0,0 0 0,-1-1 0,1 0 0,-1 0 0,1 0 0,0 0 1,-1 0-1,1-1 0,0 0 0,-1 0 0,7-2 0,-3 0 19,0 0 0,-1 0 0,1 0-1,-1-1 1,0 0 0,0 0 0,-1-1-1,1 0 1,-1 0 0,0 0 0,0-1-1,0 1 1,-1-1 0,0 0 0,0 0 0,-1-1-1,0 1 1,0-1 0,0 0 0,-1 0-1,0 0 1,0 0 0,0 0 0,0-14-1,-2 20-12,0 0-1,0 0 1,-1 0-1,1 0 0,0 0 1,0 0-1,-1 0 0,1 0 1,-1 0-1,1 0 0,-1 0 1,1 0-1,-1 0 0,1 0 1,-1 0-1,0 1 0,0-1 1,1 0-1,-1 1 1,0-1-1,0 0 0,0 1 1,0-1-1,0 1 0,0-1 1,0 1-1,0-1 0,0 1 1,0 0-1,0 0 0,0-1 1,0 1-1,0 0 0,0 0 1,0 0-1,0 0 0,0 0 1,0 0-1,0 0 1,0 1-1,0-1 0,0 0 1,0 1-1,-2 0 0,-1 0-11,0 0 0,-1 1-1,2-1 1,-1 1 0,0 0-1,0 0 1,1 1 0,-1-1-1,1 1 1,-5 4 0,-15 33-76,21-38 70,2 0-1,-1 1 0,0-1 0,0 0 0,1 0 1,-1 0-1,1 1 0,-1-1 0,1 0 0,0 1 1,0-1-1,0 0 0,0 0 0,1 1 0,-1-1 1,1 0-1,1 5 0,-1-6 1,1 0-1,0 0 1,0 0-1,0-1 1,0 1-1,0 0 1,0-1-1,0 1 1,0-1-1,0 0 1,0 0-1,0 1 1,0-1-1,0-1 1,0 1-1,4-1 1,38-5 39,-43 6-31,30-6 44,-14 2-96,1 0 0,0 2 0,34-1 0,-47 3 45,0 0-1,-1 1 0,1 0 1,-1 0-1,1 0 0,-1 0 1,1 1-1,-1-1 1,0 1-1,0 0 0,1 0 1,-2 1-1,1-1 0,0 1 1,0 0-1,-1 0 1,0 0-1,1 1 0,-1-1 1,3 5-1,-6-7 26,0 0 0,0-1 0,1 1 0,-1 0 0,0-1 0,1 1-1,-1 0 1,1-1 0,-1 1 0,1-1 0,-1 1 0,1-1 0,0 1 0,-1-1 0,1 1-1,-1-1 1,1 0 0,0 1 0,0-1 0,-1 0 0,1 1 0,0-1 0,-1 0 0,1 0 0,0 0-1,1 1 1,5-19 616,-7-46 269,0 51-896,-1 0 40,-1 0 0,0 0-1,0 0 1,-7-20 0,5 21-53,0-1 0,1 1 0,1-1 0,-1-20 1,4 29-15,1 1 0,0 0 0,0 0 1,0-1-1,0 1 0,1 0 0,-1 1 0,1-1 1,0 0-1,0 1 0,0 0 0,5-4 0,11-10 20,-9 4 14,0 0-1,-1-1 1,-1 0 0,0 0-1,-1-1 1,0 0 0,-1 0 0,0-1-1,-2 1 1,1-1 0,-2 0-1,0-1 1,-1 1 0,0 0-1,-1-18 1,-1 31-16,0 1 0,0-1 0,0 1 0,0-1 0,0 1 0,0-1 0,-1 1 0,1-1 0,0 1 0,-1-1 0,1 1 0,-1 0 0,0-1 0,1 1 0,-1 0 0,0 0 0,0-1 0,0 1 0,0 0 0,0 0 0,0 0 0,0 0 0,0 0 0,0 0 0,0 0 0,-1 0 0,1 1 0,0-1 0,-1 0 0,1 1 0,0-1 0,-3 1 0,2-1 0,0 1 0,0 0 0,0 0 0,0 1 0,0-1 0,0 0 0,0 1 0,0-1 0,0 1 0,0 0 0,0 0 0,0 0 0,0 0 0,0 0 0,0 0 0,1 0 0,-1 0 0,0 1 0,1-1 0,-1 1 0,1-1 0,-3 4 0,-3 6 0,-1 1 0,2 1 0,-1-1 0,2 1 0,0 0 0,0 1 0,1-1 0,-3 24 0,2 0 0,-1 76 0,6-106 0,0 0 0,1 0 0,0-1 0,0 1 0,1 0 0,-1-1 0,1 1 0,1-1 0,-1 1 0,1-1 0,0 0 0,1 0 0,-1 0 0,1-1 0,8 9 0,-9-11 0,0-1 0,0 1 0,0-1 0,1 1 0,-1-1 0,1 0 0,0 0 0,-1-1 0,1 1 0,0-1 0,0 0 0,0 0 0,0 0 0,0 0 0,1-1 0,-1 0 0,0 0 0,0 0 0,0 0 0,0-1 0,0 1 0,0-1 0,0 0 0,0 0 0,0-1 0,0 1 0,5-3 0,-3-1 0,1 1 0,-1-1 0,0 0 0,-1 0 0,1 0 0,-1-1 0,0 0 0,-1 0 0,1 0 0,-1-1 0,0 1 0,-1-1 0,0 0 0,4-11 0,-1 3 0,-1 0 0,-1-1 0,4-18 0,-9 49 0,1 2 0,0 0 0,0 0 0,5 26 0,-4-40 0,0 0 0,0 0 0,0 0 0,0-1 0,0 1 0,0 0 0,1 0 0,-1-1 0,1 1 0,0-1 0,2 4 0,-2-5 0,-1 0 0,0 0 0,0 0 0,1-1 0,-1 1 0,1 0 0,-1-1 0,1 1 0,-1-1 0,1 1 0,-1-1 0,1 0 0,-1 1 0,1-1 0,-1 0 0,1 0 0,0 0 0,-1 0 0,1-1 0,-1 1 0,1 0 0,2-2 0,0 0 0,1 0 0,-1-1 0,0 1 0,0-1 0,-1 0 0,1 0 0,0-1 0,-1 1 0,0-1 0,0 0 0,0 1 0,0-1 0,-1-1 0,0 1 0,0 0 0,3-7 0,3-9 0,0 0 0,5-26 0,-8 24 0,0-1 0,-2 0 0,1-31 0,-5 72 0,4 73 0,-3-83 0,1-1 0,0 1 0,1-1 0,0 0 0,0 0 0,0 0 0,1 0 0,0 0 0,0-1 0,6 9 0,-8-13 1,1-1 0,-1 0 0,1 0 0,-1 0 1,1 0-1,-1 0 0,1 0 0,0 0 0,-1 0 0,1 0 0,0-1 0,0 1 0,0-1 0,-1 1 1,1-1-1,0 0 0,0 0 0,0 0 0,0 0 0,0 0 0,-1 0 0,1 0 0,0-1 1,0 1-1,0-1 0,0 1 0,-1-1 0,1 0 0,0 1 0,-1-1 0,1 0 0,0 0 0,1-2 1,7-4-157,0 0 1,0-1 0,15-14 0,-22 19 28,46-51-5845,-5-5-6133,-27 33 3338</inkml:trace>
</inkml:ink>
</file>

<file path=ppt/ink/ink4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31:48.714"/>
    </inkml:context>
    <inkml:brush xml:id="br0">
      <inkml:brushProperty name="width" value="0.025" units="cm"/>
      <inkml:brushProperty name="height" value="0.025" units="cm"/>
    </inkml:brush>
  </inkml:definitions>
  <inkml:trace contextRef="#ctx0" brushRef="#br0">122 19 8040,'0'0'510,"0"-1"0,0 0 0,0 0 0,0 1 1,0-1-1,0 0 0,0 0 0,-1 1 1,1-1-1,0 0 0,0 0 0,-1 1 0,1-1 1,0 0-1,-1 1 0,1-1 0,0 0 0,-1 1 1,1-1-1,-1 1 0,0-1 0,1 1 1,-1-1-1,1 1 0,-1-1 0,0 1 0,1-1 1,-2 1-1,-23 1 4927,19 1-5177,0 0 0,0 1 0,0-1 0,1 1 0,-1 1 0,-9 6-1,15-9-254,-3 1-5,0 1 0,0-1 1,0 1-1,1 0 1,-1 0-1,1 0 0,-1 0 1,1 0-1,0 1 1,0-1-1,1 0 1,-1 1-1,1 0 0,-1-1 1,0 5-1,47-7-1607,42-13-1093,-70 8 2405,-1 0 1,1 2 0,0 0-1,0 1 1,0 1 0,0 0-1,22 4 1,-38-4 315,0 1 0,0-1 0,0 0 0,0 1 0,0 0 0,0-1 0,0 1 0,-1 0 0,1-1 0,0 1 1,0 0-1,-1 0 0,1-1 0,0 1 0,-1 0 0,1 0 0,-1 0 0,1 0 0,-1 0 0,0 0 0,1 0 0,-1 0 0,0 0 0,0 0 0,1 0 1,-1 0-1,0 0 0,0 0 0,0 0 0,0 1 0,-1-1 0,1 0 0,0 0 0,-1 1 0,-12 38 1383,1-18-1109,-1-2 0,-1 0 0,-1 0 0,-1-1 0,-1-1 0,-26 23 0,43-41-333,0 0-1,-1 1 1,1-1-1,0 0 0,0 0 1,0 0-1,0 0 0,0 0 1,0 1-1,0-1 1,-1 0-1,1 0 0,0 0 1,0 0-1,0 0 0,0 0 1,0 0-1,-1 0 1,1 1-1,0-1 0,0 0 1,0 0-1,0 0 0,-1 0 1,1 0-1,0 0 1,0 0-1,0 0 0,0 0 1,-1 0-1,1 0 0,0 0 1,0 0-1,0 0 1,-1 0-1,1 0 0,0-1 1,0 1-1,0 0 0,0 0 1,0 0-1,-1 0 1,1 0-1,0 0 0,0 0 1,0 0-1,0-1 0,0 1 1,-1 0-1,1 0 1,0 0-1,0 0 0,0-1 1,1-13-1637,9-18-1195,26-70-7566,-16 36 720</inkml:trace>
</inkml:ink>
</file>

<file path=ppt/ink/ink4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31:49.090"/>
    </inkml:context>
    <inkml:brush xml:id="br0">
      <inkml:brushProperty name="width" value="0.025" units="cm"/>
      <inkml:brushProperty name="height" value="0.025" units="cm"/>
    </inkml:brush>
  </inkml:definitions>
  <inkml:trace contextRef="#ctx0" brushRef="#br0">121 1 14189,'0'0'7971,"0"12"-6637,0 40 206,-2-6 236,7 59 0,-3-90-1611,0 0 0,1 0 0,1 0 0,1 0 0,-1-1 0,2 1 0,0-1 0,10 15 0,40 45 182,-51-67-471,0-1 0,1-1 1,0 1-1,1-1 0,-1 0 0,1-1 0,0 0 0,0 0 0,9 4 1,-16-8-705,-28-18-2791,-9-4 2888,-61-24 1,-19-11 3920,116 57-3059,0-1 0,0 0 0,0 1 0,0-1 0,-1 0 0,1 1 0,0-1 0,0 0 0,0 0 0,0 0 0,1 0 0,-1 0 0,0 0 0,0 0 0,1-1 0,-1 1 0,0 0 0,1 0 0,-1 0 0,1-1 0,0 1 0,-1 0 0,1-1 0,0 1 0,0 0 0,0-2 0,0 1-58,1 0 0,0-1 0,0 1 0,0 0 0,0 0 0,0 0 1,0 0-1,0 1 0,1-1 0,-1 0 0,1 0 0,-1 1 0,1-1 0,2-1 0,8-6-76,1 1-1,0 0 0,21-10 1,-30 16 136,61-27-162,34-17-2253,-88 40 506,-1-1 1,0 0 0,16-16 0,0-7-5870</inkml:trace>
</inkml:ink>
</file>

<file path=ppt/ink/ink4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31:49.446"/>
    </inkml:context>
    <inkml:brush xml:id="br0">
      <inkml:brushProperty name="width" value="0.025" units="cm"/>
      <inkml:brushProperty name="height" value="0.025" units="cm"/>
    </inkml:brush>
  </inkml:definitions>
  <inkml:trace contextRef="#ctx0" brushRef="#br0">0 1 18449,'0'0'8601,"3"10"-8318,3 6-522,0 0 0,1 0 0,0-1 0,2 0 0,0 0 0,0-1 0,15 18 0,-4-9-3298,-2 1 0,0 1 0,-2 1-1,25 55 1,-17-15 3251,-7 6 7080,-11-36-3681,13 59 2674,-18-88-5420,1-2 0,0 1 0,1 0 0,-1 0 0,1-1 0,0 1 0,0-1 0,1 0 0,0 0 0,0 0 0,0 0 0,5 4 0,-7-8-341,-1 1 0,1-1-1,0-1 1,-1 1 0,1 0 0,0 0-1,0-1 1,-1 1 0,1-1-1,0 1 1,0-1 0,0 0-1,0 0 1,0 0 0,-1 0-1,1 0 1,0 0 0,0 0-1,0-1 1,0 1 0,0 0 0,-1-1-1,1 0 1,0 1 0,3-3-1,6-9-3345,-5-5-4267,-5-1-7558</inkml:trace>
</inkml:ink>
</file>

<file path=ppt/ink/ink4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57:51.171"/>
    </inkml:context>
    <inkml:brush xml:id="br0">
      <inkml:brushProperty name="width" value="0.025" units="cm"/>
      <inkml:brushProperty name="height" value="0.025" units="cm"/>
    </inkml:brush>
  </inkml:definitions>
  <inkml:trace contextRef="#ctx0" brushRef="#br0">74 60 31294,'0'0'-1057,"-53"16"1473,42-13-416,4-1-96,5-2 0,11-9-2210,9-11-1026,-5-8-928,-8 4-5253</inkml:trace>
</inkml:ink>
</file>

<file path=ppt/ink/ink4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58:57.055"/>
    </inkml:context>
    <inkml:brush xml:id="br0">
      <inkml:brushProperty name="width" value="0.025" units="cm"/>
      <inkml:brushProperty name="height" value="0.025" units="cm"/>
    </inkml:brush>
  </inkml:definitions>
  <inkml:trace contextRef="#ctx0" brushRef="#br0">202 21 2883,'-187'-3'14168,"187"3"-14119,-1 0 1,0 0 0,1 0-1,-1 0 1,1 0 0,-1 0-1,0 0 1,1 0-1,-1 1 1,1-1 0,-1 0-1,1 0 1,-1 1-1,0-1 1,1 0 0,-1 1-1,1-1 1,-1 0 0,1 1-1,0-1 1,-1 1-1,1-1 1,-1 0 0,1 1-1,0-1 1,-1 2-1,1-2-18,0 1-1,0-1 0,0 0 0,0 1 0,0-1 0,0 1 0,0-1 0,1 0 0,-1 1 0,0-1 0,0 0 0,0 1 0,0-1 0,1 0 0,-1 0 0,0 1 0,0-1 0,1 0 0,-1 1 0,0-1 1,1 0-1,-1 0 0,0 0 0,0 1 0,1-1 0,-1 0 0,1 0 0,-1 0 0,0 0 0,1 0 0,-1 0 0,0 0 0,1 1 0,-1-1 0,0 0 0,1 0 0,-1 0 0,1-1 0,-1 1 0,0 0 0,1 0 1,0 0-1,160-1 867,582 25-246,-294 3-363,-1650-27 593,2089-10-1100,-872 10 149,21 1 23,-1-2 0,1-2 0,-1-1 1,44-10-1,-79 13 51,1 1 0,-1 0 0,0 0 0,1-1 0,-1 1-1,0-1 1,1 0 0,-1 1 0,0-1 0,1 0 0,-1 0 0,0 1 0,0-1 0,0 0 0,2-2 0,-3 2-3,0 1-1,0 0 1,-1-1-1,1 1 1,0-1-1,0 1 1,0-1 0,0 1-1,-1 0 1,1-1-1,0 1 1,0-1-1,-1 1 1,1 0-1,0-1 1,0 1-1,-1 0 1,1-1-1,-1 1 1,1 0 0,0 0-1,-1-1 1,1 1-1,0 0 1,-1 0-1,1 0 1,-1 0-1,1-1 1,-1 1-1,0 0 1,-49-11-1,-126 3-21,-254 20 0,408-10 20,-546 42 289,780-59 126,107-5-475,359 24-2374,-678-5 2449,-1 1-1,1 0 1,0 0-1,0 0 1,0 0-1,0 0 0,0-1 1,0 1-1,0 0 1,0 0-1,0 0 1,0 0-1,0-1 1,0 1-1,0 0 0,0 0 1,0 0-1,0 0 1,0-1-1,0 1 1,0 0-1,0 0 0,0 0 1,0 0-1,0-1 1,0 1-1,0 0 1,0 0-1,0 0 1,0 0-1,0-1 0,1 1 1,-1 0-1,0 0 1,0 0-1,0 0 1,0 0-1,0 0 0,0 0 1,1-1-1,-1 1 1,0 0-1,0 0 1,-20-8 265,-52-3-66,-1 3 0,0 4 0,-98 5 0,104 1-153,-7-1 3,-137 21 0,180-15-2130,-53 17-1</inkml:trace>
</inkml:ink>
</file>

<file path=ppt/ink/ink4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59:25.362"/>
    </inkml:context>
    <inkml:brush xml:id="br0">
      <inkml:brushProperty name="width" value="0.025" units="cm"/>
      <inkml:brushProperty name="height" value="0.025" units="cm"/>
    </inkml:brush>
  </inkml:definitions>
  <inkml:trace contextRef="#ctx0" brushRef="#br0">269 69 13965,'0'0'1879,"-9"6"-1468,-24 19-384,32-23-11,-1-1 1,1 0-1,0 1 0,0 0 1,-1-1-1,1 1 1,1 0-1,-1-1 0,0 1 1,0 0-1,0 0 0,1 0 1,-1 0-1,1 0 0,0 0 1,0 0-1,-1 0 0,1 0 1,1 2-1,8 39 132,-4-21-121,-3-8-14,-1 0-1,-1 0 1,-1 0 0,1 1-1,-2-1 1,0 0 0,-1 0 0,0-1-1,-10 24 1,1-9 63,-2 0 1,-1-2-1,-28 37 0,38-55 55,0-1 1,0 1-1,1-1 0,0 1 0,1 0 1,-4 12-1,6-18-121,0 0 1,1 0-1,0 0 1,-1 0-1,1 1 1,0-1-1,0 0 1,0 0-1,1 0 1,-1 0-1,0 0 1,1 0-1,-1 0 1,1 0-1,0 0 1,-1 0-1,1 0 1,0-1-1,0 1 1,0 0-1,1 0 1,-1-1-1,0 1 1,1-1-1,-1 1 1,1-1-1,-1 0 1,1 1-1,0-1 1,-1 0-1,1 0 1,2 1-1,9 3-4,0 0-1,0 0 0,0-1 0,1-1 0,0 0 0,-1-1 0,1-1 1,24 0-1,10-3 17,58-11 1,13-1-18,2 13 248,167 20 1,-228-14-257,0-2 0,1-4 0,-1-2 0,0-2-1,-1-3 1,61-17 0,158-36-12,-228 53 269,0 3-1,0 2 0,83 5 1,-45 8 55,-88-14-161,1 1 0,0-1 0,-1 0 0,0 1 0,0-1 1,0 1-1,0-1 0,-1 0 0,1 1 0,-1-1 0,-1-5 0,1 4-131,-1-16-129,2-1 1,0 0-1,1 0 1,2 1-1,0-1 1,1 1-1,9-26 1,-6 19 132,-1 0 1,-1 0-1,3-44 1,-8 67-18,0 0 0,-1 0 0,1 0-1,-1 0 1,1 1 0,-2-1 0,1 0 0,0 0 0,-1 1 0,0-1 0,0 1 0,0 0-1,-1-1 1,-3-4 0,3 6 5,0 1 1,0-1-1,0 0 0,0 1 0,-1 0 1,1 0-1,-1 0 0,0 0 0,0 0 0,1 1 1,-1 0-1,0-1 0,0 2 0,0-1 0,-1 0 1,1 1-1,-7 0 0,-74 1 31,56 0 110,0 0 0,1-2 0,-1-1 0,-30-7 0,-5-3 61,-1 2 0,0 4 0,0 2 0,0 3-1,0 3 1,0 2 0,-109 23 0,67-11-32,-145 3 0,-110-19-145,155-2-127,194 2-67,-8-1 137,0 2 0,0 0 1,-23 5-1,40-5-250,-1 0-1,1 0 0,0 0 0,0 1 1,0-1-1,0 1 0,0 0 1,0 0-1,0 0 0,0 1 0,1-1 1,-1 1-1,1 0 0,0 0 0,-1 0 1,2 1-1,-1-1 0,0 1 1,1-1-1,-1 1 0,-1 4 0,-2 15-5480</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6:12.805"/>
    </inkml:context>
    <inkml:brush xml:id="br0">
      <inkml:brushProperty name="width" value="0.025" units="cm"/>
      <inkml:brushProperty name="height" value="0.025" units="cm"/>
    </inkml:brush>
  </inkml:definitions>
  <inkml:trace contextRef="#ctx0" brushRef="#br0">48 1 24984,'0'0'7783,"-3"37"-28923</inkml:trace>
  <inkml:trace contextRef="#ctx0" brushRef="#br0" timeOffset="1">0 253 21396,'0'0'11371,"7"11"-13069,4-11-1665,-2 0-2947,-3 0-4900</inkml:trace>
</inkml:ink>
</file>

<file path=ppt/ink/ink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7:24.216"/>
    </inkml:context>
    <inkml:brush xml:id="br0">
      <inkml:brushProperty name="width" value="0.025" units="cm"/>
      <inkml:brushProperty name="height" value="0.025" units="cm"/>
    </inkml:brush>
  </inkml:definitions>
  <inkml:trace contextRef="#ctx0" brushRef="#br0">0 13 17328,'0'0'11916,"60"12"-11564,-23-17-288,-2 0-64,0 1-769,-5 0-2209,-9 2-1795,-5-3-4260</inkml:trace>
</inkml:ink>
</file>

<file path=ppt/ink/ink5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4:39.377"/>
    </inkml:context>
    <inkml:brush xml:id="br0">
      <inkml:brushProperty name="width" value="0.025" units="cm"/>
      <inkml:brushProperty name="height" value="0.025" units="cm"/>
      <inkml:brushProperty name="color" value="#E71224"/>
    </inkml:brush>
  </inkml:definitions>
  <inkml:trace contextRef="#ctx0" brushRef="#br0">146 52 11275,'-12'1'1420,"-61"0"1214,12-1 3834,149 10-2448,-26-2-3230,122 8-940,0-8 1,239-20-1,-259-11-2892,-140 17 1209,-1 0 0,33-15 0,-5-6-4669</inkml:trace>
</inkml:ink>
</file>

<file path=ppt/ink/ink5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4:50.408"/>
    </inkml:context>
    <inkml:brush xml:id="br0">
      <inkml:brushProperty name="width" value="0.025" units="cm"/>
      <inkml:brushProperty name="height" value="0.025" units="cm"/>
      <inkml:brushProperty name="color" value="#E71224"/>
    </inkml:brush>
  </inkml:definitions>
  <inkml:trace contextRef="#ctx0" brushRef="#br0">0 74 11018,'0'0'8617,"13"-3"-7075,8-3-1355,182-42 2081,-164 41-1914,1 2 0,0 2 0,59 2 0,-92 1-374,-1 1 1,0-1 0,0 2 0,1-1-1,-1 1 1,0 0 0,0 0-1,0 0 1,-1 1 0,1 0-1,-1 0 1,9 7 0,-14-10 4,0 1 1,-1-1 0,1 1 0,0-1-1,-1 1 1,1-1 0,-1 1-1,1-1 1,0 1 0,-1-1-1,1 1 1,-1-1 0,1 0-1,-1 1 1,0-1 0,1 0-1,-1 1 1,1-1 0,-1 0-1,0 0 1,1 0 0,-1 1-1,1-1 1,-1 0 0,0 0 0,1 0-1,-1 0 1,0 0 0,1 0-1,-1 0 1,0-1 0,0 1-1,-34 4 171,33-4-181,-268 11 71,104-7 250,144 1-98,29 2-68,37 5-4,26-6-132,-1-3 1,109-10 0,-174 6-32,30-4-155,-33 5 187,0 0 1,0 0-1,0 0 1,0 0-1,0 0 1,0-1-1,0 1 1,0 0-1,0-1 1,0 1-1,0-1 1,0 1-1,0-1 1,-1 1-1,1-1 1,0 0-1,0 1 1,0-1-1,-1 0 0,1 0 1,-1 1-1,1-1 1,0 0-1,0-1 1,-3 1 2,0 0 0,-1 0-1,1 1 1,0-1 0,0 1 0,0-1 0,0 1-1,0 0 1,-1 0 0,1 0 0,0 0 0,0 0 0,-3 1-1,0-1-9,-38 2-604,0 2-1,-80 19 1,27-4-4576,45-12-3488</inkml:trace>
</inkml:ink>
</file>

<file path=ppt/ink/ink5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4:57.610"/>
    </inkml:context>
    <inkml:brush xml:id="br0">
      <inkml:brushProperty name="width" value="0.025" units="cm"/>
      <inkml:brushProperty name="height" value="0.025" units="cm"/>
      <inkml:brushProperty name="color" value="#E71224"/>
    </inkml:brush>
  </inkml:definitions>
  <inkml:trace contextRef="#ctx0" brushRef="#br0">4 5730 4869,'0'0'11733,"-1"4"-10921,-1 7-338,6-11 30,15-19 365,4-4-565,94-79 70,-66 54-56,1 4 1,90-59-1,-66 53-251,77-66-1,-121 90-60,63-43-28,-51 38 84,46-41 0,-3 0-27,4 3-1,102-58 1,92-68 1676,-38 18-1451,-19 16 820,153-121 37,75-57-649,-250 190-435,-13 11 41,-11-13 310,92-68-202,0 17-316,-33 24 17,-194 142 150,52-51 1,39-30 27,53-23 22,234-159 181,178-134 232,-464 328-442,515-395-22,-487 353 189,-125 106-120,1 1 0,2 3 0,1 2 0,66-38 0,10 6 223,-3-6 0,111-88-1,2-19 617,-221 169-915</inkml:trace>
</inkml:ink>
</file>

<file path=ppt/ink/ink5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4:58.526"/>
    </inkml:context>
    <inkml:brush xml:id="br0">
      <inkml:brushProperty name="width" value="0.025" units="cm"/>
      <inkml:brushProperty name="height" value="0.025" units="cm"/>
      <inkml:brushProperty name="color" value="#E71224"/>
    </inkml:brush>
  </inkml:definitions>
  <inkml:trace contextRef="#ctx0" brushRef="#br0">0 0 1281,'0'0'705</inkml:trace>
</inkml:ink>
</file>

<file path=ppt/ink/ink5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4:58.885"/>
    </inkml:context>
    <inkml:brush xml:id="br0">
      <inkml:brushProperty name="width" value="0.025" units="cm"/>
      <inkml:brushProperty name="height" value="0.025" units="cm"/>
      <inkml:brushProperty name="color" value="#E71224"/>
    </inkml:brush>
  </inkml:definitions>
  <inkml:trace contextRef="#ctx0" brushRef="#br0">375 180 1602,'6'-10'6731,"-3"4"-5881,30-61 5374,-31 63-5744,0 1 1,-1-1-1,1 0 0,-1 0 1,0-1-1,0 1 1,-1 0-1,1 0 1,-1 0-1,0-1 1,0 1-1,0 0 1,-1 0-1,0 0 0,1-1 1,-4-7-1,2 11-325,1-1-1,-1 0 1,0 1-1,0-1 1,0 1-1,0 0 1,0-1-1,0 1 1,0 0-1,0 0 1,-1 0-1,1 1 1,0-1-1,0 1 1,-1-1-1,1 1 1,-1 0-1,1-1 1,0 1-1,-1 1 1,1-1-1,-3 0 1,-4 1-49,0 0 0,1 1 0,-1 0 0,1 0 1,-10 4-1,1 2-17,0 1-1,0 1 1,1 0-1,1 2 1,0 0 0,0 0-1,1 1 1,-20 25 0,15-15 37,1 1 1,2 1-1,0 1 1,-22 50 0,29-54-34,1 0 1,1 1-1,-6 43 1,11-56-49,1 0 0,0 0 0,1 0-1,0 0 1,0 0 0,1 0 0,1 0 0,0 0 0,0 0 0,1 0 0,5 13-1,-6-19-10,0 0 0,0 0-1,1-1 1,0 1-1,-1 0 1,1-1-1,1 0 1,-1 0-1,0 0 1,1 0-1,0 0 1,-1-1-1,1 1 1,0-1-1,0 0 1,0 0-1,5 1 1,-2-1 32,0-1-1,1 0 1,-1 0 0,0 0-1,1-1 1,-1 0 0,0-1-1,1 0 1,12-2 0,-6-1 36,-1 0 0,1-1-1,-1 0 1,0-1 0,0 0 0,-1-1 0,0-1 0,0 0 0,-1 0 0,14-14-1,-22 19-91,0 0 0,0 0 0,0 0 0,-1 0 0,1-1 0,-1 1 0,0-1 0,0 0 0,0 1 0,0-1 0,-1 0 0,1 0 0,-1 0 0,0-1 0,0 1 0,-1 0 0,1 0-1,-1 0 1,0-1 0,0 1 0,-1-5 0,0 6-8,-1 0 1,1 0-1,-1 0 0,0 0 0,1 0 0,-1 0 1,0 1-1,-1-1 0,1 1 0,0 0 0,-1-1 0,0 1 1,1 0-1,-1 1 0,0-1 0,0 0 0,0 1 0,0-1 1,0 1-1,0 0 0,-1 0 0,1 0 0,0 1 0,0-1 1,-1 1-1,-4 0 0,-3-1-487,0 0 0,1 0 0,-1 2 0,0-1 0,-14 4 1,22-4 175,-1 1 0,1 0 0,-1 0 0,1 0 0,0 1 1,0-1-1,-1 1 0,1 0 0,0 0 0,0 0 1,0 0-1,1 1 0,-1-1 0,1 1 0,-1-1 0,1 1 1,0 0-1,0 0 0,-2 4 0,-3 12-7037</inkml:trace>
</inkml:ink>
</file>

<file path=ppt/ink/ink5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4:59.989"/>
    </inkml:context>
    <inkml:brush xml:id="br0">
      <inkml:brushProperty name="width" value="0.025" units="cm"/>
      <inkml:brushProperty name="height" value="0.025" units="cm"/>
      <inkml:brushProperty name="color" value="#E71224"/>
    </inkml:brush>
  </inkml:definitions>
  <inkml:trace contextRef="#ctx0" brushRef="#br0">292 0 18257,'0'0'6924,"-8"9"-6118,-57 67 143,3 3-1,-84 141 1,145-219-1008,0 1 1,0-1-1,0 0 1,0 1-1,0-1 1,0 1-1,1 0 1,-1-1-1,0 1 1,1-1-1,0 1 1,-1 0-1,1-1 1,0 1-1,0 0 1,0-1-1,0 1 1,0 3-1,1-5-99,0 0 0,0 1 0,0-1 1,0 0-1,0 0 0,0 0 0,0 0 0,0 0 0,0 0 0,0-1 0,0 1 0,0 0 0,0 0 0,0-1 0,0 1 0,0-1 1,-1 1-1,1-1 0,0 1 0,0-1 0,0 1 0,0-2 0,58-44-7350,-20 2-1033</inkml:trace>
</inkml:ink>
</file>

<file path=ppt/ink/ink5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5:00.361"/>
    </inkml:context>
    <inkml:brush xml:id="br0">
      <inkml:brushProperty name="width" value="0.025" units="cm"/>
      <inkml:brushProperty name="height" value="0.025" units="cm"/>
      <inkml:brushProperty name="color" value="#E71224"/>
    </inkml:brush>
  </inkml:definitions>
  <inkml:trace contextRef="#ctx0" brushRef="#br0">190 1 11371,'0'0'8386,"-7"11"-6432,-10 18-1094,1 0-1,2 1 1,-12 37-1,19-47-760,1 1 1,0 0-1,2 0 0,1 0 0,1 1 0,0 36 0,2-57-176,0 1 0,0 0 1,0-1-1,1 1 0,-1 0 0,0-1 0,1 1 1,0-1-1,-1 1 0,1-1 0,0 1 0,0-1 1,0 1-1,0-1 0,0 1 0,0-1 0,0 0 0,0 0 1,3 2-1,19 3-6288,-22-8 2364,-2-7 1009,-6-6-3184</inkml:trace>
  <inkml:trace contextRef="#ctx0" brushRef="#br0" timeOffset="1">0 270 10858,'0'0'13741,"33"-53"-13324,-3 44-353,6-2-32,8-4-449,0-4-2882,5-7-4868</inkml:trace>
</inkml:ink>
</file>

<file path=ppt/ink/ink5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5:00.718"/>
    </inkml:context>
    <inkml:brush xml:id="br0">
      <inkml:brushProperty name="width" value="0.025" units="cm"/>
      <inkml:brushProperty name="height" value="0.025" units="cm"/>
      <inkml:brushProperty name="color" value="#E71224"/>
    </inkml:brush>
  </inkml:definitions>
  <inkml:trace contextRef="#ctx0" brushRef="#br0">251 0 20275,'-13'3'2680,"-16"5"-1277,0 1 0,1 1 0,0 2 0,1 1 1,-43 26-1,70-39-1407,0 0 0,-1 1 0,1-1 0,0 0 0,0 0 0,0 0 0,0 0 0,-1 0 0,1 0 0,0 0 0,0 0 0,0 0 0,0 0 0,0 1 0,-1-1 0,1 0 0,0 0 0,0 0 1,0 0-1,0 0 0,0 1 0,0-1 0,0 0 0,0 0 0,0 0 0,-1 0 0,1 1 0,0-1 0,0 0 0,0 0 0,0 0 0,0 1 0,0-1 0,0 0 0,0 0 0,0 0 0,0 0 0,0 1 0,0-1 0,1 0 1,-1 0-1,0 0 0,0 0 0,0 1 0,0-1 0,0 0 0,0 0 0,0 0 0,0 0 0,0 0 0,1 1 0,-1-1 0,0 0 0,0 0 0,16 4-207,33-3-395,-37-1 242,7 0 98,0 0-1,0 2 1,-1 0 0,1 1-1,0 0 1,-1 2 0,0 0-1,22 10 1,-39-15 268,0 1 1,0-1-1,0 0 0,0 1 1,-1-1-1,1 1 0,0-1 1,0 1-1,-1 0 0,1-1 1,-1 1-1,1 0 0,0-1 1,-1 1-1,1 0 0,-1 0 1,1-1-1,-1 1 0,0 0 1,1 0-1,-1 0 0,0 0 1,0 0-1,1 0 0,-1-1 1,0 1-1,0 0 0,0 0 1,0 1-1,-1 0 66,0-1 0,1 1 1,-1-1-1,0 1 0,0-1 0,-1 1 1,1-1-1,0 0 0,0 1 0,0-1 0,-1 0 1,1 0-1,-4 2 0,-54 23 2050,58-25-2074,-5 1 52,-122 38 1793,113-37-2272,1-1 0,0 0 1,-29 0-1,37-5-4411,5-12-5135</inkml:trace>
</inkml:ink>
</file>

<file path=ppt/ink/ink5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5:07.597"/>
    </inkml:context>
    <inkml:brush xml:id="br0">
      <inkml:brushProperty name="width" value="0.025" units="cm"/>
      <inkml:brushProperty name="height" value="0.025" units="cm"/>
      <inkml:brushProperty name="color" value="#E71224"/>
    </inkml:brush>
  </inkml:definitions>
  <inkml:trace contextRef="#ctx0" brushRef="#br0">1 1 13004,'0'0'9225,"24"60"-8648,-12-3-353,-1 12-224,-5 8 64,1 1-32,2-5-192,-2-10-1089,0-9-897,-2-14-1154,-2-18-575,-3-13-321</inkml:trace>
</inkml:ink>
</file>

<file path=ppt/ink/ink5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5:07.988"/>
    </inkml:context>
    <inkml:brush xml:id="br0">
      <inkml:brushProperty name="width" value="0.025" units="cm"/>
      <inkml:brushProperty name="height" value="0.025" units="cm"/>
      <inkml:brushProperty name="color" value="#E71224"/>
    </inkml:brush>
  </inkml:definitions>
  <inkml:trace contextRef="#ctx0" brushRef="#br0">8 0 13132,'-1'14'1362,"-3"27"-993,2 1 0,2-1 0,1 1 1,3-1-1,13 65 0,51 105 234,-68-209-522,1-1 0,-1 1-1,1-1 1,-1 1 0,1-1-1,0 1 1,0-1 0,0 1-1,0-1 1,0 0 0,0 0-1,0 1 1,0-1 0,0 0-1,0 0 1,1 0 0,-1 0-1,0 0 1,1 0 0,-1-1-1,1 1 1,-1 0 0,3 0-1,-3-1 3,1-1 0,0 1-1,-1 0 1,1-1 0,0 1-1,-1-1 1,1 0 0,-1 1-1,1-1 1,-1 0-1,0 0 1,1 0 0,-1 0-1,0 0 1,1 0 0,-1-1-1,0 1 1,1-2 0,8-10 511,-2 0 1,0 0-1,11-26 1,-16 34-389,29-66 895,29-96-1,-50 129-2152,-2 0 0,6-52 0,-13 49-4132</inkml:trace>
</inkml:ink>
</file>

<file path=ppt/ink/ink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7:25.188"/>
    </inkml:context>
    <inkml:brush xml:id="br0">
      <inkml:brushProperty name="width" value="0.025" units="cm"/>
      <inkml:brushProperty name="height" value="0.025" units="cm"/>
    </inkml:brush>
  </inkml:definitions>
  <inkml:trace contextRef="#ctx0" brushRef="#br0">147 73 14574,'0'0'3603,"3"-9"-587,1 0-1940,-2 6-648,0-1 0,-1 1 0,0-1-1,0 1 1,0-1 0,0 0 0,0 1 0,-1-1 0,1-7 0,-1 10-338,0 1 0,-1-1 0,1 1 0,0-1 0,0 1 0,-1-1 0,1 0 0,0 1 0,-1-1 0,1 1 0,0-1 0,-1 1 0,1 0 1,-1-1-1,1 1 0,-1-1 0,1 1 0,-1 0 0,1-1 0,-1 1 0,1 0 0,-1 0 0,0-1 0,1 1 0,-1 0 0,1 0 0,-1 0 0,0 0 0,1 0 0,-1 0 0,0 0 1,1 0-1,-1 0 0,1 0 0,-1 0 0,0 0 0,0 1 0,-26 5-96,20-2 5,0 1-1,0-1 0,0 1 1,1 1-1,-1-1 1,1 1-1,1 0 0,-1 0 1,1 1-1,0 0 1,1 0-1,-1 0 0,1 0 1,1 1-1,-1-1 0,-2 10 1,0 1-7,1 1 0,1 0 0,1 0 0,0 1 0,0 34 1,3-50 11,0 1 0,1-1 0,-1 0 1,1 0-1,0 0 0,1 0 0,-1 0 0,0 0 1,1 0-1,0 0 0,0 0 0,0-1 1,1 1-1,-1-1 0,1 1 0,0-1 1,0 0-1,0 0 0,0 0 0,0-1 0,1 1 1,-1-1-1,1 0 0,0 0 0,0 0 1,-1 0-1,8 2 0,-6-3 22,1 1-1,-1-1 0,1 0 1,-1 0-1,1-1 1,-1 1-1,1-1 1,-1-1-1,1 1 0,-1-1 1,1 0-1,-1 0 1,1 0-1,-1-1 1,0 0-1,0 0 0,0 0 1,0-1-1,0 1 1,0-1-1,4-4 1,-7 6-2,-1 0 0,1 0 0,-1 0 1,1-1-1,-1 1 0,0 0 0,1-1 1,-1 1-1,0 0 0,0-1 0,0 0 1,0 1-1,-1-1 0,1 1 0,0-1 1,0 0-1,-1 0 0,0 1 0,1-1 0,-1 0 1,0 0-1,0 0 0,1 0 0,-1 1 1,-1-1-1,1 0 0,0 0 0,0 0 1,-1 1-1,1-1 0,-1 0 0,0 0 1,1 1-1,-1-1 0,0 0 0,0 1 1,0-1-1,0 1 0,0-1 0,0 1 1,-1 0-1,1-1 0,0 1 0,-1 0 1,1 0-1,-1 0 0,-1-1 0,-1-1 31,0 1-1,0-1 1,0 1-1,-1 0 1,1 1-1,0-1 1,-1 1-1,1-1 1,-1 1-1,0 1 1,1-1-1,-1 1 1,0-1-1,1 2 1,-1-1-1,0 0 1,1 1 0,-6 1-1,9-2-54,0 0 0,0 0 0,1 1 0,-1-1 0,0 0 0,0 1 0,1-1 0,-1 0 0,0 1 0,1-1 0,-1 1 0,0-1 0,1 1 0,-1-1 0,1 1 0,-1-1 0,1 1 0,-1 0 0,1-1 0,0 1 0,-1 0 0,1 0 0,0-1 0,-1 1 0,1 0 0,0-1 0,0 1 0,0 0 0,-1 0 0,1 0 0,0-1 0,0 1 0,0 0 0,0 0 0,1 0 0,-1-1 0,0 1 0,0 0 0,1 1 0,-1-1 0,1 0 0,0 0 0,0 0 0,-1 1 0,1-1 0,0 0 0,0 0 0,0 0 0,0 0 0,1-1 0,-1 1 0,0 0 0,0 0 0,0-1 0,1 1 0,-1 0 0,0-1 0,0 0 0,1 1 0,-1-1 0,3 1 0,20-1-63,-1-1 0,0-1 0,0-1 0,0-1 1,0-1-1,0 0 0,42-18 0,-60 21 59,-5 2-11,1-1-1,-1 1 1,0 0 0,0 0 0,1 0 0,-1 0 0,0 0-1,1 0 1,-1 0 0,0 0 0,1 0 0,-1 0 0,0 0-1,0 0 1,1 0 0,-1 0 0,0 0 0,1 0 0,-1 0-1,0 0 1,1 0 0,-1 0 0,0 1 0,0-1 0,1 0-1,-1 0 1,0 0 0,0 0 0,1 1 0,-1-1 0,0 0-1,0 0 1,1 1 0,-1-1 0,0 0 0,0 0-1,0 1 1,0-1 0,1 17-146,-10 20 236,8-34-102,-6 14-109,-8 25 274,15-41-306,0 1 0,-1-1 0,1 0 0,0 0 0,0 0 0,0 1 0,0-1-1,0 0 1,0 0 0,0 0 0,0 0 0,1 1 0,-1-1 0,0 0-1,1 0 1,0 1 0,0-1-49,-1-1 0,1 1-1,-1-1 1,1 0 0,0 0-1,-1 1 1,1-1 0,0 0-1,-1 0 1,1 0 0,0 0-1,-1 1 1,1-1 0,0 0-1,-1 0 1,1-1 0,0 1-1,0 0 1,-1 0 0,1 0-1,0 0 1,-1-1 0,1 1-1,-1 0 1,1 0 0,0-1 0,-1 1-1,1-1 1,-1 1 0,2-1-1,17-14-4314,2-8-2873</inkml:trace>
</inkml:ink>
</file>

<file path=ppt/ink/ink5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5:08.640"/>
    </inkml:context>
    <inkml:brush xml:id="br0">
      <inkml:brushProperty name="width" value="0.025" units="cm"/>
      <inkml:brushProperty name="height" value="0.025" units="cm"/>
      <inkml:brushProperty name="color" value="#E71224"/>
    </inkml:brush>
  </inkml:definitions>
  <inkml:trace contextRef="#ctx0" brushRef="#br0">177 25 16239,'0'0'2648,"-9"-5"-144,4 3-2241,-1-1 124,0 0-1,0 1 1,0-1-1,0 1 1,-1 1-1,-6-2 1,10 3-340,1 0 0,-1 0 0,1 0 0,-1 0 0,0 0 0,1 1 1,-1-1-1,1 1 0,-1 0 0,1-1 0,-1 1 0,1 0 0,0 1 1,-1-1-1,1 0 0,0 1 0,0-1 0,0 1 0,0 0 0,0-1 0,0 1 1,1 0-1,-3 3 0,-4 8-57,1 1 1,0 0-1,1 0 1,0 1-1,1 0 1,1 0-1,0 0 1,1 0-1,1 1 0,0-1 1,1 1-1,1 0 1,2 20-1,-2-34-8,1-1-1,-1 1 1,1-1-1,-1 0 1,1 1-1,0-1 0,0 0 1,0 1-1,0-1 1,0 0-1,0 0 1,0 0-1,0 0 1,0 0-1,0 0 1,1 0-1,-1 0 0,0-1 1,1 1-1,-1 0 1,1-1-1,-1 1 1,0-1-1,1 0 1,-1 1-1,1-1 0,0 0 1,-1 0-1,1 0 1,-1 0-1,2 0 1,55-2-353,-52 1 412,40-6-65,-27 4-48,0 0 0,37 1 0,-54 2 35,0 0 1,0 0-1,0 1 1,0-1-1,0 1 1,0-1-1,0 1 1,-1 0-1,1-1 1,0 1-1,0 0 1,-1 0-1,1 0 1,-1 1-1,1-1 1,-1 0-1,1 0 1,-1 1-1,0-1 1,1 1-1,1 3 1,-1-1 15,-1 0 1,1 0-1,-1 0 1,1 0-1,-1 1 0,0-1 1,-1 0-1,1 1 1,-1 6-1,0-1 57,0 1-1,-1-1 1,-1 0-1,0 0 1,0 0-1,-1 0 1,0 0-1,-5 9 1,2-7 319,-2 0 0,1 0 0,-1-1 1,-1 0-1,0-1 0,-13 12 0,16-17-139,0 0-1,0 0 1,0-1-1,0 0 1,-1-1-1,0 1 1,1-1 0,-1 0-1,-1-1 1,1 0-1,0 0 1,0 0-1,-8 0 1,14-2-226,0 0 0,0 0 0,-1 0 0,1 0 0,0-1-1,0 1 1,0 0 0,0 0 0,0-1 0,0 1 0,0-1 0,1 1 0,-1-1 0,0 1 0,0-1 0,0 1 0,0-1 0,1 0 0,-1 0 0,0 1 0,0-1 0,1 0 0,-1 0 0,1 0-1,-1 0 1,1 0 0,-1 0 0,1 0 0,-1 1 0,1-1 0,0-1 0,0 1 0,-1 0 0,1 0 0,0 0 0,0 0 0,0 0 0,0 0 0,0 0 0,1-2 0,-1-2-241,1-1 0,0 1 0,0-1 1,0 1-1,0-1 0,1 1 0,3-6 0,3-3-1026,0 1 0,2 1-1,-1-1 1,2 2-1,-1-1 1,25-18 0,2 0-4136</inkml:trace>
</inkml:ink>
</file>

<file path=ppt/ink/ink5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5:08.999"/>
    </inkml:context>
    <inkml:brush xml:id="br0">
      <inkml:brushProperty name="width" value="0.025" units="cm"/>
      <inkml:brushProperty name="height" value="0.025" units="cm"/>
      <inkml:brushProperty name="color" value="#E71224"/>
    </inkml:brush>
  </inkml:definitions>
  <inkml:trace contextRef="#ctx0" brushRef="#br0">13 48 14510,'0'0'3512,"-1"10"-1841,0 3-1201,-2 9 491,1-1 0,1 1 0,2 28 0,-1-49-950,0 0 0,0 0 0,0 0 1,0 0-1,0 1 0,1-1 0,-1 0 0,0 0 1,1 0-1,-1 0 0,1 0 0,-1 0 0,1 0 1,-1 0-1,1 0 0,0 0 0,0-1 0,-1 1 1,1 0-1,0 0 0,0-1 0,0 1 0,0 0 1,0-1-1,0 1 0,0-1 0,0 1 0,0-1 1,0 1-1,0-1 0,0 0 0,0 0 0,0 1 1,0-1-1,0 0 0,0 0 0,1 0 0,-1 0 1,0 0-1,1-1 0,0 1 83,0-1 1,0 0-1,0 0 0,0 1 1,0-1-1,0 0 0,-1-1 0,1 1 1,0 0-1,-1 0 0,1-1 1,-1 1-1,1-1 0,-1 1 1,0-1-1,0 0 0,0 1 0,1-1 1,-2 0-1,3-4 0,-1-2 315,0-1 0,-1 0 0,0 0 0,0 0 0,-1 0 0,0 0 0,-1 0 0,0 1 0,-3-15 0,4 19-354,-1 0 0,0 0 0,-1 0 0,1 0 0,0 0 0,-1 0 0,0 0 0,0 1 1,0-1-1,-1 1 0,1-1 0,-1 1 0,0 0 0,0 0 0,0 0 0,0 0 0,0 1 0,-1-1 0,1 1 0,-1 0 0,-7-4 0,11 6-113,0 0-1,0 0 0,-1-1 0,1 1 0,0 0 0,0 0 0,-1 0 1,1 0-1,0-1 0,-1 1 0,1 0 0,0 0 0,-1 0 1,1 0-1,0 0 0,0 0 0,-1 0 0,1 0 0,0 0 1,-1 0-1,1 0 0,0 0 0,-1 0 0,1 0 0,0 0 1,-1 0-1,1 0 0,0 1 0,-1-1 0,1 0 0,0 0 0,0 0 1,-1 0-1,1 1 0,0-1 0,0 0 0,-1 0 0,1 0 1,0 1-1,0-1 0,0 0 0,-1 0 0,1 1 0,0-1 1,0 0-1,0 1 0,0-1 0,0 0 0,0 1 0,0-1 1,-1 0-1,1 1 0,0-1 0,0 0 0,0 0 0,0 1 0,0-1 1,1 0-1,-1 1 0,0-1 0,0 1 0,0 0-291,1 0 1,-1 0-1,0 0 0,1 0 0,0 0 0,-1 0 0,1 0 1,-1-1-1,1 1 0,0 0 0,0 0 0,-1 0 0,1-1 0,0 1 1,0 0-1,0-1 0,1 1 0,14 3-5544,0-3-2903</inkml:trace>
</inkml:ink>
</file>

<file path=ppt/ink/ink5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5:09.388"/>
    </inkml:context>
    <inkml:brush xml:id="br0">
      <inkml:brushProperty name="width" value="0.025" units="cm"/>
      <inkml:brushProperty name="height" value="0.025" units="cm"/>
      <inkml:brushProperty name="color" value="#E71224"/>
    </inkml:brush>
  </inkml:definitions>
  <inkml:trace contextRef="#ctx0" brushRef="#br0">0 48 10154,'0'0'10794,"8"-8"-9038,24-25-453,-21 27 769,-6 11-1121,-5 18-382,0-19-275,-2 19 146,0 0 0,-10 41 1,7-48-431,2 0 1,0 1-1,0-1 0,2 1 1,0 0-1,1 0 1,3 24-1,-3-40-13,1 0 1,-1 0-1,1 0 0,-1 0 1,1 1-1,0-1 1,-1 0-1,1 0 0,0 0 1,0 0-1,0 0 0,0-1 1,0 1-1,0 0 0,0 0 1,0 0-1,0-1 1,0 1-1,0-1 0,0 1 1,0-1-1,1 1 0,-1-1 1,0 0-1,0 1 0,1-1 1,-1 0-1,0 0 0,0 0 1,1 0-1,-1 0 1,0 0-1,0-1 0,1 1 1,-1 0-1,0-1 0,0 1 1,2-1-1,2-1 20,1 1 0,-1-1 0,0 0 0,1-1-1,-1 1 1,0-1 0,5-4 0,-3 2-223,-1-1-1,0 0 1,0 0-1,-1-1 1,1 0-1,-1 0 1,6-11 0,-9 14-823,0-1 0,0 1 0,-1-1 0,1 0 0,-1 0 0,0 0 0,-1 0 0,1-8 0,-1-4-7715</inkml:trace>
  <inkml:trace contextRef="#ctx0" brushRef="#br0" timeOffset="1">35 202 17168,'0'0'6118,"70"-16"-6502,-45-4-2243,2 2-3362</inkml:trace>
</inkml:ink>
</file>

<file path=ppt/ink/ink5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5:09.749"/>
    </inkml:context>
    <inkml:brush xml:id="br0">
      <inkml:brushProperty name="width" value="0.025" units="cm"/>
      <inkml:brushProperty name="height" value="0.025" units="cm"/>
      <inkml:brushProperty name="color" value="#E71224"/>
    </inkml:brush>
  </inkml:definitions>
  <inkml:trace contextRef="#ctx0" brushRef="#br0">0 1 13357,'0'0'9961,"11"18"-15150</inkml:trace>
</inkml:ink>
</file>

<file path=ppt/ink/ink5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5:10.527"/>
    </inkml:context>
    <inkml:brush xml:id="br0">
      <inkml:brushProperty name="width" value="0.025" units="cm"/>
      <inkml:brushProperty name="height" value="0.025" units="cm"/>
      <inkml:brushProperty name="color" value="#E71224"/>
    </inkml:brush>
  </inkml:definitions>
  <inkml:trace contextRef="#ctx0" brushRef="#br0">169 48 18642,'0'0'2738,"-11"-8"-768,-38-24-96,47 31-1815,0 0-1,0 0 1,0 1 0,0-1 0,0 1-1,0-1 1,0 1 0,0 0-1,0-1 1,0 1 0,0 0 0,0 1-1,-1-1 1,1 0 0,0 0 0,0 1-1,0-1 1,0 1 0,0 0-1,0 0 1,1 0 0,-1 0 0,0 0-1,0 0 1,1 0 0,-1 0 0,0 1-1,1-1 1,-1 1 0,1-1-1,0 1 1,-1-1 0,1 1 0,0 0-1,0 0 1,-1 3 0,-4 6 18,1-1-1,0 2 1,1-1 0,-4 18 0,4-10-64,0-1-1,2 1 1,-1 25-1,2-37-19,1 0-1,1 1 0,-1-1 0,1 0 1,0 0-1,1 0 0,0 1 0,0-2 1,1 1-1,-1 0 0,7 10 0,-8-15 3,0 0 0,1 0 0,-1-1-1,0 1 1,1 0 0,0-1 0,-1 1-1,1-1 1,0 1 0,0-1 0,0 0 0,0 0-1,0 1 1,0-2 0,0 1 0,0 0-1,0 0 1,1-1 0,-1 1 0,0-1 0,0 0-1,1 1 1,-1-1 0,0 0 0,1 0-1,-1-1 1,0 1 0,0 0 0,1-1 0,-1 1-1,0-1 1,0 0 0,0 0 0,0 0-1,0 0 1,0 0 0,0 0 0,0-1-1,0 1 1,3-4 0,3-2 74,0 0 0,-1-1 0,0 0-1,0 0 1,-1-1 0,0 1 0,7-16 0,-2 3 498,-2-2 1,12-39 0,-19 53-393,1 0 0,-2 0 0,1-1 1,-1 1-1,-1 0 0,0-1 0,0 1 0,0-1 0,-2 1 1,-1-10-1,3 18-183,0 1 0,0-1 0,-1 0 0,1 1 1,0-1-1,-1 0 0,1 1 0,0-1 0,-1 0 1,1 1-1,-1-1 0,1 1 0,-1-1 0,1 1 0,-1-1 1,1 1-1,-1-1 0,1 1 0,-1 0 0,0-1 1,1 1-1,-1 0 0,0-1 0,1 1 0,-1 0 0,0 0 1,1 0-1,-1-1 0,0 1 0,0 0 0,1 0 1,-1 0-1,0 0 0,0 0 0,1 1 0,-1-1 0,0 0 1,1 0-1,-1 0 0,0 1 0,1-1 0,-1 0 1,0 1-1,1-1 0,-1 0 0,0 1 0,1-1 0,-1 1 1,1-1-1,-1 1 0,1-1 0,-1 1 0,1-1 1,-1 1-1,1 0 0,-3 6-443,2 0 0,-1 0 0,1-1 0,0 1 1,0 0-1,1 0 0,-1 0 0,3 11 0,9 58-8026,0-35 988</inkml:trace>
</inkml:ink>
</file>

<file path=ppt/ink/ink5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5:10.965"/>
    </inkml:context>
    <inkml:brush xml:id="br0">
      <inkml:brushProperty name="width" value="0.025" units="cm"/>
      <inkml:brushProperty name="height" value="0.025" units="cm"/>
      <inkml:brushProperty name="color" value="#E71224"/>
    </inkml:brush>
  </inkml:definitions>
  <inkml:trace contextRef="#ctx0" brushRef="#br0">1 75 16688,'0'0'6128,"0"13"-5108,2 20-524,2 1 1,1-1-1,11 39 1,-12-57-428,0 0 0,1 0 1,1-1-1,1 0 1,0 0-1,0 0 0,2-1 1,-1 0-1,2-1 1,11 13-1,-20-24-84,0 0 0,-1 0 0,1 0 0,0-1 0,0 1 0,0 0 0,0 0 0,0-1 0,0 1 0,0-1 0,0 1 0,0-1 0,0 1 0,0-1 0,0 1 0,0-1 0,1 0 0,-1 0 0,0 0 0,0 1 0,1-1 0,-1-1 17,0 1-1,-1-1 0,1 1 1,-1-1-1,1 0 1,-1 1-1,1-1 0,-1 1 1,1-1-1,-1 0 0,1 0 1,-1 1-1,0-1 1,0 0-1,1 1 0,-1-1 1,0 0-1,0 0 0,0 0 1,0 1-1,0-1 1,0-1-1,-6-54 57,-4 18-389,-19-45 0,20 59 209,0-1 0,1 1 0,1-1 0,2-1 0,-4-41 1,9 65 128,0 0 1,0 0 0,0 0-1,0 0 1,1 0 0,-1 0 0,1 0-1,-1 0 1,1 0 0,0 0 0,0 1-1,0-1 1,0 0 0,0 0-1,0 1 1,0-1 0,1 1 0,-1-1-1,1 1 1,-1-1 0,1 1-1,-1 0 1,1 0 0,0 0 0,-1 0-1,1 0 1,0 0 0,0 0 0,0 1-1,0-1 1,0 1 0,0-1-1,0 1 1,2-1 0,8 0 16,0 1 0,0-1 0,-1 2-1,20 2 1,-30-3-40,0 0 0,0 0 0,1 0 0,-1 0 0,0 1 0,0-1 0,0 0 0,0 1-1,1-1 1,-1 1 0,0-1 0,0 1 0,0-1 0,0 1 0,0 0 0,0 0 0,0-1 0,0 1-1,0 0 1,-1 0 0,1 0 0,0 0 0,0 0 0,-1 0 0,1 0 0,-1 0 0,1 1 0,0 0 0,-1 1 19,0 0 0,0 0 1,0 0-1,0 0 1,0 0-1,-1 0 0,1-1 1,-1 1-1,0 0 1,0 0-1,-2 4 1,-4 7 54,-1 1 0,0-2 0,-13 16 0,21-28-68,-2 1-32,0 2-17,0-1-1,-1 0 0,1 0 0,0 0 0,-1 0 0,0 0 1,0 0-1,0-1 0,0 1 0,0-1 0,-1 0 0,1 0 1,-1 0-1,-5 2 0,8-24-4825,7-9 278,7-7-2124</inkml:trace>
</inkml:ink>
</file>

<file path=ppt/ink/ink5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5:11.308"/>
    </inkml:context>
    <inkml:brush xml:id="br0">
      <inkml:brushProperty name="width" value="0.025" units="cm"/>
      <inkml:brushProperty name="height" value="0.025" units="cm"/>
      <inkml:brushProperty name="color" value="#E71224"/>
    </inkml:brush>
  </inkml:definitions>
  <inkml:trace contextRef="#ctx0" brushRef="#br0">28 1 18770,'0'0'6934,"-3"13"-6341,-2 4-298,2 0 0,0 1 0,1-1 0,0 1 1,2 0-1,3 32 0,2-20 81,1-1 1,19 54 0,-22-73-389,2 0 0,-1 0 0,1 0 0,1-1 0,0 0 1,0 0-1,0 0 0,1-1 0,1 0 0,-1 0 0,13 9 0,-6-11-1634,-9-10-3379,-9-10-767,-3 5 4744,-23-21-3610,-4 4 4996,17 16 3424,0 0 0,-25-10 1,45 16 154,13-2-3100,23-3-1443,-36 8 858,62-12-3561,-32 6-3432,-1 0-6067</inkml:trace>
</inkml:ink>
</file>

<file path=ppt/ink/ink5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5:11.663"/>
    </inkml:context>
    <inkml:brush xml:id="br0">
      <inkml:brushProperty name="width" value="0.025" units="cm"/>
      <inkml:brushProperty name="height" value="0.025" units="cm"/>
      <inkml:brushProperty name="color" value="#E71224"/>
    </inkml:brush>
  </inkml:definitions>
  <inkml:trace contextRef="#ctx0" brushRef="#br0">5 0 22197,'0'0'8552,"-4"51"-6534,4-45-2018,0-4 0,4-8 0,0-10-2979,-1-2-4900</inkml:trace>
</inkml:ink>
</file>

<file path=ppt/ink/ink5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5:21.017"/>
    </inkml:context>
    <inkml:brush xml:id="br0">
      <inkml:brushProperty name="width" value="0.025" units="cm"/>
      <inkml:brushProperty name="height" value="0.025" units="cm"/>
      <inkml:brushProperty name="color" value="#E71224"/>
    </inkml:brush>
  </inkml:definitions>
  <inkml:trace contextRef="#ctx0" brushRef="#br0">4 1 12684,'0'0'641,"-4"85"640,4-45 545,3 3-898,7 2-159,4 5-481,2 4-224,0 4-256,-2-2-833,-5-2-832,-3 1-386,-4-3 1667,-2 1 608,0 1-416,-11 3-2980,-1 1-2753</inkml:trace>
</inkml:ink>
</file>

<file path=ppt/ink/ink5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5:21.348"/>
    </inkml:context>
    <inkml:brush xml:id="br0">
      <inkml:brushProperty name="width" value="0.025" units="cm"/>
      <inkml:brushProperty name="height" value="0.025" units="cm"/>
      <inkml:brushProperty name="color" value="#E71224"/>
    </inkml:brush>
  </inkml:definitions>
  <inkml:trace contextRef="#ctx0" brushRef="#br0">313 0 11723,'-6'74'320,"-3"-5"-127,0-5 992,-5-3 640,-2-6-351,-1 1-417,2-6-737,2 0-288,4-2-576,-2-2-641,2 1-897,0 3-2307</inkml:trace>
  <inkml:trace contextRef="#ctx0" brushRef="#br0" timeOffset="1">38 1616 9993,'-7'55'5643,"-3"-1"-3801,2-8-945,-5 90 0,14-130-886,0-1 1,1 1 0,0-1 0,0 1 0,0-1-1,0 0 1,1 0 0,4 6 0,11 30-1939,-17-32-1756</inkml:trace>
</inkml:ink>
</file>

<file path=ppt/ink/ink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7:25.750"/>
    </inkml:context>
    <inkml:brush xml:id="br0">
      <inkml:brushProperty name="width" value="0.025" units="cm"/>
      <inkml:brushProperty name="height" value="0.025" units="cm"/>
    </inkml:brush>
  </inkml:definitions>
  <inkml:trace contextRef="#ctx0" brushRef="#br0">154 1 11050,'0'0'15711,"-9"8"-14558,-9 7-705,2 1-1,0 1 1,1 0-1,-19 29 0,28-38-333,1 1 0,-1 1-1,2-1 1,-1 1 0,1-1-1,0 1 1,1 1-1,1-1 1,-1 0 0,2 1-1,-1-1 1,1 1-1,1 15 1,1-24-98,0 0 0,0 0 0,0 0 0,0-1 0,0 1 0,1 0 0,-1-1 1,0 1-1,1-1 0,-1 1 0,1-1 0,0 0 0,-1 1 0,1-1 0,0 0 0,0 0 0,0 0 0,0-1 0,0 1 0,0 0 0,0-1 0,0 1 1,0-1-1,0 0 0,0 0 0,0 1 0,0-1 0,4-1 0,1 2 7,0-1 0,1 0 0,-1-1 1,0 0-1,1 0 0,-1 0 0,10-4 0,-13 3-1,0 0 0,-1 0-1,1 0 1,0-1 0,-1 0-1,1 0 1,-1 0 0,5-7-1,-6 9-13,-1-1 0,0 1 1,0-1-1,0 0 0,0 0 0,0 1 0,0-1 0,0 0 0,0 0 0,-1 0 1,1 0-1,-1 0 0,0 0 0,1 0 0,-1 0 0,0 0 0,0-1 0,0 1 1,0 0-1,-1 0 0,0-2 0,0 3-8,0 0 0,0 1 0,0-1 0,0 0 0,0 1 0,0-1 0,0 0 0,-1 1 0,1-1 0,0 1 0,0 0 0,-1-1 0,1 1 0,0 0 0,-1 0 0,1 0 0,0 0 0,-1 0 0,1 0 0,0 0 0,-1 1 0,1-1 0,-3 1 0,-30 9 0,31-9 0,1 0 0,0 0 0,0 0 0,0 0 0,1 0 0,-1 1 0,0-1 0,0 1 0,1 0 0,-1-1 0,1 1 0,-1 0 0,1 0 0,0 0 0,0 0 0,0 0 0,0 0 0,0 0 0,-1 3 0,2-4 0,0 0 0,0-1 0,1 1 0,-1 0 0,0-1 0,0 1 0,0-1 0,1 1 0,-1 0 0,0-1 0,0 1 0,1-1 0,-1 1 0,1-1 0,-1 1 0,0-1 0,1 1 0,-1-1 0,1 1 0,-1-1 0,1 0 0,0 1 0,-1-1 0,1 0 0,28 6 0,-16-7 0,-1 0 0,1 0 0,-1-2 0,1 1 0,-1-1 0,0-1 0,0 0 0,0-1 0,-1 0 0,17-11 0,-40 53 0,-17 27 44,27-59-64,0 1 0,1-1 0,-1 0 0,1 0 0,1 1 0,-1-1 0,1 1 0,-1-1 0,2 1 0,0 9 0,7-11-6469,-6-4 4388,7 0-11586</inkml:trace>
</inkml:ink>
</file>

<file path=ppt/ink/ink5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5:20.645"/>
    </inkml:context>
    <inkml:brush xml:id="br0">
      <inkml:brushProperty name="width" value="0.025" units="cm"/>
      <inkml:brushProperty name="height" value="0.025" units="cm"/>
      <inkml:brushProperty name="color" value="#E71224"/>
    </inkml:brush>
  </inkml:definitions>
  <inkml:trace contextRef="#ctx0" brushRef="#br0">13 0 20916,'0'0'576,"-12"70"-576,12-36 0,0 4-128,8 3-737,3 2-960,2-3-482,-3-1-1024,-1-4-1249,-3-1-3876</inkml:trace>
</inkml:ink>
</file>

<file path=ppt/ink/ink5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5:22.126"/>
    </inkml:context>
    <inkml:brush xml:id="br0">
      <inkml:brushProperty name="width" value="0.025" units="cm"/>
      <inkml:brushProperty name="height" value="0.025" units="cm"/>
      <inkml:brushProperty name="color" value="#E71224"/>
    </inkml:brush>
  </inkml:definitions>
  <inkml:trace contextRef="#ctx0" brushRef="#br0">393 22 15503,'0'0'4452,"-60"34"-4324,27-22-64,-3-7 64,-2-5-128,-5-1-160,-10-17-769,-7-8-3171,-10-1-9192</inkml:trace>
</inkml:ink>
</file>

<file path=ppt/ink/ink5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5:22.530"/>
    </inkml:context>
    <inkml:brush xml:id="br0">
      <inkml:brushProperty name="width" value="0.025" units="cm"/>
      <inkml:brushProperty name="height" value="0.025" units="cm"/>
      <inkml:brushProperty name="color" value="#E71224"/>
    </inkml:brush>
  </inkml:definitions>
  <inkml:trace contextRef="#ctx0" brushRef="#br0">1380 86 16944,'-102'-6'528,"57"1"-324,-1 3 0,1 2 0,0 1 0,-46 8 0,48-1-176,0-2-1,-65-1 0,64-6-2056,-43-7-1,61 5 573,1 2-1,-33 1 0,-48 10 2325,13-1 1758,83-8-2260,0 0 0,0-1 0,0 0 0,1 0 0,-1-1 0,0-1 1,0 1-1,1-2 0,-1 1 0,1-1 0,-1-1 0,1 0 0,0 0 0,1 0 0,-1-2 0,1 1 0,0-1 0,0 0 0,0 0 0,-9-12 0,14 15-369,1 0 0,-1 0 0,0 1 0,0-1 0,-1 1 0,1-1 0,-1 1 0,1 0 0,-1 0-1,1 0 1,-1 1 0,0 0 0,0-1 0,0 1 0,0 0 0,-6 0 0,6 1-14,0 1 0,-1 0 0,1 0 0,0 0 0,0 1 0,0-1 0,0 1 0,0 0 0,0 0 0,1 0 0,-1 0 0,1 1 0,-1 0 0,1-1 0,-4 6-1,3-5-74,4-1-28,-1-1 0,0 0 0,0 0 0,0 0 0,0 0 0,0 0 0,0 0 0,-1 0 0,1 0 0,0 0 0,-1 0 0,1 0 0,0-1 0,-1 1 0,1-1 0,-1 1-1,1-1 1,0 1 0,-1-1 0,1 0 0,-1 0 0,-2 0 0,-3-8-3498</inkml:trace>
</inkml:ink>
</file>

<file path=ppt/ink/ink5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5:35.001"/>
    </inkml:context>
    <inkml:brush xml:id="br0">
      <inkml:brushProperty name="width" value="0.025" units="cm"/>
      <inkml:brushProperty name="height" value="0.025" units="cm"/>
      <inkml:brushProperty name="color" value="#E71224"/>
    </inkml:brush>
  </inkml:definitions>
  <inkml:trace contextRef="#ctx0" brushRef="#br0">27 339 13164,'0'0'7154,"-5"8"-4746,-14 25-791,19-33-1590,0 1 0,0-1 0,-1 0 0,1 0 0,0 0 0,0 0 0,0 0 0,0 1 0,0-1 0,0 0 0,-1 0 0,1 0 0,0 0 0,0 1 0,0-1 0,0 0 0,0 0 0,0 0 0,0 1 0,0-1 0,0 0-1,0 0 1,0 0 0,0 1 0,0-1 0,0 0 0,0 0 0,0 0 0,0 1 0,0-1 0,0 0 0,0 0 0,1 0 0,-1 1 0,0-1 0,0 0 0,0 0 0,0 0 0,0 0 0,0 1 0,1-1 0,-1 0 0,0 0 0,0 0 0,0 0 0,0 0 0,1 0 0,-1 0 0,0 0 0,0 1 0,0-1 0,0 0 0,1 0 0,-1 0 0,0 0 0,0 0 0,0 0 0,1 0 0,-1 0 0,0 0 0,0 0 0,0 0 0,1 0-1,-1 0 1,0-1 0,12-2 558,-2-2-264,0 0 0,-1-1-1,1 0 1,-2-1 0,1 0 0,11-12 0,46-56 113,-53 60-359,36-44 77,70-115 0,-113 168 206,-4 9-126,-3 21-27,-11 36 14,2-22-56,-5 15-51,2 1-1,3 1 0,-7 108 1,17-162-111,0-1 0,0 1 0,0-1 0,-1 1 0,1-1 0,0 1 0,0 0 1,0-1-1,1 1 0,-1-1 0,0 1 0,0 0 0,0-1 0,0 1 0,0-1 0,1 1 0,-1-1 1,0 1-1,1-1 0,-1 1 0,0-1 0,1 1 0,-1-1 0,0 1 0,1-1 0,-1 0 0,1 1 1,-1-1-1,1 1 0,-1-1 0,1 0 0,-1 0 0,1 1 0,-1-1 0,1 0 0,-1 0 0,1 0 1,0 0-1,-1 1 0,1-1 0,-1 0 0,1 0 0,0 0 0,-1 0 0,1 0 0,-1-1 0,1 1 1,0 0-1,-1 0 0,1-1 0,1 1-64,0-1 1,0 0-1,0 0 1,-1 0 0,1 0-1,-1 0 1,1 0-1,-1 0 1,1-1-1,-1 1 1,1 0-1,-1-1 1,0 1-1,2-4 1,4-26-4230,-9-1-3855,-7 9-154</inkml:trace>
</inkml:ink>
</file>

<file path=ppt/ink/ink5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5:35.391"/>
    </inkml:context>
    <inkml:brush xml:id="br0">
      <inkml:brushProperty name="width" value="0.025" units="cm"/>
      <inkml:brushProperty name="height" value="0.025" units="cm"/>
      <inkml:brushProperty name="color" value="#E71224"/>
    </inkml:brush>
  </inkml:definitions>
  <inkml:trace contextRef="#ctx0" brushRef="#br0">1 62 16688,'0'0'10954,"83"-5"-11114,-44-9-2338,5-4-2307,-5-7-3683</inkml:trace>
</inkml:ink>
</file>

<file path=ppt/ink/ink5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5:35.797"/>
    </inkml:context>
    <inkml:brush xml:id="br0">
      <inkml:brushProperty name="width" value="0.025" units="cm"/>
      <inkml:brushProperty name="height" value="0.025" units="cm"/>
      <inkml:brushProperty name="color" value="#E71224"/>
    </inkml:brush>
  </inkml:definitions>
  <inkml:trace contextRef="#ctx0" brushRef="#br0">159 2 10570,'0'0'12524,"-8"-1"-11355,1 0-1036,0 1 1,0 1-1,0-1 1,1 1-1,-1 0 1,0 0-1,1 1 1,-1 0-1,1 0 1,-1 1-1,1 0 0,0 0 1,0 0-1,0 1 1,1 0-1,-1 0 1,1 0-1,0 1 1,-7 7-1,10-11-97,1 1 0,-1-1 0,1 0 0,-1 1 0,1 0 0,0-1 0,-1 1 0,1 0 0,0-1 0,0 1-1,0 0 1,1 0 0,-1 0 0,0 0 0,0 4 0,2-6-23,-1 1 0,1 0 0,0 0-1,0 0 1,0 0 0,-1-1 0,1 1 0,0 0 0,0-1-1,0 1 1,0-1 0,0 1 0,0-1 0,1 1 0,-1-1-1,0 0 1,0 1 0,0-1 0,0 0 0,0 0 0,0 0-1,1 0 1,-1 0 0,0 0 0,0 0 0,0-1 0,2 1-1,23-1 91,-14 0-93,0 1 0,0 0 0,1 1 0,-1 0 0,14 4 0,-23-5-14,-1 1 0,1 0 0,-1 0 0,1 0 0,-1 0 0,0 1 0,1-1 0,-1 1 0,0-1 0,0 1 1,0 0-1,0 0 0,0 0 0,0 0 0,-1 0 0,1 0 0,0 0 0,-1 1 0,0-1 0,0 1 0,0-1 0,0 1 0,0-1 0,0 1 0,0-1 0,-1 1 0,0 0 0,1 4 0,-1-1 132,-1-1 0,1 1 0,-1-1-1,0 1 1,-1-1 0,1 0-1,-1 1 1,0-1 0,0 0-1,-1 0 1,1 0 0,-1-1 0,0 1-1,-1-1 1,1 1 0,-1-1-1,0 0 1,0 0 0,0-1-1,0 1 1,-1-1 0,1 0-1,-1 0 1,0 0 0,0-1 0,0 0-1,0 0 1,-1 0 0,1 0-1,0-1 1,-1 0 0,1 0-1,-1 0 1,1-1 0,-1 0 0,0 0-1,-8-2 1,13 2-184,1 0-1,-1 0 1,1 0-1,0 0 1,-1 0-1,1 0 1,0 0-1,-1 0 1,1-1-1,0 1 1,-1 0 0,1 0-1,0 0 1,-1-1-1,1 1 1,0 0-1,-1 0 1,1-1-1,0 1 1,0 0-1,-1 0 1,1-1-1,0 1 1,0 0 0,0-1-1,0 1 1,-1 0-1,1-1 1,0 1-1,0-1 1,0 1-1,0 0 1,0-1-1,0 1 1,0 0 0,0-1-1,0 1 1,0-1-1,0 1 1,0 0-1,0-1 1,0 1-1,0 0 1,0-1-1,1 1 1,-1-1 0,0 1-1,0 0 1,0 0-1,1-1 1,-1 1-1,0 0 1,0-1-1,1 1 1,-1 0-1,16-16-6235,-1 9-750</inkml:trace>
</inkml:ink>
</file>

<file path=ppt/ink/ink5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5:36.170"/>
    </inkml:context>
    <inkml:brush xml:id="br0">
      <inkml:brushProperty name="width" value="0.025" units="cm"/>
      <inkml:brushProperty name="height" value="0.025" units="cm"/>
      <inkml:brushProperty name="color" value="#E71224"/>
    </inkml:brush>
  </inkml:definitions>
  <inkml:trace contextRef="#ctx0" brushRef="#br0">1 0 16400,'0'0'13805,"81"13"-13709,-48-13-321,-3 0-1408,-5 0-2243,-9 0-1281,-9 0-2754</inkml:trace>
  <inkml:trace contextRef="#ctx0" brushRef="#br0" timeOffset="1">31 108 11082,'0'0'15727,"70"37"-15054,-30-37-513,8-6-384,0-7-2531,0-1-2562,-3-4-4100</inkml:trace>
</inkml:ink>
</file>

<file path=ppt/ink/ink5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5:36.541"/>
    </inkml:context>
    <inkml:brush xml:id="br0">
      <inkml:brushProperty name="width" value="0.025" units="cm"/>
      <inkml:brushProperty name="height" value="0.025" units="cm"/>
      <inkml:brushProperty name="color" value="#E71224"/>
    </inkml:brush>
  </inkml:definitions>
  <inkml:trace contextRef="#ctx0" brushRef="#br0">97 5 18385,'0'0'6182,"-5"13"-5210,-4 10-580,-44 122 1143,46-122-1774,0 1 0,2 0-1,1 0 1,-2 37 0,17-100-6570,-1 11 3833,-2-14-2902,1-4-2999</inkml:trace>
  <inkml:trace contextRef="#ctx0" brushRef="#br0" timeOffset="1">69 32 11018,'0'0'8553,"-1"12"-6295,-1-2-1972,-2 10 546,2 0-1,0 1 0,1-1 0,1 1 1,3 23-1,-3-40-754,0-1 0,1 1 0,0 0-1,-1-1 1,2 1 0,-1 0 0,0-1 0,1 1 0,-1-1 0,1 0-1,0 1 1,0-1 0,0 0 0,1 0 0,-1-1 0,1 1-1,0 0 1,0-1 0,-1 1 0,2-1 0,-1 0 0,0 0-1,0 0 1,1-1 0,-1 1 0,1-1 0,-1 0 0,1 0-1,-1 0 1,1 0 0,0 0 0,0-1 0,-1 0 0,1 0 0,0 0-1,0 0 1,5-1 0,-4-1-7,-1 1 0,1-1 0,-1 1 0,0-1 0,0-1 0,1 1 0,-2 0 0,1-1 0,0 0 0,0 0 0,-1 0 0,1-1 0,-1 1 0,0-1 0,0 1 0,-1-1 0,1 0 0,-1 0 0,1 0 0,-1-1 0,2-7 0,2-2 131,-1 0-1,-1 0 1,0-1 0,-1 0-1,3-23 1,-6 30-201,1-22 0,-1 30 0,0-1 0,0 0 0,0 1 0,0-1 0,0 0 0,0 1 0,0-1 0,0 0 0,-1 1 0,1-1 0,0 0 0,0 1 0,-1-1 0,1 1 0,-1-1 0,1 1 0,0-1 0,-1 1 0,1-1 0,-1 1 0,1-1 0,-1 1 0,1-1 0,-1 1 0,1 0 0,-1-1 0,0 1 0,1 0 0,-1 0 0,0-1 0,1 1 0,-1 0 0,1 0 0,-2 0 0,-1-7-2622,4-10-6746,4-1-583</inkml:trace>
</inkml:ink>
</file>

<file path=ppt/ink/ink5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5:36.901"/>
    </inkml:context>
    <inkml:brush xml:id="br0">
      <inkml:brushProperty name="width" value="0.025" units="cm"/>
      <inkml:brushProperty name="height" value="0.025" units="cm"/>
      <inkml:brushProperty name="color" value="#E71224"/>
    </inkml:brush>
  </inkml:definitions>
  <inkml:trace contextRef="#ctx0" brushRef="#br0">34 0 19987,'0'0'2893,"-5"12"22,4-10-2779,-4 9 564,1 0-1,0 0 1,0 0 0,1 1-1,1-1 1,0 1 0,0 0-1,1 19 1,1-30-703,1 0-1,-1 1 1,0-1 0,1 0 0,0 0 0,-1 0-1,1 0 1,0 0 0,-1 0 0,1 0 0,0 0-1,0 0 1,0 0 0,0 0 0,0-1 0,0 1-1,0 0 1,0-1 0,0 1 0,0 0 0,0-1-1,1 1 1,-1-1 0,0 0 0,0 1 0,0-1-1,1 0 1,-1 0 0,0 0 0,0 0 0,1 0-1,-1 0 1,0 0 0,0 0 0,1-1 0,-1 1-1,0 0 1,0-1 0,2 0 0,2 0-304,1 0 1,-1-1 0,1 0 0,-1 0-1,1 0 1,-1 0 0,7-6-1,-3 2-538,-1-1-1,0 0 1,0-1-1,-1 0 1,0 0-1,0-1 1,-1 0-1,0 0 1,-1 0-1,0-1 1,-1 1-1,7-20 1,-11 28 1048,-4 13 4337,-6 11-2157,6-16-1774,1 0 0,0-1-1,1 1 1,-1 0-1,1 0 1,1 1-1,-1-1 1,0 12 0,3-18-665,-1-1 1,0 1-1,0-1 1,0 0 0,1 1-1,-1-1 1,0 0 0,0 1-1,1-1 1,-1 0 0,0 1-1,1-1 1,-1 0-1,0 1 1,1-1 0,-1 0-1,0 0 1,1 0 0,-1 1-1,1-1 1,-1 0 0,1 0-1,-1 0 1,0 0-1,1 0 1,-1 0 0,1 0-1,-1 0 1,1 0 0,-1 0-1,1 0 1,-1 0 0,0 0-1,1 0 1,-1 0-1,1 0 1,-1 0 0,1-1-1,0 1 1,11-7-10057,-5-7-7414</inkml:trace>
</inkml:ink>
</file>

<file path=ppt/ink/ink5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5:37.304"/>
    </inkml:context>
    <inkml:brush xml:id="br0">
      <inkml:brushProperty name="width" value="0.025" units="cm"/>
      <inkml:brushProperty name="height" value="0.025" units="cm"/>
      <inkml:brushProperty name="color" value="#E71224"/>
    </inkml:brush>
  </inkml:definitions>
  <inkml:trace contextRef="#ctx0" brushRef="#br0">16 16 17168,'0'0'7805,"-3"9"-7095,2-5-622,-11 39 463,12-41-549,0-1-1,0 0 0,0 1 1,0-1-1,0 0 0,1 1 1,-1-1-1,0 0 0,1 0 1,-1 1-1,0-1 0,1 0 1,0 0-1,-1 0 0,1 0 1,0 0-1,-1 0 0,1 1 1,0-2-1,0 1 0,0 0 1,0 0-1,0 0 0,0 0 1,0-1-1,0 1 0,0 0 1,0-1-1,1 1 0,-1-1 1,0 1-1,0-1 0,0 0 1,1 1-1,-1-1 0,3 0 1,1 1-64,1-1 0,-1 0 1,1 0-1,-1-1 1,1 1-1,-1-1 0,0 0 1,1-1-1,-1 1 0,0-1 1,0 0-1,0-1 1,6-3-1,3-3-334,0-1 1,23-23-1,2-1 97,-39 34 297,0 0 1,0-1-1,1 1 1,-1 0-1,0 0 1,0 0-1,0 0 1,1 0-1,-1 0 1,0 0-1,0 0 1,0 0-1,1-1 1,-1 1-1,0 0 1,0 0-1,0 0 1,1 0-1,-1 0 1,0 0-1,0 0 1,0 1-1,1-1 1,-1 0-1,0 0 0,0 0 1,0 0-1,1 0 1,-1 0-1,0 0 1,0 0-1,0 0 1,0 1-1,1-1 1,-1 0-1,0 0 1,0 0-1,0 0 1,0 0-1,0 1 1,0-1-1,1 0 1,-1 0-1,0 0 1,0 1-1,0-1 1,0 0-1,0 0 1,0 1-1,4 18-174,-4 31-174,0-41 316,0-1-17,1 15-1018,2-9-2460,4-6-4639</inkml:trace>
</inkml:ink>
</file>

<file path=ppt/ink/ink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7:31.129"/>
    </inkml:context>
    <inkml:brush xml:id="br0">
      <inkml:brushProperty name="width" value="0.025" units="cm"/>
      <inkml:brushProperty name="height" value="0.025" units="cm"/>
    </inkml:brush>
  </inkml:definitions>
  <inkml:trace contextRef="#ctx0" brushRef="#br0">153 44 4228,'2'-1'589,"0"0"0,-1-1 0,1 1 0,-1 0 1,1 0-1,-1-1 0,0 1 0,1-1 0,-1 1 0,0-1 0,0 0 0,0 1 0,0-1 1,-1 0-1,1 0 0,0 0 0,-1 1 0,1-1 0,-1 0 0,1-2 0,-1 3-373,-1 1 0,1-1 0,0 1-1,-1-1 1,1 1 0,0-1 0,-1 1 0,1-1-1,0 1 1,-1 0 0,1-1 0,-1 1-1,1 0 1,-1-1 0,1 1 0,-1 0 0,1-1-1,-1 1 1,1 0 0,-1 0 0,1 0-1,-1 0 1,1-1 0,-2 1 0,-25 2 72,17 0-267,1 1 0,0 1 0,1-1 0,-1 2 0,1-1 0,0 1 0,0 0 0,0 1 0,0 0 0,1 0 0,0 1 0,1-1 0,-11 14 0,17-19-20,-1 0-1,1 0 1,-1-1 0,1 1-1,0 0 1,-1 0 0,1 0-1,0 0 1,0 0 0,0 0-1,-1 0 1,1 0-1,0 0 1,0 0 0,1 0-1,-1 0 1,0 0 0,0 0-1,0 0 1,1 0 0,-1 0-1,0 0 1,1 0 0,-1 0-1,1-1 1,-1 1 0,1 0-1,-1 0 1,1 0 0,0-1-1,-1 1 1,1 0-1,0-1 1,0 1 0,-1 0-1,1-1 1,0 1 0,0-1-1,0 1 1,0-1 0,0 0-1,0 1 1,0-1 0,-1 0-1,3 0 1,59 11 57,-37-7-45,-18-3-2,0 1-1,-1 1 0,0-1 0,0 1 0,0 0 0,0 0 1,0 1-1,0 0 0,-1 0 0,0 0 0,0 1 0,5 4 1,-9-7 0,1 0 0,-1 0 0,1 1 0,-1-1 0,0 0 0,0 0 0,0 1 0,0-1 0,0 0 0,-1 1 0,1-1 0,-1 1 0,0-1 0,1 1 0,-1-1 0,0 1 0,-1-1 0,1 1 0,0-1 0,-1 0 0,1 1 0,-1-1 0,0 1 0,1-1 0,-1 0 0,-1 1 0,1-1 0,0 0 0,0 0 0,-1 0 0,1 0 0,-1 0 0,0 0 0,1-1 0,-5 4 0,1 1 203,-1 0 0,0 0 0,-1-1 0,0 1 0,1-1 0,-2-1 0,1 1 0,0-1 0,-1-1 0,0 1 0,0-2 0,0 1 1,0-1-1,0 0 0,0 0 0,-1-1 0,1 0 0,-1-1 0,1 0 0,-13-1 0,20 1-274,1 0 1,-1 0 0,0 0-1,0-1 1,0 1-1,0 0 1,0 0-1,0-1 1,1 1-1,-1-1 1,0 1 0,0-1-1,0 1 1,1-1-1,-1 1 1,0-1-1,1 0 1,-1 1-1,1-1 1,-1 0 0,1 0-1,-1 1 1,1-1-1,-1 0 1,1 0-1,-1 0 1,1 0-1,0 0 1,0 1 0,0-1-1,-1 0 1,1 0-1,0 0 1,0 0-1,0 0 1,0 0-1,0 0 1,1 0 0,-1 0-1,0 1 1,0-1-1,1 0 1,-1 0-1,1-1 1,0-2-1006,1 0 0,0 0 0,0 0 0,1 0 0,-1 0 0,1 1 0,5-6 0,9-8-5928</inkml:trace>
</inkml:ink>
</file>

<file path=ppt/ink/ink5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5:38.313"/>
    </inkml:context>
    <inkml:brush xml:id="br0">
      <inkml:brushProperty name="width" value="0.025" units="cm"/>
      <inkml:brushProperty name="height" value="0.025" units="cm"/>
      <inkml:brushProperty name="color" value="#E71224"/>
    </inkml:brush>
  </inkml:definitions>
  <inkml:trace contextRef="#ctx0" brushRef="#br0">0 54 14414,'0'0'10020,"7"-8"-8536,-5 4-1356,1 0 0,0 1 0,0 0-1,0-1 1,0 1 0,1 0 0,0 1 0,-1-1 0,1 1 0,0 0 0,0 0 0,0 0-1,0 0 1,0 0 0,1 1 0,-1 0 0,1 0 0,-1 0 0,0 1 0,1-1 0,-1 1-1,9 1 1,-9-2-103,0 1 1,-1 0-1,1 1 0,0-1 0,0 1 0,0-1 0,-1 1 0,1 0 0,0 0 0,-1 1 1,1-1-1,-1 1 0,0 0 0,1 0 0,3 3 0,-5-3-25,0 1 0,0 0 0,0-1 0,-1 1 0,1 0 0,-1 0 0,0 0 0,0 0-1,0 0 1,0 0 0,0 0 0,-1 0 0,0 0 0,1 0 0,-1 0 0,0 1 0,0-1 0,-1 0 0,0 5 0,-1 0 19,0 0 0,-1 0 1,0 0-1,-1 0 1,0 0-1,0-1 0,0 1 1,-1-1-1,0 0 0,-1-1 1,1 1-1,-1-1 0,0 0 1,-9 6-1,-29 34 59,43-45-79,0 0 1,1-1-1,-1 1 1,1 0-1,-1-1 1,1 1-1,-1 0 1,1 0-1,-1-1 1,1 1-1,0 0 1,-1 0-1,1 0 1,0 0-1,0-1 0,-1 1 1,1 0-1,0 0 1,0 0-1,0 0 1,0 0-1,0 0 1,0 0-1,1-1 1,-1 1-1,0 0 1,0 0-1,1 0 0,0 1 1,0-1-14,0 0 0,1 1 1,-1-1-1,1-1 0,-1 1 0,1 0 0,-1 0 1,1 0-1,0-1 0,-1 1 0,1-1 0,0 1 1,0-1-1,1 0 0,71 0-1637,-66 0 1085,7-2-810,0 0-1,0 0 0,0-2 0,25-8 1,23-16-6400,-7-2-4369</inkml:trace>
</inkml:ink>
</file>

<file path=ppt/ink/ink5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5:38.686"/>
    </inkml:context>
    <inkml:brush xml:id="br0">
      <inkml:brushProperty name="width" value="0.025" units="cm"/>
      <inkml:brushProperty name="height" value="0.025" units="cm"/>
      <inkml:brushProperty name="color" value="#E71224"/>
    </inkml:brush>
  </inkml:definitions>
  <inkml:trace contextRef="#ctx0" brushRef="#br0">165 45 16912,'0'0'3112,"-11"2"-325,4-1-2554,1 0 1,0 0-1,-1 1 1,1 0-1,0 1 1,0-1-1,0 1 1,0 1-1,0-1 1,1 1-1,-1 0 1,1 0-1,0 0 1,0 1-1,1 0 1,-1 0-1,1 0 1,-6 9-1,3-2 209,0 1 1,1 0-1,0 0 0,-5 18 0,10-26-344,0-1 0,0 1 1,0-1-1,0 1 0,1 0 0,0-1 0,0 1 0,1 4 1,-1-7-79,0-1 0,1 1 0,-1-1 1,1 1-1,-1-1 0,1 1 0,0-1 1,-1 1-1,1-1 0,0 0 1,0 0-1,0 1 0,0-1 0,0 0 1,0 0-1,1 0 0,-1 0 0,0 0 1,0 0-1,1 0 0,-1-1 1,4 2-1,1 1 1,1-2 0,0 1 0,0-1 0,0 0 0,0 0-1,0 0 1,0-1 0,0-1 0,0 1 0,0-1 0,0 0 0,0 0 0,-1-1 0,1 0 0,0 0 0,-1-1 0,1 0 0,-1 0 0,0-1 0,0 1 0,0-1 0,6-5 0,-6 3 28,1 1 0,-1-1 0,0-1 0,-1 1 0,0-1 1,0 0-1,0 0 0,0 0 0,-1-1 0,-1 1 0,1-1 0,-1 0 1,-1 0-1,1-1 0,-1 1 0,-1 0 0,2-16 0,-3 16 33,-1 1-1,0-1 0,0 1 0,0-1 0,-1 1 1,0 0-1,-6-14 0,7 19-98,0 1 1,1-1-1,-1 1 0,0-1 0,0 1 1,0-1-1,0 1 0,0 0 0,0-1 1,0 1-1,0 0 0,0 0 0,-1 0 1,1-1-1,-1 2 0,1-1 1,-1 0-1,1 0 0,-1 0 0,1 1 1,-1-1-1,1 1 0,-1-1 0,0 1 1,0-1-1,1 1 0,-1 0 0,0 0 1,1 0-1,-1 0 0,0 0 0,0 1 1,1-1-1,-1 0 0,0 1 0,1-1 1,-1 1-1,1 0 0,-1-1 1,1 1-1,-3 1 0,2 0-262,1 0 0,-1 0-1,0 0 1,1 0 0,-1 0-1,1 0 1,-1 0 0,1 0 0,0 1-1,0-1 1,0 0 0,1 1 0,-1-1-1,0 1 1,1-1 0,0 1 0,-1-1-1,1 1 1,0 4 0,0-5-430,0 0 0,0 0 0,1 0 0,-1 0 0,0 0 0,1 0 0,-1 0 0,1 0 1,0 0-1,0 0 0,-1 0 0,1 0 0,0-1 0,1 1 0,1 2 0,12 6-9199</inkml:trace>
</inkml:ink>
</file>

<file path=ppt/ink/ink5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5:39.183"/>
    </inkml:context>
    <inkml:brush xml:id="br0">
      <inkml:brushProperty name="width" value="0.025" units="cm"/>
      <inkml:brushProperty name="height" value="0.025" units="cm"/>
      <inkml:brushProperty name="color" value="#E71224"/>
    </inkml:brush>
  </inkml:definitions>
  <inkml:trace contextRef="#ctx0" brushRef="#br0">0 1 13164,'0'0'14766,"59"8"-13837,-26-5-576,5-1-289,3-2 0,0 0-1089,-5 0-2819,-3-12-4035</inkml:trace>
</inkml:ink>
</file>

<file path=ppt/ink/ink5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5:39.543"/>
    </inkml:context>
    <inkml:brush xml:id="br0">
      <inkml:brushProperty name="width" value="0.025" units="cm"/>
      <inkml:brushProperty name="height" value="0.025" units="cm"/>
      <inkml:brushProperty name="color" value="#E71224"/>
    </inkml:brush>
  </inkml:definitions>
  <inkml:trace contextRef="#ctx0" brushRef="#br0">200 1 16335,'0'0'13272,"5"10"-12733,-4-6-504,1-2-22,0 1 0,-1 0 0,0 0 0,1 0 0,-1 0 0,0 0 0,-1 0 0,1 0 0,0 0 0,-1 0 0,0 1 0,0-1 0,0 0 0,0 0 0,0 0 0,-1 0 0,1 1 0,-1-1 0,0 0 0,0 0 0,0 0 0,0 0 0,-1 0 0,1-1 1,-3 4-1,-2 4 4,-69 89 142,65-87-152,-1 0 0,0-1 0,-1 0 0,0-1 0,-21 14 0,32-23-130,1-1 0,-1 0 0,1 1 0,-1-1 0,1 0 0,-1 1 0,1-1 0,-1 0 0,1 0 0,-1 1 0,1-1-1,-1 0 1,0 0 0,1 0 0,-1 0 0,1 0 0,-1 0 0,0 0 0,1 0 0,-1 0 0,1 0 0,-1 0 0,1 0-1,-1 0 1,0-1 0,1 1 0,-1 0 0,1 0 0,-1-1 0,1 1 0,-1 0 0,1-1 0,-1 1 0,1-1 0,-7-18-6538,5 14 5597,-5-22-6527</inkml:trace>
</inkml:ink>
</file>

<file path=ppt/ink/ink5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5:39.914"/>
    </inkml:context>
    <inkml:brush xml:id="br0">
      <inkml:brushProperty name="width" value="0.025" units="cm"/>
      <inkml:brushProperty name="height" value="0.025" units="cm"/>
      <inkml:brushProperty name="color" value="#E71224"/>
    </inkml:brush>
  </inkml:definitions>
  <inkml:trace contextRef="#ctx0" brushRef="#br0">1 0 16624,'0'0'8392,"53"51"-6663,-26-32-447,2 0-770,4 3-384,5-1-192,1-2-1922,1-5-2338,3-5-3171</inkml:trace>
  <inkml:trace contextRef="#ctx0" brushRef="#br0" timeOffset="1">693 5 19218,'0'0'10666,"75"24"-10634,-44-21-672,-2-2-1154,-4 0-768,-8-1-1218,-10 1-608</inkml:trace>
</inkml:ink>
</file>

<file path=ppt/ink/ink5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5:40.286"/>
    </inkml:context>
    <inkml:brush xml:id="br0">
      <inkml:brushProperty name="width" value="0.025" units="cm"/>
      <inkml:brushProperty name="height" value="0.025" units="cm"/>
      <inkml:brushProperty name="color" value="#E71224"/>
    </inkml:brush>
  </inkml:definitions>
  <inkml:trace contextRef="#ctx0" brushRef="#br0">1 0 12492,'0'0'12428,"37"49"-11628,-1-49-575,6 0-161,-2 0-481,4-1-2882,1-9-4741</inkml:trace>
</inkml:ink>
</file>

<file path=ppt/ink/ink5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5:40.646"/>
    </inkml:context>
    <inkml:brush xml:id="br0">
      <inkml:brushProperty name="width" value="0.025" units="cm"/>
      <inkml:brushProperty name="height" value="0.025" units="cm"/>
      <inkml:brushProperty name="color" value="#E71224"/>
    </inkml:brush>
  </inkml:definitions>
  <inkml:trace contextRef="#ctx0" brushRef="#br0">207 5 13645,'0'0'7746,"-12"-2"-6075,7 1-1538,0 0-1,-1 1 1,1-1 0,0 1-1,-1 0 1,1 1 0,0-1-1,-1 1 1,1 0 0,0 0-1,-1 1 1,1-1 0,0 1 0,0 0-1,0 1 1,1-1 0,-1 1-1,1 0 1,-1 0 0,-4 5-1,1 0 210,0 0-1,1 0 0,0 0 0,0 1 0,1 0 0,0 1 0,1-1 0,0 1 0,0 0 0,1 0 1,0 1-1,1-1 0,0 1 0,1 0 0,0-1 0,1 1 0,0 0 0,1 15 0,0-24-329,1 1-1,-1 0 0,1 0 1,0 0-1,0-1 1,0 1-1,0 0 1,0-1-1,0 1 0,1-1 1,-1 1-1,1-1 1,0 0-1,-1 0 0,1 1 1,0-1-1,0 0 1,1-1-1,-1 1 0,5 3 1,-2-3 0,0 1 0,1-1 0,-1 0 0,1-1 0,-1 1 0,1-1-1,-1 0 1,1-1 0,0 1 0,8-1 0,-6-1-5,-1 1 0,1-1 0,-1-1 0,1 1 0,-1-1 0,0 0 0,14-7 0,-18 7-7,1 1 1,-1-1 0,0 0-1,1-1 1,-1 1 0,0-1 0,0 1-1,-1-1 1,1 0 0,-1 0-1,1 0 1,-1 0 0,0 0 0,0-1-1,1-3 1,-1 5-1,-2-1 0,1 1 0,0-1 0,0 1 0,-1-1 0,0 1 0,1-1 0,-1 1 0,0-1 0,0 1 0,0-1 0,-1 1 0,1-1 0,-1 0 0,1 1 0,-1 0 0,0-1 0,0 1 0,0-1 0,0 1 0,0 0 0,-1 0 0,1-1 0,-1 1 0,1 0 0,-1 1 0,0-1 0,0 0 0,0 0 0,0 1 0,0-1 0,-4-2 0,2 2 0,0 0 0,0 1 0,0-1 0,-1 1 0,1 0 0,0 0 0,0 0 0,-1 1 0,1-1 0,-1 1 0,1 0 0,0 1 0,-1-1 0,1 1 0,-1-1 0,1 1 0,0 1 0,0-1 0,-5 2 0,8-2-158,-1 0 1,1 0-1,-1-1 0,1 1 0,0 0 1,0 0-1,0 0 0,-1 0 0,1 1 1,0-1-1,0 0 0,0 0 1,1 1-1,-1-1 0,0 0 0,0 1 1,1-1-1,-1 1 0,1-1 0,-1 1 1,1 1-1,0-2 9,0 0 0,0 0 0,0 0 1,0 0-1,0-1 0,0 1 0,0 0 0,1 0 0,-1 0 0,0 0 0,1 0 0,-1 0 1,1-1-1,-1 1 0,1 0 0,-1 0 0,1-1 0,0 1 0,-1 0 0,1-1 1,0 1-1,-1-1 0,1 1 0,0-1 0,0 1 0,0-1 0,-1 1 0,1-1 0,0 0 1,0 1-1,0-1 0,0 0 0,0 0 0,0 0 0,1 0 0,26 2-4308,4-2-1666</inkml:trace>
  <inkml:trace contextRef="#ctx0" brushRef="#br0" timeOffset="1">560 0 18802,'0'0'9160,"-58"69"-7270,47-40-641,8 2-416,3 0-448,0 0-193,9-2-160,5-4 32,-1-4-577,1-2-896,-4-8-577,-5-2-1857</inkml:trace>
</inkml:ink>
</file>

<file path=ppt/ink/ink5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5:41.016"/>
    </inkml:context>
    <inkml:brush xml:id="br0">
      <inkml:brushProperty name="width" value="0.025" units="cm"/>
      <inkml:brushProperty name="height" value="0.025" units="cm"/>
      <inkml:brushProperty name="color" value="#E71224"/>
    </inkml:brush>
  </inkml:definitions>
  <inkml:trace contextRef="#ctx0" brushRef="#br0">0 152 11627,'0'0'13357,"81"4"-13133,-40-1-160,3-3-416,0 0-2115,-1 0-3586</inkml:trace>
  <inkml:trace contextRef="#ctx0" brushRef="#br0" timeOffset="1">743 1 14286,'0'0'9448,"-30"52"-7494,11-28-416,-4 4-641,0 3-577,-5 1-192,5-1-96,2-1 0,6-5 0,5-6 0,2-5-416,5-12-1282,3-10-8519</inkml:trace>
</inkml:ink>
</file>

<file path=ppt/ink/ink5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5:41.389"/>
    </inkml:context>
    <inkml:brush xml:id="br0">
      <inkml:brushProperty name="width" value="0.025" units="cm"/>
      <inkml:brushProperty name="height" value="0.025" units="cm"/>
      <inkml:brushProperty name="color" value="#E71224"/>
    </inkml:brush>
  </inkml:definitions>
  <inkml:trace contextRef="#ctx0" brushRef="#br0">0 1 18546,'0'0'8295,"40"58"-6213,-8-39-640,2 1-449,2 2-705,2-2-224,0-4-1377,-7-3-3139,-8-3-4517</inkml:trace>
</inkml:ink>
</file>

<file path=ppt/ink/ink5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5:44.041"/>
    </inkml:context>
    <inkml:brush xml:id="br0">
      <inkml:brushProperty name="width" value="0.025" units="cm"/>
      <inkml:brushProperty name="height" value="0.025" units="cm"/>
      <inkml:brushProperty name="color" value="#E71224"/>
    </inkml:brush>
  </inkml:definitions>
  <inkml:trace contextRef="#ctx0" brushRef="#br0">63 8 3299,'0'0'2338,"-50"-4"-2946,47 1 384,-1 2-321,1 1-96,0 0-384</inkml:trace>
</inkml:ink>
</file>

<file path=ppt/ink/ink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7:31.968"/>
    </inkml:context>
    <inkml:brush xml:id="br0">
      <inkml:brushProperty name="width" value="0.025" units="cm"/>
      <inkml:brushProperty name="height" value="0.025" units="cm"/>
    </inkml:brush>
  </inkml:definitions>
  <inkml:trace contextRef="#ctx0" brushRef="#br0">74 1 19346,'0'0'2766,"-4"10"-1507,-14 50 174,3 0 0,2 1 0,3 1 0,-3 69 0,13-236-661,0 62-981,0 37-94,0 14-150,0-6 447,0 0 0,0 0-1,1 1 1,-1-1-1,1 0 1,-1 0 0,1 1-1,0-1 1,0 0-1,0 0 1,0 0 0,0 0-1,0 0 1,1 0-1,-1-1 1,1 1 0,-1 0-1,1-1 1,0 1-1,-1-1 1,1 1 0,0-1-1,0 0 1,0 0-1,0 0 1,0 0 0,0 0-1,0 0 1,1-1-1,-1 1 1,0-1 0,0 1-1,1-1 1,-1 0-1,0 0 1,4 0 0,1 0 16,-1 0 0,0 0 0,0-1 0,0 0 0,1 0 0,-1-1 0,0 0 0,0 0 0,-1 0 0,1 0 0,0-1 0,9-6 0,-9 5 17,0-1 0,0 0 1,-1 0-1,0 0 1,0 0-1,0-1 0,0 0 1,-1 0-1,0 0 1,0-1-1,-1 1 0,1-1 1,-2 0-1,5-11 1,-29 57-279,16-26 263,0 0-1,1 0 1,1 0 0,0 1 0,1 0 0,1 0 0,0 0 0,-1 22 0,3-35-7,0 0 1,0 0 0,1 1 0,-1-1 0,0 0 0,0 0 0,1 0-1,-1 1 1,0-1 0,1 0 0,-1 0 0,1 0 0,-1 0 0,1 0-1,0 0 1,0 0 0,-1 0 0,1 0 0,0 0 0,0 0 0,0 0 0,0 0-1,0-1 1,0 1 0,0 0 0,2 0 0,-1 0 12,1-1-1,0 1 1,-1-1 0,1 0 0,0 0 0,0 0 0,-1 0-1,1 0 1,0 0 0,0-1 0,4 0 0,1-2 31,1 0 0,-1 0 0,0 0 0,0-1 0,0 0 0,12-10 0,-11 7-36,0 0 1,-1-1-1,0 0 1,-1 0-1,0-1 1,0 0-1,-1 0 1,0-1-1,-1 1 1,0-1-1,0-1 1,-1 1-1,0-1 1,-1 1-1,0-1 1,1-17-1,-4 33-85,-1 1 0,0-1-1,0 1 1,0-1 0,-1 0 0,-4 9-1,4-9 83,0 0 0,0-1 0,1 1 0,0 0 0,-1 0 0,1 0 1,1 0-1,-1 0 0,1 10 0,1-15 0,-1 1 1,1 0-1,-1-1 1,1 1-1,-1-1 1,1 1 0,-1-1-1,1 0 1,-1 1-1,1-1 1,0 1-1,-1-1 1,1 0-1,0 0 1,-1 1-1,1-1 1,0 0 0,-1 0-1,1 0 1,0 0-1,-1 0 1,1 0-1,0 0 1,0 0-1,-1 0 1,1 0-1,0 0 1,-1 0-1,1-1 1,0 1 0,24-6 249,-17 1-262,0-1 1,0 1-1,-1-1 1,0-1-1,0 1 0,-1-1 1,0 0-1,0-1 1,8-13-1,-14 20-46,-9 27-433,3-14 471,1 0 0,0 0 0,1 1 0,0 0 0,1 0 0,0 0 0,-1 22 0,5-34-653,0-1 0,0 0 0,1 0 0,-1 1-1,0-1 1,0 0 0,0 0 0,0 0 0,1-1 0,-1 1-1,0 0 1,0 0 0,0-1 0,0 1 0,0 0 0,0-1-1,0 1 1,0-1 0,0 0 0,0 1 0,1-2 0,6-9-11301</inkml:trace>
</inkml:ink>
</file>

<file path=ppt/ink/ink5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5:44.398"/>
    </inkml:context>
    <inkml:brush xml:id="br0">
      <inkml:brushProperty name="width" value="0.025" units="cm"/>
      <inkml:brushProperty name="height" value="0.025" units="cm"/>
      <inkml:brushProperty name="color" value="#E71224"/>
    </inkml:brush>
  </inkml:definitions>
  <inkml:trace contextRef="#ctx0" brushRef="#br0">1 1 352,'0'0'545</inkml:trace>
</inkml:ink>
</file>

<file path=ppt/ink/ink5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5:44.961"/>
    </inkml:context>
    <inkml:brush xml:id="br0">
      <inkml:brushProperty name="width" value="0.025" units="cm"/>
      <inkml:brushProperty name="height" value="0.025" units="cm"/>
      <inkml:brushProperty name="color" value="#E71224"/>
    </inkml:brush>
  </inkml:definitions>
  <inkml:trace contextRef="#ctx0" brushRef="#br0">0 1 1986,'0'0'640</inkml:trace>
</inkml:ink>
</file>

<file path=ppt/ink/ink5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5:45.442"/>
    </inkml:context>
    <inkml:brush xml:id="br0">
      <inkml:brushProperty name="width" value="0.025" units="cm"/>
      <inkml:brushProperty name="height" value="0.025" units="cm"/>
      <inkml:brushProperty name="color" value="#E71224"/>
    </inkml:brush>
  </inkml:definitions>
  <inkml:trace contextRef="#ctx0" brushRef="#br0">0 69 4420,'0'0'5942,"10"-4"-5318,60-28 2259,-21 0 6587,-79 35-5444,24 0-4020,-1 0 33,0 0 0,0 0 0,-1 1 0,2 0-1,-1 1 1,0-1 0,1 1 0,0 0 0,-7 8 0,13-12-35,0-1 0,1 1 0,-1-1 0,0 1 0,0-1 0,0 1 0,1-1 1,-1 1-1,0-1 0,1 1 0,-1-1 0,0 1 0,1-1 0,-1 0 0,0 1 1,1-1-1,-1 0 0,1 1 0,-1-1 0,1 0 0,-1 1 0,1-1 0,-1 0 1,1 0-1,-1 0 0,1 0 0,-1 1 0,1-1 0,-1 0 0,1 0 0,-1 0 1,1 0-1,-1 0 0,1 0 0,-1 0 0,1 0 0,-1 0 0,1-1 0,0 1 1,0 0-1,35 0 192,-29 0-177,-4 0-35,0 0 0,-1 1 1,1-1-1,0 1 0,0 0 0,0 0 1,-1 0-1,1 0 0,0 0 0,-1 0 1,1 1-1,-1-1 0,0 1 0,1 0 1,-1 0-1,0-1 0,0 2 1,0-1-1,3 4 0,-4-4 10,0-1 0,-1 1 0,1-1 0,0 1 0,-1-1 0,1 1-1,-1 0 1,1-1 0,-1 1 0,0 0 0,1-1 0,-1 1 0,0 0 0,0-1 0,-1 1 0,1 0 0,0-1 0,0 1-1,-1 0 1,1-1 0,-1 1 0,1-1 0,-1 1 0,0 0 0,0-1 0,0 0 0,0 1 0,0-1 0,0 0 0,0 1 0,0-1-1,0 0 1,-1 0 0,1 0 0,-2 2 0,-2-1 207,0 1 1,0-1-1,-1 0 0,1-1 1,0 1-1,0-1 0,-1 0 0,1 0 1,-1 0-1,1-1 0,-1 0 1,1 0-1,-8-1 0,-5 0-526</inkml:trace>
</inkml:ink>
</file>

<file path=ppt/ink/ink5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5:46.438"/>
    </inkml:context>
    <inkml:brush xml:id="br0">
      <inkml:brushProperty name="width" value="0.025" units="cm"/>
      <inkml:brushProperty name="height" value="0.025" units="cm"/>
      <inkml:brushProperty name="color" value="#E71224"/>
    </inkml:brush>
  </inkml:definitions>
  <inkml:trace contextRef="#ctx0" brushRef="#br0">92 37 5125,'0'0'8675,"9"-6"-5857,27-19-479,-31 19 3171,-13 7-4281,-14 6-1173,3 3 349,11-7-137,0 1 1,0 0-1,1 0 0,-1 1 0,1 0 0,0 0 1,1 1-1,-11 10 0,16-15-260,1 0-1,0 0 1,0-1 0,-1 1 0,1 0-1,0 0 1,0 0 0,0 0-1,0 0 1,0-1 0,0 1-1,0 0 1,0 0 0,0 0 0,1 0-1,-1 0 1,0-1 0,1 1-1,-1 0 1,0 0 0,1 0 0,-1-1-1,1 1 1,-1 0 0,1-1-1,-1 1 1,1 0 0,0-1-1,-1 1 1,1-1 0,0 1 0,-1-1-1,1 1 1,0-1 0,0 1-1,-1-1 1,1 0 0,0 0 0,0 1-1,0-1 1,0 0 0,-1 0-1,1 0 1,1 0 0,53 12 31,-37-9-121,-16-3 65,0 0 0,0 1 0,0-1-1,0 1 1,0 0 0,0-1 0,0 1-1,0 0 1,-1 0 0,1 0 0,0 0-1,-1 1 1,1-1 0,-1 0 0,1 1-1,-1-1 1,1 1 0,-1-1 0,0 1-1,0 0 1,0 0 0,0-1-1,0 1 1,0 0 0,-1 0 0,2 4-1,-2-4 51,0 0 0,0 0 0,-1 0 0,1 0 0,-1 0 0,1 0 0,-1 0-1,0 0 1,1 0 0,-1-1 0,0 1 0,0 0 0,-1 0 0,1-1 0,0 1-1,0 0 1,-1-1 0,1 0 0,-1 1 0,0-1 0,1 0 0,-1 0 0,0 1-1,1-2 1,-1 1 0,-4 2 0,-48 16 1237,50-17-1548,0-1 0,0-1 0,0 1 0,0 0 0,0-1 0,0 0 0,0 0 0,0 0 0,0 0 0,0-1 0,0 1 0,-5-3 1,5-3-6759,4-8-7533</inkml:trace>
</inkml:ink>
</file>

<file path=ppt/ink/ink5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5:47.856"/>
    </inkml:context>
    <inkml:brush xml:id="br0">
      <inkml:brushProperty name="width" value="0.025" units="cm"/>
      <inkml:brushProperty name="height" value="0.025" units="cm"/>
      <inkml:brushProperty name="color" value="#E71224"/>
    </inkml:brush>
  </inkml:definitions>
  <inkml:trace contextRef="#ctx0" brushRef="#br0">0 62 16111,'0'0'8072,"68"11"-6727,-28-11-352,8-2-544,2-10-353,0-3-32,-2-1 0,-10 2-545,-11 6-864,-14 3-481,-37 9-14061</inkml:trace>
</inkml:ink>
</file>

<file path=ppt/ink/ink5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5:48.219"/>
    </inkml:context>
    <inkml:brush xml:id="br0">
      <inkml:brushProperty name="width" value="0.025" units="cm"/>
      <inkml:brushProperty name="height" value="0.025" units="cm"/>
      <inkml:brushProperty name="color" value="#E71224"/>
    </inkml:brush>
  </inkml:definitions>
  <inkml:trace contextRef="#ctx0" brushRef="#br0">0 40 13901,'0'0'12364,"83"9"-10763,-43-16-864,4-1-481,-2 3-192,1 2-192,-5-1-1537,-3-1-1955,-8-2-3266,-1-2-4773</inkml:trace>
</inkml:ink>
</file>

<file path=ppt/ink/ink5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5:48.590"/>
    </inkml:context>
    <inkml:brush xml:id="br0">
      <inkml:brushProperty name="width" value="0.025" units="cm"/>
      <inkml:brushProperty name="height" value="0.025" units="cm"/>
      <inkml:brushProperty name="color" value="#E71224"/>
    </inkml:brush>
  </inkml:definitions>
  <inkml:trace contextRef="#ctx0" brushRef="#br0">1 1 15567,'0'0'6432,"10"0"-4430,32 1-288,1 2 0,43 8-1,-75-8-1652,-3-2-50,0 0 0,0 1 0,-1 0 0,1 0 0,0 1 0,7 4 0,-14-7-3,1 1 0,-1 0 0,0 0 0,0 0 1,0 0-1,0 0 0,0 0 0,0 1 0,0-1 0,0 0 1,0 0-1,-1 1 0,1-1 0,0 0 0,-1 1 0,1-1 1,-1 1-1,0-1 0,1 0 0,-1 1 0,0-1 1,0 1-1,0-1 0,0 1 0,0-1 0,0 1 0,0-1 1,-1 1-1,1-1 0,0 1 0,-1-1 0,1 1 0,-1-1 1,0 0-1,1 1 0,-1-1 0,0 0 0,0 0 0,-1 2 1,-12 16 176,-1 0 1,0-1-1,-2 0 1,0-2-1,-23 19 1,-28 28-2,65-61-375,-24 28 281,12-9-6059</inkml:trace>
</inkml:ink>
</file>

<file path=ppt/ink/ink5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5:49.500"/>
    </inkml:context>
    <inkml:brush xml:id="br0">
      <inkml:brushProperty name="width" value="0.025" units="cm"/>
      <inkml:brushProperty name="height" value="0.025" units="cm"/>
      <inkml:brushProperty name="color" value="#E71224"/>
    </inkml:brush>
  </inkml:definitions>
  <inkml:trace contextRef="#ctx0" brushRef="#br0">65 5 17168,'0'0'4426,"9"-2"-2051,-8 2-2287,0-1-1,0 1 0,1-1 1,-1 1-1,0 0 1,1 0-1,-1 0 0,1 0 1,-1 0-1,0 0 0,1 0 1,-1 0-1,0 0 1,1 0-1,-1 1 0,0-1 1,1 1-1,-1-1 0,0 1 1,0-1-1,0 1 1,1 0-1,-1 0 0,0-1 1,0 1-1,0 0 0,0 0 1,0 0-1,0 0 1,0 2-1,0 1 27,0 0-1,-1 0 1,0 0-1,0 0 1,0 0 0,0 1-1,-1-1 1,0 0-1,1 0 1,-2 0-1,1 0 1,-3 7 0,-37 85 237,29-72-315,1 0 0,2 1-1,0 0 1,1 1 0,-5 34 0,13-59-24,-1 1 1,1-1 0,0 0 0,0 1 0,0-1-1,0 1 1,0-1 0,0 0 0,0 1 0,0-1-1,1 0 1,-1 1 0,0-1 0,1 0 0,-1 0-1,1 1 1,0-1 0,-1 0 0,1 0 0,0 0-1,0 0 1,-1 0 0,1 0 0,0 0 0,0 0 0,0 0-1,0 0 1,1 0 0,0 0 0,1 0 19,0 0-1,0 0 1,0-1 0,1 0-1,-1 0 1,0 0 0,0 0 0,0 0-1,0 0 1,0-1 0,0 1 0,5-3-1,6-1-464,-1-1-1,1-1 0,-1-1 0,22-13 1,-25 13-1577,-1 1 1,0-2-1,0 0 1,8-9 0,2-10-8439</inkml:trace>
</inkml:ink>
</file>

<file path=ppt/ink/ink5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5:49.853"/>
    </inkml:context>
    <inkml:brush xml:id="br0">
      <inkml:brushProperty name="width" value="0.025" units="cm"/>
      <inkml:brushProperty name="height" value="0.025" units="cm"/>
      <inkml:brushProperty name="color" value="#E71224"/>
    </inkml:brush>
  </inkml:definitions>
  <inkml:trace contextRef="#ctx0" brushRef="#br0">75 0 16688,'0'0'5317,"-42"59"-2883,30-32-832,1 3-641,5 0-257,2 0-480,4 0-224,0-3-896,12-5-1667,4-7-2049,1-9-2947</inkml:trace>
</inkml:ink>
</file>

<file path=ppt/ink/ink5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5:50.318"/>
    </inkml:context>
    <inkml:brush xml:id="br0">
      <inkml:brushProperty name="width" value="0.025" units="cm"/>
      <inkml:brushProperty name="height" value="0.025" units="cm"/>
      <inkml:brushProperty name="color" value="#E71224"/>
    </inkml:brush>
  </inkml:definitions>
  <inkml:trace contextRef="#ctx0" brushRef="#br0">90 0 17264,'0'0'6214,"-34"62"-5765,21-21 191,5 9-95,-3 4-289,2 4-96,2-3-32,2-1-64,2-5 0,3-6-64,0-9-704,10-7-1122,1-9-1954,3-4-3234</inkml:trace>
</inkml:ink>
</file>

<file path=ppt/ink/ink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7:32.668"/>
    </inkml:context>
    <inkml:brush xml:id="br0">
      <inkml:brushProperty name="width" value="0.025" units="cm"/>
      <inkml:brushProperty name="height" value="0.025" units="cm"/>
    </inkml:brush>
  </inkml:definitions>
  <inkml:trace contextRef="#ctx0" brushRef="#br0">1 190 13196,'0'0'9492,"8"-4"-7645,0-1-1625,1 0-1,-1 0 1,0-1-1,-1 1 1,1-2-1,-1 1 1,0-1 0,-1 0-1,0-1 1,0 1-1,0-1 1,-1-1-1,0 1 1,-1-1-1,0 1 1,0-1-1,-1 0 1,0-1 0,-1 1-1,0 0 1,2-14-1,-4 23-215,0 0-1,0 0 1,0-1-1,0 1 1,0 0 0,0 0-1,0-1 1,0 1-1,0 0 1,0 0-1,0 0 1,0-1-1,0 1 1,0 0 0,0 0-1,0 0 1,0-1-1,0 1 1,0 0-1,-1 0 1,1 0-1,0-1 1,0 1 0,0 0-1,0 0 1,0 0-1,0 0 1,-1-1-1,1 1 1,0 0-1,0 0 1,0 0 0,-1 0-1,1 0 1,0 0-1,0-1 1,0 1-1,-1 0 1,1 0-1,0 0 1,0 0 0,0 0-1,-1 0 1,1 0-1,0 0 1,0 0-1,-1 0 1,-11 8-1,-8 16-85,19-22 81,-1 1 0,1-1 0,-1 1-1,1-1 1,0 1 0,0 0-1,0 0 1,0 0 0,1-1 0,-1 1-1,1 0 1,0 0 0,-1 0 0,2 0-1,-1 6 1,1-8-3,0 0 0,0 1 0,0-1 1,0 0-1,0 0 0,0 1 0,0-1 0,0 0 0,0 0 0,0 0 0,1 0 1,-1-1-1,0 1 0,1 0 0,-1 0 0,1-1 0,-1 1 0,1-1 0,-1 1 1,1-1-1,-1 0 0,1 0 0,-1 1 0,1-1 0,0 0 0,-1 0 0,1-1 1,1 1-1,15-1-232,-14 0 146,-1 1 0,0-1 1,0 1-1,0 0 0,0 0 0,1 0 1,-1 0-1,0 0 0,0 1 0,0-1 1,0 1-1,0 0 0,0 0 0,0 0 1,0 0-1,0 1 0,0-1 0,0 1 0,-1 0 1,6 4-1,-6-16 945,0 1 1,-1-1-1,0 0 0,0-13 1,-1 22-948,0 0 0,0 0 0,0 0 1,0 0-1,0 0 0,0 0 0,0 0 0,0 0 1,0 1-1,0-1 0,0 0 0,1 0 0,-1 0 0,0 0 1,1 0-1,-1 0 0,1 0 0,-1 0 0,1 0 1,-1 1-1,1-1 0,-1 0 0,2 0 0,16 6-7325,1 3 4553,38 4-8061,-22-9 7154</inkml:trace>
</inkml:ink>
</file>

<file path=ppt/ink/ink5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5:50.753"/>
    </inkml:context>
    <inkml:brush xml:id="br0">
      <inkml:brushProperty name="width" value="0.025" units="cm"/>
      <inkml:brushProperty name="height" value="0.025" units="cm"/>
      <inkml:brushProperty name="color" value="#E71224"/>
    </inkml:brush>
  </inkml:definitions>
  <inkml:trace contextRef="#ctx0" brushRef="#br0">1 1 16912,'0'0'10378,"51"2"-9706,-18-2-447,2 0-161,-1 0-32,-2 0-801,-9 0-2178,-7 0-2338,-10 0-2979</inkml:trace>
</inkml:ink>
</file>

<file path=ppt/ink/ink5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5:51.155"/>
    </inkml:context>
    <inkml:brush xml:id="br0">
      <inkml:brushProperty name="width" value="0.025" units="cm"/>
      <inkml:brushProperty name="height" value="0.025" units="cm"/>
      <inkml:brushProperty name="color" value="#E71224"/>
    </inkml:brush>
  </inkml:definitions>
  <inkml:trace contextRef="#ctx0" brushRef="#br0">1 1 18129,'0'0'9065,"59"32"-8585,-23-32-384,1 0-1089,1-1-2178,-3-12-3139</inkml:trace>
</inkml:ink>
</file>

<file path=ppt/ink/ink5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5:51.655"/>
    </inkml:context>
    <inkml:brush xml:id="br0">
      <inkml:brushProperty name="width" value="0.025" units="cm"/>
      <inkml:brushProperty name="height" value="0.025" units="cm"/>
      <inkml:brushProperty name="color" value="#E71224"/>
    </inkml:brush>
  </inkml:definitions>
  <inkml:trace contextRef="#ctx0" brushRef="#br0">1 42 14606,'8'-5'2429,"4"-1"-1729,0 0-1,1 1 1,0 1 0,0 0 0,0 0 0,0 2-1,1-1 1,-1 2 0,1 0 0,15 0 0,-27 2-676,-1-1 0,0 0-1,1 1 1,-1 0 0,1-1 0,-1 1 0,0 0 0,1 0 0,-1 0 0,0-1 0,0 2 0,1-1-1,-1 0 1,0 0 0,0 0 0,0 0 0,-1 1 0,1-1 0,0 0 0,0 1 0,-1-1 0,1 0-1,-1 1 1,1-1 0,-1 1 0,1-1 0,-1 1 0,0-1 0,0 1 0,0 0 0,0-1 0,0 1-1,0-1 1,-1 3 0,1 2 33,-1-1 1,1 1-1,-2-1 0,1 1 0,0-1 0,-1 0 0,0 0 0,-5 9 0,-3 0 102,-1 0-1,-22 21 1,23-26 319,0 1 1,1 0 0,0 0-1,1 1 1,-11 18 0,18-27-438,0-1 0,0 1 0,1 0 0,-1-1 0,0 1 0,1 0 0,-1 0 0,1 0 0,-1 0 0,1-1 0,0 1 0,0 0 0,0 0 0,0 0 0,0 0 0,0 0 0,0 0 0,1 0 0,-1-1 0,2 5 0,-1-5-51,0 0 0,1 1 0,-1-1 0,0 0 0,0 0 0,1 0 0,-1 0 0,1 0 0,-1 0 0,1 0 0,0 0 0,-1 0 0,1-1 0,0 1 0,-1-1 0,1 0 0,3 1 0,5 0-579,0-1 0,-1 0 0,1 0-1,0-1 1,-1-1 0,18-4-1,19-12-4284,3-7-3203</inkml:trace>
</inkml:ink>
</file>

<file path=ppt/ink/ink5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5:52.015"/>
    </inkml:context>
    <inkml:brush xml:id="br0">
      <inkml:brushProperty name="width" value="0.025" units="cm"/>
      <inkml:brushProperty name="height" value="0.025" units="cm"/>
      <inkml:brushProperty name="color" value="#E71224"/>
    </inkml:brush>
  </inkml:definitions>
  <inkml:trace contextRef="#ctx0" brushRef="#br0">285 1 17521,'0'0'1185,"-50"38"737,18-10-481,-1 3-768,-5 1 31,2 0-95,5-4-289,2-3-224,11-6-32,6-7 0,7-8-64,5-17-6918,0-7 1953,3 0-4003</inkml:trace>
  <inkml:trace contextRef="#ctx0" brushRef="#br0" timeOffset="1">26 103 7431,'0'0'12652,"62"32"-11787,-41-19-417,1 0-288,4-3-96,1-3-1185,1-4-2210,-1-3-5157</inkml:trace>
</inkml:ink>
</file>

<file path=ppt/ink/ink5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5:53.133"/>
    </inkml:context>
    <inkml:brush xml:id="br0">
      <inkml:brushProperty name="width" value="0.025" units="cm"/>
      <inkml:brushProperty name="height" value="0.025" units="cm"/>
      <inkml:brushProperty name="color" value="#E71224"/>
    </inkml:brush>
  </inkml:definitions>
  <inkml:trace contextRef="#ctx0" brushRef="#br0">125 2 10122,'0'0'16511,"-10"-1"-16292,-48 2 424,55-1-621,0 1 1,0-1-1,1 1 0,-1-1 0,0 1 0,1 0 0,-1 0 0,0 0 1,1 0-1,-1 1 0,1-1 0,0 1 0,-1-1 0,1 1 0,0 0 0,0 0 1,0 0-1,0 0 0,1 0 0,-1 0 0,0 0 0,1 1 0,-3 4 1,8-5-13,-1 0 0,1 0 0,0-1 0,0 0 0,0 1 0,0-1 1,0-1-1,0 1 0,0 0 0,0-1 0,6 0 0,1 1-3,-4 0-58,0 0 1,0 1-1,0 0 1,-1 0-1,1 1 1,6 2-1,-12-4 47,0 0-1,0-1 0,0 1 0,0 0 0,0 0 0,0 0 0,0-1 0,-1 1 0,1 0 0,0 0 0,0 0 0,-1 0 0,1 0 0,0 1 0,-1-1 0,1 0 0,-1 0 0,0 0 0,1 0 1,-1 1-1,0-1 0,0 0 0,1 0 0,-1 1 0,0-1 0,0 0 0,-1 0 0,1 1 0,0-1 0,0 0 0,-1 0 0,1 1 0,0-1 0,-1 0 0,1 0 0,-1 0 0,0 0 0,1 0 1,-1 0-1,0 0 0,0 0 0,-1 2 0,-2 1 230,0 0 0,0 0 0,-1 0 0,0-1 0,1 1 0,-1-1 0,0-1 0,-7 4 0,9-4-121,1-1 1,-1 0-1,1 0 0,-1 0 0,0 0 0,0 0 0,1-1 0,-1 1 0,0-1 0,0 1 1,0-1-1,1 0 0,-1 0 0,0-1 0,0 1 0,0 0 0,0-1 0,-4-1 1,6-9-7488,4 4 469</inkml:trace>
</inkml:ink>
</file>

<file path=ppt/ink/ink5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5:55.795"/>
    </inkml:context>
    <inkml:brush xml:id="br0">
      <inkml:brushProperty name="width" value="0.025" units="cm"/>
      <inkml:brushProperty name="height" value="0.025" units="cm"/>
      <inkml:brushProperty name="color" value="#E71224"/>
    </inkml:brush>
  </inkml:definitions>
  <inkml:trace contextRef="#ctx0" brushRef="#br0">0 57 18225,'23'0'897,"10"0"64,9 0 576,11-5-704,2-6-416,1 0-321,-3 3-32,-11-2-1442,-10 6-1504,-15-1-1026,-12 3-2562</inkml:trace>
</inkml:ink>
</file>

<file path=ppt/ink/ink5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5:56.152"/>
    </inkml:context>
    <inkml:brush xml:id="br0">
      <inkml:brushProperty name="width" value="0.025" units="cm"/>
      <inkml:brushProperty name="height" value="0.025" units="cm"/>
      <inkml:brushProperty name="color" value="#E71224"/>
    </inkml:brush>
  </inkml:definitions>
  <inkml:trace contextRef="#ctx0" brushRef="#br0">1 7 14734,'0'0'5189,"56"6"-3075,-18-6-673,6 0-704,3 0-577,2 0-192,-3-1-993,-5 0-1281,-5-3-1474,-9-2-2594</inkml:trace>
</inkml:ink>
</file>

<file path=ppt/ink/ink5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5:56.510"/>
    </inkml:context>
    <inkml:brush xml:id="br0">
      <inkml:brushProperty name="width" value="0.025" units="cm"/>
      <inkml:brushProperty name="height" value="0.025" units="cm"/>
      <inkml:brushProperty name="color" value="#E71224"/>
    </inkml:brush>
  </inkml:definitions>
  <inkml:trace contextRef="#ctx0" brushRef="#br0">23 0 19122,'0'0'1671,"13"3"-523,88 26 1692,-88-24-2627,1 1 0,-1 0-1,0 0 1,-1 1 0,1 1-1,15 12 1,-27-18-209,1-1-1,0 1 0,-1-1 1,1 1-1,-1-1 0,0 1 1,1 0-1,-1 0 0,0 0 1,0 0-1,0 0 0,0 0 1,-1 0-1,1 0 1,-1 0-1,1 0 0,-1 0 1,1 1-1,-1-1 0,0 0 1,-1 4-1,1-2 5,-1-1-1,-1 0 1,1 0 0,0 0-1,-1 0 1,0 0 0,0 0 0,0 0-1,0 0 1,0 0 0,0-1-1,-5 5 1,-9 5 31,0 0 0,-1-1-1,-36 17 1,37-20-31,3-1-99,2-1-1012,1 0-1,-1-1 1,0 0 0,-1-1-1,-20 5 1,15-8-8768</inkml:trace>
</inkml:ink>
</file>

<file path=ppt/ink/ink5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5:57.352"/>
    </inkml:context>
    <inkml:brush xml:id="br0">
      <inkml:brushProperty name="width" value="0.025" units="cm"/>
      <inkml:brushProperty name="height" value="0.025" units="cm"/>
      <inkml:brushProperty name="color" value="#E71224"/>
    </inkml:brush>
  </inkml:definitions>
  <inkml:trace contextRef="#ctx0" brushRef="#br0">276 0 11755,'0'0'13357,"-35"74"-12749,2-30-383,-3 6-129,0-5 32,4-5 0,3-6-96,7-9 64,5-7-96,8-7-993,2-9-2210,-3-2-1698,0-5-3619</inkml:trace>
</inkml:ink>
</file>

<file path=ppt/ink/ink5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5:57.728"/>
    </inkml:context>
    <inkml:brush xml:id="br0">
      <inkml:brushProperty name="width" value="0.025" units="cm"/>
      <inkml:brushProperty name="height" value="0.025" units="cm"/>
      <inkml:brushProperty name="color" value="#E71224"/>
    </inkml:brush>
  </inkml:definitions>
  <inkml:trace contextRef="#ctx0" brushRef="#br0">0 0 10794,'0'0'9994,"66"38"-7688,-38-22-833,2 1-448,3 2-704,5 2-225,-2-2-321,0-1-1504,-4-5-2595,-7-4-4068</inkml:trace>
</inkml:ink>
</file>

<file path=ppt/ink/ink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7:33.848"/>
    </inkml:context>
    <inkml:brush xml:id="br0">
      <inkml:brushProperty name="width" value="0.025" units="cm"/>
      <inkml:brushProperty name="height" value="0.025" units="cm"/>
    </inkml:brush>
  </inkml:definitions>
  <inkml:trace contextRef="#ctx0" brushRef="#br0">135 212 15567,'0'0'3117,"-9"1"-581,-1 0-2024,1 0 0,0 1 1,0 1-1,0 0 0,0 0 0,0 0 0,-8 6 0,14-8-423,1 0 0,-1 0-1,0 1 1,1-1 0,-1 1-1,1 0 1,0-1 0,0 1-1,-1 0 1,1 0 0,0 1-1,1-1 1,-1 0 0,0 1-1,1-1 1,-1 1 0,1-1-1,0 1 1,0 0 0,0 0-1,0-1 1,0 1 0,1 0-1,-1 0 1,1 0 0,0 0-1,0 0 1,0 0 0,0 0-1,0 0 1,2 5 0,-2-7-84,1 0 0,0 0 0,0 0 0,0 0 0,0-1 0,0 1 0,0 0 0,1 0 0,-1-1 0,0 1 0,0 0 0,1-1 0,-1 1 0,0-1 0,1 0 0,-1 1 0,0-1 0,1 0 0,-1 0 0,0 0 0,1 0 0,-1 0 0,0 0 0,1 0 0,-1 0 0,0-1 0,1 1 0,-1-1 0,2 0 0,39-14-235,10-31-685,-49 43 895,0 0 1,-1 0-1,1-1 0,-1 1 0,1-1 1,-1 0-1,0 0 0,-1 0 1,1 0-1,-1 0 0,1 0 1,-1 0-1,1-9 0,-19 29-274,14-12 375,0 1-1,0-1 0,0 1 0,0 0 0,1 0 0,0 0 0,0 0 0,0 0 0,0 0 0,1 1 0,0-1 0,-1 9 0,2-13-75,0-1-1,1 0 0,-1 1 0,0-1 0,0 0 0,0 1 0,0-1 0,0 1 0,0-1 1,0 0-1,1 1 0,-1-1 0,0 0 0,0 1 0,1-1 0,-1 0 0,0 1 0,0-1 0,1 0 1,-1 0-1,0 1 0,1-1 0,-1 0 0,0 0 0,1 0 0,-1 1 0,0-1 0,1 0 1,-1 0-1,1 0 0,-1 0 0,0 0 0,1 0 0,-1 0 0,1 0 0,21-2 238,17-14 84,-28 7-408,-1 0 0,0 0 0,0-1 0,-1 0 1,0-1-1,-1 0 0,0 0 0,10-20 0,-18 30-3,-1 6 47,0 0-1,0 0 1,-1 0 0,0 0 0,0 0 0,0-1-1,-1 1 1,-3 4 0,-7 18 179,11-21-30,0 1 0,0 0 0,1 0 0,0 0-1,0 0 1,1 0 0,-1 0 0,2 11 0,0-17-97,-1-1 1,1 1-1,-1 0 0,1 0 0,-1-1 1,1 1-1,-1 0 0,1-1 0,0 1 1,-1-1-1,1 1 0,0-1 0,0 1 1,-1-1-1,1 1 0,0-1 0,0 0 1,0 1-1,-1-1 0,1 0 0,0 0 1,0 0-1,0 0 0,0 0 0,0 0 1,0 0-1,-1 0 0,1 0 0,0 0 0,0 0 1,0 0-1,0 0 0,0-1 0,-1 1 1,1 0-1,0-1 0,0 1 0,-1-1 1,2 0-1,34-17 265,-19 2-368,-1-1 0,24-33 0,-16 18 25,-23 31 64,-31 34 171,29-30-140,1 0 0,-1 1 0,1-1 0,-1 0 0,1 0-1,0 1 1,0-1 0,1 6 0,0 3 22,35-15 529,-24-3-558,0-1 0,-1 0 0,1 0 0,-2-1 0,1-1 1,-1 0-1,0 0 0,-1-1 0,0 0 0,9-15 0,-3 4 27,-1-2-1,-1 1 1,-1-2-1,11-32 0,-19 39 599,-15 29-619,-15 31-148,6 11 158,1 2 0,-21 111 0,28-106-3,-3-1-1,-30 79 1,29-110 24,15-27-44,0-1-1,0 0 1,0 0 0,1 0 0,-1 0 0,0-1 0,0 1-1,0 0 1,0 0 0,-1 0 0,1-1 0,0 1 0,0-1-1,0 1 1,-1-1 0,1 1 0,0-1 0,0 0 0,-1 1-1,1-1 1,0 0 0,-2 0 0,2-1 13,0 1-1,0-1 1,0 0-1,1 0 1,-1 1 0,0-1-1,1 0 1,-1 0-1,1 0 1,-1 0-1,1 0 1,-1 1 0,1-1-1,0 0 1,-1 0-1,1 0 1,0 0 0,0-1-1,-1 1 1,1 0-1,0 0 1,0 0-1,1-2 1,-1-33 70,0 29-77,0-7-29,1 0 1,0 0-1,1 0 0,1 1 1,0-1-1,0 1 1,2 0-1,0 0 1,7-15-1,-9 22-20,1 0 0,-1 1 0,1-1 0,0 1 0,0 0-1,1 0 1,-1 0 0,1 1 0,0 0 0,0 0 0,1 0 0,-1 0 0,1 1 0,0 0 0,0 0-1,0 1 1,0-1 0,1 1 0,-1 1 0,0-1 0,9 0 0,1 1-665,23-3-3316,-2-9-4123,-14-1-609</inkml:trace>
</inkml:ink>
</file>

<file path=ppt/ink/ink5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5:58.084"/>
    </inkml:context>
    <inkml:brush xml:id="br0">
      <inkml:brushProperty name="width" value="0.025" units="cm"/>
      <inkml:brushProperty name="height" value="0.025" units="cm"/>
      <inkml:brushProperty name="color" value="#E71224"/>
    </inkml:brush>
  </inkml:definitions>
  <inkml:trace contextRef="#ctx0" brushRef="#br0">154 0 17360,'0'0'9727,"-11"4"-9540,-3 0-173,1 1 1,-1 1-1,1 0 0,1 0 1,-1 1-1,1 1 1,0 0-1,1 1 1,-12 10-1,23-18-15,-1-1 0,1 0 1,-1 1-1,1-1 0,0 1 0,-1-1 0,1 1 0,-1-1 1,1 1-1,0-1 0,-1 1 0,1-1 0,0 1 1,0 0-1,0-1 0,-1 1 0,1 0 0,0-1 1,0 1-1,0-1 0,0 1 0,0 0 0,0-1 0,0 1 1,0 0-1,0-1 0,1 1 0,-1-1 0,0 1 1,0 0-1,0-1 0,1 1 0,-1-1 0,0 1 1,1 0-1,-1-1 0,0 1 0,1-1 0,-1 0 0,1 1 1,-1-1-1,1 1 0,-1-1 0,1 0 0,-1 1 1,1-1-1,1 1 0,37 10-74,-14-5 34,-23-5 31,-1 0 0,1-1 1,0 1-1,-1 0 0,1 0 0,-1 0 0,1 0 0,-1 0 0,1 0 1,-1 0-1,0 1 0,0-1 0,1 0 0,-1 1 0,0-1 0,0 1 1,0-1-1,-1 1 0,1 0 0,0-1 0,-1 1 0,1 0 0,-1-1 1,1 1-1,-1 0 0,0 0 0,1 0 0,-1-1 0,0 1 0,-1 0 1,1 0-1,0 0 0,0-1 0,-2 4 0,1-2 76,0-1-1,0 0 1,0 0-1,-1 0 1,1 0-1,-1 0 0,0 0 1,1 0-1,-1 0 1,0-1-1,0 1 1,0-1-1,0 1 1,0-1-1,-1 0 1,1 0-1,0 0 1,-1 0-1,1 0 1,0 0-1,-1-1 1,1 1-1,-1-1 1,-4 1-1,-25-4 735,27 2-4302,22 0-3458,-4 1-114</inkml:trace>
</inkml:ink>
</file>

<file path=ppt/ink/ink5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5:58.473"/>
    </inkml:context>
    <inkml:brush xml:id="br0">
      <inkml:brushProperty name="width" value="0.025" units="cm"/>
      <inkml:brushProperty name="height" value="0.025" units="cm"/>
      <inkml:brushProperty name="color" value="#E71224"/>
    </inkml:brush>
  </inkml:definitions>
  <inkml:trace contextRef="#ctx0" brushRef="#br0">0 44 15214,'0'0'4357,"63"-7"-2179,-28-3-865,2 2-673,1 1-383,0 0-193,-4 3-160,-9 3-993,-8 1-705,-11 0-865,-6 3-1857,-8 6-3588</inkml:trace>
</inkml:ink>
</file>

<file path=ppt/ink/ink5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5:58.830"/>
    </inkml:context>
    <inkml:brush xml:id="br0">
      <inkml:brushProperty name="width" value="0.025" units="cm"/>
      <inkml:brushProperty name="height" value="0.025" units="cm"/>
      <inkml:brushProperty name="color" value="#E71224"/>
    </inkml:brush>
  </inkml:definitions>
  <inkml:trace contextRef="#ctx0" brushRef="#br0">1 81 17136,'0'0'5573,"55"-4"-4195,-21-5-609,2-1-577,4-2-224,-1-2-1730,-3-1-2274,-1-1-3010</inkml:trace>
</inkml:ink>
</file>

<file path=ppt/ink/ink5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5:59.203"/>
    </inkml:context>
    <inkml:brush xml:id="br0">
      <inkml:brushProperty name="width" value="0.025" units="cm"/>
      <inkml:brushProperty name="height" value="0.025" units="cm"/>
      <inkml:brushProperty name="color" value="#E71224"/>
    </inkml:brush>
  </inkml:definitions>
  <inkml:trace contextRef="#ctx0" brushRef="#br0">45 16 16624,'0'0'10725,"4"-1"-10405,13-3-333,1 0-1,0 1 1,0 1-1,0 1 1,31 2 0,-48-1 0,-1 0 0,1 1 0,-1 0 1,1-1-1,-1 1 0,0-1 0,1 1 1,-1-1-1,0 1 0,0 0 0,1-1 1,-1 1-1,0 0 0,0-1 0,0 1 0,0 0 1,0-1-1,0 1 0,0 0 0,0-1 1,0 1-1,0 0 0,0-1 0,0 1 0,0 0 1,0-1-1,-1 1 0,1 0 0,0-1 1,-1 1-1,1 0 0,-9 23 150,-2-2-90,-47 110 2433,52-115-2796,1 1-1,0-1 1,1 1 0,1 0 0,-1 35-1,4-53 133,0 0 0,0 0-1,0 0 1,0 0 0,0 0-1,0 1 1,0-1 0,0 0-1,0 0 1,0 0 0,0 0-1,0 1 1,0-1 0,0 0-1,0 0 1,0 0-1,0 0 1,0 0 0,0 0-1,0 1 1,0-1 0,0 0-1,-1 0 1,1 0 0,0 0-1,0 0 1,0 0 0,0 1-1,0-1 1,0 0 0,0 0-1,-1 0 1,1 0 0,0 0-1,0 0 1,0 0 0,0 0-1,0 0 1,-1 0-1,1 0 1,0 0 0,0 0-1,0 0 1,0 0 0,0 0-1,-1 0 1,1 0 0,0 0-1,0 0 1,0 0 0,-1 0-301</inkml:trace>
  <inkml:trace contextRef="#ctx0" brushRef="#br0" timeOffset="1">0 210 20179,'0'0'6919,"74"-14"-5190,-43 10-896,4 2-545,-2 0-256,-3 0-544,-7-2-2179,-5-2-3683,-5 0-9929</inkml:trace>
</inkml:ink>
</file>

<file path=ppt/ink/ink5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6:00.247"/>
    </inkml:context>
    <inkml:brush xml:id="br0">
      <inkml:brushProperty name="width" value="0.025" units="cm"/>
      <inkml:brushProperty name="height" value="0.025" units="cm"/>
      <inkml:brushProperty name="color" value="#E71224"/>
    </inkml:brush>
  </inkml:definitions>
  <inkml:trace contextRef="#ctx0" brushRef="#br0">45 1 15791,'0'0'6086,"1"9"-4949,-3 96 734,-15 105 1,4-83-58,14-181 305,-1 30-2101,0 0 0,5-23 0,2 4-1,2 1 0,1 0 1,30-71-1,-39 111-23,-1 0 0,1 0 0,0 0 0,0 0 0,0 0-1,0 0 1,0 0 0,0 1 0,0-1 0,1 0 0,-1 1 0,1-1 0,-1 1-1,1 0 1,0-1 0,-1 1 0,1 0 0,0 0 0,0 0 0,0 0 0,0 0-1,0 1 1,0-1 0,0 0 0,0 1 0,0 0 0,0-1 0,0 1 0,0 0-1,0 0 1,0 0 0,1 0 0,-1 1 0,0-1 0,0 1 0,0-1 0,0 1-1,0 0 1,0-1 0,0 1 0,0 0 0,-1 0 0,1 1 0,0-1 0,0 0-1,-1 0 1,1 1 0,1 2 0,1-1-1,-1 0 0,0 0 0,0 1 0,0-1 0,0 1 0,0 0 0,-1 0 0,1 0 0,-1 0 0,0 1 0,-1-1 0,1 0 0,-1 1 0,1-1 0,-2 1 0,1 0 0,0-1 0,-1 1 0,0 0 0,0-1 0,-1 8 0,0-10 32,-1 1 0,1-1 0,-1 0 0,1 0 0,-1 0 0,0 0-1,0 0 1,0 0 0,0 0 0,0-1 0,-1 1 0,1-1 0,0 1-1,-1-1 1,1 0 0,-1 0 0,1 0 0,-1 0 0,-3 0 0,-57 11 909,57-11-833,-9 1-12,-1 0 0,0-1 1,-30-3-1,46 2-163,0 0-1,0-1 0,0 1 1,0 0-1,0-1 1,0 1-1,0-1 0,0 1 1,0 0-1,0-1 1,0 1-1,0 0 1,0-1-1,0 1 0,0 0 1,0-1-1,0 1 1,0 0-1,0-1 0,0 1 1,1 0-1,-1-1 1,0 1-1,0 0 0,0-1 1,1 1-1,-1 0 1,0 0-1,0-1 0,1 1 1,-1 0-1,0 0 1,1-1-1,-1 1 1,1 0-1,52-26-8840,-18 11 662</inkml:trace>
</inkml:ink>
</file>

<file path=ppt/ink/ink5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6:02.635"/>
    </inkml:context>
    <inkml:brush xml:id="br0">
      <inkml:brushProperty name="width" value="0.025" units="cm"/>
      <inkml:brushProperty name="height" value="0.025" units="cm"/>
      <inkml:brushProperty name="color" value="#E71224"/>
    </inkml:brush>
  </inkml:definitions>
  <inkml:trace contextRef="#ctx0" brushRef="#br0">74 73 10730,'1'-6'1092,"1"1"1,0-1-1,0 0 0,0 1 1,1 0-1,0-1 0,0 1 1,0 0-1,0 1 0,1-1 1,0 0-1,6-4 0,-55 53 638,30-32-1558,11-10-138,0 1 0,0-1 0,0 1 1,1 0-1,-1 0 0,1 0 0,-1 1 0,1-1 1,0 1-1,1 0 0,-1 0 0,1 0 1,-1 0-1,1 0 0,0 0 0,1 1 1,-1-1-1,-1 7 0,4-10-33,-1-1 0,0 1 0,1 0 1,-1 0-1,0 0 0,1-1 0,-1 1 0,1 0 0,-1 0 0,1-1 1,0 1-1,-1 0 0,1-1 0,0 1 0,-1-1 0,1 1 0,0-1 1,0 1-1,0-1 0,-1 1 0,1-1 0,0 0 0,0 0 0,0 1 1,0-1-1,1 0 0,32 7 29,-17-4-80,-14-2 24,1 0 1,-1 1-1,0 0 0,-1-1 1,1 1-1,0 0 1,0 0-1,-1 1 1,1-1-1,-1 0 0,0 1 1,0-1-1,2 5 1,-3-7 20,-1 1 0,1 0 1,-1-1-1,0 1 0,1 0 1,-1-1-1,0 1 0,0 0 0,0 0 1,1-1-1,-1 1 0,0 0 1,0 0-1,0-1 0,0 1 1,0 0-1,0 0 0,-1-1 1,1 1-1,0 0 0,0 0 0,-1 1 1,0-1 27,0-1 0,0 1 1,0 0-1,0 0 0,0-1 1,0 1-1,0 0 0,0-1 0,0 1 1,0-1-1,-1 0 0,1 1 1,0-1-1,0 0 0,0 0 1,-1 0-1,1 1 0,0-1 0,-2-1 1,-40-2 1063,42 3-1127,1 0-1,0 0 0,0 0 1,-1 0-1,1 0 0,0 0 1,0-1-1,0 1 0,-1 0 1,1 0-1,0 0 0,0 0 1,-1 0-1,1 0 0,0-1 1,0 1-1,0 0 0,0 0 0,-1 0 1,1 0-1,0-1 0,0 1 1,0 0-1,0 0 0,0 0 1,0-1-1,0 1 0,0 0 1,-1 0-1,1-1 0,0 1 1,0 0-1,0 0 0,0 0 1,0-1-1,0 1 0,0 0 1,0 0-1,0-1 0,1 1 1,-1 0-1,0 0 0,0-1 1,0 1-1,20-14-5019,-4 6-1031</inkml:trace>
</inkml:ink>
</file>

<file path=ppt/ink/ink5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6:03.214"/>
    </inkml:context>
    <inkml:brush xml:id="br0">
      <inkml:brushProperty name="width" value="0.025" units="cm"/>
      <inkml:brushProperty name="height" value="0.025" units="cm"/>
      <inkml:brushProperty name="color" value="#E71224"/>
    </inkml:brush>
  </inkml:definitions>
  <inkml:trace contextRef="#ctx0" brushRef="#br0">1 2 7175,'0'0'19378,"65"0"-19154,-43 0-128,-4-1-384,-3 0-1313,-5 1-834,-5 0-1152</inkml:trace>
</inkml:ink>
</file>

<file path=ppt/ink/ink5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6:03.579"/>
    </inkml:context>
    <inkml:brush xml:id="br0">
      <inkml:brushProperty name="width" value="0.025" units="cm"/>
      <inkml:brushProperty name="height" value="0.025" units="cm"/>
      <inkml:brushProperty name="color" value="#E71224"/>
    </inkml:brush>
  </inkml:definitions>
  <inkml:trace contextRef="#ctx0" brushRef="#br0">1 15 14510,'0'0'10730,"72"0"-10698,-44-4-897,-3 0-3011,0-3-5444</inkml:trace>
</inkml:ink>
</file>

<file path=ppt/ink/ink5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7:03.601"/>
    </inkml:context>
    <inkml:brush xml:id="br0">
      <inkml:brushProperty name="width" value="0.025" units="cm"/>
      <inkml:brushProperty name="height" value="0.025" units="cm"/>
      <inkml:brushProperty name="color" value="#E71224"/>
    </inkml:brush>
  </inkml:definitions>
  <inkml:trace contextRef="#ctx0" brushRef="#br0">1 1 18481,'0'0'8040,"2"63"-6759,-2-31-960,0 4-193,0 0-64,0-1-32,0-6 0,0-3-128,0-5-705,2-7-544,4-6-33,2-5-1056,-1-3-705,-1 0-961,-3-9-1537</inkml:trace>
</inkml:ink>
</file>

<file path=ppt/ink/ink5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7:04.022"/>
    </inkml:context>
    <inkml:brush xml:id="br0">
      <inkml:brushProperty name="width" value="0.025" units="cm"/>
      <inkml:brushProperty name="height" value="0.025" units="cm"/>
      <inkml:brushProperty name="color" value="#E71224"/>
    </inkml:brush>
  </inkml:definitions>
  <inkml:trace contextRef="#ctx0" brushRef="#br0">1 12 14446,'0'0'6011,"9"-2"-3283,32-7-422,-40 9-2214,0 0 0,1 0 0,-1 0 1,1 0-1,-1 0 0,0 0 0,1 0 0,-1 1 1,1-1-1,-1 0 0,0 1 0,1-1 0,-1 1 1,0 0-1,0-1 0,0 1 0,1 0 0,-1 0 1,0 0-1,0 0 0,0 0 0,0 0 0,0 0 1,0 0-1,-1 0 0,1 1 0,0-1 0,-1 0 1,1 0-1,0 1 0,-1-1 0,0 0 0,1 1 1,-1-1-1,0 0 0,1 1 0,-1-1 0,0 1 1,0 1-1,0 4 108,1 0 0,-1 0 0,-1 0-1,1-1 1,-1 1 0,-2 8 0,-26 32 1989,37-46-2189,-1 0 0,0 1 0,0 0 0,0 0 0,0 1 0,0 0 0,-1 0 0,1 1 0,-1-1 0,0 1 0,0 1 0,6 5 0,-8-7 0,1 1 0,-2-1 0,1 1 0,0 0 0,-1 0 0,1 1 0,-1-1 0,0 1 0,-1 0 0,1 0 0,-1 0 0,0 0 0,0 0 0,-1 0 0,1 0 0,-1 1 0,1 4 0,-3-8 0,1-1 0,-1 1 0,1-1 0,-1 0 0,0 1 0,1-1 0,-1 0 0,0 0 0,0 1 0,0-1 0,0 0 0,0 0 0,0 0 0,0 0 0,0 0 0,0 0 0,0-1 0,-1 1 0,1 0 0,0 0 0,-1-1 0,1 1 0,-1-1 0,1 1 0,0-1 0,-1 0 0,-2 1 0,-49 6 0,44-7 0,-82 6 0,95-10-11,15-16-1585,-7 9-2226,9-8-8462</inkml:trace>
</inkml:ink>
</file>

<file path=ppt/ink/ink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7:34.902"/>
    </inkml:context>
    <inkml:brush xml:id="br0">
      <inkml:brushProperty name="width" value="0.025" units="cm"/>
      <inkml:brushProperty name="height" value="0.025" units="cm"/>
    </inkml:brush>
  </inkml:definitions>
  <inkml:trace contextRef="#ctx0" brushRef="#br0">90 68 7911,'0'0'4127,"4"-10"-417,1 0-2525,-3 6-716,0 1-1,0-1 0,-1 1 1,0-1-1,1 0 0,-1 1 1,0-1-1,-1 0 0,1 0 1,0-6-1,-4 22 3423,-7 9-3301,0 0-544,-16 61 1162,3 2 0,-15 105 1,38-188-1189,0-1 1,-1 1 0,1 0 0,0-1-1,-1 1 1,1 0 0,0-1 0,0 1-1,0 0 1,0-1 0,0 1 0,0 0-1,0-1 1,0 1 0,0 0 0,0-1-1,0 1 1,0 0 0,0-1 0,1 1-1,-1 0 1,0-1 0,0 1 0,1 0-1,-1-1 1,0 1 0,1-1-1,-1 1 1,1-1 0,-1 1 0,1-1-1,-1 1 1,1-1 0,-1 1 0,1-1-1,-1 0 1,1 1 0,0-1 0,-1 0-1,1 0 1,-1 1 0,1-1 0,0 0-1,-1 0 1,1 0 0,0 0 0,-1 0-1,1 0 1,0 0 0,-1 0 0,1 0-1,0 0 1,-1 0 0,1 0 0,0 0-1,-1 0 1,1-1 0,0 1 0,-1 0-1,1-1 1,0 1 0,-1 0 0,1-1-1,0 0 1,45-30 942,-41 27-856,45-34-487,0-3-1,-3-2 1,78-93-1,-142 144-20150</inkml:trace>
</inkml:ink>
</file>

<file path=ppt/ink/ink5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7:06.048"/>
    </inkml:context>
    <inkml:brush xml:id="br0">
      <inkml:brushProperty name="width" value="0.025" units="cm"/>
      <inkml:brushProperty name="height" value="0.025" units="cm"/>
      <inkml:brushProperty name="color" value="#E71224"/>
    </inkml:brush>
  </inkml:definitions>
  <inkml:trace contextRef="#ctx0" brushRef="#br0">34 63 15150,'0'0'11008,"0"12"-9807,-3 64-206,-2 0 0,-18 80-1,20-249 1430,8 62-2424,2-1 0,1 1 0,1 1 0,1-1 0,2 1 0,20-36 0,-31 64-11,0-1 0,1 1 0,-1 0 0,0-1-1,1 1 1,0 0 0,-1 0 0,1 0 0,0 0 0,0 1 0,0-1 0,0 0 0,0 1 0,0-1-1,1 1 1,-1 0 0,0 0 0,1 0 0,-1 0 0,1 0 0,-1 0 0,1 1 0,0-1-1,-1 1 1,1 0 0,-1 0 0,1 0 0,0 0 0,-1 0 0,5 1 0,-4 0-3,0 0 0,-1 1 0,1 0 0,0-1 0,-1 1 1,1 0-1,-1 0 0,0 0 0,0 0 0,0 1 0,0-1 0,0 0 1,0 1-1,0 0 0,-1-1 0,1 1 0,-1 0 0,0 0 0,0 0 0,0 0 1,0 0-1,-1 0 0,1 0 0,-1 0 0,1 4 0,-1-3 30,0 0 0,0 0 1,-1 0-1,1 0 0,-1 0 0,0 0 0,0 0 0,0 0 0,-1-1 0,1 1 0,-1 0 0,0-1 0,0 1 0,0-1 0,0 0 0,-1 0 0,0 0 0,1 0 0,-1 0 1,0 0-1,0-1 0,-4 3 0,2-2 4,0 0 1,0 0-1,0 0 1,0-1 0,-1 0-1,1 0 1,-1 0-1,0-1 1,0 1-1,1-1 1,-1-1 0,0 1-1,0-1 1,-9-1-1,14 1-169,0-1 0,1 1 0,-1-1 0,1 0 0,-1 1 0,1-1 0,-1 1 0,1-1 0,-1 0 0,1 0 0,0 1 0,-1-1 0,1 0 0,0 1 0,0-1 0,-1 0 0,1 0 0,0 0 0,0 1 0,0-1 0,0 0 1,0 0-1,0 0 0,0 1 0,0-1 0,0 0 0,1 0 0,-1 1 0,0-1 0,0 0 0,1 0 0,-1 1 0,1-1 0,-1 0 0,0 1 0,2-2 0,12-29-6814,4 4-970</inkml:trace>
</inkml:ink>
</file>

<file path=ppt/ink/ink5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7:06.436"/>
    </inkml:context>
    <inkml:brush xml:id="br0">
      <inkml:brushProperty name="width" value="0.025" units="cm"/>
      <inkml:brushProperty name="height" value="0.025" units="cm"/>
      <inkml:brushProperty name="color" value="#E71224"/>
    </inkml:brush>
  </inkml:definitions>
  <inkml:trace contextRef="#ctx0" brushRef="#br0">147 0 18353,'0'0'5787,"-10"2"-3561,1 0-1835,-1 0 0,1 1 0,0 0-1,0 1 1,0-1 0,1 2 0,-1-1-1,1 1 1,-13 10 0,20-13-375,43 0-43,-39-2 22,0 1 0,0 0 0,0 0 0,0 0 0,0 0-1,0 0 1,0 1 0,0 0 0,0-1 0,-1 1 0,1 0-1,-1 0 1,1 1 0,-1-1 0,0 0 0,0 1 0,0-1 0,0 1-1,2 3 1,-4-4 52,1 0 0,0 0 0,-1 0-1,0 0 1,1 0 0,-1 0 0,0 0-1,0 0 1,0 1 0,0-1 0,-1 0-1,1 0 1,0 0 0,-1 0 0,0 0-1,1 0 1,-1 0 0,0-1 0,0 1-1,0 0 1,0 0 0,0-1 0,0 1 0,-1 0-1,1-1 1,-1 1 0,1-1 0,-1 0-1,1 1 1,-1-1 0,-2 1 0,-2 2 32,0 0 0,0-1 1,-1 1-1,1-2 0,-1 1 1,0-1-1,0 0 0,0 0 0,0 0 1,0-1-1,0 0 0,0-1 1,-8 0-1,15 0-120,-1 0 0,1 0 0,0 0 0,0 0-1,-1 0 1,1 0 0,0 0 0,0 0 0,0 0 0,-1 0 0,1 0 0,0 0 0,0 0 0,0 0-1,-1 0 1,1 0 0,0 0 0,0 0 0,0 0 0,0-1 0,-1 1 0,1 0 0,0 0-1,0 0 1,0 0 0,0 0 0,-1-1 0,1 1 0,0 0 0,0 0 0,0 0 0,0 0 0,0-1-1,0 1 1,0 0 0,0 0 0,0 0 0,-1-1 0,1 1 0,0 0 0,0 0 0,0-1 0,0 1-1,0 0 1,9-12-6928,-1 8-291</inkml:trace>
</inkml:ink>
</file>

<file path=ppt/ink/ink5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7:06.858"/>
    </inkml:context>
    <inkml:brush xml:id="br0">
      <inkml:brushProperty name="width" value="0.025" units="cm"/>
      <inkml:brushProperty name="height" value="0.025" units="cm"/>
      <inkml:brushProperty name="color" value="#E71224"/>
    </inkml:brush>
  </inkml:definitions>
  <inkml:trace contextRef="#ctx0" brushRef="#br0">1 57 15663,'0'0'12812,"73"-35"-12107,-41 25-609,1 2-64,-2 4-737,-3 4-1825,-7 0-1923,-12 0-2209</inkml:trace>
</inkml:ink>
</file>

<file path=ppt/ink/ink5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7:07.230"/>
    </inkml:context>
    <inkml:brush xml:id="br0">
      <inkml:brushProperty name="width" value="0.025" units="cm"/>
      <inkml:brushProperty name="height" value="0.025" units="cm"/>
      <inkml:brushProperty name="color" value="#E71224"/>
    </inkml:brush>
  </inkml:definitions>
  <inkml:trace contextRef="#ctx0" brushRef="#br0">0 38 13965,'0'0'9449,"57"-1"-9257,-29-6-736,-1-1-3140,0-2-1953,-6-2-5830</inkml:trace>
</inkml:ink>
</file>

<file path=ppt/ink/ink5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7:07.602"/>
    </inkml:context>
    <inkml:brush xml:id="br0">
      <inkml:brushProperty name="width" value="0.025" units="cm"/>
      <inkml:brushProperty name="height" value="0.025" units="cm"/>
      <inkml:brushProperty name="color" value="#E71224"/>
    </inkml:brush>
  </inkml:definitions>
  <inkml:trace contextRef="#ctx0" brushRef="#br0">0 1 11627,'0'0'7783,"24"55"-6053,-22-26-961,1 1-545,1 1-160,0-4-32,1-1-737,1-7-1377,0-5-640,0-5-1122</inkml:trace>
</inkml:ink>
</file>

<file path=ppt/ink/ink5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7:07.991"/>
    </inkml:context>
    <inkml:brush xml:id="br0">
      <inkml:brushProperty name="width" value="0.025" units="cm"/>
      <inkml:brushProperty name="height" value="0.025" units="cm"/>
      <inkml:brushProperty name="color" value="#E71224"/>
    </inkml:brush>
  </inkml:definitions>
  <inkml:trace contextRef="#ctx0" brushRef="#br0">0 32 13741,'0'0'3667,"9"-4"-757,2-1-2112,0 1-1,0 0 1,1 0-1,-1 1 1,1 1 0,20-2-1,-30 3-767,1 1 0,0 0 0,-1 0-1,1 0 1,-1 0 0,1 0 0,0 0-1,-1 1 1,1-1 0,-1 1 0,1-1-1,-1 1 1,1 0 0,-1 0 0,1 0-1,-1 1 1,0-1 0,0 1 0,0-1-1,0 1 1,0 0 0,0-1 0,0 1-1,0 0 1,-1 0 0,1 0 0,-1 1-1,1-1 1,-1 0 0,0 1 0,0-1-1,0 0 1,0 1 0,0-1 0,-1 1-1,1 0 1,-1-1 0,0 1 0,1-1-1,-1 1 1,-1 4 0,1-4 66,-1 0 1,0 0-1,1 0 0,-1 0 0,-1 1 1,1-1-1,0 0 0,-1-1 1,1 1-1,-1 0 0,0 0 1,0-1-1,0 1 0,0-1 0,-1 1 1,-2 1-1,-14 18 1353,77-7-1615,-55-14 203,-1 0 0,0 0 0,1 0 0,-1 1 0,0-1-1,0 0 1,0 1 0,0 0 0,0-1 0,-1 1 0,1 0 0,0 0 0,-1 0 0,1 0-1,-1 0 1,0 0 0,0 1 0,0-1 0,0 0 0,0 1 0,0-1 0,-1 0 0,1 1-1,-1-1 1,1 1 0,-1-1 0,0 1 0,0-1 0,0 1 0,0-1 0,-1 1 0,1-1-1,-1 1 1,1-1 0,-2 4 0,0-2 39,0 1 0,1-1 0,-2 1 0,1-1 0,0 0 0,-1 0 0,0 0 0,0 0 0,0 0 0,0-1 0,0 1 0,-1-1 0,0 0 0,0 0 0,0 0 0,0-1 0,-7 4 0,2-3-76,-1-1 0,1 0 0,0 0 0,-1-1 0,1-1 0,-11 0 0,20 0-15,-1 0 0,1 0-1,0 0 1,-1 0 0,1 0 0,-1-1 0,1 1-1,-1 0 1,1 0 0,-1-1 0,1 1 0,0 0 0,-1-1-1,1 1 1,0 0 0,-1-1 0,1 1 0,0 0-1,-1-1 1,1 1 0,0-1 0,0 1 0,-1 0-1,1-1 1,0 1 0,0-1 0,0 1 0,0-1-1,0 1 1,-1-1 0,1 1 0,0-1 0,0 0 0,1-21-3696,-1 19 2477,4-26-9801</inkml:trace>
</inkml:ink>
</file>

<file path=ppt/ink/ink5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7:09.034"/>
    </inkml:context>
    <inkml:brush xml:id="br0">
      <inkml:brushProperty name="width" value="0.025" units="cm"/>
      <inkml:brushProperty name="height" value="0.025" units="cm"/>
      <inkml:brushProperty name="color" value="#E71224"/>
    </inkml:brush>
  </inkml:definitions>
  <inkml:trace contextRef="#ctx0" brushRef="#br0">202 1 16784,'0'0'5338,"-9"7"-3405,-2 1-1598,1 0 1,0 1 0,0 0-1,1 1 1,0 0 0,1 1-1,-14 22 1,3 6-245,2 1-1,2 1 1,-20 85 0,35-126-171,0 0 1,0 0-1,-1 0 1,1 0-1,0 0 1,0 0-1,0 0 1,0 0-1,0 0 1,0 0-1,0 0 1,-1 0-1,1 0 0,0 0 1,0 0-1,0 0 1,0 0-1,0 0 1,0 0-1,0 0 1,-1 0-1,1 0 1,0 0-1,0 0 1,0 0-1,0 0 0,0 0 1,0 0-1,0 0 1,0 0-1,-1 0 1,1 0-1,0 0 1,0 0-1,0 0 1,0 1-1,0-1 1,0 0-1,0 0 1,0 0-1,0 0 0,0 0 1,0 0-1,0 0 1,0 1-1,0-1 1,-1 0-1,1 0 1,0 0-1,0 0 1,0 0-1,0 0 1,0 0-1,0 1 0,0-1 1,1 0-1,-1 0 1,0 0-1,0 0 1,0 0-1,0 0 1,0 0-1,0 1 1,0-1-1,0 0 1,-4-14-2806,-1-23-2690,1-1-1093</inkml:trace>
</inkml:ink>
</file>

<file path=ppt/ink/ink5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7:09.421"/>
    </inkml:context>
    <inkml:brush xml:id="br0">
      <inkml:brushProperty name="width" value="0.025" units="cm"/>
      <inkml:brushProperty name="height" value="0.025" units="cm"/>
      <inkml:brushProperty name="color" value="#E71224"/>
    </inkml:brush>
  </inkml:definitions>
  <inkml:trace contextRef="#ctx0" brushRef="#br0">1 1 14125,'0'0'10186,"51"22"-8905,-31-1-704,4-1-513,3 1 0,-1 1-32,2-3-865,-4-2-768,-1-1-1570,-7-7-1282,-5-2-3874</inkml:trace>
</inkml:ink>
</file>

<file path=ppt/ink/ink5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7:09.887"/>
    </inkml:context>
    <inkml:brush xml:id="br0">
      <inkml:brushProperty name="width" value="0.025" units="cm"/>
      <inkml:brushProperty name="height" value="0.025" units="cm"/>
      <inkml:brushProperty name="color" value="#E71224"/>
    </inkml:brush>
  </inkml:definitions>
  <inkml:trace contextRef="#ctx0" brushRef="#br0">49 53 13132,'0'0'5947,"0"-8"-3085,1-1-1985,-2-26 2538,-9 63-1723,4 0-1748,4-23 62,1 0 1,0 0 0,-1 0 0,2-1-1,-1 1 1,1 0 0,-1 0-1,2 0 1,0 9 0,1-12-11,-1 0 0,1 0 0,0 0 0,0 0 0,1 0 0,-1-1 1,0 1-1,0-1 0,5 3 0,15 11 0,-20-13 7,0 0-1,-1 1 1,1 0-1,-1-1 1,0 1-1,1 0 1,-1 0-1,0 0 1,-1 0-1,1 0 1,0 0 0,-1 0-1,0 0 1,0 0-1,0 0 1,0 0-1,0 0 1,0 0-1,-1 0 1,0 0-1,1 0 1,-1 0 0,0 0-1,-1 0 1,1 0-1,0-1 1,-4 6-1,3-4 63,0-1-1,-1 0 1,1 1-1,-1-1 1,0 0-1,0 0 1,0-1-1,0 1 1,0-1-1,-1 1 1,1-1-1,-1 0 1,0 0-1,1 0 1,-1-1-1,0 0 0,0 1 1,0-1-1,0-1 1,-6 2-1,11-29-5797,9 12-791,2-1-4035</inkml:trace>
</inkml:ink>
</file>

<file path=ppt/ink/ink5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7:10.229"/>
    </inkml:context>
    <inkml:brush xml:id="br0">
      <inkml:brushProperty name="width" value="0.025" units="cm"/>
      <inkml:brushProperty name="height" value="0.025" units="cm"/>
      <inkml:brushProperty name="color" value="#E71224"/>
    </inkml:brush>
  </inkml:definitions>
  <inkml:trace contextRef="#ctx0" brushRef="#br0">9 5 12011,'0'0'13709,"48"-2"-13741,-32 0-544,-1 2-1090,-2 0-1056,-6 1-257,-5 9-1505,-2 4-2883</inkml:trace>
  <inkml:trace contextRef="#ctx0" brushRef="#br0" timeOffset="1">0 138 7143,'0'0'19634,"45"2"-19538,-20-10-288,3-3-1858,-4 0-1889,-5 1-2211</inkml:trace>
</inkml:ink>
</file>

<file path=ppt/ink/ink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7:35.257"/>
    </inkml:context>
    <inkml:brush xml:id="br0">
      <inkml:brushProperty name="width" value="0.025" units="cm"/>
      <inkml:brushProperty name="height" value="0.025" units="cm"/>
    </inkml:brush>
  </inkml:definitions>
  <inkml:trace contextRef="#ctx0" brushRef="#br0">8 1 6374,'0'0'11435,"-7"61"-10058,11-47-256,10-3-352,3 0-641,4-2-416,0-2-1794,1-3-1570,1-4-1601</inkml:trace>
  <inkml:trace contextRef="#ctx0" brushRef="#br0" timeOffset="1">318 95 12364,'0'0'12524,"2"50"-11467,-2-47-737,0-2-224,3-1-1057,0 0-1665,-1-13-1923,-2-9-11082</inkml:trace>
</inkml:ink>
</file>

<file path=ppt/ink/ink5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7:10.587"/>
    </inkml:context>
    <inkml:brush xml:id="br0">
      <inkml:brushProperty name="width" value="0.025" units="cm"/>
      <inkml:brushProperty name="height" value="0.025" units="cm"/>
      <inkml:brushProperty name="color" value="#E71224"/>
    </inkml:brush>
  </inkml:definitions>
  <inkml:trace contextRef="#ctx0" brushRef="#br0">0 112 17457,'0'0'8274,"9"-8"-7906,90-92 33,-99 100-389,0-1 0,1 1 0,-1 0 0,0 0 0,1-1 0,-1 1 0,0 0-1,1 0 1,-1-1 0,1 1 0,-1 0 0,0 0 0,1 0 0,-1 0 0,1 0 0,-1 0 0,1 0 0,-1 0 0,1 0 0,-1 0 0,0 0 0,1 0 0,-1 0 0,1 0 0,-1 0 0,1 0 0,-1 0 0,0 1 0,1-1 0,-1 0 0,0 0 0,1 0 0,-1 1 0,1-1 0,-1 0 0,0 0-1,1 1 1,-1-1 0,0 0 0,0 1 0,1-1 0,-1 1 0,0-1 0,0 0 0,0 1 0,1-1 0,-1 0 0,0 1 0,0-1 0,0 1 0,0-1 0,0 1 0,0-1 0,0 0 0,0 1 0,0-1 0,0 1 0,0-1 0,0 1 0,0-1 0,0 1 0,2 37 377,-2-33-276,-2 49 669,-8 59 0,1-37 990,9-69-1997,-2 14 940,2-20-848,0-1 0,0 0 0,0 1 0,0-1 0,0 1 0,0-1 0,0 1 0,1-1 0,-1 0 0,0 1 0,0-1 0,0 1 0,0-1 0,0 0 0,1 1 0,-1-1 0,0 0 0,0 1 0,1-1 0,-1 0 0,0 1 1,1-1-1,-1 0 0,0 1 0,1-1 0,-1 0 0,0 0 0,1 0 0,-1 1 0,0-1 0,1 0 0,-1 0 0,1 0 0,0 0 0,2-7-12423,-3-5-1163</inkml:trace>
</inkml:ink>
</file>

<file path=ppt/ink/ink5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7:10.947"/>
    </inkml:context>
    <inkml:brush xml:id="br0">
      <inkml:brushProperty name="width" value="0.025" units="cm"/>
      <inkml:brushProperty name="height" value="0.025" units="cm"/>
      <inkml:brushProperty name="color" value="#E71224"/>
    </inkml:brush>
  </inkml:definitions>
  <inkml:trace contextRef="#ctx0" brushRef="#br0">1 144 17424,'0'0'11692,"61"-41"-10315,-19 25-801,3-4-512,2 0-1313,-4-1-4612,-4-4-8137</inkml:trace>
</inkml:ink>
</file>

<file path=ppt/ink/ink5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3:35.058"/>
    </inkml:context>
    <inkml:brush xml:id="br0">
      <inkml:brushProperty name="width" value="0.025" units="cm"/>
      <inkml:brushProperty name="height" value="0.025" units="cm"/>
    </inkml:brush>
  </inkml:definitions>
  <inkml:trace contextRef="#ctx0" brushRef="#br0">1170 41 6502,'-11'-5'2488,"-9"-3"-1956,0 2 0,0 0 0,0 1 0,0 1 0,-28-2 0,21 6-527,-1 1-1,1 1 1,0 2-1,0 1 1,0 1 0,1 1-1,0 1 1,0 1-1,1 2 1,0 0 0,1 2-1,0 1 1,-42 33-1,17-9 45,3 3 0,1 2 0,2 2 0,2 2 0,2 1 0,-40 66 0,38-46 30,2 2 0,4 2 0,3 1-1,-33 108 1,51-132 164,3 1 0,1 0 0,3 0 0,1 1-1,3 0 1,3-1 0,6 66 0,-4-99-189,2-1-1,-1 0 1,2 0 0,0 0-1,1-1 1,1 0 0,0 0-1,12 18 1,-14-25-28,1 0 0,0 0 0,0-1 0,1 1-1,0-2 1,0 1 0,1-1 0,0 0 0,0-1 0,0 1 0,0-2 0,1 1-1,0-1 1,0-1 0,13 4 0,-4-4 118,-1-1-1,1 0 1,0-2 0,0 0-1,0-1 1,0-1 0,-1 0-1,1-2 1,-1 0-1,1-1 1,-1 0 0,0-2-1,-1 0 1,0-1 0,19-12-1,23-17 793,-1-2-1,78-71 1,-134 109-927,112-101 529,-5-6 0,-4-4 0,-6-4 1,116-178-1,-173 230-461,57-122 1,-84 151-41,0 1 1,-3-2-1,-1 0 0,-1 0 0,6-58 1,-14 85-33,-1 0 1,0 1 0,0-1 0,0 0-1,-1 0 1,0 1 0,-1-1-1,0 0 1,0 1 0,-1 0-1,0-1 1,-8-12 0,8 17-33,0 0 1,0 0-1,0 1 1,-1-1 0,1 1-1,-1 0 1,0 0-1,0 0 1,-1 1-1,1-1 1,0 1 0,-1 0-1,1 0 1,-1 1-1,0-1 1,1 1-1,-1 0 1,0 0-1,0 1 1,0 0 0,0-1-1,0 2 1,-7 0-1,-2 0-321,0 2-1,0 0 1,0 0-1,0 1 1,0 1 0,1 1-1,0 0 1,0 0-1,0 1 1,-12 9-1,-17 15-2424,-54 52 0,62-53 680,-18 15-3347</inkml:trace>
</inkml:ink>
</file>

<file path=ppt/ink/ink5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5:50.469"/>
    </inkml:context>
    <inkml:brush xml:id="br0">
      <inkml:brushProperty name="width" value="0.025" units="cm"/>
      <inkml:brushProperty name="height" value="0.025" units="cm"/>
    </inkml:brush>
  </inkml:definitions>
  <inkml:trace contextRef="#ctx0" brushRef="#br0">1 242 2915,'0'0'448,"8"-4"-74,7-3 266,0-1 0,-1-1 1,0-1-1,-1 1 0,0-2 1,16-17-1,40-48 8299,-63 66-7615,-10 8-431,-23 14-41,-38 28-366,49-29-287,-34 22 708,47-31-846,0 1 1,0-1-1,0 1 0,0 0 0,1 0 1,-1 0-1,1 0 0,0 0 1,0 1-1,0-1 0,-3 6 1,6-8-74,0 0 1,-1-1-1,1 1 1,-1 0-1,1-1 0,0 1 1,-1-1-1,1 1 1,0-1-1,0 1 1,-1-1-1,1 1 1,0-1-1,0 0 1,0 0-1,-1 1 1,1-1-1,0 0 1,0 0-1,0 0 1,0 0-1,0 0 1,0 0-1,-1 0 0,1 0 1,0 0-1,0 0 1,1-1-1,31-2 48,-10-3-37,0-2 0,-1-1 0,42-24 0,45-33-201,-95 57 119,-75 47 272,1 3 0,-87 78-1,146-119-185,0 1 0,0-1 0,1 1 0,-1-1 0,0 0 0,1 1 0,-1-1 1,1 1-1,-1 0 0,1-1 0,-1 1 0,1-1 0,-1 1 0,1 0 0,-1-1 0,1 1 0,0 0 0,-1 0 0,1-1 0,0 1 0,0 0 0,0 0 0,-1-1 0,1 1 0,0 0 0,0 0 0,0 0 0,0-1 0,0 1 0,1 1 0,0-1-4,0-1 0,1 1 1,-1-1-1,1 1 0,-1-1 0,0 0 0,1 1 0,-1-1 1,1 0-1,-1 0 0,0 0 0,1 0 0,-1-1 1,3 1-1,58-16-86,-3-9-154,-1-3 0,-2-2 0,-1-3 0,-1-2-1,77-65 1,-121 92 230,14-18 17,-51 27 245,-5 11-50,1 1 0,0 2 0,1 1 0,0 1 1,-33 27-1,32-23 81,24-17-244,5-3-36,0 0 0,0 0 0,0 0 0,0 0 0,1 0 0,-1 0 0,0 1 0,1-1 0,-1 0 0,1 1 1,0 0-1,-1-1 0,1 1 0,0 0 0,0 0 0,0-1 0,-1 4 0,52-4-920,-19-7 493,0-1 1,-1-2 0,0-1-1,0-1 1,37-20-1,-104 29 917,-4 12-246,1 1 0,0 3 0,1 1 0,-56 29 1,69-31-235,-134 64-2675,125-64-2799</inkml:trace>
</inkml:ink>
</file>

<file path=ppt/ink/ink5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9:07.005"/>
    </inkml:context>
    <inkml:brush xml:id="br0">
      <inkml:brushProperty name="width" value="0.025" units="cm"/>
      <inkml:brushProperty name="height" value="0.025" units="cm"/>
    </inkml:brush>
  </inkml:definitions>
  <inkml:trace contextRef="#ctx0" brushRef="#br0">11 51 17521,'0'0'9897,"-3"4"-8611,2-3-1182,0 1 0,0 0 0,1 0 0,-1 0 0,0 0-1,1 0 1,-1 0 0,1 0 0,-1 0 0,1 0-1,0 0 1,0 0 0,0 0 0,0 0 0,0 0-1,1 0 1,-1 0 0,1 0 0,-1 0 0,1 0-1,0 0 1,1 3 0,-1-3-24,1 0 0,0 0-1,0 0 1,-1 0 0,1-1 0,0 1-1,0 0 1,1-1 0,-1 0 0,0 1-1,0-1 1,1 0 0,-1 0 0,1-1-1,-1 1 1,1 0 0,-1-1 0,1 1-1,-1-1 1,5 0 0,242-10-80,-50 0 0,-141 10 0,102-3 0,-140 0 0,0 0 0,1 0 0,-1-2 0,-1-1 0,35-14 0,-37 11 0,35-14 0,-49 22 0,1-1 0,-1 1 0,0 1 0,1-1 0,-1 0 0,1 1 0,-1 0 0,1 0 0,-1 0 0,1 0 0,-1 0 0,7 2 0,-7 0 0,-1 0 0,1 1 0,-1-1 0,1 1 0,-1 0 0,0 0 0,0 0 0,0 0 0,-1 0 0,1 0 0,-1 0 0,1 0 0,-1 1 0,1 5 0,-6-8 0,1 0 0,-1 1 0,0-1 0,0-1 0,0 1 0,0 0 0,0-1 0,0 0 0,-1 0 0,1 0 0,-5-1 0,3 0 0,-213 9 0,-93-3 0,273-10 0,0-1 0,1-2 0,0-1 0,-39-16 0,-52-13 0,101 34 0,28 4 0,0 0 0,0 0 0,0 0 0,0 0 0,1 0 0,-1 0 0,0 0 0,0 0 0,0 0 0,0 0 0,0 0 0,0 0 0,0 0 0,0 1 0,0-1 0,0 0 0,0 0 0,0 0 0,0 0 0,0 0 0,0 0 0,0 0 0,0 0 0,0 0 0,0 1 0,0-1 0,0 0 0,0 0 0,0 0 0,0 0 0,0 0 0,0 0 0,0 0 0,0 0 0,0 0 0,0 1 0,0-1 0,0 0 0,0 0 0,0 0 0,0 0 0,0 0 0,-1 0 0,1 0 0,0 0 0,0 0 0,0 0 0,0 0 0,0 0 0,0 0 0,0 1 0,5 1 0,1 1 0,0-1 0,0 0 0,0-1 0,12 3 0,41 1 0,109-5 0,-127-2 0,0 1 0,1 2 0,-1 1 0,0 3 0,0 1 0,40 12 0,-39-4 0,0-2 0,57 8 0,-83-18 0,-1 0 0,1-2 0,0 0 0,0-1 0,0 0 0,-1-1 0,1-1 0,-1-1 0,28-9 0,-28 8 0,-19 9 0,-27 6 0,-255 10 0,26 0 0,196-18 0,-188-4 0,247 1 0,0 1 0,0-1 0,0 0 0,0 0 0,0 0 0,1-1 0,-1 0 0,0 0 0,1 0 0,-1 0 0,1-1 0,-1 0 0,1 0 0,0 0 0,1 0 0,-1-1 0,0 0 0,1 1 0,0-1 0,-3-5 0,8 12 0,0-1 0,1 0 0,0 0 0,-1 0 0,1 0 0,0-1 0,0 1 0,0-1 0,0 1 0,0-1 0,0 0 0,0 0 0,0-1 0,1 1 0,-1-1 0,4 1 0,59 2 0,-63-3 0,210-7 0,-111 1 0,165 11 0,-242-1 0,-1 1 0,28 9 0,-30-7 0,1-1 0,26 3 0,-41-8 0,0 0 0,1-1 0,-1-1 0,0 1 0,0-1 0,0 0 0,0-1 0,0 0 0,15-6 0,0 0 0,-16 5 0,-30-1 0,22 3 0,-71-11 0,-2 2 0,-83 1 0,-211 37 0,164-8 0,184-18 0,9 0 0,0-1 0,0 0 0,1-1 0,-1 0 0,0 0 0,-20-5 0,24-1 0,18 3 0,19 2 0,80 24 0,-73-13 0,0-2 0,44 3 0,-31-9-404,1-1 1,-1-3-1,0-2 0,0-3 0,0-1 1,-1-3-1,48-17 0,-27 2 210,-42 14 99,0 2-1,40-9 1,-59 17 124,0 1 0,0 0-1,0 0 1,0 1 0,0 0 0,0 0-1,0 1 1,0 1 0,-1 0-1,1 0 1,0 0 0,9 5 0,3 2 13,0 0 0,1-1 0,0-1 0,0-1 0,0-1 0,1-1 0,41 3 0,-94-5 197,0 1 1,1 2 0,-42 11-1,-3 1 15,27-8-337,-1-2 0,0-2 0,-62-3 1,104-2-258,0 0 0,0-1 0,1 0 0,-1 0 0,0 0 0,1-1 0,-1 0 0,1 0 0,-10-6 0,11 6-663,0-1 0,0 0 0,0 0 0,1-1 0,-1 1 0,1-1 0,-3-5 0,-11-18-8868</inkml:trace>
</inkml:ink>
</file>

<file path=ppt/ink/ink5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23:20.109"/>
    </inkml:context>
    <inkml:brush xml:id="br0">
      <inkml:brushProperty name="width" value="0.025" units="cm"/>
      <inkml:brushProperty name="height" value="0.025" units="cm"/>
    </inkml:brush>
  </inkml:definitions>
  <inkml:trace contextRef="#ctx0" brushRef="#br0">152 228 6854,'-10'3'1260,"-51"15"-701,11-3 1838,19-6 3296,57 0-942,39-5-3935,0-2 0,0-4 0,72-10 0,194-46-1216,-226 37 632,-65 14-244,312-65-763,-9-29 692,-381 101 1620,-207 40-1249,66-9-143,-541 46 2577,706-76-2755,-31 0 67,37-1-46,24-3-78,157-16 63,353-35 64,-337 40 107,418-53-2642,-587 62 2612,-37 3 397,-151 11 46,-288 54-1,372-49-313,-797 186 1550,1209-286-9314,-186 50 3805,11-5-2893</inkml:trace>
</inkml:ink>
</file>

<file path=ppt/ink/ink5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6:01.363"/>
    </inkml:context>
    <inkml:brush xml:id="br0">
      <inkml:brushProperty name="width" value="0.025" units="cm"/>
      <inkml:brushProperty name="height" value="0.025" units="cm"/>
    </inkml:brush>
  </inkml:definitions>
  <inkml:trace contextRef="#ctx0" brushRef="#br0">0 70 8040,'0'0'9160,"8"-51"-8039,-8 42-608,0 3-289,3 3-192,0 3-673,0 0-2081,1 0-1250,2 0-1665</inkml:trace>
</inkml:ink>
</file>

<file path=ppt/ink/ink5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58:06.226"/>
    </inkml:context>
    <inkml:brush xml:id="br0">
      <inkml:brushProperty name="width" value="0.025" units="cm"/>
      <inkml:brushProperty name="height" value="0.025" units="cm"/>
    </inkml:brush>
  </inkml:definitions>
  <inkml:trace contextRef="#ctx0" brushRef="#br0">1 407 12812,'0'0'9374,"12"-14"-8002,200-284 1789,-195 271-2909,-8 12 9,0 1 0,21-25 0,-29 41-248,0 0-1,0 0 1,-1 1 0,1-1-1,0 0 1,-1 0-1,0 0 1,1 0 0,-1 1-1,0-1 1,0 0-1,0 0 1,-1 5-1,-5 43 186,-18 75-1,15-84-232,1 1 1,1 0-1,1 43 1,6-85-70,-1 1 0,1-1 1,0 0-1,0 1 1,0-1-1,0 1 1,0-1-1,0 0 0,0 1 1,0-1-1,0 0 1,1 1-1,-1-1 0,0 1 1,0-1-1,0 0 1,0 1-1,0-1 1,1 0-1,-1 1 0,0-1 1,0 0-1,0 0 1,1 1-1,-1-1 0,0 0 1,1 0-1,-1 1 1,0-1-1,0 0 0,1 0 1,-1 0-1,0 1 1,1-1-1,-1 0 1,1 0-1,0 0-225,-1 0 0,1-1 0,-1 1 0,0 0 0,1 0 0,-1-1 0,1 1 0,-1 0 0,0-1 0,1 1 0,-1 0 0,0-1 0,1 1 0,-1-1 1,0 1-1,0-1 0,1 1 0,-1 0 0,0-1 0,0 1 0,0-1 0,0 1 0,0-1 0,0 1 0,1-1 0,-1 1 0,0-1 0,-1 0 0,2-19-9264</inkml:trace>
</inkml:ink>
</file>

<file path=ppt/ink/ink5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58:06.599"/>
    </inkml:context>
    <inkml:brush xml:id="br0">
      <inkml:brushProperty name="width" value="0.025" units="cm"/>
      <inkml:brushProperty name="height" value="0.025" units="cm"/>
    </inkml:brush>
  </inkml:definitions>
  <inkml:trace contextRef="#ctx0" brushRef="#br0">0 37 6694,'0'0'19859,"52"36"-17873,-15-36-865,7 0-769,6-6-288,1-6-896,-3-4-2211,-11-1-2530,-12-5-4229</inkml:trace>
</inkml:ink>
</file>

<file path=ppt/ink/ink5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58:06.953"/>
    </inkml:context>
    <inkml:brush xml:id="br0">
      <inkml:brushProperty name="width" value="0.025" units="cm"/>
      <inkml:brushProperty name="height" value="0.025" units="cm"/>
    </inkml:brush>
  </inkml:definitions>
  <inkml:trace contextRef="#ctx0" brushRef="#br0">31 66 18161,'0'0'7020,"-6"9"-6748,-16 30-213,22-38-67,0-1 0,-1 0 0,1 1 0,0-1 0,0 0 0,-1 1 0,1-1 0,0 0-1,0 1 1,0-1 0,0 1 0,0-1 0,0 0 0,0 1 0,0-1 0,0 1 0,0-1 0,0 1 0,0-1 0,0 0 0,0 1-1,0-1 1,0 1 0,0-1 0,0 0 0,1 1 0,-1-1 0,0 0 0,0 1 0,0-1 0,1 0 0,-1 1 0,0-1-1,1 0 1,-1 1 0,0-1 0,1 1 0,18 0-765,19-11-934,-29 3 1245,0 0 0,0-1 0,-1 0 0,0-1 0,0 0 0,-1 0 0,0 0 0,6-12 0,-2-11 1519,-21 95-75,7-54-802,1 0 0,0 1 0,0-1 0,1 1 0,1-1 0,0 19 0,0-28-235,1 1 0,-1-1 0,0 1 1,0-1-1,0 0 0,1 1 0,-1-1 0,0 0 0,1 1 1,-1-1-1,0 0 0,1 1 0,-1-1 0,0 0 0,1 0 0,-1 1 1,1-1-1,-1 0 0,0 0 0,1 0 0,-1 0 0,1 1 0,-1-1 1,1 0-1,-1 0 0,0 0 0,1 0 0,-1 0 0,1 0 0,-1 0 1,1 0-1,-1 0 0,1-1 0,-1 1 0,0 0 0,1 0 1,-1 0-1,1-1 0,0 1-352,14-5-4275</inkml:trace>
</inkml:ink>
</file>

<file path=ppt/ink/ink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7:37.389"/>
    </inkml:context>
    <inkml:brush xml:id="br0">
      <inkml:brushProperty name="width" value="0.025" units="cm"/>
      <inkml:brushProperty name="height" value="0.025" units="cm"/>
    </inkml:brush>
  </inkml:definitions>
  <inkml:trace contextRef="#ctx0" brushRef="#br0">66 0 13357,'-11'13'2792,"1"8"-2543,2 0 0,0 0 1,1 0-1,1 1 0,1 0 0,1 0 1,1 1-1,1-1 0,2 33 1,-1-53-234,1-1 1,0 1 0,0-1 0,0 1 0,0-1 0,0 1-1,0 0 1,1-1 0,-1 1 0,1-1 0,-1 1 0,1-1-1,-1 1 1,1-1 0,0 1 0,0-1 0,-1 0-1,1 1 1,0-1 0,0 0 0,1 0 0,-1 0 0,1 2-1,0-3 49,0 1 0,-1-1-1,1 0 1,-1 1-1,1-1 1,0 0 0,-1 0-1,1 0 1,0 0 0,-1-1-1,1 1 1,0 0-1,-1-1 1,1 1 0,0-1-1,-1 1 1,4-3-1,3-1 161,1-1 0,-1-1-1,0 0 1,0 0 0,14-15-1,-9 7-200,0-1 0,-1 0 0,0-1 0,-2-1 1,0 1-1,0-2 0,-2 1 0,0-1 0,9-34 0,-21 67 417,-4 17-112,-7 60 0,15-82-250,-1 1-87,0-1 0,2 1 0,-1 0 0,1 0 0,3 13 0,-3-22 32,-1-1 0,1 1-1,-1 0 1,1-1-1,0 1 1,-1 0 0,1-1-1,0 1 1,0-1-1,0 1 1,0-1 0,1 0-1,-1 0 1,0 1-1,0-1 1,1 0-1,-1 0 1,1 0 0,-1 0-1,1 0 1,-1-1-1,1 1 1,0 0 0,-1-1-1,1 1 1,0-1-1,-1 1 1,1-1 0,0 0-1,0 0 1,0 0-1,-1 0 1,1 0 0,0 0-1,0-1 1,-1 1-1,1 0 1,0-1-1,-1 0 1,3 0 0,2-2 186,0 0 0,0 0 0,0 0 1,0-1-1,0 0 0,-1 0 0,0 0 1,1-1-1,-2 0 0,1 0 0,-1 0 1,1-1-1,-1 0 0,5-9 0,2-5 230,-1 0-1,-1-1 1,8-24-1,-13 30-370,1 0 1,-2 0-1,0-1 1,0 1-1,0-22 0,-27 81-9091,21-28 3471,1-4-3653</inkml:trace>
</inkml:ink>
</file>

<file path=ppt/ink/ink5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58:07.405"/>
    </inkml:context>
    <inkml:brush xml:id="br0">
      <inkml:brushProperty name="width" value="0.025" units="cm"/>
      <inkml:brushProperty name="height" value="0.025" units="cm"/>
    </inkml:brush>
  </inkml:definitions>
  <inkml:trace contextRef="#ctx0" brushRef="#br0">0 1 11659,'0'0'14189,"75"10"-13804,-35-10-289,3 0-96,-4 0-833,-3 0-1697,-10 0-1122,-18 3-1889</inkml:trace>
</inkml:ink>
</file>

<file path=ppt/ink/ink5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58:07.766"/>
    </inkml:context>
    <inkml:brush xml:id="br0">
      <inkml:brushProperty name="width" value="0.025" units="cm"/>
      <inkml:brushProperty name="height" value="0.025" units="cm"/>
    </inkml:brush>
  </inkml:definitions>
  <inkml:trace contextRef="#ctx0" brushRef="#br0">0 29 9353,'0'0'14574,"64"11"-13742,-20-11-671,12-5-129,-1-3-2275,1-5-2721,-2-1-4709</inkml:trace>
</inkml:ink>
</file>

<file path=ppt/ink/ink5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58:08.153"/>
    </inkml:context>
    <inkml:brush xml:id="br0">
      <inkml:brushProperty name="width" value="0.025" units="cm"/>
      <inkml:brushProperty name="height" value="0.025" units="cm"/>
    </inkml:brush>
  </inkml:definitions>
  <inkml:trace contextRef="#ctx0" brushRef="#br0">132 7 14798,'0'0'9225,"-44"59"-8937,37-31-160,0 4-96,0 0 0,-2 0-32,5-1-32,-4-3-128,4-4-833,1-8-1121,-3-8-897,1-8-2498</inkml:trace>
  <inkml:trace contextRef="#ctx0" brushRef="#br0" timeOffset="1">1 70 17008,'0'0'4330,"4"9"-3567,18 32-275,1-1 0,2-1 0,2-2 0,32 36 0,-57-70-333,-1-1 0,1 0 1,0-1-1,0 1 1,0 0-1,0 0 1,1-1-1,-1 1 0,0-1 1,1 0-1,-1 0 1,1 0-1,-1 0 1,1 0-1,-1 0 0,1-1 1,0 1-1,-1-1 1,1 0-1,0 0 1,2 0-1,-1-1-13,0 0 0,0 0-1,0 0 1,0-1 0,0 1 0,-1-1 0,1 0 0,-1 0-1,1-1 1,-1 1 0,0-1 0,5-4 0,0-2-73,0 1 0,-1-2 0,0 1-1,-1-1 1,0 0 0,0 0 0,-1 0 0,-1-1 0,4-11 0,-6 13-111,0 0 0,-1-1 0,0 1 0,0 0 0,-1-1 0,0 1 0,-1 0 1,0 0-1,0-1 0,-1 1 0,0 0 0,-1 0 0,0 0 0,-1 1 0,1-1 0,-2 1 0,1 0 1,-1 0-1,-10-13 0,14 20-912,-1-3-2004</inkml:trace>
</inkml:ink>
</file>

<file path=ppt/ink/ink5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58:08.511"/>
    </inkml:context>
    <inkml:brush xml:id="br0">
      <inkml:brushProperty name="width" value="0.025" units="cm"/>
      <inkml:brushProperty name="height" value="0.025" units="cm"/>
    </inkml:brush>
  </inkml:definitions>
  <inkml:trace contextRef="#ctx0" brushRef="#br0">30 1 16560,'0'0'8226,"-5"11"-7233,3-8-896,-2 5 124,0 1 0,1 0-1,0 0 1,-3 14 0,5-21-207,1 0-1,-1-1 1,1 1 0,0 0 0,-1-1 0,1 1 0,0 0 0,0-1 0,0 1 0,1 0 0,-1-1-1,0 1 1,1 0 0,-1-1 0,1 1 0,-1-1 0,1 1 0,0-1 0,0 1 0,-1-1-1,1 1 1,0-1 0,0 0 0,1 1 0,-1-1 0,0 0 0,0 0 0,0 0 0,1 0-1,-1 0 1,1 0 0,-1 0 0,1 0 0,-1-1 0,1 1 0,-1-1 0,1 1 0,0-1-1,1 1 1,3 0-237,-1-1 0,0 1-1,1-1 1,-1-1-1,1 1 1,-1-1-1,0 1 1,1-2 0,-1 1-1,0 0 1,0-1-1,0 0 1,0 0-1,0-1 1,0 0 0,-1 1-1,6-5 1,3-4-1108,0-2 0,-1 1 0,21-27 0,-16 17 950,-14 24 886,-5 11 710,-4 21 1555,5-26-2199,-1-3-342,1 0 1,1 0 0,-1 0 0,1 0 0,0 0 0,0 0-1,0 0 1,1 0 0,1 7 0,-1-10-215,0-1 0,-1 1-1,1-1 1,0 1 0,0-1 0,1 1 0,-1-1-1,0 0 1,0 1 0,1-1 0,-1 0 0,0 0 0,1 0-1,-1 0 1,1 0 0,0 0 0,-1-1 0,1 1-1,0 0 1,-1-1 0,1 0 0,0 1 0,-1-1-1,1 0 1,0 0 0,0 0 0,0 0 0,2 0 0,0 0-387,-1 0 0,0 0-1,1 0 1,-1-1 0,0 1 0,0-1 0,1 0 0,-1 0 0,0 0 0,0-1 0,0 1 0,0 0 0,0-1 0,-1 0 0,4-3 0,20-18-9248</inkml:trace>
</inkml:ink>
</file>

<file path=ppt/ink/ink5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58:09.768"/>
    </inkml:context>
    <inkml:brush xml:id="br0">
      <inkml:brushProperty name="width" value="0.025" units="cm"/>
      <inkml:brushProperty name="height" value="0.025" units="cm"/>
    </inkml:brush>
  </inkml:definitions>
  <inkml:trace contextRef="#ctx0" brushRef="#br0">0 52 16976,'0'0'6545,"11"-8"-5168,-2 2-1148,0 1 0,0 0-1,1 0 1,0 1 0,0 0 0,0 1-1,0 0 1,0 0 0,0 1 0,1 1-1,-1 0 1,12 0 0,-14 1-118,5 0-52,0 0-1,0 1 1,0 0 0,20 5-1,-31-6-56,-1 0-1,1 1 0,-1-1 0,1 0 0,-1 1 1,1 0-1,-1-1 0,1 1 0,-1 0 1,0 0-1,1-1 0,-1 1 0,0 0 0,0 0 1,0 1-1,0-1 0,1 0 0,-2 0 0,1 0 1,0 1-1,0-1 0,0 0 0,0 1 1,-1-1-1,1 1 0,-1-1 0,1 1 0,-1-1 1,0 1-1,1 0 0,-1-1 0,0 1 1,0-1-1,0 1 0,0-1 0,-1 1 0,1 0 1,0-1-1,-1 1 0,1-1 0,-1 1 1,1-1-1,-1 1 0,1-1 0,-1 0 0,0 1 1,0-1-1,-2 3 0,-6 7 42,0-1-1,-1 1 1,0-2 0,-1 1-1,0-1 1,-16 10 0,-5 5 10,22-16-57,6-6 11,0 0 0,1 0 0,0 1 0,-1-1 1,1 1-1,0 0 0,0 0 0,1 0 0,-1 0 0,1 1 1,-1-1-1,1 1 0,0-1 0,0 1 0,1 0 1,-1 0-1,1 0 0,0 0 0,-1 5 0,2-8-24,1 1-1,-1-1 0,1 1 1,-1-1-1,1 1 1,0-1-1,0 1 0,0-1 1,0 0-1,0 0 0,0 1 1,0-1-1,0 0 1,0 0-1,0 0 0,1 0 1,-1 0-1,0-1 0,1 1 1,-1 0-1,1 0 1,-1-1-1,1 1 0,-1-1 1,1 0-1,-1 1 0,1-1 1,0 0-1,1 0 1,58 5-2231,-53-5 1560,45-1-4192,6-8-2663</inkml:trace>
</inkml:ink>
</file>

<file path=ppt/ink/ink5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58:10.170"/>
    </inkml:context>
    <inkml:brush xml:id="br0">
      <inkml:brushProperty name="width" value="0.025" units="cm"/>
      <inkml:brushProperty name="height" value="0.025" units="cm"/>
    </inkml:brush>
  </inkml:definitions>
  <inkml:trace contextRef="#ctx0" brushRef="#br0">139 2 18129,'-9'0'1783,"4"0"-1546,-1 1 0,0 0-1,0 1 1,1-1 0,-1 1-1,1 0 1,-1 0 0,1 0-1,0 1 1,0 0 0,0 0-1,0 0 1,1 1 0,-1 0-1,1 0 1,0 0 0,0 0-1,0 0 1,1 1 0,0 0-1,0 0 1,0 0 0,-4 8-1,5-8-105,0-1 0,0 1 0,0-1 0,0 1-1,1 0 1,0 0 0,0-1 0,0 1 0,0 0 0,1 0 0,0 0-1,1 8 1,-1-11-110,1 0-1,0 0 0,0 0 1,0 0-1,0-1 1,0 1-1,0 0 0,0 0 1,1-1-1,-1 1 0,0-1 1,1 1-1,0-1 1,-1 1-1,1-1 0,0 0 1,0 0-1,-1 0 0,1 0 1,0 0-1,0 0 1,0-1-1,0 1 0,0-1 1,0 1-1,1-1 1,-1 0-1,0 0 0,0 0 1,3 0-1,6 0 179,-1 0-1,1 0 1,0-2-1,0 1 1,0-1-1,-1-1 1,1 0-1,-1 0 1,0-1 0,0-1-1,13-7 1,-18 9-98,0 0 1,0 0 0,-1 0 0,1-1 0,-1 0-1,0 1 1,0-2 0,0 1 0,0 0 0,-1-1-1,0 0 1,0 0 0,0 0 0,-1 0 0,0 0 0,1 0-1,-2-1 1,1 1 0,-1-1 0,0 1 0,0-1-1,0 1 1,-1-9 0,0 12-103,0 0-1,-1 0 1,1 1 0,-1-1-1,0 0 1,1 1 0,-1-1-1,0 1 1,0-1 0,0 1-1,0-1 1,0 1 0,0 0-1,0-1 1,-1 1 0,1 0-1,0 0 1,-1 0 0,1 0-1,-1 0 1,1 0 0,-1 0-1,0 1 1,1-1 0,-1 1-1,0-1 1,1 1 0,-1-1-1,0 1 1,0 0 0,1 0-1,-1 0 1,0 0 0,0 0-1,-1 1 1,0-1-189,0 0 0,0 0 0,0 1 0,1 0 0,-1-1 0,0 1 0,0 0 0,1 0 0,-6 3 0,7-3-117,-1 0-1,1 0 1,-1 0 0,1 0 0,0 1-1,0-1 1,0 0 0,0 1-1,0-1 1,0 0 0,0 1 0,0-1-1,0 1 1,1-1 0,-1 1-1,0 0 1,1 1 0,-1-2-105,1 0-178,0 1 0,0-1 0,-1 0 0,1 0-1,0 0 1,0 0 0,0 0 0,0 0 0,0 0-1,0 1 1,1-1 0,-1 0 0,0 0 0,1 0-1,0 2 1,9 4-6723</inkml:trace>
</inkml:ink>
</file>

<file path=ppt/ink/ink5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58:10.561"/>
    </inkml:context>
    <inkml:brush xml:id="br0">
      <inkml:brushProperty name="width" value="0.025" units="cm"/>
      <inkml:brushProperty name="height" value="0.025" units="cm"/>
    </inkml:brush>
  </inkml:definitions>
  <inkml:trace contextRef="#ctx0" brushRef="#br0">0 97 3267,'0'0'22710,"53"6"-21109,-32-6-1088,4 0-417,7 0-353,1 0-1921,3 0-1185,2-5-3299</inkml:trace>
  <inkml:trace contextRef="#ctx0" brushRef="#br0" timeOffset="1.11">637 1 18001,'0'0'8872,"-45"51"-8391,25-26-257,-4 2-160,-1 2 0,0-3-32,-1-2 0,2-2 0,5-6-96,2-5-1409,5-8-1314,3-3-1921,0-6-3940</inkml:trace>
</inkml:ink>
</file>

<file path=ppt/ink/ink5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58:10.933"/>
    </inkml:context>
    <inkml:brush xml:id="br0">
      <inkml:brushProperty name="width" value="0.025" units="cm"/>
      <inkml:brushProperty name="height" value="0.025" units="cm"/>
    </inkml:brush>
  </inkml:definitions>
  <inkml:trace contextRef="#ctx0" brushRef="#br0">1 1 21140,'0'0'8552,"56"36"-7463,-20-14-512,5-1-417,3 2-96,-2 1-256,0 1-1506,-3 0-1345,-6-4-352,-3-3-3107,-3-7-7367</inkml:trace>
  <inkml:trace contextRef="#ctx0" brushRef="#br0" timeOffset="1">724 125 18802,'0'0'10282,"80"-3"-9514,-40 3-576,6 0-160,3 0 0,-1 1-544,-3 3-1090,-8-1-672,-8-1-1153,-13-2-609</inkml:trace>
</inkml:ink>
</file>

<file path=ppt/ink/ink5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58:11.309"/>
    </inkml:context>
    <inkml:brush xml:id="br0">
      <inkml:brushProperty name="width" value="0.025" units="cm"/>
      <inkml:brushProperty name="height" value="0.025" units="cm"/>
    </inkml:brush>
  </inkml:definitions>
  <inkml:trace contextRef="#ctx0" brushRef="#br0">1 18 14958,'0'0'12012,"57"4"-10347,-11-5-288,3-3-832,5 0-385,-4 1-160,-5 3-1025,-3 0-1665,-10-4-3172,-6-1-7719</inkml:trace>
</inkml:ink>
</file>

<file path=ppt/ink/ink5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58:11.839"/>
    </inkml:context>
    <inkml:brush xml:id="br0">
      <inkml:brushProperty name="width" value="0.025" units="cm"/>
      <inkml:brushProperty name="height" value="0.025" units="cm"/>
    </inkml:brush>
  </inkml:definitions>
  <inkml:trace contextRef="#ctx0" brushRef="#br0">1 51 16784,'0'0'2050,"12"-7"213,1 0-1761,0 1-1,0 0 0,1 1 1,-1 0-1,1 1 0,0 1 1,0 0-1,1 1 1,-1 1-1,0 0 0,23 1 1,-37 0-500,1 0 1,0 0 0,0 1-1,0-1 1,0 0 0,0 0-1,0 1 1,0-1 0,0 1-1,-1-1 1,1 0 0,0 1-1,0 0 1,0-1 0,-1 1-1,1-1 1,0 1 0,-1 0 0,1 0-1,-1-1 1,1 1 0,-1 0-1,1 0 1,-1 0 0,1-1-1,0 3 1,-1-1 4,0 0 0,0 0 0,0 0 0,0 0 1,0 0-1,-1 0 0,1 0 0,0 0 0,-1 0 0,0 0 0,-1 4 1,-2 1 25,0 1 0,0-1 0,-1 0 1,0 0-1,-6 7 0,-19 14 79,-22 24-55,50-48-39,-1-1-1,0 1 1,1-1 0,0 1 0,0 0-1,0 0 1,0 0 0,1 0-1,-1 0 1,1 1 0,0-1-1,0 0 1,0 6 0,1-8-14,1-1 1,-1 0-1,0 0 0,0 1 1,1-1-1,-1 0 1,1 0-1,-1 0 0,1 1 1,-1-1-1,1 0 1,0 0-1,0 0 0,0 0 1,-1 0-1,1 0 1,0 0-1,0-1 0,0 1 1,0 0-1,0 0 1,0-1-1,1 1 0,-1-1 1,0 1-1,0-1 1,0 1-1,1-1 0,-1 0 1,0 0-1,2 1 1,47 2 13,-42-3-38,0 0-8,63-2-1668,-58 1 412,0-1 0,0 0 0,18-6 0,20-11-5533</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6:15.217"/>
    </inkml:context>
    <inkml:brush xml:id="br0">
      <inkml:brushProperty name="width" value="0.025" units="cm"/>
      <inkml:brushProperty name="height" value="0.025" units="cm"/>
    </inkml:brush>
  </inkml:definitions>
  <inkml:trace contextRef="#ctx0" brushRef="#br0">37 134 5285,'0'0'8387,"-6"-8"-5793,5 5-2200,-21-27 938,21 29-1168,0-1 1,0 1-1,1-1 0,-1 1 0,0-1 0,1 0 0,-1 1 0,1-1 0,0 0 0,-1 1 0,1-1 0,0 0 0,0 1 0,0-1 0,0 0 1,0 1-1,0-1 0,1 0 0,-1 1 0,0-1 0,1 0 0,0 1 0,0-2 0,3-2 69,1 1-1,-1 0 1,1 0-1,0 0 1,0 0 0,0 1-1,1 0 1,-1 0-1,1 1 1,0-1-1,0 1 1,0 1 0,0-1-1,0 1 1,7-1-1,8-1-18,0 1-1,0 1 1,26 2-1,-41 0-174,1-1 0,0 1 0,-1 1 0,1-1 0,-1 1 0,1 0 0,-1 1 0,0-1 0,0 1-1,0 1 1,0-1 0,0 1 0,-1 0 0,0 0 0,0 0 0,0 1 0,0 0 0,-1 0 0,1 0 0,3 7 0,-5-7-19,-1 0 0,0-1 0,0 1 0,0 0 0,-1 0-1,0 0 1,0 0 0,0 0 0,0 1 0,-1-1 0,0 0 0,0 0 0,0 0 0,-1 1 0,0-1 0,0 0 0,0 0 0,0 0 0,-1 0 0,0 0-1,0-1 1,0 1 0,-1-1 0,0 1 0,1-1 0,-7 7 0,-12 12 284,-1 0 1,-1-1-1,-1-2 1,-30 21-1,-22 17 1196,75-57-1485,1-1 0,-1 1 0,0 0 0,0-1 1,0 1-1,1 0 0,-1 0 0,0-1 0,1 1 1,-1 0-1,0 0 0,1 0 0,-1 0 1,1 0-1,0 0 0,-1 0 0,1 0 0,0 0 1,-1 0-1,1 0 0,0 2 0,0-3-8,1 1-1,-1 0 0,1-1 0,-1 1 1,1 0-1,-1-1 0,1 1 0,-1-1 0,1 1 1,0-1-1,-1 1 0,1-1 0,0 1 1,0-1-1,-1 0 0,1 1 0,0-1 1,0 0-1,-1 0 0,1 0 0,1 1 1,57 2 78,-46-3-7,32 2-140,74 1-3316,-40-7-4782,-34-3 381</inkml:trace>
</inkml:ink>
</file>

<file path=ppt/ink/ink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7:37.747"/>
    </inkml:context>
    <inkml:brush xml:id="br0">
      <inkml:brushProperty name="width" value="0.025" units="cm"/>
      <inkml:brushProperty name="height" value="0.025" units="cm"/>
    </inkml:brush>
  </inkml:definitions>
  <inkml:trace contextRef="#ctx0" brushRef="#br0">101 25 4356,'0'0'12353,"-10"9"-11435,2-3-657,1 1 0,-1 0-1,1 1 1,0-1-1,1 1 1,0 1-1,0-1 1,1 1 0,0 0-1,0 0 1,1 0-1,0 1 1,1 0-1,0-1 1,-3 20 0,6-27-233,-1 0 0,1 0 1,0 0-1,0-1 0,0 1 1,0 0-1,1 0 0,-1 0 0,0 0 1,1 0-1,-1 0 0,1-1 1,0 1-1,0 0 0,-1 0 1,1-1-1,0 1 0,0-1 1,1 1-1,-1-1 0,0 1 1,0-1-1,1 0 0,-1 1 0,3 0 1,-1-1 41,0 0-1,-1 0 1,1-1 0,0 1 0,0-1-1,0 0 1,0 1 0,0-1-1,0-1 1,0 1 0,0 0 0,0-1-1,-1 1 1,1-1 0,0 0 0,5-3-1,0 0 123,0 0 0,0 0-1,-1-1 1,1-1-1,-1 1 1,0-1-1,-1-1 1,1 1-1,-1-1 1,-1 0-1,1 0 1,-1-1-1,0 1 1,-1-1 0,0 0-1,0-1 1,-1 1-1,0-1 1,0 1-1,-1-1 1,0 0-1,-1 0 1,0 0-1,0-10 1,-1 18-189,-1-1 0,1 1 1,-1-1-1,1 1 0,-1 0 0,0-1 0,0 1 1,0 0-1,0-1 0,0 1 0,0 0 0,0 0 1,0 0-1,0 0 0,0 0 0,-1 0 0,1 0 1,0 0-1,-1 1 0,1-1 0,0 0 1,-1 1-1,1-1 0,-1 1 0,1 0 0,-1-1 1,1 1-1,-3 0 0,3-1-43,0 1 0,0 0 0,-1 0 0,1 0 1,0 0-1,0 0 0,0 0 0,0 0 0,-1 0 0,1 0 0,0 0 0,0 1 0,0-1 1,0 0-1,0 1 0,0-1 0,0 1 0,0 0 0,0-1 0,0 1 0,0 0 1,0-1-1,0 1 0,0 0 0,0 0 0,1 0 0,-1 0 0,0 0 0,1-1 0,-1 2 1,1-1-1,-1 0 0,1 0 0,-1 0 0,1 0 0,-1 2 0,1-2-121,0 0 0,-1 0 0,1 0-1,0 0 1,0 1 0,0-1 0,0 0-1,0 0 1,0 0 0,1 0 0,-1 0 0,0 0-1,1 0 1,-1 0 0,0 0 0,1 0-1,-1 0 1,1 0 0,0 0 0,-1 0-1,1 0 1,0 0 0,-1-1 0,1 1 0,0 0-1,0 0 1,0-1 0,1 2 0,0-2-147,0 1 0,0-1 0,0 0 0,0 0 0,0 0 0,0 0 0,0 0 0,0 0 0,0 0 0,0-1 0,0 1 0,0-1 0,4-1 0,3-1-1068,0-2-1,0 1 0,0-1 0,-1 0 0,11-9 0,7-11-5168</inkml:trace>
</inkml:ink>
</file>

<file path=ppt/ink/ink6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58:12.209"/>
    </inkml:context>
    <inkml:brush xml:id="br0">
      <inkml:brushProperty name="width" value="0.025" units="cm"/>
      <inkml:brushProperty name="height" value="0.025" units="cm"/>
    </inkml:brush>
  </inkml:definitions>
  <inkml:trace contextRef="#ctx0" brushRef="#br0">127 1 17264,'0'0'7976,"-10"53"-7592,5-27-160,4 2-159,-1 1-65,2 0 32,0-4-417,0 1-640,2-4-672,2-7-802,-1-6-1184</inkml:trace>
  <inkml:trace contextRef="#ctx0" brushRef="#br0" timeOffset="1">1 105 15535,'0'0'8199,"77"-5"-8167,-36 10-608,-3-1-2851,3-2-4709</inkml:trace>
</inkml:ink>
</file>

<file path=ppt/ink/ink6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58:12.570"/>
    </inkml:context>
    <inkml:brush xml:id="br0">
      <inkml:brushProperty name="width" value="0.025" units="cm"/>
      <inkml:brushProperty name="height" value="0.025" units="cm"/>
    </inkml:brush>
  </inkml:definitions>
  <inkml:trace contextRef="#ctx0" brushRef="#br0">275 0 18449,'0'0'9513,"-52"36"-8936,24-8-289,-5 5-256,-2 3 0,0-2-32,7-3-352,4-6-449,7-6-960,7-8-1,2-11-801,5 0-1024,1-14-3652</inkml:trace>
</inkml:ink>
</file>

<file path=ppt/ink/ink6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58:12.929"/>
    </inkml:context>
    <inkml:brush xml:id="br0">
      <inkml:brushProperty name="width" value="0.025" units="cm"/>
      <inkml:brushProperty name="height" value="0.025" units="cm"/>
    </inkml:brush>
  </inkml:definitions>
  <inkml:trace contextRef="#ctx0" brushRef="#br0">1 1 7207,'0'0'12780,"56"25"-9257,-24-15-1281,2 0-640,4 5-962,-2 1-511,-4 2-578,-7 0-3074,-11 4-4357</inkml:trace>
</inkml:ink>
</file>

<file path=ppt/ink/ink6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58:13.348"/>
    </inkml:context>
    <inkml:brush xml:id="br0">
      <inkml:brushProperty name="width" value="0.025" units="cm"/>
      <inkml:brushProperty name="height" value="0.025" units="cm"/>
    </inkml:brush>
  </inkml:definitions>
  <inkml:trace contextRef="#ctx0" brushRef="#br0">1 9 17264,'0'0'8008,"70"-4"-7207,-28 1-545,2 1-224,2 2-352,-4 0-1922,-7 0-2115,-8 0-1504</inkml:trace>
</inkml:ink>
</file>

<file path=ppt/ink/ink6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58:13.736"/>
    </inkml:context>
    <inkml:brush xml:id="br0">
      <inkml:brushProperty name="width" value="0.025" units="cm"/>
      <inkml:brushProperty name="height" value="0.025" units="cm"/>
    </inkml:brush>
  </inkml:definitions>
  <inkml:trace contextRef="#ctx0" brushRef="#br0">1 1 15118,'0'0'9898,"67"8"-9098,-24-4-703,6-3-194,5 1-1472,-1-2-2595,-6 0-2979</inkml:trace>
</inkml:ink>
</file>

<file path=ppt/ink/ink6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58:14.138"/>
    </inkml:context>
    <inkml:brush xml:id="br0">
      <inkml:brushProperty name="width" value="0.025" units="cm"/>
      <inkml:brushProperty name="height" value="0.025" units="cm"/>
    </inkml:brush>
  </inkml:definitions>
  <inkml:trace contextRef="#ctx0" brushRef="#br0">1 1 11018,'0'0'8526,"11"2"-6700,1 1-1388,12 1 152,-1 2 0,1 1 1,-1 0-1,34 18 0,-56-25-565,0 1 0,0-1-1,-1 1 1,1-1-1,0 1 1,0-1-1,-1 1 1,1 0-1,-1-1 1,1 1 0,0 0-1,-1 0 1,0 0-1,1-1 1,-1 1-1,1 0 1,-1 0-1,0 0 1,0 0 0,1 0-1,-1 0 1,0-1-1,0 1 1,0 0-1,0 0 1,0 0-1,0 0 1,0 0-1,0 0 1,-1 0 0,1 0-1,0 0 1,0-1-1,-1 1 1,1 0-1,-1 0 1,1 0-1,-1 0 1,1-1 0,-1 1-1,1 0 1,-1-1-1,0 1 1,1 0-1,-2 0 1,-36 30 1336,33-28-1396,-26 20-733,-33 33-1,50-42-1778,4-6-2775</inkml:trace>
</inkml:ink>
</file>

<file path=ppt/ink/ink6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58:14.465"/>
    </inkml:context>
    <inkml:brush xml:id="br0">
      <inkml:brushProperty name="width" value="0.025" units="cm"/>
      <inkml:brushProperty name="height" value="0.025" units="cm"/>
    </inkml:brush>
  </inkml:definitions>
  <inkml:trace contextRef="#ctx0" brushRef="#br0">12 1 20916,'0'0'4324,"-1"64"-3972,-3-28-288,0 1-32,2 0-224,2-3-1089,0-5-705,6-10-737,3-9-1761,6-10-4805</inkml:trace>
</inkml:ink>
</file>

<file path=ppt/ink/ink6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58:14.835"/>
    </inkml:context>
    <inkml:brush xml:id="br0">
      <inkml:brushProperty name="width" value="0.025" units="cm"/>
      <inkml:brushProperty name="height" value="0.025" units="cm"/>
    </inkml:brush>
  </inkml:definitions>
  <inkml:trace contextRef="#ctx0" brushRef="#br0">120 5 14894,'0'0'2151,"-11"5"86,5-3-1961,-38 19 1732,42-19-1893,0-1 0,0 1-1,0-1 1,0 1 0,0 0-1,1-1 1,-1 1 0,0 0-1,1 0 1,0 0 0,-1 0 0,1 1-1,0-1 1,0 0 0,0 1-1,0-1 1,1 0 0,-1 1-1,0-1 1,1 5 0,1 2-102,0 0 1,1 0-1,0 0 0,1-1 1,0 1-1,0-1 1,1 1-1,0-1 1,1-1-1,9 14 1,-9-13-50,0-1 0,0 1 0,0 0 0,-1 0 1,-1 1-1,1-1 0,-1 1 0,-1 0 1,0 0-1,2 16 0,-4-24 28,0 0-1,0 0 0,0-1 1,0 1-1,-1 0 1,1 0-1,0 0 1,-1 0-1,1 0 1,0-1-1,-1 1 0,1 0 1,-1 0-1,0-1 1,1 1-1,-1 0 1,1-1-1,-1 1 0,0 0 1,0-1-1,1 1 1,-1-1-1,0 0 1,0 1-1,-1 0 1,-31 5-2,29-6 18,0 0 0,0 0 0,0 0 0,1-1 0,-1 1 0,0-1 0,0 0 0,0 0 0,1 0 0,-1-1 0,1 1 0,-1-1 0,1 0 0,-5-3 0,7 4 5,0 0 0,1-1 0,-1 1 0,0-1-1,1 1 1,-1-1 0,0 0 0,1 1 0,0-1 0,-1 0 0,1 1 0,0-1 0,0 0 0,0 1-1,0-1 1,0 0 0,0 1 0,1-1 0,-1 0 0,1 1 0,-1-1 0,1 0 0,-1 1-1,1-1 1,0 1 0,0-1 0,0 1 0,0 0 0,0-1 0,0 1 0,0 0 0,0-1-1,0 1 1,1 0 0,-1 0 0,0 0 0,1 0 0,1 0 0,9-8 62,0 1 1,1 1 0,18-8-1,-21 10 70,70-26 783,-62 25-449,-1 0-1,0-1 1,0-1 0,0 0 0,25-18 0,-41 25-415,1 0-1,-1 0 0,1 0 0,-1 0 1,1 0-1,-1 0 0,1 0 1,-1-1-1,0 1 0,0 0 1,0-1-1,0 1 0,0-1 1,0 1-1,0-1 0,0 0 1,-1 1-1,1-1 0,-1 0 1,1 0-1,-1 0 0,1 1 1,-1-1-1,0 0 0,0 0 1,0 0-1,0 1 0,0-1 1,-1 0-1,1 0 0,0 0 1,-1 1-1,0-1 0,1 0 1,-1 0-1,0 1 0,-1-2 1,-1-1 6,0 1 0,0-1 0,-1 1 1,0 0-1,0 0 0,1 1 0,-2-1 1,1 1-1,0 0 0,0 0 0,-1 0 1,1 1-1,-6-2 0,-6-1-4,-1 2 0,-34-3 0,46 5-249,0 0 0,0-1 1,1 2-1,-1-1 1,0 1-1,0-1 1,0 1-1,0 0 0,0 1 1,1 0-1,-1-1 1,1 1-1,-1 1 1,-5 3-1,9-6-100,1 1 0,-1 0 0,0 0 1,0 0-1,1 0 0,-1 0 0,1 0 0,-1 0 1,1 0-1,-1 0 0,1 0 0,-1 0 0,1 0 0,0 0 1,0 0-1,-1 3 0,2-4-41,-1 1-1,0-1 1,0 1 0,0 0 0,1-1-1,-1 1 1,0-1 0,1 1 0,-1-1 0,0 1-1,1-1 1,-1 1 0,0-1 0,1 0-1,-1 1 1,1-1 0,-1 0 0,1 1-1,-1-1 1,1 0 0,-1 1 0,1-1-1,0 0 1,-1 0 0,1 0 0,-1 0-1,1 1 1,0-1 0,-1 0 0,1 0-1,-1 0 1,2 0 0,21 0-10470</inkml:trace>
</inkml:ink>
</file>

<file path=ppt/ink/ink6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58:15.194"/>
    </inkml:context>
    <inkml:brush xml:id="br0">
      <inkml:brushProperty name="width" value="0.025" units="cm"/>
      <inkml:brushProperty name="height" value="0.025" units="cm"/>
    </inkml:brush>
  </inkml:definitions>
  <inkml:trace contextRef="#ctx0" brushRef="#br0">38 20 12075,'0'0'15023,"60"-2"-14927,-26-5-128,0 3-1474,-2 2-1344,-1-1-514,-10 2 65,-7 1 1442</inkml:trace>
  <inkml:trace contextRef="#ctx0" brushRef="#br0" timeOffset="1">1 150 10698,'0'0'14286,"71"8"-12717,-29-15-928,3-3-577,1 4-1057,-3-4-3171,-4 3-3427</inkml:trace>
</inkml:ink>
</file>

<file path=ppt/ink/ink6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58:15.548"/>
    </inkml:context>
    <inkml:brush xml:id="br0">
      <inkml:brushProperty name="width" value="0.025" units="cm"/>
      <inkml:brushProperty name="height" value="0.025" units="cm"/>
    </inkml:brush>
  </inkml:definitions>
  <inkml:trace contextRef="#ctx0" brushRef="#br0">0 55 18193,'0'0'2162,"11"-8"449,-3 2-2223,0 1 0,0 0-1,0 0 1,1 1 0,0 0 0,0 0 0,0 1 0,0 0 0,0 1 0,1 0 0,10-1 0,-12 2-236,0 1 0,-1 0 0,1 1 0,-1 0 0,1 0 0,0 0 0,10 4 0,-17-4-148,1 0 0,0 0 0,-1-1 0,1 1 1,-1 0-1,1 0 0,-1 1 0,1-1 0,-1 0 0,0 0 0,0 1 0,0-1 0,0 0 0,1 1 1,-2 0-1,1-1 0,0 1 0,0-1 0,0 1 0,-1 0 0,1-1 0,-1 1 0,0 0 0,1 0 1,-1 0-1,0-1 0,0 1 0,0 0 0,0 0 0,0 0 0,0-1 0,-1 1 0,1 0 0,-1 0 0,1-1 1,-1 1-1,-1 3 0,0 0 25,-1-1 0,1 1 1,-1 0-1,0-1 0,-1 0 1,1 1-1,0-1 1,-1-1-1,-8 8 0,-47 31 407,19-16-279,36-22-145,0-1 0,0 1 0,0-1 0,0 1 0,1 0 0,-1 1-1,1-1 1,-5 9 0,8-12-19,-1 0 0,1 0-1,0 0 1,0-1 0,-1 1 0,1 0-1,0 0 1,0 0 0,0 0 0,0 0-1,0 0 1,0 0 0,0 0-1,0 0 1,1 0 0,-1 0 0,0-1-1,0 1 1,1 0 0,-1 0-1,1 1 1,1 0-33,-1-1-1,1 0 0,-1 0 1,1 0-1,-1 1 0,1-1 1,0-1-1,-1 1 1,1 0-1,0 0 0,0-1 1,-1 1-1,1-1 1,4 1-1,67 6-4451,2-11-5013,-29-7-14</inkml:trace>
</inkml:ink>
</file>

<file path=ppt/ink/ink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7:38.076"/>
    </inkml:context>
    <inkml:brush xml:id="br0">
      <inkml:brushProperty name="width" value="0.025" units="cm"/>
      <inkml:brushProperty name="height" value="0.025" units="cm"/>
    </inkml:brush>
  </inkml:definitions>
  <inkml:trace contextRef="#ctx0" brushRef="#br0">96 1 8360,'0'0'11424,"-6"12"-10757,2-5-587,-49 97 1353,47-91-1249,1 1 1,0 0-1,1 0 0,0 0 0,1 0 1,-2 25-1,5-39-179,0 1 1,0-1-1,0 1 0,0-1 1,0 0-1,0 1 1,0-1-1,0 1 0,0-1 1,0 1-1,0-1 0,0 1 1,1-1-1,-1 0 0,0 1 1,0-1-1,0 0 1,1 1-1,-1-1 0,0 1 1,0-1-1,1 0 0,-1 1 1,0-1-1,1 0 0,-1 0 1,0 1-1,1-1 1,-1 0-1,0 0 0,1 0 1,-1 1-1,1-1 0,-1 0 1,0 0-1,1 0 0,-1 0 1,1 0-1,-1 0 1,1 0-1,0 0 0,23-9 281,18-23 4,-38 28-250,-1 1-20,-1 0 1,1 0-1,0 0 0,0 0 0,0 1 1,0-1-1,0 1 0,1 0 0,-1 0 0,1 0 1,5-2-1,-9 8 102,1 1 0,-1-1 1,0 0-1,0 1 0,0-1 1,-1 1-1,-1 7 0,2-11-102,-10 41 320,6-31-452,2 0 1,-1 1-1,1-1 0,0 15 0,16-32-3123,0-12-854,2-7-2878</inkml:trace>
</inkml:ink>
</file>

<file path=ppt/ink/ink6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58:15.940"/>
    </inkml:context>
    <inkml:brush xml:id="br0">
      <inkml:brushProperty name="width" value="0.025" units="cm"/>
      <inkml:brushProperty name="height" value="0.025" units="cm"/>
    </inkml:brush>
  </inkml:definitions>
  <inkml:trace contextRef="#ctx0" brushRef="#br0">307 0 14734,'0'0'10410,"-78"44"-9513,42-22-417,-3 2-192,-1 1-160,3 0-31,7-5-65,5-5-32,11-5-96,7-6-1154,7-8-4739,0-12-2435</inkml:trace>
  <inkml:trace contextRef="#ctx0" brushRef="#br0" timeOffset="1">72 44 14189,'0'0'14702,"57"38"-14413,-27-21-225,6 1-96,3-6-1634,-2-6-4484,0-1-13612</inkml:trace>
</inkml:ink>
</file>

<file path=ppt/ink/ink6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58:16.454"/>
    </inkml:context>
    <inkml:brush xml:id="br0">
      <inkml:brushProperty name="width" value="0.025" units="cm"/>
      <inkml:brushProperty name="height" value="0.025" units="cm"/>
    </inkml:brush>
  </inkml:definitions>
  <inkml:trace contextRef="#ctx0" brushRef="#br0">248 1 16912,'0'0'9641,"-67"49"-8936,39-18-545,-7 5-96,6 0-128,1-5-96,9-4-513,2-8-704,9-7-833,3-11-1153,-2-1-1890,3-16-4453</inkml:trace>
</inkml:ink>
</file>

<file path=ppt/ink/ink6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58:16.811"/>
    </inkml:context>
    <inkml:brush xml:id="br0">
      <inkml:brushProperty name="width" value="0.025" units="cm"/>
      <inkml:brushProperty name="height" value="0.025" units="cm"/>
    </inkml:brush>
  </inkml:definitions>
  <inkml:trace contextRef="#ctx0" brushRef="#br0">1 1 16624,'0'0'12299,"55"24"-11978,-28-8-193,5 5-64,1-3-96,6 1-993,-6-5-2659,-5-4-3042,-8-6-7592</inkml:trace>
</inkml:ink>
</file>

<file path=ppt/ink/ink6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58:17.325"/>
    </inkml:context>
    <inkml:brush xml:id="br0">
      <inkml:brushProperty name="width" value="0.025" units="cm"/>
      <inkml:brushProperty name="height" value="0.025" units="cm"/>
    </inkml:brush>
  </inkml:definitions>
  <inkml:trace contextRef="#ctx0" brushRef="#br0">187 0 19026,'0'0'8878,"-9"8"-8814,-22 21-28,4-3-9,-37 26 1,51-44-58,18-15-75,20-16-438,26-10-3066,-51 32 3470,-23 18 470,7 2 876,-26 39 1,35-48 1288,6-22-2589,0 1 0,-1-1 0,0 0 0,0 1 0,-1 0 0,-1-1-1,0 1 1,-11-19 0,15 30 113,0 0-1,0 0 1,0 0 0,0-1-1,0 1 1,0 0-1,-1 0 1,1 0 0,0 0-1,0 0 1,0-1-1,0 1 1,0 0 0,0 0-1,0 0 1,0 0-1,0-1 1,0 1 0,0 0-1,0 0 1,0 0-1,0 0 1,0-1 0,0 1-1,0 0 1,0 0-1,0 0 1,0-1 0,0 1-1,0 0 1,0 0-1,0 0 1,0 0 0,0-1-1,0 1 1,0 0 0,0 0-1,1 0 1,-1 0-1,0 0 1,0-1 0,0 1-1,0 0 1,0 0-1,0 0 1,1 0 0,-1 0-1,0 0 1,0 0-1,0 0 1,0-1 0,1 1-1,13 5 236,18 13-391,-30-17 190,68 37-1597,-21-18-4099,-18-9-983</inkml:trace>
</inkml:ink>
</file>

<file path=ppt/ink/ink6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58:17.685"/>
    </inkml:context>
    <inkml:brush xml:id="br0">
      <inkml:brushProperty name="width" value="0.025" units="cm"/>
      <inkml:brushProperty name="height" value="0.025" units="cm"/>
    </inkml:brush>
  </inkml:definitions>
  <inkml:trace contextRef="#ctx0" brushRef="#br0">49 1 16303,'0'0'8873,"73"1"-7912,-43 2-769,0-2-160,-4 3-545,-2-3-1312,-9 1-1058,-6-2-3363</inkml:trace>
  <inkml:trace contextRef="#ctx0" brushRef="#br0" timeOffset="1">0 87 18930,'0'0'6983,"62"0"-6951,-31 0-289,2-5-2305,3-3-2307,0-3-6854</inkml:trace>
</inkml:ink>
</file>

<file path=ppt/ink/ink6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58:18.119"/>
    </inkml:context>
    <inkml:brush xml:id="br0">
      <inkml:brushProperty name="width" value="0.025" units="cm"/>
      <inkml:brushProperty name="height" value="0.025" units="cm"/>
    </inkml:brush>
  </inkml:definitions>
  <inkml:trace contextRef="#ctx0" brushRef="#br0">161 28 17713,'-9'-4'1804,"-2"-1"-1161,0 1 1,-1 1-1,1-1 0,-1 2 1,0 0-1,0 0 0,0 1 0,0 0 1,-19 2-1,30-1-629,1 0-1,-1 0 1,1 0-1,-1 0 1,1 0 0,-1 0-1,1 0 1,-1 0-1,1 0 1,-1 0 0,1 0-1,-1 0 1,1 0 0,-1 0-1,1 1 1,0-1-1,-1 0 1,1 0 0,-1 0-1,1 1 1,0-1 0,-1 0-1,1 1 1,-1-1-1,1 0 1,0 1 0,-1-1-1,1 0 1,0 1 0,0-1-1,-1 0 1,1 1-1,0-1 1,0 1 0,0-1-1,-1 1 1,1-1-1,0 1 1,0-1 0,0 1-1,0-1 1,0 1 0,0-1-1,0 0 1,0 1-1,0-1 1,0 1 0,0-1-1,0 1 1,1 0 0,0 0 54,0 0 1,0 0-1,0 0 0,0 0 1,0-1-1,0 1 1,0 0-1,1-1 1,-1 1-1,0-1 1,1 1-1,-1-1 1,0 0-1,0 0 1,1 1-1,-1-1 1,2 0-1,4-1 53,-1 0-1,1 0 1,-1 0-1,1-1 1,-1 0-1,8-3 1,-8 2-458,0 1 1,0 0 0,0 1-1,0-1 1,0 1 0,8 0-1,-14 1 310,1 0-1,-1 1 0,1-1 1,-1 1-1,0-1 0,1 1 0,-1-1 1,0 1-1,0-1 0,1 1 1,-1-1-1,0 1 0,0-1 1,0 1-1,0-1 0,0 1 0,0-1 1,0 1-1,0-1 0,0 1 1,0 0-1,0-1 0,0 1 1,0-1-1,0 1 0,0-1 0,0 1 1,-1-1-1,1 1 0,0-1 1,0 1-1,-1-1 0,1 1 1,-10 27 218,8-22-241,-1-1 124,1 1 1,1 0-1,-1-1 1,1 1-1,0 0 1,0 0-1,0 0 1,1 0-1,0 0 1,0 0-1,1 0 1,-1 0 0,1 0-1,1 0 1,-1 0-1,1 0 1,0 0-1,0-1 1,1 1-1,0-1 1,0 0-1,0 0 1,0 0-1,1 0 1,0 0 0,7 6-1,-9-9-55,1 0 0,-1 0 0,0 0 0,0 0 0,0 1 0,0-1 0,0 0 0,-1 1 0,1-1 0,-1 1 0,0 0 0,1 0 0,-1-1 0,-1 1 0,1 0 0,0 3 0,-1-5 20,0 0 0,0 0 1,0 0-1,0 0 0,0 0 0,-1-1 1,1 1-1,0 0 0,-1 0 1,1-1-1,-1 1 0,1 0 1,-1 0-1,1-1 0,-1 1 1,1-1-1,-1 1 0,0 0 1,1-1-1,-1 1 0,-1 0 0,-29 6 1240,-81-6-360,112 0-1031,0-1 1,0 0-1,-1 0 0,1 0 1,0 0-1,0 0 1,-1 0-1,1 0 1,0 0-1,0 0 1,-1 0-1,1 0 0,0-1 1,0 1-1,-1 0 1,1 0-1,0 0 1,0 0-1,-1 0 1,1 0-1,0 0 1,0-1-1,0 1 0,-1 0 1,1 0-1,0 0 1,0-1-1,0 1 1,0 0-1,0 0 1,-1 0-1,1-1 1,0 1-1,0 0 0,0 0 1,0-1-1,0 1 1,0 0-1,0 0 1,0-1-1,0 1 1,0 0-1,0 0 0,0-1 1,0 1-1,0 0 1,0 0-1,0-1 1,0 1-1,0 0 1,0-3-1402,0-10-9340</inkml:trace>
</inkml:ink>
</file>

<file path=ppt/ink/ink6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58:19.056"/>
    </inkml:context>
    <inkml:brush xml:id="br0">
      <inkml:brushProperty name="width" value="0.025" units="cm"/>
      <inkml:brushProperty name="height" value="0.025" units="cm"/>
    </inkml:brush>
  </inkml:definitions>
  <inkml:trace contextRef="#ctx0" brushRef="#br0">21 1 12492,'0'0'5813,"-1"9"-4088,-6 165 3579,-5 47-3161,16-303-1417,-4 51-873,2 1 0,0 0 0,13-58 0,-13 85 141,-1 0 0,1 0 0,-1 0-1,1 0 1,0 0 0,0 0-1,0 0 1,0 1 0,0-1 0,1 1-1,-1-1 1,1 1 0,0 0-1,0 0 1,0 0 0,0 1 0,0-1-1,0 1 1,0-1 0,0 1-1,1 0 1,-1 0 0,5 0 0,6-1-23,0 0 1,0 1-1,0 1 0,20 2 1,-33-2 30,0 0 1,1 1-1,-1-1 0,0 1 1,0-1-1,0 1 0,0-1 1,0 1-1,0 0 1,0-1-1,0 1 0,-1 0 1,1 0-1,0-1 0,0 1 1,-1 0-1,1 0 0,0 0 1,-1 0-1,1 0 1,-1 0-1,1 0 0,-1 0 1,1 1-1,-1-1 0,0 0 1,0 0-1,0 0 1,1 0-1,-1 0 0,0 1 1,0-1-1,-1 0 0,1 0 1,0 0-1,0 0 1,-1 0-1,1 1 0,-1 1 1,0 1 23,0 1 0,0-1 0,-1 1 1,1-1-1,-1 0 0,0 0 1,0 0-1,-1 0 0,-2 4 1,-1-2 149,0-1 1,0-1-1,0 1 1,0-1 0,-1 0-1,0 0 1,0-1-1,0 0 1,-14 4 0,19-6-145,0-1 0,0 1 1,0 0-1,0-1 0,0 0 1,0 1-1,0-1 0,0 0 1,-1 0-1,1 0 0,0-1 0,0 1 1,0 0-1,0-1 0,0 1 1,0-1-1,0 0 0,1 1 1,-1-1-1,0 0 0,0 0 1,0 0-1,1-1 0,-1 1 1,0 0-1,1-1 0,0 1 1,-1-1-1,1 1 0,0-1 1,-1 0-1,1 1 0,0-1 0,0 0 1,1 0-1,-1 0 0,0 0 1,1 0-1,-2-3 0,1 0-455,1 0 0,-1 1 0,1-1-1,-1 0 1,1 1 0,1-1-1,-1 0 1,3-8 0,-3 10-293,1 0 0,0 1-1,1-1 1,-1 1 0,0-1 0,1 1 0,-1-1 0,1 1 0,0 0 0,0 0 0,0 0 0,0 0 0,0 0 0,0 0-1,1 1 1,2-2 0,11-6-7152</inkml:trace>
</inkml:ink>
</file>

<file path=ppt/ink/ink6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58:19.585"/>
    </inkml:context>
    <inkml:brush xml:id="br0">
      <inkml:brushProperty name="width" value="0.025" units="cm"/>
      <inkml:brushProperty name="height" value="0.025" units="cm"/>
    </inkml:brush>
  </inkml:definitions>
  <inkml:trace contextRef="#ctx0" brushRef="#br0">145 0 14798,'0'0'9460,"-7"10"-9236,-7 7-286,0 3 804,-1 0-1,0-1 1,-2-1 0,0-1-1,-28 22 1,53-45-1169,-1 0 1,0 0-1,0 0 0,-1-1 1,7-7-1,30-28-451,-41 46 737,-1 1 0,0-1 0,0 1-1,0-1 1,-1 1 0,0-1 0,1 1 0,-2 5 0,1 16 158,1-13 103,-1 1 0,0 0 0,-1 0 0,-1-1-1,-5 25 1,7-44 141,1 0 0,-1 1 0,0-1-1,0 0 1,0 0 0,-1 1 0,0-1 0,0 0-1,-1 1 1,1-1 0,-1 1 0,0-1 0,-3-4-1,-4-8-382,0 0-1,-18-26 0,5 23-312,22 21 207,14 7 53,13 5-135,0-1 1,39 9-1,16-2-5017,-27-9-2499</inkml:trace>
</inkml:ink>
</file>

<file path=ppt/ink/ink6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58:20.798"/>
    </inkml:context>
    <inkml:brush xml:id="br0">
      <inkml:brushProperty name="width" value="0.025" units="cm"/>
      <inkml:brushProperty name="height" value="0.025" units="cm"/>
    </inkml:brush>
  </inkml:definitions>
  <inkml:trace contextRef="#ctx0" brushRef="#br0">1 40 16976,'0'0'10986,"49"-31"-10409,-16 26-385,4 3-128,2 0-32,-1 2-704,-3 0-2243,-14 0-2562,-12 4-3556</inkml:trace>
</inkml:ink>
</file>

<file path=ppt/ink/ink6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58:21.130"/>
    </inkml:context>
    <inkml:brush xml:id="br0">
      <inkml:brushProperty name="width" value="0.025" units="cm"/>
      <inkml:brushProperty name="height" value="0.025" units="cm"/>
    </inkml:brush>
  </inkml:definitions>
  <inkml:trace contextRef="#ctx0" brushRef="#br0">1 15 7271,'0'0'17809,"59"16"-16944,-20-16-577,3 0-224,1-3-64,1-4-1474,-8-3-2786,-8 0-4260</inkml:trace>
</inkml:ink>
</file>

<file path=ppt/ink/ink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7:38.450"/>
    </inkml:context>
    <inkml:brush xml:id="br0">
      <inkml:brushProperty name="width" value="0.025" units="cm"/>
      <inkml:brushProperty name="height" value="0.025" units="cm"/>
    </inkml:brush>
  </inkml:definitions>
  <inkml:trace contextRef="#ctx0" brushRef="#br0">123 1 19731,'0'0'5829,"-55"63"-4548,40-32 417,-1 5-833,3 0-545,1 1-224,6-2-64,1-3 32,4-5-96,1-4-576,0-6-898,1-8-1184,5-8-1795</inkml:trace>
</inkml:ink>
</file>

<file path=ppt/ink/ink6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58:32.928"/>
    </inkml:context>
    <inkml:brush xml:id="br0">
      <inkml:brushProperty name="width" value="0.025" units="cm"/>
      <inkml:brushProperty name="height" value="0.025" units="cm"/>
    </inkml:brush>
  </inkml:definitions>
  <inkml:trace contextRef="#ctx0" brushRef="#br0">34 1 21204,'0'0'2947,"-15"64"-2403,7-28-383,3 4-129,2 1-32,1-7-225,2-2-223,0-8-321,0-7 32,0-5-95,0-10-225,6-2-865,1-10-1281,1-12-3844</inkml:trace>
</inkml:ink>
</file>

<file path=ppt/ink/ink6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58:33.317"/>
    </inkml:context>
    <inkml:brush xml:id="br0">
      <inkml:brushProperty name="width" value="0.025" units="cm"/>
      <inkml:brushProperty name="height" value="0.025" units="cm"/>
    </inkml:brush>
  </inkml:definitions>
  <inkml:trace contextRef="#ctx0" brushRef="#br0">45 0 16464,'0'0'4099,"-9"59"-1664,1-25-930,-2 4-832,1-1-353,3 2-192,6 1-96,-2-5-320,2-10-2755,0-8-3972</inkml:trace>
</inkml:ink>
</file>

<file path=ppt/ink/ink6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0:51.866"/>
    </inkml:context>
    <inkml:brush xml:id="br0">
      <inkml:brushProperty name="width" value="0.025" units="cm"/>
      <inkml:brushProperty name="height" value="0.025" units="cm"/>
    </inkml:brush>
  </inkml:definitions>
  <inkml:trace contextRef="#ctx0" brushRef="#br0">307 10 9033,'0'0'7612,"-11"-3"-6277,7 2-1238,-1-1 0,1 1 0,-1 0 0,0 1 0,0-1 1,1 1-1,-1 0 0,0 0 0,0 0 0,0 1 0,1 0 1,-1 0-1,0 0 0,1 0 0,-1 1 0,1-1 0,-1 1 1,1 1-1,-5 2 0,-9 7 395,0 1 1,1 1 0,0 0-1,1 1 1,1 1-1,-24 31 1,32-36-328,-1 0 1,2 1-1,0 0 1,0 0-1,1 1 1,0 0 0,1 0-1,1 0 1,0 0-1,1 0 1,0 1-1,0 14 1,3-24-154,0 0 0,0-1 0,0 1 1,0-1-1,0 1 0,1-1 0,-1 0 0,1 0 1,0 1-1,0-1 0,0 0 0,0-1 1,1 1-1,-1 0 0,1-1 0,0 1 0,0-1 1,0 0-1,0 0 0,0 0 0,0 0 0,0 0 1,1-1-1,-1 0 0,1 0 0,-1 1 0,1-2 1,-1 1-1,5 0 0,-4 0 57,0 0 0,-1 0 0,1-1 0,0 1 0,0-1 0,0 0 0,-1 0-1,1 0 1,0 0 0,0-1 0,0 0 0,-1 0 0,1 0 0,0 0 0,-1 0 0,1-1 0,-1 0 0,0 1 0,1-1-1,-1 0 1,0-1 0,0 1 0,0-1 0,0 1 0,-1-1 0,1 0 0,-1 0 0,3-3 0,-5 5-25,1 0 0,-1 0 1,1 0-1,-1 0 0,0 0 0,1 0 1,-1 0-1,0 0 0,0 0 0,0 0 1,1 0-1,-1 0 0,0 0 1,0 0-1,-1 0 0,1 0 0,0 0 1,0 0-1,0 0 0,-1 0 0,1 0 1,0 1-1,-1-1 0,1 0 1,-1 0-1,1 0 0,-1 0 0,0 0 1,1 1-1,-1-1 0,0 0 0,1 0 1,-1 1-1,0-1 0,0 1 1,0-1-1,1 0 0,-1 1 0,0 0 1,0-1-1,0 1 0,0 0 0,0-1 1,0 1-1,0 0 0,-2 0 1,-7-2-42,1 1 1,-1 0-1,1 1 1,-11 0-1,9 1 103,14-7-187,6-1 61,3 2 22,-1 1 0,0 0 0,1 0 0,0 1 0,0 1 0,0 0 0,15-1 0,-26 4-12,0-1 0,0 1 1,0-1-1,0 1 0,0-1 0,0 1 0,0 0 0,0 0 1,-1-1-1,1 1 0,0 0 0,0 0 0,-1 0 0,1 0 1,0 0-1,-1 0 0,1 0 0,-1 0 0,0 0 0,1 0 1,-1 0-1,0 0 0,1 0 0,-1 1 0,0-1 0,0 0 0,0 0 1,0 0-1,0 2 0,0 46-28,-1-37 61,1 27 36,0-39-88,0 0 0,0 1-1,0-1 1,1 0 0,-1 1 0,0-1 0,0 0-1,0 1 1,0-1 0,0 0 0,0 1-1,0-1 1,1 0 0,-1 0 0,0 1 0,0-1-1,0 0 1,1 0 0,-1 1 0,0-1-1,0 0 1,0 0 0,1 1 0,-1-1 0,0 0-1,1 0 1,-1 0 0,0 0 0,0 0-1,1 0 1,-1 1 0,0-1 0,1 0-1,-1 0 1,0 0 0,1 0 0,-1 0 0,0 0-1,1 0 1,-1 0 0,0 0 0,1 0-1,-1-1 1,0 1 0,1 0 0,-1 0 0,0 0-1,0 0 1,1 0 0,-1 0 0,0-1-1,1 1 1,-1 0 0,0 0 0,0-1 0,0 1-1,1 0 1,-1-1 0,14-9-3425,14-24-6347,-13 13 789</inkml:trace>
</inkml:ink>
</file>

<file path=ppt/ink/ink6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0:52.581"/>
    </inkml:context>
    <inkml:brush xml:id="br0">
      <inkml:brushProperty name="width" value="0.025" units="cm"/>
      <inkml:brushProperty name="height" value="0.025" units="cm"/>
    </inkml:brush>
  </inkml:definitions>
  <inkml:trace contextRef="#ctx0" brushRef="#br0">33 8 14382,'0'0'10826,"-3"12"-10186,-5 13-479,1 1-1,2 0 0,1 1 0,-1 29 0,13-177 433,-8 120-679,0 5 88,-1 0-1,1-1 0,0 1 0,0-1 0,1 1 0,-1-1 1,1 1-1,2 6 0,0-8 15,1-1 1,0 1-1,-1-1 1,1 0-1,0 0 1,0 0-1,0-1 0,0 1 1,0-1-1,0 0 1,0 0-1,0-1 1,0 1-1,0-1 0,0 0 1,0 0-1,0 0 1,-1 0-1,6-3 1,2-1 26,1 0 0,-1-1 0,0-1 0,18-13 1,-25 17-16,0-1 1,0 1-1,0-1 1,0 0 0,-1 0-1,0-1 1,1 1 0,-2-1-1,1 1 1,3-9 0,-6 14-32,0-1 0,0 0 1,0 0-1,0 0 1,0 0-1,0 0 0,-1 0 1,1 0-1,0 1 0,0-1 1,0 0-1,0 0 1,0 0-1,0 0 0,0 0 1,0 0-1,0 0 1,-1 0-1,1 0 0,0 1 1,0-1-1,0 0 1,0 0-1,0 0 0,0 0 1,-1 0-1,1 0 1,0 0-1,0 0 0,0 0 1,0 0-1,0 0 1,-1 0-1,1 0 0,0 0 1,0 0-1,0 0 1,0 0-1,0 0 0,0 0 1,-1 0-1,1-1 1,0 1-1,0 0 0,0 0 1,0 0-1,0 0 1,0 0-1,0 0 0,-1 0 1,1 0-1,0 0 1,0-1-1,0 1 0,0 0 1,0 0-1,0 0 1,0 0-1,0 0 0,0 0 1,0-1-1,0 1 1,0 0-1,0 0 0,0 0 1,0 0-1,0-1 0,-9 8-102,3 0 151,0 0 1,1 0-1,-1 1 1,2 0 0,-1 0-1,1 0 1,0 0-1,1 1 1,0 0-1,-3 14 1,6-22-38,0 0 0,1-1 0,-1 1 0,0-1 0,0 1 0,1 0 0,-1-1 0,1 1 0,-1-1 0,0 1 0,1-1 0,-1 1 0,1-1 0,-1 1 0,1-1 0,0 0 0,-1 1 0,1-1 0,-1 1 0,1-1 0,0 0 0,-1 0 0,1 0 0,0 1 0,-1-1 0,1 0 0,0 0 0,-1 0 0,1 0 0,0 0 0,-1 0 0,1 0 0,0 0 0,-1 0 0,1 0 0,0-1 0,1 1 0,28-6 204,-14 0-155,-1-1 0,1-1 0,18-12-1,-20 11-54,1 1-1,0 0 0,22-7 0,-37 14-4,1 1-1,-1 0 1,1 0-1,-1-1 1,1 1-1,-1 0 0,0 0 1,1 0-1,-1 0 1,1 0-1,-1 0 0,1 0 1,-1 0-1,1 0 1,-1 0-1,1 0 0,-1 0 1,1 0-1,-1 0 1,1 0-1,-1 1 0,1-1 1,-1 0-1,0 0 1,1 1-1,-1-1 0,1 0 1,-1 0-1,0 1 1,1-1-1,-1 0 1,0 1-1,1-1 0,-1 1 1,0-1-1,1 0 1,-1 1-1,0-1 0,0 1 1,0-1-1,1 1 1,-1-1-1,0 0 0,0 1 1,0-1-1,0 1 1,0-1-1,0 1 0,0-1 1,0 2-1,-6 34 780,3-7 25,5-28-747,0-1 1,0 0-1,0 0 0,1 0 0,-1 0 0,0-1 0,0 1 0,1 0 1,-1-1-1,0 0 0,4-1 0,23-16 137,-25 15-314,-1 0 0,1 1 0,0-1 0,0 1 0,0 0 1,0 0-1,0 0 0,1 1 0,-1-1 0,1 1 0,6-1 1,-11 3 4,1-1 1,-1 0-1,1 1 1,-1-1-1,1 0 1,-1 1 0,1-1-1,-1 1 1,0-1-1,1 1 1,-1-1 0,0 1-1,0-1 1,1 1-1,-1 0 1,0-1-1,0 1 1,0-1 0,0 1-1,0-1 1,1 1-1,-1 0 1,0-1-1,-1 1 1,1-1 0,0 1-1,0 0 1,0-1-1,0 1 1,0-1-1,0 1 1,-1 0 0,-5 28-4835,5-23 1775,-1 1-3246</inkml:trace>
</inkml:ink>
</file>

<file path=ppt/ink/ink6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0:52.953"/>
    </inkml:context>
    <inkml:brush xml:id="br0">
      <inkml:brushProperty name="width" value="0.025" units="cm"/>
      <inkml:brushProperty name="height" value="0.025" units="cm"/>
    </inkml:brush>
  </inkml:definitions>
  <inkml:trace contextRef="#ctx0" brushRef="#br0">71 1 13100,'0'0'14217,"2"9"-13828,-1-6-305,0 0 0,0 0 0,0 0 0,-1 1-1,0-1 1,0 0 0,0 0 0,0 0 0,0 1 0,0-1-1,-1 0 1,0 0 0,1 0 0,-1 0 0,0 0 0,-1 0-1,1 0 1,-1 0 0,1 0 0,-1-1 0,0 1 0,0 0-1,0-1 1,0 0 0,0 1 0,-5 2 0,-1 3 211,4-5-223,1 0 1,0 0-1,0 0 1,0 0-1,0 0 1,0 1-1,1-1 1,-1 1-1,1-1 1,0 1-1,0 0 1,0 0-1,1 0 1,-2 7-1,3-10-65,1 0 0,0-1 0,0 1 0,0 0 0,0-1-1,0 1 1,0 0 0,0-1 0,0 1 0,0-1 0,0 1 0,0-1-1,0 0 1,0 0 0,0 1 0,1-1 0,-1 0 0,0 0-1,0 0 1,0 0 0,0 0 0,0 0 0,1 0 0,-1-1 0,1 0-1,3 1 25,84-6-547,-30-7-6143,-58 12 6001,5-1-2519,-5-2-2459</inkml:trace>
</inkml:ink>
</file>

<file path=ppt/ink/ink6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0:53.341"/>
    </inkml:context>
    <inkml:brush xml:id="br0">
      <inkml:brushProperty name="width" value="0.025" units="cm"/>
      <inkml:brushProperty name="height" value="0.025" units="cm"/>
    </inkml:brush>
  </inkml:definitions>
  <inkml:trace contextRef="#ctx0" brushRef="#br0">1 40 9865,'0'0'15119,"67"-22"-14895,-33 19-192,-4 0-801,0-2-3971,-7-1-5702</inkml:trace>
</inkml:ink>
</file>

<file path=ppt/ink/ink6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0:54.898"/>
    </inkml:context>
    <inkml:brush xml:id="br0">
      <inkml:brushProperty name="width" value="0.025" units="cm"/>
      <inkml:brushProperty name="height" value="0.025" units="cm"/>
    </inkml:brush>
  </inkml:definitions>
  <inkml:trace contextRef="#ctx0" brushRef="#br0">95 22 7655,'0'0'12935,"-8"-4"-12903,-25-12-16,33 16 1,-1-1-1,1 1 1,-1 0-1,1 0 1,-1 0-1,1 0 1,-1-1-1,1 1 1,-1 0-1,1 0 1,-1 0-1,1 0 1,-1 0-1,0 0 1,1 1-1,-1-1 1,1 0-1,-1 0 1,1 0-1,-1 0 1,1 1-1,-1-1 1,1 0-1,-1 0 1,1 1-1,-1-1 1,1 0 0,0 1-1,-1-1 1,1 1-1,0-1 1,-1 0-1,1 1 1,0-1-1,-1 1 1,1-1-1,0 1 1,0-1-1,-1 1 1,1-1-1,0 1 1,0-1-1,0 1 1,0-1-1,0 1 1,0 0-1,0-1 1,0 1-1,0-1 1,0 1-1,0 33 1253,1-29-865,-1-4-377,1 1 0,-1-1 1,1 0-1,0 0 0,0 0 1,0 0-1,-1 0 1,1 0-1,0 0 0,0-1 1,0 1-1,0 0 0,1 0 1,-1-1-1,0 1 1,0-1-1,0 1 0,0-1 1,1 0-1,-1 1 0,0-1 1,1 0-1,-1 0 0,0 0 1,0 1-1,2-2 1,47 5 108,-40-3-77,-8-1-65,0 0 1,0 0 0,1 0-1,-1 1 1,0-1-1,0 1 1,0-1 0,0 1-1,0 0 1,0 0 0,4 2-1,-6-3 24,1 1 0,-1-1 0,1 1 0,-1-1 0,1 1 0,-1-1-1,0 1 1,1-1 0,-1 1 0,0-1 0,0 1 0,1 0 0,-1-1 0,0 1 0,0-1 0,0 1-1,0 0 1,1-1 0,-1 1 0,0 0 0,0-1 0,0 1 0,-1 0 0,1-1 0,0 1 0,0 0 0,-1 2 120,-1-1 0,1 0 1,0 0-1,-1 1 0,0-1 1,1 0-1,-1 0 0,0-1 1,0 1-1,0 0 1,0 0-1,-1-1 0,1 0 1,0 1-1,-1-1 0,1 0 1,-4 1-1,-5 1 370,0 0 0,-1-1-1,1 0 1,-1-1 0,1 0 0,-1-1-1,1 0 1,-20-3 0,39 3-1866,0-1 0,-1 0 0,1 0 1,0 0-1,-1-1 0,11-4 0,27-12-9839,-25 7 749</inkml:trace>
</inkml:ink>
</file>

<file path=ppt/ink/ink6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0:55.584"/>
    </inkml:context>
    <inkml:brush xml:id="br0">
      <inkml:brushProperty name="width" value="0.025" units="cm"/>
      <inkml:brushProperty name="height" value="0.025" units="cm"/>
    </inkml:brush>
  </inkml:definitions>
  <inkml:trace contextRef="#ctx0" brushRef="#br0">186 252 6278,'0'0'16101,"-3"-8"-14810,2 6-1223,0-1 0,0 1 0,0-1 0,0 1 0,-1 0 0,1-1-1,-1 1 1,1 0 0,-1 0 0,0 0 0,0 0 0,0 0 0,0 1 0,0-1-1,0 1 1,-4-3 0,3 4-24,1-1-1,-1 0 0,0 1 1,0 0-1,1 0 1,-1 0-1,0 0 1,0 0-1,1 0 1,-1 1-1,0-1 0,0 1 1,1 0-1,-1 0 1,1 0-1,-1 0 1,1 0-1,-1 1 0,1-1 1,-4 3-1,-2 2 23,0 0-1,0 0 1,1 1-1,0 0 0,0 0 1,1 1-1,-11 16 1,13-19-21,1 0 1,0 1 0,1 0 0,-1-1-1,1 1 1,0 0 0,0 0 0,1 0-1,0 0 1,0 1 0,1-1 0,-1 0-1,2 10 1,0-15-39,-1 0 0,1 0 0,0 0 0,-1 0 0,1 0 0,0-1 0,0 1 0,0 0 0,0-1 0,0 1 0,0 0 0,0-1 0,0 1 0,0-1 0,0 0 0,0 1 0,0-1 0,0 0 0,0 0 0,0 1 0,1-1 0,-1 0 0,0 0 0,0 0 0,0 0 0,0-1 0,0 1 0,2 0 0,36-7 148,-27 2-173,0 0 0,0-1 0,-1 0 0,0-1 0,0 0 0,0-1 0,-1 0 0,0 0 0,-1-2 0,0 1 0,0-1 0,-1 0 0,-1 0 0,1-1 0,9-20 0,-8 12 44,0-1-1,-1 1 1,-1-1-1,-1-1 0,-1 1 1,-1-1-1,-1 0 1,2-40-1,-5 61-21,0-1 0,0 1 0,0-1 0,-1 1 0,1-1 0,0 1 0,0-1 0,0 0 0,0 1 0,0-1 0,-1 1 0,1-1 0,0 1 0,0 0 0,-1-1 1,1 1-1,0-1 0,-1 1 0,1-1 0,-1 1 0,1 0 0,0-1 0,-1 1 0,1 0 0,-1 0 0,1-1 0,-1 1 0,1 0 0,-1 0 0,1-1 0,-1 1 0,1 0 0,-1 0 0,1 0 0,-1 0 0,0 0 0,1 0 0,-1 0 0,1 0 0,-1 0 0,1 0 0,-1 0 0,1 0 0,-1 1 0,1-1 0,-1 0 0,1 0 0,-1 0 0,1 1 0,-1-1 0,1 0 0,-1 1 1,1-1-1,-1 1 0,-28 18-114,5 6 195,1 0-1,0 2 1,3 0-1,0 2 1,-22 42-1,41-70-72,0 0 0,1 0 0,-1 0 0,0 0 0,1 0 0,-1 1 0,1-1 1,0 0-1,-1 0 0,1 0 0,0 1 0,0-1 0,0 0 0,0 0 0,0 1 0,0-1 0,0 0 0,0 1 0,0-1 0,1 0 0,-1 0 0,1 2 0,-1-3-2,1 1-1,0-1 1,0 1 0,0-1 0,0 1 0,0-1-1,0 0 1,-1 1 0,1-1 0,0 0-1,0 0 1,0 0 0,0 0 0,0 0 0,0 0-1,0 0 1,0 0 0,0 0 0,0 0 0,0 0-1,1-1 1,58-22 225,-55 20-225,9-5-65,1 1 0,0 1 0,1 0-1,0 1 1,-1 0 0,2 1 0,-1 1 0,20-1 0,-35 4 47,0 0 0,0 0 0,0 0 0,0 0 1,0 0-1,0 0 0,0 0 0,0 1 1,-1-1-1,1 0 0,0 0 0,0 1 0,0-1 1,-1 1-1,1-1 0,0 1 0,0-1 1,-1 1-1,1-1 0,0 1 0,-1 0 0,1 0 1,-1-1-1,1 1 0,-1 0 0,1 0 1,-1-1-1,1 3 0,0 0 34,-1-1 1,1 1-1,-1 0 0,0 0 1,0-1-1,0 1 0,0 0 1,0 0-1,-2 4 0,-19 54 817,20-59-827,0-1 0,0 0 0,0 1 0,0 0 0,1-1 0,-1 1 0,0-1 0,1 1 0,0 0 0,-1 0 0,1-1-1,0 1 1,0 0 0,0 0 0,0-1 0,0 1 0,0 0 0,0-1 0,1 3 0,11 4-1719,9-6-4280,-5-2-1912</inkml:trace>
</inkml:ink>
</file>

<file path=ppt/ink/ink6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0:56.542"/>
    </inkml:context>
    <inkml:brush xml:id="br0">
      <inkml:brushProperty name="width" value="0.025" units="cm"/>
      <inkml:brushProperty name="height" value="0.025" units="cm"/>
    </inkml:brush>
  </inkml:definitions>
  <inkml:trace contextRef="#ctx0" brushRef="#br0">143 24 9033,'0'0'14883,"-11"-5"-13837,-35-13-202,43 18-797,1-1 0,-1 1 0,1 0 1,-1 1-1,1-1 0,-1 0 0,1 0 1,0 1-1,-1 0 0,1-1 0,-1 1 1,1 0-1,0 0 0,0 0 0,0 1 1,0-1-1,-1 0 0,2 1 0,-1 0 1,0-1-1,0 1 0,0 0 0,1 0 1,-3 3-1,0 0-18,1 0 1,0 0-1,0 1 1,0-1-1,0 1 1,1-1-1,0 1 1,-1 6-1,2-11-25,1 0 0,0 0-1,-1 0 1,1 0 0,0 0-1,0 1 1,0-1 0,0 0-1,0 0 1,0 0 0,0 0-1,0 0 1,0 0 0,1 1-1,-1-1 1,0 0 0,1 0-1,-1 0 1,0 0-1,1 0 1,0 0 0,-1 0-1,1 0 1,0 0 0,-1-1-1,1 1 1,0 0 0,0 0-1,0 0 1,-1-1 0,1 1-1,0 0 1,2 0 0,1 0 27,1 0 0,-1-1 0,1 1 0,-1-1 1,1 0-1,-1 0 0,8-2 0,-4 1-6,0-1-1,0 0 1,-1-1-1,1 1 1,-1-2-1,1 1 1,-1-1-1,12-8 1,-16 10 12,1-1 1,-1 1-1,0-1 1,0 1-1,0-1 1,0 0 0,0 0-1,0-1 1,-1 1-1,0 0 1,1-1-1,-1 1 1,-1-1 0,1 0-1,0 0 1,-1 0-1,0 0 1,1-7-1,-2 11-31,0 0-1,0-1 1,0 1-1,0 0 1,0 0-1,0-1 0,0 1 1,0 0-1,0 0 1,0-1-1,0 1 1,0 0-1,0 0 1,0 0-1,0-1 0,0 1 1,0 0-1,-1 0 1,1 0-1,0-1 1,0 1-1,0 0 0,0 0 1,-1 0-1,1 0 1,0-1-1,0 1 1,0 0-1,-1 0 1,1 0-1,0 0 0,0 0 1,0 0-1,-1 0 1,1 0-1,0 0 1,0 0-1,-1-1 0,1 1 1,0 0-1,0 0 1,-1 1-1,-13 4 239,-10 12 26,21-13-362,0-1 0,0 1 0,0 0 0,1 0 0,0 0 0,0 0 0,0 0 0,0 1 0,0-1 0,-1 7 0,3-10 39,0 0 0,0 0 0,0 0 0,0 1 0,0-1 0,0 0 0,0 0 1,1 0-1,-1 1 0,0-1 0,1 0 0,-1 0 0,1 0 0,-1 0 0,1 0 0,-1 0 0,1 0 0,0 0 0,-1 0 0,1 0 0,0 0 0,0 0 0,0 0 0,0 0 0,0-1 0,0 1 0,0 0 1,0-1-1,0 1 0,0-1 0,0 1 0,0-1 0,0 0 0,1 1 0,-1-1 0,0 0 0,0 0 0,0 0 0,1 0 0,-1 0 0,0 0 0,2 0 0,46 0-7773,-25 0-245</inkml:trace>
</inkml:ink>
</file>

<file path=ppt/ink/ink6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0:57.063"/>
    </inkml:context>
    <inkml:brush xml:id="br0">
      <inkml:brushProperty name="width" value="0.025" units="cm"/>
      <inkml:brushProperty name="height" value="0.025" units="cm"/>
    </inkml:brush>
  </inkml:definitions>
  <inkml:trace contextRef="#ctx0" brushRef="#br0">203 203 7751,'0'0'15386,"-10"-5"-14623,-34-14-277,39 19-388,0 0 0,0 0 0,0 1 0,0-1 0,1 1 0,-1 0 0,0 1 0,1-1 0,-1 1 0,1 0 0,-1 0 0,1 0 0,0 1 0,0-1 0,0 1 0,-5 5 0,2-3-29,-34 30 237,39-33-278,0 0-1,1 0 1,-1 1-1,1-1 1,-1 0-1,1 1 1,0-1-1,-1 1 1,1-1-1,0 1 1,1 0-1,-1-1 1,0 1-1,1 0 1,0-1-1,0 7 1,0-9-21,0 1 0,1-1 0,0 1-1,-1 0 1,1-1 0,-1 1 0,1-1 0,0 1 0,-1-1 0,1 0 0,0 1 0,0-1 0,-1 0 0,1 1 0,0-1 0,0 0-1,0 0 1,-1 0 0,1 0 0,0 0 0,0 0 0,0 0 0,-1 0 0,1 0 0,0 0 0,1 0 0,24-4 163,-14-1-130,0 0-1,-1 0 0,1-1 0,-1-1 1,0 0-1,-1 0 0,0-1 0,0 0 0,-1-1 1,16-19-1,-14 14-6,0 0 1,-1-1-1,0 0 1,-1 0-1,-1-1 1,-1 0-1,7-23 1,-11 31 82,-1-1 1,0 0-1,-1 0 0,1-15 1,-6 23 247,-5 10-310,-5 10-45,11-13 4,-44 95 255,44-91-233,0-1-1,0 1 0,1-1 0,0 1 1,0 0-1,1 0 0,1 0 1,0 0-1,1 12 0,0-21-142,-1 1 0,1 0 0,-1 0 0,1-1 0,0 1 0,0 0 0,0-1-1,0 1 1,0-1 0,0 1 0,1-1 0,-1 0 0,0 1 0,1-1 0,-1 0 0,1 0-1,-1 0 1,1 0 0,-1 0 0,3 1 0,22 6-5902,-12-6-17</inkml:trace>
</inkml:ink>
</file>

<file path=ppt/ink/ink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7:39.129"/>
    </inkml:context>
    <inkml:brush xml:id="br0">
      <inkml:brushProperty name="width" value="0.025" units="cm"/>
      <inkml:brushProperty name="height" value="0.025" units="cm"/>
    </inkml:brush>
  </inkml:definitions>
  <inkml:trace contextRef="#ctx0" brushRef="#br0">137 1 13581,'0'0'7025,"-9"13"-6245,-2 4-338,0 1 0,1 1 0,1 0 0,0 0 1,-10 39-1,4 2 932,4 0 1,1 1 0,-1 91-1,-1-424-1160,13 274-338,1 0 1,-1 0-1,1 0 1,-1 0 0,1-1-1,0 1 1,-1 0-1,1-1 1,0 1-1,0-1 1,0 0-1,0 1 1,1-1 0,-1 0-1,0 0 1,5 1-1,47 12-6142,-23-14 1082,1-2-2722</inkml:trace>
</inkml:ink>
</file>

<file path=ppt/ink/ink6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0:57.623"/>
    </inkml:context>
    <inkml:brush xml:id="br0">
      <inkml:brushProperty name="width" value="0.025" units="cm"/>
      <inkml:brushProperty name="height" value="0.025" units="cm"/>
    </inkml:brush>
  </inkml:definitions>
  <inkml:trace contextRef="#ctx0" brushRef="#br0">23 72 13036,'0'0'12941,"9"-2"-12691,-3 0-134,47-14 4,-51 15-66,0 0 1,0 0 0,0 0-1,0 0 1,0 0 0,0-1-1,0 1 1,-1 0 0,1-1-1,0 1 1,-1-1 0,1 0-1,-1 0 1,0 1 0,0-1-1,1 0 1,-1 0-1,0 0 1,-1 0 0,1 0-1,0 0 1,-1-1 0,1 1-1,0-2 1,-2 3-37,1 0 0,0 1 0,-1-1 0,1 1 0,-1-1 0,1 1 0,0 0 0,-1-1 0,1 1 0,-1-1 0,1 1 0,-1 0 1,0-1-1,1 1 0,-1 0 0,1 0 0,-1-1 0,0 1 0,1 0 0,-1 0 0,1 0 0,-1 0 0,0 0 0,1 0 0,-1 0 0,0 0 0,1 0 0,-1 0 0,0 0 0,1 0 0,-1 0 0,1 1 0,-1-1 0,0 0 0,1 0 0,-2 1 0,-26 9-210,22-5 210,0-1 0,-1 1-1,1 1 1,1-1 0,-1 1 0,1 0 0,0 0-1,0 0 1,1 1 0,0 0 0,0 0 0,1 0-1,-1 0 1,-1 8 0,5-14-11,0-1 1,0 0-1,1 1 0,-1-1 1,0 1-1,0-1 1,1 0-1,-1 1 0,0-1 1,1 0-1,-1 1 0,0-1 1,1 0-1,-1 1 0,1-1 1,-1 0-1,0 0 0,1 1 1,-1-1-1,1 0 1,-1 0-1,1 0 0,-1 0 1,1 0-1,-1 0 0,0 0 1,1 0-1,-1 0 0,1 0 1,-1 0-1,1 0 0,-1 0 1,1 0-1,-1 0 1,1 0-1,-1 0 0,1-1 1,-1 1-1,0 0 0,1 0 1,-1-1-1,1 1 0,24-9 296,25-24-28,-43 27-278,0 0-1,0 1 1,1 0 0,0 0 0,0 1 0,0 0 0,0 0 0,1 0 0,-1 2 0,16-5 0,-23 10-16,0 0 1,0 0-1,0 0 1,0 0-1,0 0 1,-1 0-1,0 0 1,1 0 0,-1 0-1,0 0 1,-1 0-1,0 6 1,1-4 76,-9 61 641,9-66-683,0 1-1,0-1 0,1 1 0,-1-1 1,0 0-1,1 1 0,-1-1 0,0 0 1,1 0-1,-1 1 0,0-1 0,1 0 1,-1 0-1,1 1 0,-1-1 0,0 0 1,1 0-1,-1 0 0,1 0 0,-1 0 1,1 0-1,-1 0 0,1 0 0,-1 0 1,1 0-1,-1 0 0,0 0 0,1 0 1,-1 0-1,1 0 0,-1 0 0,1 0 1,-1-1-1,0 1 0,1 0 0,-1 0 1,1 0-1,-1-1 0,0 1 0,1 0 1,-1-1-1,0 1 0,1 0 0,-1-1 1,1 1-1,19-13 292,-3-1-204,-11 9-111,0-1 0,1 0 0,-1 1 0,1 1-1,0-1 1,1 1 0,-1 0 0,1 0 0,-1 1 0,1 0 0,12-2 0,-19 9 4,-1-1 1,1 1 0,-1-1 0,0 1 0,0 0-1,0-1 1,0 1 0,-1 0 0,0 3 0,-4 8-4,0 7 252,5-22-325,0 1-1,0-1 1,0 1-1,1-1 0,-1 1 1,0-1-1,0 1 0,1-1 1,-1 1-1,0-1 1,1 1-1,-1-1 0,1 0 1,-1 1-1,1-1 1,-1 0-1,1 1 0,-1-1 1,1 0-1,-1 1 0,1-1 1,-1 0-1,1 0 1,-1 0-1,1 0 0,0 1 1,-1-1-1,1 0 1,-1 0-1,1 0 0,-1 0 1,1 0-1,0 0 0,-1-1 1,1 1-1,0 0 1,19-4-5755,5-12-3064</inkml:trace>
</inkml:ink>
</file>

<file path=ppt/ink/ink6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1:21.008"/>
    </inkml:context>
    <inkml:brush xml:id="br0">
      <inkml:brushProperty name="width" value="0.025" units="cm"/>
      <inkml:brushProperty name="height" value="0.025" units="cm"/>
    </inkml:brush>
  </inkml:definitions>
  <inkml:trace contextRef="#ctx0" brushRef="#br0">0 46 16688,'0'0'10976,"10"-4"-10630,28-7-178,1 2 0,1 1-1,-1 2 1,56-1 0,-94 7-317,1 0 0,-1 0 1,0 0-1,0 0 1,1 0-1,-1 0 1,0 1-1,0-1 1,0 0-1,1 1 0,-1-1 1,0 1-1,0 0 1,0-1-1,0 1 1,0 0-1,0 0 0,0-1 1,0 1-1,0 0 1,0 0-1,0 0 1,0 2-1,0-2-193,-1 0 0,0 0-1,1 0 1,-1 0 0,0 0 0,0 0-1,0 1 1,0-1 0,0 0 0,0 0-1,0 0 1,0 0 0,-1 0 0,1 0-1,0 0 1,-1 0 0,1 0 0,-1 0-1,1 0 1,-1 0 0,1 0 0,-1 0-1,0 0 1,0 0 0,1 0 0,-1 0-1,-2 1 1,-13 10-6838</inkml:trace>
</inkml:ink>
</file>

<file path=ppt/ink/ink6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1:21.368"/>
    </inkml:context>
    <inkml:brush xml:id="br0">
      <inkml:brushProperty name="width" value="0.025" units="cm"/>
      <inkml:brushProperty name="height" value="0.025" units="cm"/>
    </inkml:brush>
  </inkml:definitions>
  <inkml:trace contextRef="#ctx0" brushRef="#br0">0 7 12684,'0'0'13901,"75"4"-13837,-43-4-192,2-3-1121,5 0-1217,-6 0-1218,-6 1-2658</inkml:trace>
</inkml:ink>
</file>

<file path=ppt/ink/ink6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1:22.524"/>
    </inkml:context>
    <inkml:brush xml:id="br0">
      <inkml:brushProperty name="width" value="0.025" units="cm"/>
      <inkml:brushProperty name="height" value="0.025" units="cm"/>
    </inkml:brush>
  </inkml:definitions>
  <inkml:trace contextRef="#ctx0" brushRef="#br0">215 79 3331,'10'-13'3090,"17"-24"4996,-27 36-7543,1 0 0,-1 0-1,1-1 1,-1 1 0,1 0 0,-1-1 0,0 1-1,1 0 1,-1-1 0,0 1 0,0 0 0,0-1-1,0 1 1,0 0 0,-1-1 0,1-1-1,-1 2-381,0 1-1,0-1 0,0 1 0,0 0 0,0-1 0,0 1 0,0-1 0,0 1 0,0 0 0,0 0 0,0 0 0,0 0 0,0 0 1,0 0-1,0 0 0,0 0 0,0 0 0,0 0 0,0 0 0,0 1 0,0-1 0,-2 1 0,-24 8 141,12 0-246,1 0 1,0 1 0,-15 14-1,25-21-62,0 0-1,0 1 0,1-1 1,0 1-1,-1 0 1,1 0-1,1 0 1,-1 0-1,1 1 1,-1-1-1,1 1 1,0-1-1,1 1 0,-1 0 1,0 8-1,2-11 1,0-1 0,1 0 0,-1 0 0,1 0-1,-1 0 1,1 0 0,0 0 0,-1 0 0,1 0-1,0 0 1,0 0 0,0 0 0,0-1 0,0 1-1,0 0 1,0-1 0,0 1 0,0 0 0,0-1-1,0 1 1,0-1 0,0 0 0,0 1 0,2-1-1,39 11 33,-22-6-62,-14-3-12,0 0 1,-1 1-1,0 0 0,0 0 0,1 0 0,-2 1 1,1-1-1,0 1 0,-1 0 0,6 7 0,-9-10 43,0 0-1,0 1 1,0-1-1,0 0 0,0 1 1,0-1-1,-1 1 1,1-1-1,0 1 1,-1 0-1,1-1 1,-1 1-1,0 0 0,0-1 1,1 1-1,-1 0 1,0-1-1,0 1 1,-1 0-1,1-1 0,0 1 1,0 0-1,-1-1 1,1 1-1,-1-1 1,0 1-1,1 0 0,-1-1 1,0 1-1,0-1 1,0 0-1,0 1 1,0-1-1,0 0 0,0 0 1,0 1-1,-1-1 1,1 0-1,0 0 1,-4 1-1,-2 3 78,-1-1 1,-1 0-1,1 0 0,0-1 0,-1 0 1,0 0-1,0-1 0,-18 2 0,2-1 642,-51-3-1,75 0-690,0 0-1,0 0 1,0 0-1,-1 0 1,1 0-1,0 0 1,0-1-1,0 1 1,-1 0-1,1-1 1,0 1-1,0-1 1,0 1-1,0-1 1,0 1-1,0-1 1,0 0-1,0 0 1,0 1-1,0-1 1,-1-1-1,2 1-88,0 0-1,0 0 0,-1 0 0,1 0 0,0 0 1,0 0-1,0 0 0,0 0 0,0 0 1,0 0-1,0 0 0,1 0 0,-1 0 0,0 1 1,0-1-1,1 0 0,-1 0 0,1 0 0,0-1 1,3-5-940,0 1 0,1 1 0,0-1 0,0 1 0,6-6 0,13-12-5367,4-4-4698</inkml:trace>
</inkml:ink>
</file>

<file path=ppt/ink/ink6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1:22.885"/>
    </inkml:context>
    <inkml:brush xml:id="br0">
      <inkml:brushProperty name="width" value="0.025" units="cm"/>
      <inkml:brushProperty name="height" value="0.025" units="cm"/>
    </inkml:brush>
  </inkml:definitions>
  <inkml:trace contextRef="#ctx0" brushRef="#br0">31 0 17072,'0'0'11691,"-28"68"-11691,25-47-224,3-2-929,0 0-929,0-4-352,6-2-577,2-2-1602,4-6-5156</inkml:trace>
</inkml:ink>
</file>

<file path=ppt/ink/ink6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1:23.310"/>
    </inkml:context>
    <inkml:brush xml:id="br0">
      <inkml:brushProperty name="width" value="0.025" units="cm"/>
      <inkml:brushProperty name="height" value="0.025" units="cm"/>
    </inkml:brush>
  </inkml:definitions>
  <inkml:trace contextRef="#ctx0" brushRef="#br0">137 0 17360,'0'0'9973,"-8"13"-9648,-13 21-163,-45 76 317,59-97-464,0 0 0,2 1 0,-1-1 1,2 1-1,0 0 0,-4 25 1,8-38-55,0 0 0,-1 0 0,1 0 0,0 1 1,0-1-1,0 0 0,1 0 0,-1 0 0,0 0 1,0 1-1,0-1 0,1 0 0,-1 0 1,1 0-1,-1 0 0,1 0 0,-1 0 0,1 0 1,0 0-1,-1 0 0,1 0 0,0 0 1,0-1-1,0 1 0,0 0 0,-1 0 0,1-1 1,0 1-1,0 0 0,0-1 0,2 1 0,37 2-4852,-30-3 2786,15-1-4802</inkml:trace>
  <inkml:trace contextRef="#ctx0" brushRef="#br0" timeOffset="1">295 117 10826,'0'0'11291,"0"9"-10085,-2 6-942,-1 0-1,0-1 1,-1 1-1,-1-1 1,0 0 0,-1-1-1,0 1 1,-1-1-1,-1-1 1,-17 23-1,21-29-139,-29 29 940,31-33-1160,1-1 0,-1 1-1,0-1 1,0 1 0,0-1 0,0 0-1,0 0 1,0 0 0,0 0 0,-1 0-1,1-1 1,0 1 0,0-1 0,-1 1-1,1-1 1,0 0 0,-3 0 0,4-1-296,0 1 0,-1-1 0,1 0 0,0-1 1,0 1-1,0 0 0,0 0 0,0 0 0,1-1 1,-1 1-1,0 0 0,1-1 0,-1 1 0,1 0 1,-1-1-1,1 1 0,-1-1 0,1 1 0,0-1 1,0 1-1,0-1 0,0 1 0,0-3 0,0-1-1217,-3-17-5529</inkml:trace>
</inkml:ink>
</file>

<file path=ppt/ink/ink6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1:23.680"/>
    </inkml:context>
    <inkml:brush xml:id="br0">
      <inkml:brushProperty name="width" value="0.025" units="cm"/>
      <inkml:brushProperty name="height" value="0.025" units="cm"/>
    </inkml:brush>
  </inkml:definitions>
  <inkml:trace contextRef="#ctx0" brushRef="#br0">1 205 7239,'0'0'14381,"49"4"-13227,-27 5-194,4 1-287,0 3-385,0-2-224,2 0-160,-6-1-2146,-3-6-2178,-5-1-4773</inkml:trace>
  <inkml:trace contextRef="#ctx0" brushRef="#br0" timeOffset="1">266 0 17296,'0'0'5029,"37"52"-4164,-24-27-353,-5 2-63,-2 2 63,-6 0-63,0 0-97,-2 1-128,-12-3-128,-4 1-32,-4-4-128,-2-4-993,-5-2-1249,-1-7-1698,-1-3-2914</inkml:trace>
</inkml:ink>
</file>

<file path=ppt/ink/ink6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1:24.148"/>
    </inkml:context>
    <inkml:brush xml:id="br0">
      <inkml:brushProperty name="width" value="0.025" units="cm"/>
      <inkml:brushProperty name="height" value="0.025" units="cm"/>
    </inkml:brush>
  </inkml:definitions>
  <inkml:trace contextRef="#ctx0" brushRef="#br0">1 1 12844,'0'0'10255,"3"9"-9273,1-1-881,1 1-1,-1-1 0,1 0 1,0 0-1,1 0 0,0-1 0,0 0 1,1 0-1,0 0 0,0-1 1,0 0-1,1 0 0,10 5 0,3-1-241,-13-7-316,0 1 1,-1 0 0,0 0 0,1 0-1,8 9 1,-15-12 433,0 0 1,0 0-1,0 0 0,0 0 0,0 0 0,0 0 0,-1 1 0,1-1 1,0 0-1,-1 0 0,1 1 0,-1-1 0,1 0 0,-1 1 0,0-1 1,0 1-1,0-1 0,0 0 0,0 1 0,0-1 0,0 1 1,0-1-1,0 0 0,0 1 0,-1-1 0,1 0 0,-1 1 0,1-1 1,-1 0-1,1 1 0,-1-1 0,0 0 0,0 0 0,1 0 0,-1 0 1,0 0-1,-2 2 0,-72 75 2655,-12 15-283,78-81-3748,7-6-7046</inkml:trace>
</inkml:ink>
</file>

<file path=ppt/ink/ink6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1:24.811"/>
    </inkml:context>
    <inkml:brush xml:id="br0">
      <inkml:brushProperty name="width" value="0.025" units="cm"/>
      <inkml:brushProperty name="height" value="0.025" units="cm"/>
    </inkml:brush>
  </inkml:definitions>
  <inkml:trace contextRef="#ctx0" brushRef="#br0">0 1 15182,'0'0'11948,"75"-1"-11340,-37 2-255,0 3-225,2-3-64,-3 1-32,-4-1-865,-8 2-1601,-7-1-1410,-11 2-2818</inkml:trace>
</inkml:ink>
</file>

<file path=ppt/ink/ink6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1:25.187"/>
    </inkml:context>
    <inkml:brush xml:id="br0">
      <inkml:brushProperty name="width" value="0.025" units="cm"/>
      <inkml:brushProperty name="height" value="0.025" units="cm"/>
    </inkml:brush>
  </inkml:definitions>
  <inkml:trace contextRef="#ctx0" brushRef="#br0">0 2 14894,'0'0'11851,"59"2"-11242,-19-2-481,3 0-96,2 0-1569,-7-1-2563,-7-2-2915</inkml:trace>
</inkml:ink>
</file>

<file path=ppt/ink/ink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7:39.783"/>
    </inkml:context>
    <inkml:brush xml:id="br0">
      <inkml:brushProperty name="width" value="0.025" units="cm"/>
      <inkml:brushProperty name="height" value="0.025" units="cm"/>
    </inkml:brush>
  </inkml:definitions>
  <inkml:trace contextRef="#ctx0" brushRef="#br0">106 230 17649,'-10'11'1922,"-5"5"-796,1 1 0,-19 29 0,28-39-823,1 1-1,0 0 1,0 0-1,1 0 1,0 0 0,0 0-1,1 1 1,0-1-1,0 1 1,1 0-1,0 12 1,1-20-302,0 1 1,0-1 0,1 0-1,-1 1 1,0-1 0,1 0-1,-1 0 1,1 1 0,-1-1-1,1 0 1,0 0 0,-1 0-1,1 0 1,0 1-1,0-1 1,0 0 0,0-1-1,0 1 1,0 0 0,0 0-1,0 0 1,0 0 0,0-1-1,0 1 1,0-1 0,1 1-1,-1-1 1,0 1-1,1-1 1,-1 0 0,0 1-1,1-1 1,-1 0 0,0 0-1,1 0 1,-1 0 0,0 0-1,1 0 1,-1-1 0,0 1-1,3-1 1,1 0-17,1 0 0,-1-1 0,0 1 0,1-1 0,-1 0 0,0-1 0,0 1 1,0-1-1,5-4 0,4-6-212,0-1-1,-1-1 1,0 0 0,-2-1 0,0 0 0,11-20 0,3-24-2961,-35 81 2258,6-15 863,1 0-1,0 1 1,0-1-1,1 0 1,0 1-1,0 0 1,0-1-1,-1 12 0,3-17-10,1-1 0,-1 1 0,0-1 0,1 1-1,-1-1 1,0 1 0,1-1 0,-1 1 0,1-1-1,-1 0 1,0 1 0,1-1 0,-1 0 0,1 1-1,-1-1 1,1 0 0,-1 0 0,1 1 0,-1-1-1,1 0 1,0 0 0,-1 0 0,1 0 0,-1 0-1,1 0 1,-1 0 0,1 0 0,0 0 0,-1 0-1,1 0 1,-1 0 0,1 0 0,-1 0 0,1 0-1,0-1 1,-1 1 0,1 0 0,-1 0 0,1-1-1,-1 1 1,1 0 0,-1-1 0,0 1 0,1 0-1,0-2 1,26-14-1060,32-51-3520,-8-13 3279,-43 65 1520,-1 0 0,0-1 0,-2 0 1,1 0-1,-2 0 0,0-1 0,-1 0 0,1-29 0,-4 46-57,0-1 0,0 1 0,0 0 0,0 0 0,0-1 0,0 1 0,0 0 0,0 0 1,0 0-1,0-1 0,-1 1 0,1 0 0,0 0 0,0 0 0,0-1 0,0 1 0,-1 0 0,1 0 0,0 0 0,0 0 0,0 0 0,-1-1 0,1 1 0,0 0 0,0 0 0,-1 0 0,1 0 0,0 0 0,0 0 1,-1 0-1,1 0 0,0 0 0,0 0 0,-1 0 0,1 0 0,0 0 0,0 0 0,-1 0 0,1 0 0,0 0 0,0 0 0,0 0 0,-1 0 0,1 0 0,0 1 0,0-1 0,-1 0 0,1 0 0,0 0 0,0 0 1,0 0-1,0 1 0,-1-1 0,1 0 0,0 0 0,0 0 0,0 1 0,0-1 0,0 0 0,-1 0 0,1 1 0,0-1 0,0 0 0,0 0 0,0 1 0,-13 13 1277,-1 8-553,1 1 0,1 0-1,-9 25 1,17-38-582,1 0 0,0 0 0,0 0 0,1 1 0,0-1 0,1 0 0,0 1 0,0-1 0,1 1 0,3 15 0,-3-25-255,1 0-1,0 0 1,1 0 0,-1 0-1,0 0 1,0 0-1,0 0 1,0 0-1,1 0 1,-1-1-1,0 1 1,1-1-1,-1 1 1,1-1-1,-1 1 1,1-1-1,-1 0 1,0 0-1,1 0 1,-1 0-1,1 0 1,-1 0 0,3 0-1,38-3-1046,14-10 254,-56 54 2429,-1-37-1586,0 0 19,1 0 1,-1 0 0,1 0 0,0 0-1,0 0 1,0 1 0,1 6 0,-1-11-39,1 1 0,-1-1 1,0 0-1,0 1 0,0-1 1,1 0-1,-1 0 0,0 1 1,0-1-1,1 0 0,-1 0 1,0 1-1,0-1 0,1 0 1,-1 0-1,0 0 0,1 1 1,-1-1-1,0 0 0,1 0 1,-1 0-1,0 0 0,1 0 0,-1 0 1,1 0-1,-1 0 0,0 0 1,1 0-1,-1 0 0,0 0 1,1 0-1,-1 0 0,24-12-89,25-14-6374,-45 24 5208,7-3-2596</inkml:trace>
</inkml:ink>
</file>

<file path=ppt/ink/ink6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1:25.563"/>
    </inkml:context>
    <inkml:brush xml:id="br0">
      <inkml:brushProperty name="width" value="0.025" units="cm"/>
      <inkml:brushProperty name="height" value="0.025" units="cm"/>
    </inkml:brush>
  </inkml:definitions>
  <inkml:trace contextRef="#ctx0" brushRef="#br0">84 1 17745,'0'0'10911,"-6"10"-10772,-40 91 48,40-86-7,0 0 0,1 1-1,1-1 1,0 1 0,-2 30-1,6-44-175,0-1-1,1 0 1,-1 0-1,1 1 0,-1-1 1,1 0-1,0 0 0,0 0 1,-1 0-1,1 0 0,0 0 1,0 0-1,0 0 0,0 0 1,0-1-1,0 1 1,0 0-1,0-1 0,0 1 1,1 0-1,-1-1 0,0 1 1,0-1-1,0 0 0,1 1 1,-1-1-1,0 0 1,1 0-1,-1 0 0,0 0 1,1 0-1,-1 0 0,0 0 1,0 0-1,1-1 0,1 0 1,4 1-308,0-1 0,1-1 1,-2 1-1,1-1 0,13-5 1,-10 2-1651,0-1 1,0-1-1,15-13 1,-22 18 1053,0 0 0,-1-1 0,1 1 0,-1-1 0,0 0 0,1 0-1,-1 0 1,0 0 0,-1 0 0,1 0 0,0 0 0,-1-1 0,0 1 0,0 0 0,0-1 0,1-4 0,-2 8 1054,0 0 1,0 0 0,0 0 0,0 0 0,0-1 0,0 1 0,0 0-1,0 0 1,0 0 0,0-1 0,0 1 0,0 0 0,0 0 0,0 0-1,0-1 1,0 1 0,0 0 0,0 0 0,0 0 0,-1 0-1,1-1 1,0 1 0,0 0 0,0 0 0,0 0 0,0 0 0,0 0-1,0-1 1,-1 1 0,1 0 0,0 0 0,0 0 0,0 0-1,0 0 1,-1 0 0,1 0 0,0 0 0,0 0 0,0 0 0,0-1-1,-1 1 1,1 0 0,0 0 0,0 0 0,0 0 0,0 0-1,-1 0 1,1 0 0,-11 8 3688,-6 13-208,9-5-2007,1 1 0,1 0 0,0 1 0,-5 28 0,3 33-4451,9-75-4160</inkml:trace>
</inkml:ink>
</file>

<file path=ppt/ink/ink6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1:26.400"/>
    </inkml:context>
    <inkml:brush xml:id="br0">
      <inkml:brushProperty name="width" value="0.025" units="cm"/>
      <inkml:brushProperty name="height" value="0.025" units="cm"/>
    </inkml:brush>
  </inkml:definitions>
  <inkml:trace contextRef="#ctx0" brushRef="#br0">16 66 8680,'0'0'8478,"-1"-8"-7069,0-5-760,0-7-48,1-4 5745,0 49-5700,-4-2-677,-3 20 545,6-41-795,1-1 0,0 1 0,0 0 0,0-1 0,0 1 0,0 0 0,0-1 0,1 1 0,-1 0 0,1 0 0,-1-1 0,1 1 0,-1-1 0,1 1 0,0-1 0,0 1 0,1 2 0,7-2-4913</inkml:trace>
</inkml:ink>
</file>

<file path=ppt/ink/ink6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4:23.772"/>
    </inkml:context>
    <inkml:brush xml:id="br0">
      <inkml:brushProperty name="width" value="0.025" units="cm"/>
      <inkml:brushProperty name="height" value="0.025" units="cm"/>
    </inkml:brush>
  </inkml:definitions>
  <inkml:trace contextRef="#ctx0" brushRef="#br0">0 363 11050,'0'0'9962,"52"-65"-9386,-5 36-95,13-5-225,10-3-160,9-1-32,6-1-64,0 1-800,-13-2-2692,-17-2-6565</inkml:trace>
</inkml:ink>
</file>

<file path=ppt/ink/ink6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3:58.488"/>
    </inkml:context>
    <inkml:brush xml:id="br0">
      <inkml:brushProperty name="width" value="0.025" units="cm"/>
      <inkml:brushProperty name="height" value="0.025" units="cm"/>
    </inkml:brush>
  </inkml:definitions>
  <inkml:trace contextRef="#ctx0" brushRef="#br0">1 418 13453,'0'0'8322,"12"-5"-6960,0 0-1120,-1 0 1,0 0-1,-1-1 1,1-1 0,-1 0-1,-1 0 1,1-1-1,10-12 1,28-39 962,-3-2 1,47-85-1,-49 77-113,-36 61-164,-3 11-419,-2 24-329,-9 41-248,-11 17 148,9-55-137,2 0 0,2 0 0,0 1 0,2 0 0,2 48 0,5-67-271,-4-11 177,0-1 1,0 0 0,0 1-1,1-1 1,-1 0 0,0 0-1,0 1 1,1-1 0,-1 0-1,0 0 1,1 0 0,-1 1-1,0-1 1,0 0-1,1 0 1,-1 0 0,0 0-1,1 0 1,-1 0 0,0 0-1,1 1 1,-1-1 0,0 0-1,1 0 1,-1 0 0,0 0-1,1 0 1,-1-1 0,1 1-1,-1 0 1,0 0-1,1 0 1,0-1-204,-1 1 0,1-1 0,0 0 0,-1 1 0,1-1 0,0 0 0,-1 0 0,1 1 0,-1-1-1,1 0 1,-1 0 0,0 0 0,1 0 0,-1 0 0,0 0 0,0 0 0,1 0 0,-1 0 0,0 0 0,0 0 0,0 1 0,0-1 0,0 0 0,0 0-1,-1 0 1,1 0 0,-1-2 0,-7-18-6121,-8-2-2232</inkml:trace>
</inkml:ink>
</file>

<file path=ppt/ink/ink6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3:58.846"/>
    </inkml:context>
    <inkml:brush xml:id="br0">
      <inkml:brushProperty name="width" value="0.025" units="cm"/>
      <inkml:brushProperty name="height" value="0.025" units="cm"/>
    </inkml:brush>
  </inkml:definitions>
  <inkml:trace contextRef="#ctx0" brushRef="#br0">0 5 11371,'0'0'14093,"46"13"-13933,-8-13-32,6 0-1633,-1-4-3876,3-10-8392</inkml:trace>
</inkml:ink>
</file>

<file path=ppt/ink/ink6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3:59.217"/>
    </inkml:context>
    <inkml:brush xml:id="br0">
      <inkml:brushProperty name="width" value="0.025" units="cm"/>
      <inkml:brushProperty name="height" value="0.025" units="cm"/>
    </inkml:brush>
  </inkml:definitions>
  <inkml:trace contextRef="#ctx0" brushRef="#br0">244 1 17328,'-8'3'1880,"-6"2"-1222,1 1 0,0 0 0,0 1 0,1 1 0,-18 13 0,26-18-643,0 0 0,0 0 1,0 1-1,1-1 0,-1 1 0,1 0 0,0 0 0,0 0 1,0 0-1,1 0 0,-1 0 0,1 1 0,0 0 0,1-1 1,-1 1-1,1 0 0,0 0 0,0-1 0,0 1 0,1 0 1,-1 0-1,2 7 0,-1-12-29,0 1 1,1 0-1,-1 0 1,1-1-1,0 1 1,-1 0-1,1-1 0,0 1 1,-1 0-1,1-1 1,0 1-1,0-1 1,-1 0-1,1 1 0,0-1 1,0 1-1,0-1 1,0 0-1,0 0 1,-1 0-1,1 1 0,0-1 1,0 0-1,0 0 1,0 0-1,0 0 1,0 0-1,0-1 1,0 1-1,-1 0 0,1 0 1,0-1-1,2 0 1,29-10 212,-25 7-164,-1-1-1,0 0 1,0 0-1,-1-1 1,0 0-1,9-12 1,17-18 54,-30 36-95,0 1-1,-1 0 1,1-1-1,0 1 1,-1 0-1,1-1 1,-1 1-1,1 0 1,-1 0-1,1 0 1,-1-1 0,0 1-1,1 0 1,-1 0-1,0 0 1,0 0-1,0 0 1,0 0-1,1-1 1,-1 1-1,0 0 1,-1 0-1,1 0 1,0 0-1,0 0 1,0 0-1,-1 1 1,1 36-144,-15 145 1636,7-102 488,7-69-1618,0 0 1,-1 0 0,-1 0 0,0 0 0,-1-1-1,-8 20 1,11-29-259,0 1 0,-1-1-1,1 0 1,-1 1 0,1-1 0,-1 0-1,0 0 1,0 0 0,0 0 0,0 0-1,0-1 1,0 1 0,0 0 0,-1-1-1,1 0 1,0 1 0,-1-1 0,0 0-1,1 0 1,-1-1 0,1 1 0,-1 0-1,0-1 1,0 0 0,1 1 0,-1-1-1,0 0 1,0-1 0,1 1-1,-1 0 1,0-1 0,1 0 0,-1 1-1,0-1 1,-3-2 0,0 0-94,0-1 0,0 0-1,1 0 1,-1 0 0,1-1 0,0 1 0,0-2-1,0 1 1,1 0 0,0-1 0,0 0 0,0 0-1,1 0 1,-4-7 0,3 3-10,0 1-1,0-1 1,1 1 0,0-1 0,0 0 0,1 0-1,1 0 1,0-1 0,0-11 0,1 20-188,1 0 0,0-1 0,-1 1 0,1 0 0,0 0 0,0-1 0,1 1 0,-1 0 0,0 0 0,1 0 0,-1 0 0,1 1 0,-1-1 0,1 0 0,0 1 0,0-1 0,0 1 0,0-1 0,0 1 0,4-2 0,54-21-7094,-37 16 3184,15-7-3407</inkml:trace>
</inkml:ink>
</file>

<file path=ppt/ink/ink6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3:59.927"/>
    </inkml:context>
    <inkml:brush xml:id="br0">
      <inkml:brushProperty name="width" value="0.025" units="cm"/>
      <inkml:brushProperty name="height" value="0.025" units="cm"/>
    </inkml:brush>
  </inkml:definitions>
  <inkml:trace contextRef="#ctx0" brushRef="#br0">139 27 14542,'0'0'10671,"-9"-7"-10591,4 4-71,3 1-9,1 1 0,-1-1 0,0 1 0,1 0 1,-1 0-1,0-1 0,0 1 0,0 0 0,0 1 1,0-1-1,0 0 0,0 0 0,0 1 0,0-1 1,0 1-1,0 0 0,-1 0 0,1 0 0,0 0 1,0 0-1,0 0 0,0 0 0,0 1 0,0-1 1,-1 1-1,1-1 0,0 1 0,0 0 0,0 0 1,1 0-1,-1 0 0,0 0 0,0 1 0,0-1 1,1 0-1,-1 1 0,-1 1 0,-20 26 67,22-28-75,0 1 0,0-1 0,0 1 0,0 0 0,1-1 1,-1 1-1,0 0 0,1-1 0,-1 1 0,1 0 0,0 0 1,-1 0-1,1-1 0,0 1 0,0 0 0,0 0 0,1 3 1,3-4 7,-1 0 1,1-1 0,0 1 0,0-1 0,0 0 0,0 1 0,0-2 0,0 1 0,0 0-1,0-1 1,4-1 0,5-1-84,-9 2 42,0 0 0,0 0 0,0 1 0,0-1 1,0 1-1,0 0 0,0 0 0,5 0 0,-8 1 30,1 0 0,-1-1 1,0 1-1,0 0 0,0 0 0,1-1 1,-1 1-1,0 0 0,0 0 0,0 0 1,-1 0-1,1 1 0,0-1 0,0 0 0,0 0 1,-1 0-1,1 1 0,-1-1 0,1 0 1,-1 1-1,1-1 0,-1 0 0,0 1 1,0-1-1,0 0 0,0 1 0,0-1 1,0 3-1,1 16 233,0-1 1,-1 1-1,-1 0 1,-2 0-1,1-1 0,-2 1 1,-1-1-1,0 0 1,-1 0-1,-1-1 1,-1 0-1,-1 0 0,0 0 1,-17 22-1,25-38-150,-1-1-1,0 1 1,1 0-1,-1 0 1,0-1-1,0 1 0,0-1 1,0 1-1,0-1 1,0 0-1,0 0 1,-1 0-1,1 0 0,0 0 1,-4 0-1,5-1-56,0 0 0,0 0 0,0 0 0,0-1 0,0 1 0,0 0 0,0 0 0,0-1 0,0 1 0,0-1 0,0 1 0,0-1 0,0 0 0,0 1 0,1-1 0,-1 0 0,0 1 0,0-1 0,1 0 0,-1 0 0,0 0-1,1 0 1,-1 1 0,1-1 0,-1 0 0,1 0 0,0 0 0,-1 0 0,1 0 0,0 0 0,0 0 0,-1-1 0,1 1 0,0 0 0,0-2 0,-1-11-33,1 0 0,0 0-1,1 0 1,0 0 0,1 0 0,1 0 0,0 0-1,1 1 1,0-1 0,1 1 0,0 0 0,2 1 0,-1-1-1,1 1 1,1 0 0,0 1 0,1 0 0,0 0-1,1 1 1,0 0 0,0 0 0,1 1 0,0 1 0,1 0-1,0 0 1,0 1 0,1 1 0,0 0 0,0 1-1,0 0 1,18-3 0,-31 8 12,1 0 0,-1-1-1,1 1 1,0 0 0,-1 0 0,1 0 0,-1 0-1,1 0 1,-1 0 0,1 0 0,-1 0 0,1 1 0,-1-1-1,1 0 1,-1 0 0,1 0 0,-1 0 0,1 1-1,-1-1 1,1 0 0,-1 1 0,1-1 0,-1 0-1,0 1 1,1-1 0,-1 0 0,0 1 0,1-1-1,-1 1 1,0-1 0,1 1 0,-1-1 0,0 1 0,0-1-1,1 2 1,-2 24 138,-16 26 632,8-25-191,9-27-562,1 0 0,-1 0 0,0 0 0,0 1 0,0-1 0,1 0 0,-1 0-1,0 0 1,0 0 0,1 0 0,-1 0 0,0 1 0,0-1 0,1 0 0,-1 0 0,0 0 0,1 0 0,-1 0 0,0 0 0,0 0 0,1 0 0,-1 0 0,0 0 0,0 0 0,1 0 0,-1 0 0,0-1 0,0 1 0,1 0-1,-1 0 1,0 0 0,0 0 0,1 0 0,-1 0 0,0-1 0,0 1 0,0 0 0,1 0 0,-1 0 0,0-1 0,0 1 0,0 0 0,1-1 0,4-3 44,0-1 1,0 1-1,0-1 1,0-1-1,5-7 1,-3-1 3,-1 0 0,0 0 0,3-16 1,-2 13-367,-7 19 305,0-1-1,0 0 1,1 1 0,-1-1-1,0 0 1,1 0-1,-1 1 1,1-1-1,-1 0 1,1 0 0,0 0-1,0 0 1,-1 0-1,1 1 1,0-2-1,0 1 1,0 0 0,0 0-1,0 0 1,0 0-1,0 0 1,1-1-1,0 1 1,1 1 9,1-1-1,-1 0 1,1 0 0,-1 0-1,1-1 1,-1 1 0,1-1-1,6 0 1,-3-1 13,-1 1-1,0-1 1,1 0-1,-1 0 1,0-1 0,0 0-1,0 0 1,0-1-1,10-5 1,-13 6 35,0 0-1,-1 0 1,0 0 0,1 0 0,-1 0-1,0 0 1,0-1 0,0 1 0,0-1 0,-1 1-1,1-1 1,-1 0 0,0 0 0,1 0 0,-1 0-1,0 0 1,-1 0 0,2-3 0,-3 5-53,1 1 1,0 0-1,0 0 1,0-1-1,0 1 1,0 0-1,-1 0 1,1 0-1,0 0 1,0-1-1,0 1 0,-1 0 1,1 0-1,0 0 1,0 0-1,0 0 1,-1-1-1,1 1 1,0 0-1,0 0 1,-1 0-1,1 0 1,0 0-1,0 0 1,-1 0-1,1 0 1,0 0-1,-1 0 1,1 0-1,0 0 1,0 0-1,-1 0 1,1 0-1,0 0 0,0 1 1,-1-1-1,1 0 1,0 0-1,0 0 1,0 0-1,-1 0 1,1 0-1,0 1 1,0-1-1,0 0 1,-1 0-1,1 0 1,0 1-1,0-1 1,0 0-1,0 0 1,0 1-1,0-1 1,-1 0-1,1 1 1,-13 10 7,-22 43-47,33-52 6,1 1 1,-1 0-1,1-1 0,0 1 1,0 0-1,0 0 0,0 0 1,0 0-1,0 0 1,1 0-1,0 0 0,-1 0 1,1 0-1,0 0 0,0 0 1,1 0-1,-1 0 1,2 5-1,0-7-639,0 0-1,0 0 1,0 0-1,1-1 1,-1 1-1,0-1 1,0 1-1,1-1 1,-1 0-1,0 0 1,0 0-1,1 0 1,-1 0-1,0 0 1,4-2-1,-3 2-922,22-4-9212</inkml:trace>
</inkml:ink>
</file>

<file path=ppt/ink/ink6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4:00.394"/>
    </inkml:context>
    <inkml:brush xml:id="br0">
      <inkml:brushProperty name="width" value="0.025" units="cm"/>
      <inkml:brushProperty name="height" value="0.025" units="cm"/>
    </inkml:brush>
  </inkml:definitions>
  <inkml:trace contextRef="#ctx0" brushRef="#br0">264 2 19186,'0'0'6081,"-9"3"-4854,-1-1-1052,6-2-149,0 1 0,1 0 1,-1 0-1,1 0 0,-1 0 1,1 1-1,-1-1 0,1 1 1,-4 2-1,8-2-59,9-1 119,12-5 80,-13-2-15,14-7-681,-17 15 187,-8 10 190,-34 74 474,23-61 81,2 1-1,-12 40 1,13-8-73,8-45-231,1 0 1,-2 0-1,-6 19 0,7-27-29,0 0-1,0-1 1,-1 1-1,0-1 1,0 1-1,0-1 1,0 0-1,-1 0 1,1-1-1,-1 1 1,0-1-1,-8 5 0,7-4 14,0 0 0,-1-1 0,0 0-1,1 0 1,-1 0 0,-1-1 0,1 0-1,0 0 1,0-1 0,-1 1 0,1-1-1,-1-1 1,1 1 0,-1-1 0,-12-2-1,18 2-80,0-1-1,1 0 1,-1 0-1,0 0 0,1 0 1,-1 0-1,1 0 0,-1 0 1,1 0-1,-1 0 1,1 0-1,-1 0 0,1 0 1,0 0-1,0-1 0,0 1 1,0 0-1,0 0 1,0 0-1,0 0 0,0 0 1,0-1-1,0 1 0,1 0 1,0-2-1,9-31-538,-2 22-121,0 1 0,1 0 0,0 1 0,1 0 1,0 1-1,19-15 0,38-23-8032,-24 19-224</inkml:trace>
</inkml:ink>
</file>

<file path=ppt/ink/ink6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4:01.201"/>
    </inkml:context>
    <inkml:brush xml:id="br0">
      <inkml:brushProperty name="width" value="0.025" units="cm"/>
      <inkml:brushProperty name="height" value="0.025" units="cm"/>
    </inkml:brush>
  </inkml:definitions>
  <inkml:trace contextRef="#ctx0" brushRef="#br0">128 295 15535,'0'0'8659,"-11"2"-7731,-1 1-781,1 0-1,-1 1 1,1 0-1,-12 7 0,20-9-134,0-1-1,0 1 1,0 0-1,0-1 1,0 1 0,1 1-1,-1-1 1,1 0-1,-1 1 1,1-1-1,0 1 1,0 0-1,0 0 1,0 0-1,1 0 1,-1 0 0,1 0-1,-1 0 1,1 0-1,0 1 1,1-1-1,-1 0 1,0 4-1,2-6-48,0 0 0,1-1-1,-1 1 1,0 0 0,0-1-1,1 1 1,-1-1-1,0 0 1,1 1 0,-1-1-1,0 0 1,1 0 0,-1 0-1,1 0 1,-1 0-1,0 0 1,1 0 0,-1-1-1,0 1 1,1 0 0,1-2-1,3 0 36,1 0 1,-1-1-1,0 0 0,0 0 0,0 0 0,0-1 0,-1 0 0,0 0 0,1 0 0,-1-1 1,6-7-1,3-5-26,0-1 0,12-21 0,-31 48-290,-1-1 291,0 1 1,1-1-1,0 2 1,1-1 0,0 0-1,0 1 1,1 0 0,-3 15-1,6-25 38,-1 1 0,1-1 0,0 1-1,0 0 1,0-1 0,0 1 0,0 0 0,0-1-1,0 1 1,1-1 0,-1 1 0,0 0 0,0-1-1,0 1 1,1-1 0,-1 1 0,0-1-1,0 1 1,1-1 0,-1 1 0,1-1 0,-1 1-1,0-1 1,1 1 0,-1-1 0,1 1 0,-1-1-1,1 0 1,-1 1 0,1-1 0,-1 0-1,1 1 1,0-1 0,0 0 0,26-2 297,26-21 266,-23 1-270,0-1 0,-1-2-1,-2-1 1,0-1 0,-2-1 0,-1-1-1,-1-2 1,-2 0 0,34-65 0,-44 69-264,-12 27-38,1 0 0,0 0 1,0 1-1,0-1 0,0 0 0,0 0 0,0 0 0,0 0 0,0 0 1,0 0-1,0 0 0,0 1 0,0-1 0,-1 0 0,1 0 1,0 0-1,0 0 0,0 0 0,0 0 0,0 0 0,0 0 0,0 0 1,-1 0-1,1 0 0,0 0 0,0 0 0,0 0 0,0 0 0,0 0 1,-1 0-1,1 0 0,0 0 0,0 0 0,0 0 0,0 0 1,0 0-1,0 0 0,-1 0 0,1 0 0,0 0 0,0 0 0,0 0 1,0 0-1,0 0 0,0 0 0,0 0 0,-1 0 0,1-1 0,0 1 1,0 0-1,0 0 0,0 0 0,0 0 0,0 0 0,0 0 1,0 0-1,0-1 0,0 1 0,0 0 0,0 0 0,0 0 0,0 0 1,-1 0-1,1 0 0,0-1 0,0 1 0,0 0 0,0 0 0,1 0 1,-36 37 302,35-37-306,-30 38 399,-38 64-1,62-92-295,0 0-1,1 1 1,0 0-1,1 0 1,0 0-1,1 1 1,0-1-1,1 1 1,0 0 0,1-1-1,0 1 1,1 15-1,0-26-95,0 0-1,0-1 1,0 1-1,0 0 1,1-1 0,-1 1-1,0 0 1,0-1-1,1 1 1,-1 0-1,0-1 1,1 1-1,-1-1 1,0 1 0,1-1-1,-1 1 1,1-1-1,-1 1 1,1-1-1,-1 1 1,1-1 0,0 1-1,-1-1 1,1 0-1,-1 0 1,1 1-1,0-1 1,-1 0-1,1 0 1,0 1 0,-1-1-1,1 0 1,0 0-1,-1 0 1,1 0-1,0 0 1,0 0 0,-1 0-1,1-1 1,0 1-1,-1 0 1,1 0-1,0 0 1,-1-1-1,1 1 1,-1 0 0,1-1-1,0 1 1,-1 0-1,1-1 1,0 0-1,2-1 17,0 0-1,0 0 0,0 0 0,0 0 1,0 0-1,-1-1 0,1 1 0,-1-1 1,2-3-1,0-2-128,0 0-1,-1 0 1,0-1 0,0 0-1,-1 1 1,-1-1 0,1 0 0,-1 0-1,-1-10 1,-11 44-283,11-24 386,0 0 0,0 1 0,0-1 0,0 0 0,0 1 0,0-1 0,1 0 0,-1 0 0,0 1-1,1-1 1,-1 0 0,1 0 0,-1 1 0,1-1 0,0 0 0,0 0 0,-1 0 0,1 0 0,0 0 0,0 0 0,0 0 0,0 0-1,0-1 1,0 1 0,0 0 0,0 0 0,0-1 0,2 1 0,0 1 13,1-1 1,0-1 0,0 1-1,0 0 1,0-1-1,0 0 1,0 0-1,-1 0 1,8-1-1,3-2 41,0 0-1,-1-1 1,0 0-1,25-11 0,-14 0 81,39-29-1,6-4-51,-69 49-80,0 0 1,0 0 0,1 0-1,-1 0 1,0 1 0,0-1-1,0 0 1,0 0 0,0 0-1,0 0 1,0 0 0,-1 0-1,1 0 1,0 0 0,-1 0-1,1 0 1,0 0 0,-1 0-1,0 1 1,-36 58 493,30-52-397,1 1 1,-1 0-1,2 0 1,-1 0 0,2 1-1,-1 0 1,1 0 0,1 0-1,-1 0 1,2 1-1,-3 16 1,5-26-101,0 0 0,0 0 1,1-1-1,-1 1 0,0 0 0,0 0 1,1-1-1,-1 1 0,0 0 0,1 0 0,-1-1 1,1 1-1,-1 0 0,1-1 0,-1 1 0,1-1 1,-1 1-1,1 0 0,0-1 0,-1 0 0,1 1 1,0-1-1,-1 1 0,1-1 0,0 0 1,0 1-1,-1-1 0,1 0 0,0 0 0,0 0 1,0 1-1,-1-1 0,1 0 0,0 0 0,0 0 1,0 0-1,-1-1 0,1 1 0,0 0 1,0 0-1,0 0 0,-1-1 0,1 1 0,0 0 1,1-1-1,1 0-105,1 0 1,-1-1-1,0 1 1,1 0-1,-1-1 0,0 0 1,0 0-1,0 0 1,0 0-1,2-3 1,-1 0-820,0 0 0,-1-1 0,1 1 1,-1-1-1,-1 0 0,1 0 0,2-10 1,4-26-6777,-2-3-5235</inkml:trace>
</inkml:ink>
</file>

<file path=ppt/ink/ink6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4:01.563"/>
    </inkml:context>
    <inkml:brush xml:id="br0">
      <inkml:brushProperty name="width" value="0.025" units="cm"/>
      <inkml:brushProperty name="height" value="0.025" units="cm"/>
    </inkml:brush>
  </inkml:definitions>
  <inkml:trace contextRef="#ctx0" brushRef="#br0">1 1 12364,'0'0'15470,"18"56"-18961,-4-42-3139,-1-1-9674</inkml:trace>
</inkml:ink>
</file>

<file path=ppt/ink/ink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7:40.125"/>
    </inkml:context>
    <inkml:brush xml:id="br0">
      <inkml:brushProperty name="width" value="0.025" units="cm"/>
      <inkml:brushProperty name="height" value="0.025" units="cm"/>
    </inkml:brush>
  </inkml:definitions>
  <inkml:trace contextRef="#ctx0" brushRef="#br0">84 1 15503,'0'0'7500,"-10"5"-7308,8-4-185,-34 17 174,34-17-174,0 0 0,0 0-1,0 1 1,0-1 0,0 0-1,1 1 1,-1-1 0,1 1-1,-1 0 1,1-1 0,-1 1-1,1 0 1,0 0 0,0 0 0,0 0-1,0 0 1,0 0 0,-1 4-1,6-4-174,0-1 0,0 1 0,0-1 0,0 0 0,0 0 0,1 0 0,4 1 0,-7-2 108,20 3-14,-14-3 142,-1 1 0,0 0 0,1 0 0,-1 0 0,0 1-1,0 0 1,0 1 0,0-1 0,0 2 0,9 4 0,-16-7 28,1 0 0,-1 0 0,1-1 1,-1 1-1,0 0 0,0 0 0,1-1 0,-1 1 0,0 0 0,0 0 1,0 0-1,0-1 0,0 1 0,0 0 0,0 0 0,0 0 1,0-1-1,0 1 0,0 0 0,-1 0 0,1 0 0,0-1 1,-1 1-1,1 0 0,0 0 0,-1-1 0,1 1 0,-1 0 1,1-1-1,-1 1 0,1-1 0,-1 1 0,0-1 0,1 1 0,-1-1 1,0 1-1,-29 21 1245,26-20-1206,-113 69 639,123-90-23243</inkml:trace>
</inkml:ink>
</file>

<file path=ppt/ink/ink6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4:01.952"/>
    </inkml:context>
    <inkml:brush xml:id="br0">
      <inkml:brushProperty name="width" value="0.025" units="cm"/>
      <inkml:brushProperty name="height" value="0.025" units="cm"/>
    </inkml:brush>
  </inkml:definitions>
  <inkml:trace contextRef="#ctx0" brushRef="#br0">118 0 17969,'0'0'6849,"-9"2"-5498,2 1-1231,-1-1 0,1 1 0,0 1 0,0-1 0,0 1 1,1 0-1,-1 0 0,-6 7 0,9-8-95,1 0 0,0 0 0,-1 1 0,2 0 0,-1-1 0,0 1 0,1 0 0,-1 0 0,1 0 0,0 0 1,0 1-1,1-1 0,-1 1 0,1-1 0,0 1 0,0-1 0,0 9 0,2-12-20,-1 0 0,1 1-1,-1-1 1,1 0 0,-1 0 0,1 0 0,0 0-1,0-1 1,-1 1 0,1 0 0,0 0 0,0 0 0,0-1-1,0 1 1,0 0 0,0-1 0,0 1 0,0-1-1,0 1 1,0-1 0,0 1 0,1-1 0,-1 0 0,0 0-1,0 1 1,0-1 0,0 0 0,1 0 0,-1 0-1,0 0 1,0-1 0,3 1 0,43-6 338,-32 1-302,1 0 0,-2-2 0,18-8 0,-23 9 124,1 1 0,0 0 0,1 0 0,-1 1 0,1 1 0,0 0 0,0 0 0,18-1 0,-29 4-150,0 0-1,1 1 0,-1-1 1,0 0-1,1 1 1,-1-1-1,0 0 0,1 1 1,-1-1-1,0 0 1,1 1-1,-1-1 0,0 1 1,0-1-1,1 0 1,-1 1-1,0-1 1,0 1-1,0-1 0,0 1 1,0-1-1,0 1 1,0-1-1,0 1 0,0-1 1,0 1-1,0-1 1,0 1-1,0-1 0,0 1 1,-3 26 514,1-5 188,6-21-622,0 0 1,-1 0 0,1-1-1,0 0 1,-1 1 0,1-1-1,0-1 1,6 0 0,-8 1-39,100-19 160,-78 13-195,0 0-1,1 2 1,33-1 0,-58 5-21,1 1 1,0-1-1,-1 0 1,1 0-1,-1 1 1,0-1-1,1 0 1,-1 1-1,1-1 1,-1 0-1,1 1 1,-1-1-1,0 1 1,1-1-1,-1 0 1,0 1-1,1-1 1,-1 1-1,0-1 1,0 1-1,0-1 1,1 1-1,-1 0 1,0-1-1,0 1 1,0-1-1,0 1 1,0-1-1,0 1 1,0-1-1,0 2 1,-1 28 3,2-4-336,10-26-9465,-2-7-5722</inkml:trace>
</inkml:ink>
</file>

<file path=ppt/ink/ink6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4:04.114"/>
    </inkml:context>
    <inkml:brush xml:id="br0">
      <inkml:brushProperty name="width" value="0.025" units="cm"/>
      <inkml:brushProperty name="height" value="0.025" units="cm"/>
    </inkml:brush>
  </inkml:definitions>
  <inkml:trace contextRef="#ctx0" brushRef="#br0">151 177 14478,'0'0'7356,"-9"-8"-5947,5 4-1209,-23-17 306,26 20-487,0 1-1,0-1 1,0 1 0,0 0-1,0-1 1,0 1-1,0 0 1,-1-1-1,1 1 1,0 0-1,0 0 1,0 0 0,0 0-1,-1 0 1,1 1-1,0-1 1,0 0-1,0 0 1,0 1-1,-1-1 1,1 1 0,0-1-1,0 1 1,0-1-1,0 1 1,0 0-1,0-1 1,0 1-1,1 0 1,-2 1 0,-7 8 66,1 0 0,0 1 1,1 0-1,0 0 1,1 1-1,0 0 0,1 0 1,0 0-1,1 1 1,0 0-1,-2 15 1,6-28-81,0 1 1,0 0-1,-1 0 1,1-1-1,0 1 1,0 0-1,0 0 1,-1 0-1,1-1 1,0 1-1,0 0 1,0 0-1,1 0 1,-1-1-1,0 1 1,0 0-1,0 0 1,1-1 0,-1 1-1,0 0 1,0 0-1,1-1 1,-1 1-1,1 0 1,-1-1-1,1 1 1,-1-1-1,1 1 1,-1 0-1,1-1 1,0 1-1,-1-1 1,1 0-1,0 1 1,-1-1-1,1 1 1,0-1 0,-1 0-1,1 0 1,0 1-1,0-1 1,-1 0-1,1 0 1,0 0-1,0 0 1,0 0-1,-1 0 1,1 0-1,0 0 1,0 0-1,0 0 1,-1 0-1,1-1 1,0 1 0,1-1-1,3-1 6,1 0 1,0 0-1,-1-1 1,0 0-1,0 0 1,6-5-1,12-12-27,-1 0 0,-1-1 0,-1-1 0,-1 0 0,-2-2 0,0 0 0,-1-2 0,-1 1 0,-1-2 0,17-47 0,-43 111 245,1-5-187,2 1-1,1 0 1,1 1 0,-2 34 0,9-66-39,-1-1 0,1 0 0,0 0-1,0 0 1,0 1 0,0-1 0,0 0 0,0 0 0,0 1 0,0-1 0,0 0 0,0 0 0,1 0 0,-1 1 0,1-1 0,-1 0-1,1 0 1,-1 0 0,1 0 0,0 0 0,-1 0 0,1 0 0,0 0 0,0 0 0,0 0 0,0 0 0,-1-1 0,1 1 0,0 0-1,1-1 1,-1 1 0,0-1 0,0 1 0,0-1 0,0 1 0,0-1 0,0 0 0,1 1 0,-1-1 0,0 0 0,0 0-1,1 0 1,-1 0 0,2 0 0,1-1 28,0 0-1,1 0 0,-1-1 1,0 1-1,0-1 1,0 0-1,0 0 1,-1 0-1,1-1 0,0 1 1,4-6-1,0 1-4,0-1-1,-1 1 0,0-1 1,-1-1-1,0 0 0,0 1 1,-1-2-1,0 1 0,0-1 1,-1 1-1,0-1 1,-1 0-1,0-1 0,-1 1 1,1-14-1,-6 26-48,0 1 0,0-1 0,0 1-1,0 0 1,0-1 0,1 1 0,-1 1 0,-2 3 0,-3 7 84,2-5 20,0 1-1,1 0 1,0 0-1,1 1 0,0-1 1,0 1-1,-2 12 0,6-22-70,1-1 0,-1 0-1,0 1 1,0-1-1,0 0 1,0 1-1,0-1 1,0 0-1,0 0 1,1 1 0,-1-1-1,0 0 1,0 0-1,0 1 1,1-1-1,-1 0 1,0 0-1,0 0 1,1 1 0,-1-1-1,0 0 1,0 0-1,1 0 1,-1 0-1,0 0 1,1 0-1,-1 1 1,0-1 0,0 0-1,1 0 1,-1 0-1,0 0 1,1 0-1,-1 0 1,0 0-1,1 0 1,-1 0 0,0 0-1,0-1 1,1 1-1,-1 0 1,0 0-1,1 0 1,-1 0-1,0 0 1,0 0 0,1-1-1,16-5 381,29-18 252,-25 11-561,1 2 0,25-9-1,-41 18-88,-1 0 0,1 0 0,0 1 0,0 0 0,-1 0 0,1 0 0,0 1 0,0 0 0,0 0 0,0 0 0,0 1 0,0 0 0,-1 0 0,7 2 0,-11-2 2,1 0 1,0 0-1,-1 0 1,1 0-1,-1 0 1,1 0-1,-1 1 1,0-1-1,1 0 1,-1 1-1,0-1 0,0 1 1,0-1-1,0 1 1,0 0-1,-1-1 1,1 1-1,0 0 1,-1 0-1,1-1 1,0 5-1,1 42 1110,-2-36-330,-2-10-299,0-10 122,-3-13 130,-2-116-727,7 136-16,0 0-1,0 0 1,1 0-1,-1 1 1,0-1-1,1 0 1,-1 0-1,0 1 1,1-1-1,-1 0 1,1 0-1,-1 1 1,1-1-1,0 1 1,-1-1 0,1 1-1,0-1 1,-1 1-1,1-1 1,0 1-1,0-1 1,-1 1-1,1 0 1,0-1-1,0 1 1,0 0-1,-1 0 1,1 0-1,0-1 1,0 1 0,0 0-1,0 0 1,-1 0-1,1 1 1,0-1-1,0 0 1,0 0-1,1 1 1,46 7-2183,-24-3-240,8-5-4933</inkml:trace>
</inkml:ink>
</file>

<file path=ppt/ink/ink6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4:04.862"/>
    </inkml:context>
    <inkml:brush xml:id="br0">
      <inkml:brushProperty name="width" value="0.025" units="cm"/>
      <inkml:brushProperty name="height" value="0.025" units="cm"/>
    </inkml:brush>
  </inkml:definitions>
  <inkml:trace contextRef="#ctx0" brushRef="#br0">0 512 13100,'9'-10'7791,"6"-21"-3990,-6 12-2116,97-147 2063,-62 102-3592,-3-2 1,41-90-1,-87 209-375,-8-5 265,2-15 31,2 1 1,2 0-1,0 1 0,3-1 1,1 1-1,1 42 1,17-47-66,-2-19-1721,-13-11 1454,1 0 0,-1 0 0,1 0-1,0 1 1,-1-1 0,1 0 0,-1 0 0,1 0 0,-1 0-1,1 0 1,0 0 0,-1 0 0,1-1 0,-1 1-1,1 0 1,-1 0 0,1 0 0,-1 0 0,1-1 0,-1 1-1,1 0 1,-1-1 0,2 0 0,-2-4-5644,-4-8-3176</inkml:trace>
</inkml:ink>
</file>

<file path=ppt/ink/ink6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4:05.235"/>
    </inkml:context>
    <inkml:brush xml:id="br0">
      <inkml:brushProperty name="width" value="0.025" units="cm"/>
      <inkml:brushProperty name="height" value="0.025" units="cm"/>
    </inkml:brush>
  </inkml:definitions>
  <inkml:trace contextRef="#ctx0" brushRef="#br0">1 56 13805,'0'0'13421,"82"-18"-13229,-43 8-256,0-2-2627,-3-4-3587</inkml:trace>
</inkml:ink>
</file>

<file path=ppt/ink/ink6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4:05.623"/>
    </inkml:context>
    <inkml:brush xml:id="br0">
      <inkml:brushProperty name="width" value="0.025" units="cm"/>
      <inkml:brushProperty name="height" value="0.025" units="cm"/>
    </inkml:brush>
  </inkml:definitions>
  <inkml:trace contextRef="#ctx0" brushRef="#br0">166 56 13741,'0'0'7020,"-5"-8"-4127,-19-25-602,23 32-2233,1 0 1,-1 0 0,0 0-1,1 0 1,-1 0 0,0 1-1,0-1 1,1 0 0,-1 0-1,0 1 1,0-1 0,0 0-1,0 1 1,0-1 0,0 1-1,0-1 1,0 1 0,0-1-1,0 1 1,0 0 0,0 0-1,-1 0 1,1-1 0,0 1-1,0 0 1,0 0 0,0 0-1,0 1 1,0-1 0,-1 0-1,1 0 1,0 1 0,0-1-1,0 0 1,0 1 0,0-1-1,0 1 1,0-1 0,0 1-1,0 0 1,0-1 0,1 1-1,-1 0 1,0 0 0,0 0-1,1 0 1,-1-1 0,0 1-1,1 0 1,-1 1 0,-2 3-93,0 0 0,1 0 1,-1 0-1,1 0 0,0 0 1,1 0-1,-2 10 0,6 6-188,-3-21 219,1 1-1,-1-1 1,0 0 0,1 1-1,-1-1 1,1 0-1,-1 1 1,0-1 0,1 0-1,-1 0 1,1 0 0,-1 1-1,1-1 1,-1 0 0,1 0-1,-1 0 1,1 0 0,0 0-1,-1 0 1,1 0 0,-1 0-1,1 0 1,-1 0 0,2 0-1,38-21 23,-37 19-32,0 0 0,0 0 0,-1 0-1,1 0 1,1 1 0,-1-1 0,0 1-1,0 0 1,1 0 0,3 0 0,-6 2-12,1 1 1,-1 0-1,1 0 0,-1 0 1,0 0-1,0 0 1,0 0-1,0 0 0,0 0 1,0 0-1,0 0 1,-1 1-1,1-1 0,-1 0 1,0 0-1,0 1 1,0-1-1,0 5 0,0-1-4,6 61 26,-3 1-1,-7 81 1,2-136 253,0 1 1,-1-1-1,0 1 1,-1-1-1,-1 0 1,-10 20-1,11-25-114,1-2-1,-1 1 0,-1 0 1,1-1-1,-1 0 0,0 0 0,-1 0 1,1-1-1,-1 1 0,0-1 1,0-1-1,-14 8 0,18-10-117,1-1-1,-1-1 1,1 1 0,-1 0-1,0 0 1,0 0-1,1-1 1,-1 1-1,0-1 1,0 0 0,0 1-1,1-1 1,-1 0-1,0 0 1,0 0-1,0 0 1,0-1 0,0 1-1,1 0 1,-1-1-1,0 1 1,0-1-1,1 0 1,-1 1 0,0-1-1,1 0 1,-1 0-1,0 0 1,1 0-1,-1-1 1,1 1 0,0 0-1,0 0 1,-1-1-1,1 1 1,0-1-1,0 1 1,0-1 0,0 0-1,0 1 1,1-1-1,-1 0 1,1 0-1,-1 1 1,1-1 0,-1 0-1,1-3 1,-1-4 58,0 0 0,0 0-1,1 0 1,0 0 0,1 0 0,0 0 0,0 0 0,5-15 0,2 7-659,0 0 0,1 0 0,0 1 1,2 0-1,0 1 0,1 0 0,0 1 0,1 0 0,18-15 1,-9 8-2115,-1-1 1,23-33 0,-28 29-12503</inkml:trace>
</inkml:ink>
</file>

<file path=ppt/ink/ink6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4:07.010"/>
    </inkml:context>
    <inkml:brush xml:id="br0">
      <inkml:brushProperty name="width" value="0.025" units="cm"/>
      <inkml:brushProperty name="height" value="0.025" units="cm"/>
    </inkml:brush>
  </inkml:definitions>
  <inkml:trace contextRef="#ctx0" brushRef="#br0">15 0 11275,'0'0'5135,"0"14"-1974,-14 115 4040,15-133-6909,0-1-1,1 0 1,-1 1-1,1-1 1,1 1 0,-1-1-1,5-6 1,4-9-148,-2 0 31,-4 17-158,-4 30-143,-1-8 129,0-5-47,-1-7-154,1 0 0,0 0-1,0 1 1,0-1 0,1 0-1,0 0 1,1 0-1,0-1 1,0 1 0,4 10-1,-5-16-57,0-1 0,0 1 0,0 0-1,0 0 1,0-1 0,0 1 0,0-1-1,0 1 1,0-1 0,0 1 0,1-1-1,-1 1 1,0-1 0,0 0 0,0 0-1,1 0 1,-1 0 0,0 0 0,0 0-1,0 0 1,1 0 0,-1 0 0,0 0-1,0-1 1,0 1 0,0-1 0,1 1 0,-1-1-1,0 1 1,0-1 0,0 1 0,0-1-1,0 0 1,1-1 0,13-17-5408</inkml:trace>
</inkml:ink>
</file>

<file path=ppt/ink/ink6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4:07.784"/>
    </inkml:context>
    <inkml:brush xml:id="br0">
      <inkml:brushProperty name="width" value="0.025" units="cm"/>
      <inkml:brushProperty name="height" value="0.025" units="cm"/>
    </inkml:brush>
  </inkml:definitions>
  <inkml:trace contextRef="#ctx0" brushRef="#br0">25 128 14350,'0'0'12502,"11"-7"-12011,-4 2-416,52-38 447,-56 40-490,0 1 1,-1-1 0,1 1 0,0-1 0,-1 0 0,0 0 0,1 0 0,-1 0 0,0 0 0,-1-1 0,1 1 0,-1 0 0,1-1 0,-1 1 0,0-1 0,0 0 0,-1 1 0,1-6 0,-1 9-16,0-1 1,-1 1-1,1-1 1,-1 1-1,1-1 0,-1 1 1,1-1-1,-1 1 1,1-1-1,-1 1 1,1 0-1,-1-1 1,1 1-1,-1 0 1,1 0-1,-1-1 0,0 1 1,1 0-1,-1 0 1,0 0-1,1 0 1,-1 0-1,0 0 1,1 0-1,-1 0 1,1 0-1,-1 0 0,-1 0 1,-20 3 74,17 0-85,-1 0 1,1 0 0,-1 0-1,1 1 1,0 0-1,0 0 1,1 0 0,-1 0-1,1 1 1,0-1 0,0 1-1,1 0 1,-1 1 0,1-1-1,-3 7 1,2-5-7,1 1 1,-1-1-1,2 1 0,-1 0 1,1 0-1,0 0 1,1 0-1,-1 0 0,2 0 1,-1 1-1,1 8 0,1-16-11,0-1-1,-1 1 0,1 0 1,-1 0-1,1-1 0,0 1 1,0 0-1,-1-1 0,1 1 1,0-1-1,0 1 0,0-1 1,0 1-1,0-1 0,-1 1 1,1-1-1,0 0 0,0 0 1,0 1-1,0-1 0,0 0 1,0 0-1,0 0 0,0 0 1,0 0-1,0 0 0,0 0 1,0-1-1,0 1 0,0 0 1,0 0-1,1-1 0,35-10-2087,-30 7 616,-1-1-1,0 1 0,0-1 1,0 0-1,-1 0 1,6-7-1,8-13-9834</inkml:trace>
</inkml:ink>
</file>

<file path=ppt/ink/ink6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4:08.146"/>
    </inkml:context>
    <inkml:brush xml:id="br0">
      <inkml:brushProperty name="width" value="0.025" units="cm"/>
      <inkml:brushProperty name="height" value="0.025" units="cm"/>
    </inkml:brush>
  </inkml:definitions>
  <inkml:trace contextRef="#ctx0" brushRef="#br0">13 1 19827,'0'0'9203,"-2"9"-9069,2-8-132,-3 12 2,0 1 1,1-1-1,0 0 0,1 20 1,1-30-14,0 0 0,0 0-1,0 0 1,1-1 0,-1 1 0,1 0 0,-1 0 0,1 0 0,0-1 0,0 1 0,0 0 0,1-1 0,-1 1-1,0-1 1,1 1 0,0-1 0,0 0 0,0 1 0,-1-1 0,2 0 0,-1 0 0,0-1 0,0 1-1,1 0 1,-1-1 0,1 1 0,-1-1 0,1 0 0,0 0 0,-1 0 0,5 1 0,8 0 2,-7-1-188,0 0 0,0 1-1,0 0 1,0 0 0,-1 0-1,11 6 1,-16-7 169,0 1 1,0-1 0,0 1-1,0-1 1,-1 1-1,1 0 1,0 0-1,-1 0 1,0 0-1,1 0 1,-1 0 0,0 0-1,0 0 1,0 0-1,0 0 1,-1 1-1,1-1 1,-1 0 0,1 1-1,-1-1 1,0 0-1,0 1 1,0-1-1,0 1 1,0-1-1,-1 4 1,0-4 81,1 0 0,-1-1 0,0 1 0,0-1-1,0 1 1,0-1 0,0 0 0,0 1 0,0-1 0,0 0 0,0 0 0,-1 1 0,1-1 0,0 0-1,-1 0 1,1-1 0,-1 1 0,1 0 0,-1 0 0,0-1 0,1 1 0,-1-1 0,0 1-1,1-1 1,-1 0 0,0 0 0,1 1 0,-1-1 0,0-1 0,0 1 0,1 0 0,-3-1-1,-2 1 35,0 0-1,0-1 0,0 1 1,1-2-1,-1 1 0,0-1 0,0 0 1,-6-3-1,-30-24-1396,34 23-621,21 8-11221,6 2 5879</inkml:trace>
</inkml:ink>
</file>

<file path=ppt/ink/ink6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4:08.800"/>
    </inkml:context>
    <inkml:brush xml:id="br0">
      <inkml:brushProperty name="width" value="0.025" units="cm"/>
      <inkml:brushProperty name="height" value="0.025" units="cm"/>
    </inkml:brush>
  </inkml:definitions>
  <inkml:trace contextRef="#ctx0" brushRef="#br0">55 245 17585,'0'0'6181,"-8"10"-6303,-25 31 95,31-40 29,1 1-1,0-1 1,0 0-1,0 1 1,0-1 0,0 1-1,0-1 1,0 1 0,1-1-1,-1 1 1,0 0-1,1-1 1,0 1 0,-1 0-1,1-1 1,0 1 0,0 0-1,0-1 1,0 1-1,0 0 1,0 0 0,0-1-1,1 1 1,-1 0-1,0-1 1,1 1 0,0 0-1,-1-1 1,1 1 0,0-1-1,0 1 1,1 1-1,0-2 4,-1 0 0,1 0-1,0-1 1,0 1 0,0 0 0,0-1-1,0 1 1,-1-1 0,1 0-1,0 1 1,0-1 0,0 0-1,0 0 1,0 0 0,0-1 0,0 1-1,0 0 1,0-1 0,0 1-1,0-1 1,0 0 0,0 0-1,-1 1 1,3-3 0,7-4 9,0 0 0,-1 0 1,0-2-1,-1 1 0,0-1 0,0 0 1,13-19-1,-9 10-119,-1-1 1,-1 0-1,15-34 1,-40 81-758,10-20 1022,0-1 1,0 1-1,0 0 0,1 0 1,1 1-1,-1-1 1,1 1-1,-1 14 0,3-23-140,0 1-1,0-1 1,0 1-1,0-1 1,0 1-1,0-1 1,0 1-1,0-1 1,1 0-1,-1 1 1,0-1-1,0 1 1,0-1-1,1 1 0,-1-1 1,0 0-1,1 1 1,-1-1-1,0 0 1,1 1-1,-1-1 1,0 0-1,1 1 1,-1-1-1,1 0 1,-1 0-1,1 1 1,-1-1-1,1 0 0,-1 0 1,0 0-1,1 0 1,-1 0-1,1 0 1,-1 0-1,1 0 1,-1 0-1,1 0 1,-1 0-1,1 0 1,-1 0-1,1 0 1,-1 0-1,1 0 1,-1 0-1,1-1 0,-1 1 1,0 0-1,1 0 1,-1-1-1,1 1 1,24-15 617,-14 4-560,-1-1 0,0 1 0,-1-2 0,-1 1 0,0-1 0,-1-1 0,0 1-1,-1-1 1,0 0 0,-1-1 0,-1 1 0,0-1 0,-1 0 0,-1 0 0,0 0 0,-1-27 0,-1 42-83,0 0 0,0-1 0,0 1 0,0 0 0,0 0 0,0 0 0,0-1 0,0 1 0,1 0 0,-1 0-1,0-1 1,0 1 0,0 0 0,0 0 0,-1 0 0,1-1 0,0 1 0,0 0 0,0 0 0,0 0 0,0-1 0,0 1 0,0 0 0,0 0 0,0 0 0,0-1 0,-1 1 0,1 0 0,0 0 0,0 0 0,0 0 0,0 0 0,-1-1 0,1 1 0,0 0 0,0 0 0,0 0-1,0 0 1,-1 0 0,1 0 0,0 0 0,0 0 0,-1 0 0,1-1 0,0 1 0,-9 9-146,-7 15 144,5-4 205,1 0 0,0 0 0,2 1 0,0 0 0,1 0 0,2 1 0,0 0 0,1 0 0,-1 23 0,5-43-188,0 0 0,0 0-1,1-1 1,-1 1 0,0 0 0,1 0-1,-1-1 1,1 1 0,0 0 0,-1-1-1,1 1 1,0-1 0,0 1 0,0-1-1,0 1 1,1-1 0,-1 1 0,0-1-1,0 0 1,1 0 0,-1 0 0,1 0 0,-1 0-1,1 0 1,-1 0 0,1 0 0,0-1-1,-1 1 1,4 0 0,-1 0-63,1 0 1,0 0-1,0 0 1,0-1-1,-1 0 1,1 0-1,0 0 1,0-1-1,0 0 1,5-1-1,-9 2 54,0-1 0,0 1 0,-1-1-1,1 0 1,0 1 0,-1-1 0,1 0-1,0 1 1,-1-1 0,1 0 0,-1 1 0,0-1-1,1 0 1,-1 0 0,1 0 0,-1 1-1,0-1 1,0 0 0,1 0 0,-1 0-1,0 0 1,0 0 0,0 0 0,0 0-1,0 1 1,0-1 0,0 0 0,-1 0 0,1 0-1,0 0 1,0 0 0,-1 0 0,1 1-1,0-1 1,-1 0 0,1 0 0,-1 1-1,1-1 1,-1 0 0,-1-1 0,-19-32-33,7 16 437,-1 0 0,-35-32-1,97 48-10663,-24 2 3229</inkml:trace>
</inkml:ink>
</file>

<file path=ppt/ink/ink6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4:09.188"/>
    </inkml:context>
    <inkml:brush xml:id="br0">
      <inkml:brushProperty name="width" value="0.025" units="cm"/>
      <inkml:brushProperty name="height" value="0.025" units="cm"/>
    </inkml:brush>
  </inkml:definitions>
  <inkml:trace contextRef="#ctx0" brushRef="#br0">120 0 11819,'0'0'13875,"-11"2"-13358,8-2-482,-54 12 427,54-11-450,0 0 0,1 0 0,-1 0 0,0 0 0,1 0 0,-1 0-1,0 1 1,1-1 0,0 1 0,-1 0 0,1-1 0,0 1 0,0 0 0,0 0 0,0 1 0,0-1 0,1 0 0,-1 1 0,1-1 0,-3 4 0,5-5-36,-1 0 0,0 0 1,1-1-1,-1 1 0,0 0 1,1-1-1,-1 1 0,1 0 1,-1-1-1,1 1 0,-1 0 1,1-1-1,0 1 0,-1-1 1,1 1-1,0-1 0,-1 0 1,1 1-1,0-1 0,-1 0 0,1 1 1,0-1-1,0 0 0,-1 0 1,1 1-1,0-1 0,0 0 1,1 0-1,36 7-1174,-21-4 264,-12-2 791,0 0-1,0 1 1,-1 0-1,1 0 0,0 0 1,-1 1-1,1-1 1,-1 1-1,5 4 1,-8-6 204,0 0 0,0 0 1,0 0-1,0 1 1,0-1-1,-1 0 0,1 0 1,0 1-1,-1-1 0,1 0 1,-1 1-1,1-1 1,-1 0-1,1 1 0,-1-1 1,0 1-1,0-1 0,0 1 1,0-1-1,0 1 1,0-1-1,0 1 0,-1-1 1,1 1-1,0-1 0,-1 0 1,1 1-1,-1-1 1,1 0-1,-1 1 0,0-1 1,0 0-1,1 0 0,-1 1 1,0-1-1,0 0 1,-2 1-1,-3 5 353,-1-1 1,0 0-1,0 0 1,-1-1-1,-9 6 1,14-9-379,0 0 1,0 0 0,0-1 0,0 1 0,0-1-1,-1 0 1,1 1 0,-1-2 0,1 1 0,-1 0-1,1-1 1,-1 1 0,0-1 0,1 0 0,-1 0-1,-3-1 1,6-15-6240,6-1-112</inkml:trace>
</inkml:ink>
</file>

<file path=ppt/ink/ink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7:41.693"/>
    </inkml:context>
    <inkml:brush xml:id="br0">
      <inkml:brushProperty name="width" value="0.025" units="cm"/>
      <inkml:brushProperty name="height" value="0.025" units="cm"/>
    </inkml:brush>
  </inkml:definitions>
  <inkml:trace contextRef="#ctx0" brushRef="#br0">43 170 9865,'0'0'9770,"-4"8"-8212,1-3-1426,-23 39 2566,24-42-2591,1 0 0,0 0 1,0 0-1,0 0 0,0 0 1,0 1-1,1-1 0,-1 0 1,1 1-1,-1-1 0,1 0 1,0 1-1,0-1 0,0 1 1,0-1-1,1 0 0,-1 1 1,1 3-1,1-5-72,0 0 0,0 0 0,0 0 0,0 0 0,-1 0 0,1-1 0,1 1 0,-1 0 0,0-1 0,0 0 0,0 1-1,0-1 1,0 0 0,0 0 0,4-1 0,34-3 340,-34 2-342,0-1-1,-1 0 1,0 0-1,1 0 1,-1-1-1,0 1 1,-1-1-1,1-1 1,5-5-1,-6 5-7,0 1-1,1-1 1,-1 1-1,1 1 0,0-1 1,0 1-1,0 0 0,11-5 1,-15 8-22,-1 0 0,1 1 1,-1-1-1,1 0 0,-1 0 1,1 1-1,-1-1 0,1 0 1,-1 1-1,1-1 1,-1 1-1,0-1 0,1 1 1,-1-1-1,0 1 0,1-1 1,-1 1-1,0-1 0,1 1 1,-1-1-1,0 1 0,0-1 1,0 1-1,0 0 0,0-1 1,1 1-1,-1-1 0,0 1 1,0-1-1,0 1 0,-1 0 1,1-1-1,0 1 0,2 36 310,-1-16-227,-1-20-82,0 0 1,0-1-1,0 1 0,0 0 0,0-1 0,0 1 1,1 0-1,-1-1 0,0 1 0,0 0 1,1-1-1,-1 1 0,0-1 0,1 1 0,-1 0 1,1-1-1,-1 1 0,1-1 0,-1 1 0,1-1 1,-1 0-1,1 1 0,-1-1 0,1 1 0,-1-1 1,1 0-1,0 1 0,-1-1 0,1 0 1,0 0-1,-1 0 0,2 1 0,20-13 186,17-33 17,-36 41-225,-3 4 9,0-1 1,0 0-1,1 1 0,-1-1 0,0 0 1,1 1-1,-1-1 0,0 0 0,1 1 0,-1-1 1,1 1-1,-1-1 0,1 1 0,0-1 1,-1 1-1,1-1 0,-1 1 0,1-1 1,0 1-1,-1 0 0,1-1 0,0 1 1,-1 0-1,1 0 0,0-1 0,0 1 1,1 0-1,-2 21-652,-1-1 686,0 6-416,2 31-1108,-1-57 1492,1 1-1,-1-1 0,0 0 0,0 0 1,0 1-1,0-1 0,0 0 0,0 0 1,1 0-1,-1 1 0,0-1 0,0 0 1,0 0-1,1 0 0,-1 0 0,0 0 1,0 1-1,0-1 0,1 0 0,-1 0 1,0 0-1,0 0 0,1 0 0,-1 0 1,0 0-1,0 0 0,0 0 0,1 0 0,-1 0 1,0 0-1,0 0 0,1 0 0,-1 0 1,0 0-1,0 0 0,1 0 0,-1 0 1,0 0-1,0 0 0,1-1 0,-1 1 1,0 0-1,0 0 0,0 0 0,1 0 1,-1 0-1,0-1 0,0 1 0,0 0 1,0 0-1,0 0 0,1-1 0,-1 1 1,0 0-1,10-11 237,-2 1-348,0-1-1,0 2 1,18-16 0,-19 19-874,1 0 1,0 1-1,0 0 0,1 1 1,17-7-1,-15 6 137,0 0 0,-1 0 0,0-1 1,13-10-1,-11 7 687,0-2 1,-1 1 0,13-16-1,-17 18 548,-1 1 0,0-2-1,0 1 1,-1-1-1,0 1 1,-1-1-1,0 0 1,0-1-1,-1 1 1,0-1-1,-1 0 1,0 0 0,1-14-1,-7 20 897,-4 9-858,-7 11-27,-3 11 439,2 1-1,-21 45 1,31-58-549,0 1 0,1-1 1,1 1-1,1 0 0,0 0 0,-2 32 0,5-47-277,0 0 0,0 0-1,0 0 1,0 0 0,0 0 0,0 0-1,1 0 1,-1 0 0,0 1 0,0-1-1,1 0 1,-1 0 0,1 0 0,-1-1 0,1 1-1,-1 0 1,1 0 0,0 0 0,-1 0-1,1 0 1,0-1 0,0 1 0,-1 0-1,1-1 1,0 1 0,2 1 0,-1-2 16,0 1 1,0-1 0,0 0-1,0 1 1,1-1 0,-1 0-1,0 0 1,0 0 0,0-1-1,0 1 1,0-1 0,4 0-1,2-2 30,-1 0 0,1 0 0,-1 0 0,0-1 0,0 0 0,9-8 0,76-79-1347,-97 98 1342,1 1 0,0 0-1,1 0 1,0 0 0,0 0-1,0 0 1,1 1 0,0-1-1,1 1 1,-1 17 0,3-26-31,-1 1 0,0 0 1,1 0-1,-1-1 0,1 1 0,0-1 1,-1 1-1,1-1 0,-1 1 0,1-1 1,0 1-1,-1-1 0,1 1 0,0-1 0,-1 0 1,1 1-1,0-1 0,0 0 0,0 0 1,-1 1-1,1-1 0,0 0 0,0 0 1,0 0-1,-1 0 0,1 0 0,0 0 1,0 0-1,0-1 0,-1 1 0,1 0 1,0 0-1,0 0 0,0-1 0,33-9 602,-15-1-534,-1-2 0,-1 0 0,22-22 0,1 0-458,-40 35 270,-1 3 81,0 1 0,0 0-1,0-1 1,-1 1 0,0-1 0,0 1-1,0-1 1,0 0 0,-5 5 0,-2 5 69,4-6 31,1 1 1,0 0-1,0 0 0,0 0 0,1 0 0,1 0 1,-1 1-1,1-1 0,-1 13 0,5-21-208,0 1 0,-1 0 0,1 0 0,0-1 0,-1 1 0,1-1 0,0 1 0,0-1 0,0 0 0,-1 0 0,1 0 0,0 0 0,0 0 0,0 0 0,0 0 0,-1-1 0,1 1 0,3-2 0,2-1-735,0 0 1,0 0-1,0-1 0,-1 0 1,1 0-1,5-6 0,18-15-5035</inkml:trace>
</inkml:ink>
</file>

<file path=ppt/ink/ink6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4:09.562"/>
    </inkml:context>
    <inkml:brush xml:id="br0">
      <inkml:brushProperty name="width" value="0.025" units="cm"/>
      <inkml:brushProperty name="height" value="0.025" units="cm"/>
    </inkml:brush>
  </inkml:definitions>
  <inkml:trace contextRef="#ctx0" brushRef="#br0">54 0 17777,'-6'9'2231,"2"-5"-1915,-27 44 2654,29-45-2768,0 0-1,0 1 0,1 0 1,0-1-1,0 1 0,0 0 1,0-1-1,0 1 0,1 0 1,-1 0-1,1 0 0,0 0 1,0 0-1,1-1 0,0 5 1,0-6-173,0-1 0,0 1 1,0-1-1,1 1 0,-1-1 0,0 0 0,0 1 1,1-1-1,-1 0 0,1 0 0,-1 0 1,1 0-1,0 0 0,-1-1 0,1 1 1,0 0-1,0-1 0,-1 1 0,1-1 1,0 0-1,0 1 0,0-1 0,0 0 1,0 0-1,-1 0 0,1 0 0,0-1 1,0 1-1,0 0 0,3-2 0,2 1 10,0-1 0,1 0 0,-1 0 0,0 0 0,0-1 1,9-5-1,-6 1 21,-1 0 1,0-1 0,0 0-1,0-1 1,-1 1 0,0-2-1,-1 1 1,0-1 0,0 0-1,9-22 1,-20 45 479,1-8-437,1 1 0,0 0 0,0-1 0,1 1-1,-1 0 1,1 0 0,1 0 0,-1 0 0,1 8 0,3-13-70,-1 0 0,1 0 0,0 0-1,-1-1 1,1 0 0,0 1 0,-1-1 0,1 0-1,0 0 1,-1 0 0,1 0 0,0-1 0,2 0-1,54-14 191,-51 11-713,1 1 0,-1 0 0,1 1 0,0 0 0,0 0 0,0 1-1,0 0 1,1 1 0,-1 0 0,0 0 0,14 3 0,-22-2 481,0-1 0,0 1 1,0-1-1,-1 1 0,1-1 1,0 1-1,-1 0 0,1-1 1,0 1-1,-1 0 0,1 0 1,-1-1-1,1 1 0,-1 0 1,1 0-1,-1 0 0,0 0 1,1-1-1,-1 1 0,0 0 0,0 0 1,0 0-1,1 0 0,-1 0 1,0 0-1,0 0 0,-1 0 1,1 0-1,0 0 0,0 1 1,-1-1-48,1 0 1,0 0-1,0 0 1,0-1-1,-1 1 1,1 0-1,0 0 1,0 0 0,0 0-1,1 0 1,-1-1-1,0 1 1,0 0-1,0 0 1,1 0-1,-1 0 1,0-1-1,1 1 1,-1 0-1,0 0 1,1-1-1,-1 1 1,1 0-1,0-1 1,-1 1 0,1 0-1,-1-1 1,1 1-1,0-1 1,-1 1-1,1-1 1,0 1-1,0-1 1,0 0-1,-1 1 1,1-1-1,0 0 1,0 1-1,1-1 1,41-1-7461,-13-9 1852</inkml:trace>
</inkml:ink>
</file>

<file path=ppt/ink/ink6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4:09.934"/>
    </inkml:context>
    <inkml:brush xml:id="br0">
      <inkml:brushProperty name="width" value="0.025" units="cm"/>
      <inkml:brushProperty name="height" value="0.025" units="cm"/>
    </inkml:brush>
  </inkml:definitions>
  <inkml:trace contextRef="#ctx0" brushRef="#br0">86 97 11691,'0'0'5451,"-9"7"-2435,6-5-2784,-45 36 1994,46-37-2055,0 1 0,0-1 0,0 1 1,0 0-1,1 0 0,-1 0 0,0 0 0,1 0 0,0 1 1,-1-1-1,1 0 0,0 1 0,0-1 0,0 1 1,0-1-1,1 1 0,-1-1 0,1 1 0,-1-1 1,1 1-1,0 0 0,1 4 0,-1-6-136,1 0 1,0-1-1,0 1 0,0 0 1,0-1-1,0 1 0,0-1 1,0 1-1,0-1 0,0 0 1,0 1-1,0-1 0,0 0 1,0 0-1,0 1 0,0-1 1,0 0-1,0 0 0,0 0 1,0-1-1,2 1 0,25-3 309,-14-2-301,0 0 1,0 0-1,0-1 0,-1-1 1,0 0-1,0-1 0,18-16 1,5-5-100,36-39 0,-50 39-4,-17 19 166,-17 18 526,2 2-322,0 0 1,1 1-1,0 0 0,-10 17 1,16-23-258,0 0 1,0-1-1,1 1 1,-1 0-1,1 1 1,1-1-1,-1 0 1,1 1-1,0-1 1,0 0-1,0 1 1,1-1-1,0 1 1,1 8-1,-1-13-106,0 0-1,1 0 1,-1 1-1,1-1 0,-1 0 1,1 0-1,0 0 1,-1 0-1,1 0 0,0 0 1,0 0-1,0-1 1,0 1-1,0 0 1,0 0-1,0-1 0,0 1 1,0 0-1,0-1 1,0 1-1,0-1 1,0 0-1,1 1 0,-1-1 1,0 0-1,0 1 1,2-1-1,34-3-6058,-2-12-5334</inkml:trace>
</inkml:ink>
</file>

<file path=ppt/ink/ink6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4:10.614"/>
    </inkml:context>
    <inkml:brush xml:id="br0">
      <inkml:brushProperty name="width" value="0.025" units="cm"/>
      <inkml:brushProperty name="height" value="0.025" units="cm"/>
    </inkml:brush>
  </inkml:definitions>
  <inkml:trace contextRef="#ctx0" brushRef="#br0">208 9 18385,'0'0'3230,"-9"-3"-11,5 2-3089,0 0 0,0 0 0,0 0 0,0 0 0,0 1 0,0-1 0,0 1 0,0 0 0,0 0 0,0 1 0,0-1 0,0 1 0,0 0 0,0 0 0,0 0 0,0 1 0,1-1 0,-1 1 0,0 0 0,1 0 0,-1 0-1,1 0 1,0 1 0,0-1 0,-4 5 0,-5 5 59,1 0-1,0 1 0,1 0 1,1 0-1,-12 21 1,18-27-109,0-1 1,0 0-1,0 1 1,1 0-1,-1-1 1,2 1-1,-1 0 1,1 0-1,0 0 1,1 0-1,-1 0 1,1 0-1,1 0 1,-1 0-1,3 9 1,-2-13-61,1-1 0,0 0 0,-1 1 0,1-1 0,0 0-1,0 0 1,0 0 0,0-1 0,0 1 0,1 0 0,-1-1 0,0 1 0,1-1 0,-1 0 0,1 0 0,0 0 0,-1 0 0,1 0 0,0-1 0,-1 1 0,1-1 0,0 0 0,0 0 0,5 0 0,2 0 53,0 0 1,1 0-1,-1-1 0,0-1 1,17-4-1,8-9 47,-33 14-135,0 0 1,-1 1-1,1-1 1,-1 0-1,1 0 1,-1 0-1,0 0 1,1 0-1,-1 0 1,0-1-1,0 1 1,0 0-1,0-1 0,0 1 1,0-1-1,0 1 1,0-1-1,-1 1 1,2-3-1,-30 9-716,24-3 730,0 0 0,0 0 0,0 1 0,1-1 0,-1 1 0,1 0 0,-1 1 0,1-1 1,0 0-1,0 1 0,0 0 0,1-1 0,-1 1 0,1 0 0,0 1 0,-2 5 0,5-9 17,-1-1-1,1 1 1,0-1 0,0 0 0,-1 1-1,1-1 1,0 0 0,0 1-1,0-1 1,0 0 0,0 0 0,0 0-1,0 0 1,-1 0 0,1 0-1,0 0 1,0 0 0,0 0 0,0 0-1,0 0 1,0 0 0,1-1 0,23-4 92,-2-4-77,-2-1 1,1-1-1,24-16 1,10-6-116,-51 34-100,-7 8 117,-7 8 110,1-4 42,0-1-72,0 0 0,1 1 0,1-1 0,-10 28 0,19-35-3244,8-10 970,7-10-1669,1-8-3678,0-6-6373</inkml:trace>
</inkml:ink>
</file>

<file path=ppt/ink/ink6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4:11.190"/>
    </inkml:context>
    <inkml:brush xml:id="br0">
      <inkml:brushProperty name="width" value="0.025" units="cm"/>
      <inkml:brushProperty name="height" value="0.025" units="cm"/>
    </inkml:brush>
  </inkml:definitions>
  <inkml:trace contextRef="#ctx0" brushRef="#br0">88 0 10698,'0'0'7767,"-3"10"-5327,-7 16-1108,-2-1 0,-19 33-1,-1 1 327,33-56-1130,10-9-263,11-16-246,-13 7-621,-1-1 0,0-1 0,10-34 0,-4 11 421,-12 45 362,0 0 0,1 0 0,-1 0 0,1 0 1,0-1-1,0 1 0,0-1 0,1 1 0,0-1 0,-1 0 1,1-1-1,1 1 0,-1-1 0,1 1 0,5 2 1,-2-5-86,1-1 1,0 0 0,-1 0 0,1-1-1,-1 0 1,1 0 0,-1-1 0,1 0 0,-1-1-1,0 0 1,0 0 0,0-1 0,-1 0 0,1 0-1,-1-1 1,0 1 0,0-2 0,0 1-1,-1-1 1,0 0 0,0 0 0,6-9 0,-31 37-806,14-16 779,0-1 0,0 1-1,0 0 1,0 0 0,1 0-1,0 1 1,1-1 0,-1 1-1,1 0 1,0 0 0,1 0-1,-3 13 1,5-19-60,0 0 0,1-1 1,-1 1-1,0-1 0,1 1 0,-1-1 0,1 1 0,-1-1 0,1 1 1,-1-1-1,1 0 0,-1 1 0,1-1 0,-1 0 0,1 1 1,0-1-1,-1 0 0,1 0 0,-1 1 0,1-1 0,0 0 0,-1 0 1,1 0-1,0 0 0,-1 0 0,1 0 0,0 0 0,-1 0 0,1 0 1,0 0-1,-1 0 0,1-1 0,0 1 0,-1 0 0,1 0 1,-1-1-1,1 1 0,28-9 181,-11 0-155,-1-1 1,0-1-1,16-13 1,9-7-2959,-44 41-2892,2-9 5655,0 1 0,1-1 0,-1 0 0,0 0 0,1 1 0,-1-1 0,1 0 0,-1 0 0,1 0 0,-1 1 0,1-1 0,0 0 0,0 0 0,-1 0 0,1 0 0,0 0 0,0 0 0,0 0-1,0-1 1,0 1 0,0 0 0,1-1 0,1 2 0,5-3-728,0 1-1,-1-1 0,1-1 1,0 0-1,0 0 0,-1-1 1,1 1-1,-1-2 0,0 1 1,0-1-1,7-5 0,1 1-546,18-10-3344</inkml:trace>
</inkml:ink>
</file>

<file path=ppt/ink/ink6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4:11.574"/>
    </inkml:context>
    <inkml:brush xml:id="br0">
      <inkml:brushProperty name="width" value="0.025" units="cm"/>
      <inkml:brushProperty name="height" value="0.025" units="cm"/>
    </inkml:brush>
  </inkml:definitions>
  <inkml:trace contextRef="#ctx0" brushRef="#br0">46 0 6342,'0'0'17462,"4"10"-16256,-2-6-1058,-1-1-1,1 1 0,-1 0 1,0 0-1,0 0 0,0-1 1,-1 1-1,0 0 0,1 0 1,-1 0-1,0 0 0,-1 0 1,1 0-1,-1 0 0,0 0 1,0-1-1,0 1 0,0 0 1,-1-1-1,0 1 0,1 0 1,-1-1-1,0 0 0,-3 4 1,-10 11 1511,11-14-1318,1 0 0,0 0 0,0 0 0,0 0 0,1 1 0,-4 6 0,49-8-314,9-2-645,-24 1-786,0-2-1,29-4 1,-57 4 1390,13-4-4104,-9-2-3842,-4-3-5482</inkml:trace>
  <inkml:trace contextRef="#ctx0" brushRef="#br0" timeOffset="1">7 87 12043,'0'0'13069,"74"-20"-13037,-42 18-160,1-3-1410,-2 1-2850,1-5-3203</inkml:trace>
</inkml:ink>
</file>

<file path=ppt/ink/ink6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4:11.932"/>
    </inkml:context>
    <inkml:brush xml:id="br0">
      <inkml:brushProperty name="width" value="0.025" units="cm"/>
      <inkml:brushProperty name="height" value="0.025" units="cm"/>
    </inkml:brush>
  </inkml:definitions>
  <inkml:trace contextRef="#ctx0" brushRef="#br0">145 0 14542,'0'0'6368,"-11"0"-4899,-56 6-124,63-5-1290,0 0 0,0 0 0,0 0 1,0 0-1,0 0 0,1 1 0,-1 0 0,1 0 0,-1 0 0,1 0 1,-1 0-1,1 1 0,0 0 0,0-1 0,1 1 0,-1 0 1,-4 7-1,7-10-56,0 1 0,-1-1 1,1 1-1,0-1 0,0 1 1,0-1-1,0 1 1,0 0-1,0-1 0,0 1 1,1-1-1,-1 1 0,0-1 1,0 1-1,0-1 0,0 1 1,1-1-1,-1 0 0,0 1 1,0-1-1,1 1 1,-1-1-1,0 1 0,1-1 1,-1 0-1,0 1 0,1-1 1,-1 0-1,1 1 0,-1-1 1,1 0-1,-1 0 0,1 0 1,-1 1-1,1-1 0,-1 0 1,1 0-1,-1 0 1,1 0-1,-1 0 0,1 0 1,-1 0-1,1 0 0,-1 0 1,1 0-1,35 3-1008,-25-2 57,11 2-782,52 8-893,-63-8 2890,0 0 1,0 0-1,0 0 1,14 9 0,-24-12-183,-1 0 0,1 0 0,-1 0 1,1 1-1,-1-1 0,1 0 0,-1 0 0,1 1 1,-1-1-1,1 0 0,-1 1 0,0-1 1,1 0-1,-1 1 0,0-1 0,1 1 0,-1-1 1,0 0-1,0 1 0,1-1 0,-1 1 1,0-1-1,0 1 0,0-1 0,1 1 1,-1-1-1,0 1 0,0-1 0,0 1 0,0 0 1,0-1-1,0 1 0,0-1 0,0 1 1,0-1-1,-1 1 0,1-1 0,0 1 1,0-1-1,0 1 0,0-1 0,-1 1 0,1-1 1,0 1-1,-1-1 0,1 0 0,0 1 1,-1-1-1,1 1 0,0-1 0,-1 0 0,1 1 1,-1-1-1,1 0 0,-1 1 0,-29 16 978,27-16-960,-9 5 61,0-1-1,0 0 1,0-1-1,0 0 1,-1-1-1,1 0 1,-18 1-1,29-4-323,1 0-1,-1-1 0,1 1 1,-1-1-1,0 1 1,1-1-1,-1 1 0,1-1 1,-1 1-1,1-1 1,0 1-1,-1-1 0,1 0 1,0 1-1,-1-1 1,1 0-1,0 1 0,0-1 1,-1 0-1,1 1 1,0-1-1,0 0 0,0 1 1,0-1-1,0 0 1,0 0-1,0 1 0,0-1 1,0 0-1,0 1 1,1-1-1,-1 0 0,0 0 1,0 1-1,1-1 1,-1 1-1,0-1 0,1 0 1,-1 1-1,1-1 1,0 0-1,13-18-7287</inkml:trace>
</inkml:ink>
</file>

<file path=ppt/ink/ink6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4:12.347"/>
    </inkml:context>
    <inkml:brush xml:id="br0">
      <inkml:brushProperty name="width" value="0.025" units="cm"/>
      <inkml:brushProperty name="height" value="0.025" units="cm"/>
    </inkml:brush>
  </inkml:definitions>
  <inkml:trace contextRef="#ctx0" brushRef="#br0">126 219 18161,'0'0'3929,"-9"3"-3267,-1 1-461,-1 0 1,1 1-1,0 0 0,0 1 0,-10 7 0,17-10-43,-1-1 0,1 1-1,-1 0 1,1 0 0,0 0 0,0 0-1,1 1 1,-1-1 0,1 1-1,-1-1 1,1 1 0,0 0 0,0 0-1,1 0 1,-1 0 0,1 0 0,0 1-1,0-1 1,0 5 0,1-8-146,1 0 1,-1 0-1,0 0 1,1 0 0,-1 0-1,1 0 1,-1 0-1,1 0 1,-1 0 0,1 0-1,0 0 1,-1-1-1,1 1 1,0 0-1,0 0 1,-1-1 0,1 1-1,0 0 1,0-1-1,0 1 1,0-1 0,0 1-1,0-1 1,0 0-1,0 1 1,0-1 0,0 0-1,0 0 1,0 0-1,0 0 1,3 0-1,40 1 139,-39-1-122,7-2-14,-1 0 0,1 0 1,-1-2-1,0 1 0,0-1 1,0-1-1,0 0 1,-1-1-1,0 0 0,0 0 1,0-1-1,-1 0 1,0-1-1,0 0 0,-1 0 1,0-1-1,10-14 0,-10 12-20,0 0 0,-1 0 0,0 0-1,0-1 1,-2 0 0,1-1-1,-2 1 1,1-1 0,-2 0-1,0 0 1,0 0 0,-1-1 0,-1 1-1,0 0 1,-1-17 0,0 29-3,-1 0-1,1 0 1,0 0 0,0 0 0,0 0 0,-1 0 0,1 0-1,-1-1 1,1 1 0,-1 0 0,1 0 0,-1 0 0,0 1-1,1-1 1,-1 0 0,0 0 0,0 0 0,1 0-1,-1 1 1,0-1 0,0 0 0,0 1 0,0-1 0,0 1-1,-2-2 1,1 2 8,-1-1 0,1 1 0,-1 0-1,1 0 1,-1 0 0,0 0 0,1 0-1,-1 0 1,1 1 0,-1-1 0,-2 2 0,-4 1 159,-1 1 0,1 0 1,0 0-1,-16 11 1,10-4 574,0 1 0,-19 19 0,30-27-577,0 0 0,0 0 0,1 1 0,-1 0 0,1 0 0,0 0 0,0 0 0,1 0 0,0 1 0,0-1 1,0 1-1,-1 6 0,3-10-155,0 0-1,0-1 1,0 1 0,1 0 0,-1 0 0,1-1 0,-1 1 0,1-1 0,-1 1 0,1-1 0,0 1-1,0-1 1,0 1 0,0-1 0,0 1 0,0-1 0,0 0 0,1 0 0,-1 0 0,0 0 0,1 0-1,-1 0 1,0 0 0,1 0 0,0 0 0,-1-1 0,1 1 0,-1 0 0,1-1 0,0 0 0,-1 1-1,1-1 1,2 0 0,11 3-20,1 0 1,27 0-1,-25-2-52,-8-1-76,-1 1-160,0 0 0,0 0-1,0 0 1,13 5 0,-20-5 261,0-1-1,-1 1 0,1 0 1,0 0-1,-1 0 1,1 0-1,-1 0 0,1 0 1,-1 0-1,1 0 0,-1 0 1,0 1-1,0-1 0,0 1 1,1-1-1,-1 1 0,-1-1 1,1 1-1,0 0 1,0-1-1,-1 1 0,1 0 1,-1 0-1,1-1 0,-1 1 1,0 0-1,1 0 0,-1 2 1,-6 43-169,-1 0-5754,18-49-2547,2-9-1286</inkml:trace>
</inkml:ink>
</file>

<file path=ppt/ink/ink6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4:12.738"/>
    </inkml:context>
    <inkml:brush xml:id="br0">
      <inkml:brushProperty name="width" value="0.025" units="cm"/>
      <inkml:brushProperty name="height" value="0.025" units="cm"/>
    </inkml:brush>
  </inkml:definitions>
  <inkml:trace contextRef="#ctx0" brushRef="#br0">69 25 20756,'0'0'5509,"-9"2"-3731,7-2-1668,-36 10 1144,37-9-1221,0-1-1,-1 1 1,1 0 0,0-1 0,0 1 0,0 0 0,0 0 0,0 0 0,0 0 0,0 0-1,0 0 1,0 0 0,0 0 0,1 0 0,-1 1 0,0-1 0,1 0 0,-1 0 0,1 1-1,-1-1 1,1 0 0,0 1 0,0-1 0,-1 0 0,1 1 0,0-1 0,0 0 0,0 1-1,0-1 1,1 1 0,-1-1 0,0 0 0,1 3 0,1-3-3,-1 0 0,0 0 1,0 0-1,1 0 0,-1 0 0,0 0 1,1 0-1,-1 0 0,1-1 0,-1 1 1,1-1-1,0 1 0,-1-1 0,1 0 1,-1 1-1,1-1 0,0 0 0,-1 0 0,1 0 1,0 0-1,-1 0 0,1-1 0,2 0 1,39-7 327,-36 5-341,0 0 0,-1-1 0,1 0 0,-1 0 0,0-1 0,-1 0 1,1 0-1,5-7 0,28-22-145,-39 34-11,-3 2 121,0 1-1,0 0 1,0-1-1,0 1 1,0 0-1,0 1 1,1-1-1,-1 0 1,1 1-1,-3 6 1,3-6-8,0-2 30,1 0 0,-1 0-1,1 0 1,0 1 0,-1-1 0,1 0-1,0 1 1,1-1 0,-1 1 0,0 0 0,1-1-1,-1 1 1,1-1 0,0 1 0,0 0 0,0-1-1,0 1 1,0 0 0,1 3 0,1-5-147,-1 1 1,1-1 0,-1 1 0,1-1-1,-1 0 1,1 1 0,0-1 0,0 0-1,0 0 1,-1 0 0,1-1 0,0 1-1,0 0 1,0-1 0,0 1 0,0-1-1,0 0 1,1 0 0,-1 1 0,0-1-1,0-1 1,0 1 0,0 0 0,4-1-1,1-1-1342,1 1 0,-1-1 0,1 0 0,-1-1 0,0 1-1,0-1 1,0-1 0,0 0 0,7-5 0,10-7-4179</inkml:trace>
</inkml:ink>
</file>

<file path=ppt/ink/ink6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4:13.097"/>
    </inkml:context>
    <inkml:brush xml:id="br0">
      <inkml:brushProperty name="width" value="0.025" units="cm"/>
      <inkml:brushProperty name="height" value="0.025" units="cm"/>
    </inkml:brush>
  </inkml:definitions>
  <inkml:trace contextRef="#ctx0" brushRef="#br0">105 193 1730,'0'0'19575,"-9"2"-18064,3 0-1248,-1 0-1,0 0 1,1 1-1,-1 0 1,1 1-1,0-1 1,-7 7-1,10-8-92,0 0 0,0 1 1,0-1-1,1 1 0,-1-1 0,1 1 0,0 0 0,0 0 1,0 0-1,0 1 0,0-1 0,1 0 0,-1 1 0,1-1 1,0 1-1,0-1 0,0 1 0,0 7 0,1-10-152,1 0-1,0 0 0,-1 0 1,1 0-1,0 0 0,-1 0 1,1 0-1,0 0 1,0-1-1,0 1 0,0 0 1,0 0-1,0-1 0,0 1 1,0 0-1,0-1 0,0 1 1,0-1-1,0 0 0,0 1 1,1-1-1,-1 0 1,0 1-1,0-1 0,0 0 1,1 0-1,-1 0 0,0 0 1,0 0-1,2-1 0,43-3-501,-38 1 177,0 0 1,1-1 0,-2 0 0,1 0-1,0-1 1,-1 0 0,0 0 0,0-1-1,-1 1 1,1-2 0,-1 1 0,-1-1 0,1 0-1,-1 0 1,0 0 0,-1-1 0,0 1-1,6-15 1,1-5 207,-2 0-1,-1 0 1,0-1 0,4-42-1,-20 80 4966,-29 58-2359,32-57-2335,-28 79 1827,31-84-1896,1 0 0,0 0-1,0 0 1,0 0 0,0 1 0,1-1 0,0 0-1,0 0 1,1 1 0,0-1 0,0 0-1,4 11 1,-4-16-265,-1 1 0,1 0 0,0-1-1,0 1 1,0-1 0,0 1 0,1-1 0,-1 0 0,0 0-1,1 1 1,-1-1 0,0 0 0,1 0 0,-1 0 0,1 0 0,0-1-1,-1 1 1,1 0 0,0-1 0,-1 1 0,1-1 0,0 1-1,0-1 1,0 0 0,2 0 0,-2 0-290,0 0-1,0 0 1,0-1-1,0 1 1,0 0-1,0-1 1,0 0 0,-1 1-1,1-1 1,0 0-1,0 0 1,-1 0-1,1 0 1,0 0 0,-1-1-1,1 1 1,-1 0-1,0-1 1,1 1-1,-1-1 1,0 1 0,2-4-1,6-12-15354</inkml:trace>
</inkml:ink>
</file>

<file path=ppt/ink/ink6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4:13.544"/>
    </inkml:context>
    <inkml:brush xml:id="br0">
      <inkml:brushProperty name="width" value="0.025" units="cm"/>
      <inkml:brushProperty name="height" value="0.025" units="cm"/>
    </inkml:brush>
  </inkml:definitions>
  <inkml:trace contextRef="#ctx0" brushRef="#br0">0 95 21172,'0'0'6374,"12"1"-3513,-6 0-2634,14 1 168,0-1 1,0 0-1,39-5 1,-54 3-359,-1 0 0,1 0 1,0 0-1,0-1 0,-1 1 1,1-1-1,-1 0 1,0-1-1,1 1 0,5-5 1,-8 5-32,-1 0 0,1 0 0,0 0 0,-1 0 0,0 0 0,1 0 1,-1 0-1,0-1 0,0 1 0,0 0 0,0-1 0,-1 1 0,1-1 0,-1 1 0,1-1 0,-1 1 0,0-1 1,0 1-1,0-1 0,0 1 0,0-1 0,-1-2 0,0 4-6,1 0 0,-1 0 0,1 0 0,-1 0 0,0 0 0,0 0 0,1 0 0,-1 0 0,0 0 0,0 0 0,0 0 0,0 1 0,0-1 0,0 0 0,0 1 0,0-1 0,0 1 0,-1-1 0,1 1 0,0-1 0,0 1 0,0 0 0,-1-1 0,1 1 0,0 0 0,0 0 0,-1 0 0,1 0 0,0 0 0,0 0 0,-1 1 0,1-1 0,0 0 0,0 1 0,0-1 0,-2 1 0,-3 1 0,0-1 0,0 1 0,1 0 0,-1 0 0,1 1 0,-8 4 0,8-4 0,0 0 0,0 1 0,1-1 0,-1 1 0,1 0 0,0 0 0,0 1 0,1-1 0,-1 1 0,1 0 0,0 0 0,0 0 0,1 0 0,0 0 0,0 1 0,0-1 0,-2 11 0,4-14 0,0-1 0,1 0 0,-1 0 0,1 0 0,-1 0 0,1 0 0,0 0 0,-1 0 0,1 0 0,0 0 0,0 0 0,-1-1 0,1 1 0,0 0 0,0 0 0,0-1 0,0 1 0,0 0 0,0-1 0,0 1 0,0-1 0,1 0 0,-1 1 0,0-1 0,0 0 0,0 0 0,0 1 0,1-1 0,-1 0 0,0 0 0,2 0 0,49 0 0,-38 0 0,-4-1 0,1 0 0,0-1 0,0 0 0,-1-1 0,21-8 0,22-5 0,-71 55 0,18-39 0,-1 1 0,1-1 0,0 1 0,0-1 0,0 1 0,0 0 0,0-1 0,0 1 0,0-1 0,0 1 0,0-1 0,0 1 0,0-1 0,0 1 0,0-1 0,0 1 0,1-1 0,-1 1 0,0 0 0,0-1 0,1 0 0,-1 1 0,0-1 0,1 1 0,-1-1 0,0 1 0,1-1 0,-1 0 0,1 1 0,-1-1 0,0 0 0,1 1 0,0-1 0,23 5 0,29-12 0,-22-2 19,-21 5-41,1 1-1,-1 0 0,1 1 0,0 0 0,11-1 1,-34 20-5141,-3-9-1067,1-3-5866</inkml:trace>
</inkml:ink>
</file>

<file path=ppt/ink/ink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7:42.034"/>
    </inkml:context>
    <inkml:brush xml:id="br0">
      <inkml:brushProperty name="width" value="0.025" units="cm"/>
      <inkml:brushProperty name="height" value="0.025" units="cm"/>
    </inkml:brush>
  </inkml:definitions>
  <inkml:trace contextRef="#ctx0" brushRef="#br0">99 1 737,'0'0'11904,"-9"4"-7927,-64 41 2889,73-45-6669,6 0-161,5 0-33,-1 0 1,1 1 0,-1 0 0,1 0-1,11 4 1,-21-5 1,1 1-1,0 0 1,0-1-1,-1 1 1,1 0-1,0 0 1,-1 0-1,1 0 1,0 0-1,-1 0 1,0 0-1,1 1 0,-1-1 1,0 0-1,1 1 1,-1-1-1,0 1 1,0 0-1,0-1 1,-1 1-1,1 0 1,0-1-1,0 1 1,-1 0-1,1 0 1,-1 0-1,0-1 1,0 1-1,1 0 1,-1 0-1,0 0 1,-1 0-1,1 0 1,0 0-1,0 0 1,-1 1-1,-1 1 135,1-1 0,0 0 0,-1 0-1,0 0 1,0-1 0,0 1 0,0 0 0,0-1-1,0 1 1,-1-1 0,1 0 0,-1 0 0,0 0-1,1 0 1,-5 2 0,-51 26 1649,41-22-1462,0-1-2705,24-16-24,39-28-2294,-19 16 1593,5-9-1940,4-6-2270</inkml:trace>
</inkml:ink>
</file>

<file path=ppt/ink/ink6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4:15.019"/>
    </inkml:context>
    <inkml:brush xml:id="br0">
      <inkml:brushProperty name="width" value="0.025" units="cm"/>
      <inkml:brushProperty name="height" value="0.025" units="cm"/>
    </inkml:brush>
  </inkml:definitions>
  <inkml:trace contextRef="#ctx0" brushRef="#br0">121 101 14798,'2'-11'3486,"1"-5"-2535,6-27 933,-6 13 2354,-7 32-1147,-9 18-2562,-1 15-423,-17 43 940,-24 95 0,48-149-869,2 1 0,1 0 0,2 0 0,0 0 0,1 0-1,1 1 1,2-1 0,6 36 0,5-2-177,-17-160 0,3 72 0,0-7 0,0-1 0,7-50 0,-4 75 0,0 1 0,1 0 0,0 0 0,1 0 0,0 0 0,0 0 0,2 1 0,-1 0 0,1 0 0,0 0 0,15-16 0,-16 20-52,0 0 0,0-1 1,0 1-1,6-15 0,-10 19 37,0-1 0,1 0-1,-1 1 1,-1-1 0,1 0-1,0 1 1,-1-1 0,1 0 0,-1 0-1,0 0 1,0 1 0,0-1 0,0 0-1,0 0 1,-1 0 0,1 1-1,-3-6 1,3 7 14,0 1-1,-1 0 1,1 0 0,0-1-1,0 1 1,-1 0 0,1 0-1,0 0 1,-1 0 0,1 0-1,-1-1 1,1 1 0,0 0-1,-1 0 1,1 0 0,0 0-1,-1 0 1,1 0 0,0 0-1,-1 0 1,1 0 0,-1 0-1,1 1 1,0-1 0,-1 0-1,1 0 1,0 0 0,-1 0-1,1 0 1,0 1-1,-1-1 1,1 0 0,0 0-1,0 1 1,-1-1 0,1 0-1,0 0 1,0 1 0,-1-1-1,1 0 1,0 1 0,0-1-1,0 0 1,0 1 0,-1-1-1,1 1 1,-11 15-101,2 2 113,2 1 1,0 0 0,1 0-1,1 0 1,0 1 0,2 0-1,0 0 1,1 0 0,1 0-1,3 33 1,-1-54-10,-1 0 1,0 0 0,0 0-1,1 0 1,-1 0 0,1 1-1,-1-1 1,1 0 0,-1 0-1,1 0 1,-1 1 0,1-1 0,0 0-1,-1 1 1,1-1 0,0 0-1,0 1 1,-1-1 0,1 1-1,0-1 1,0 1 0,0-1-1,0 1 1,0 0 0,0 0-1,0-1 1,0 1 0,0 0-1,0 0 1,-1 0 0,1 0-1,0 0 1,0 0 0,0 0-1,0 0 1,0 0 0,0 1-1,0-1 1,0 0 0,0 1-1,0-1 1,0 0 0,0 1-1,-1-1 1,1 1 0,0 0-1,0-1 1,-1 1 0,1-1-1,0 1 1,-1 0 0,1 0-1,0-1 1,-1 1 0,1 0-1,-1 0 1,0 0 0,1 0-1,-1 0 1,1 0 0,-1 0-1,0-1 1,0 1 0,0 0-1,0 1 1,3-16-189,-2 11-1048,0 9-3090,18-16 192,-12 4 3770,0 1 1,0-2 0,0 1-1,-1-1 1,0 1-1,-1-2 1,0 1-1,0-1 1,0 1-1,-1-1 1,0-1-1,0 1 1,3-14-1,4-45 1410,-9-6 3616,-2 72-3158,-1 3-604,-8 25-390,1 0 1,2 0-1,0 1 1,2-1-1,1 1 1,2 54-1,1-76-446,1 1-1,1-1 1,-1 0-1,1 1 1,4 10-1,-5-15-301,0 1-1,0-1 1,0 1 0,1-1-1,-1 0 1,1 0 0,-1 1-1,1-1 1,-1 0 0,1 0-1,0-1 1,0 1 0,0 0-1,0 0 1,1-1 0,3 3-1,-14-32-2885,-24-16 4202,26 37-368,-1-1 0,1 1 1,0-1-1,1 0 0,0-1 0,1 0 1,-1 1-1,1-1 0,1-1 0,-4-15 1,7 25-694,0-1-1,0 0 1,0 1 0,1-1 0,-1 1 0,0-1 0,1 1 0,-1-1 0,0 0-1,1 1 1,-1-1 0,0 1 0,1-1 0,-1 1 0,1 0 0,-1-1 0,1 1 0,-1-1-1,1 1 1,-1 0 0,1 0 0,-1-1 0,1 1 0,0 0 0,-1 0 0,1-1-1,-1 1 1,1 0 0,0 0 0,-1 0 0,1 0 0,0 0 0,-1 0 0,1 0 0,-1 0-1,1 0 1,0 1 0,-1-1 0,1 0 0,-1 0 0,1 0 0,0 1 0,-1-1 0,1 0-1,0 1 1,31 13-1373,-6 5-2381,-9-4-1776,1 3-4985</inkml:trace>
</inkml:ink>
</file>

<file path=ppt/ink/ink6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4:15.378"/>
    </inkml:context>
    <inkml:brush xml:id="br0">
      <inkml:brushProperty name="width" value="0.025" units="cm"/>
      <inkml:brushProperty name="height" value="0.025" units="cm"/>
    </inkml:brush>
  </inkml:definitions>
  <inkml:trace contextRef="#ctx0" brushRef="#br0">23 1 16271,'-9'6'8328,"1"-1"-3876,2 0-896,6-3-3396,0 0-160,3 0 0,7-2 0,1 0-1409,-5 0-6695</inkml:trace>
</inkml:ink>
</file>

<file path=ppt/ink/ink6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2:46.614"/>
    </inkml:context>
    <inkml:brush xml:id="br0">
      <inkml:brushProperty name="width" value="0.025" units="cm"/>
      <inkml:brushProperty name="height" value="0.025" units="cm"/>
    </inkml:brush>
  </inkml:definitions>
  <inkml:trace contextRef="#ctx0" brushRef="#br0">252 22 9865,'0'0'13512,"-11"-4"-11574,-3 0-1353,0 0 0,0 1 0,-1 0 0,-20 0 0,29 3-452,1-1 0,0 1-1,0 1 1,-1-1-1,1 1 1,0 0 0,0 0-1,0 0 1,0 1-1,0 0 1,0 0 0,0 0-1,0 1 1,1-1-1,-1 1 1,1 0 0,0 0-1,-7 8 1,10-11-129,1 1 1,-1-1-1,1 1 1,-1-1 0,1 1-1,0-1 1,-1 1-1,1-1 1,0 1-1,-1 0 1,1-1-1,0 1 1,0 0 0,0-1-1,0 1 1,-1 0-1,1 0 1,0-1-1,0 1 1,0 0-1,0-1 1,0 1 0,1 0-1,-1-1 1,0 1-1,0 0 1,0-1-1,1 1 1,-1 0 0,0-1-1,1 1 1,-1 0-1,0-1 1,1 1-1,-1-1 1,1 1-1,-1-1 1,1 1 0,-1-1-1,1 1 1,-1-1-1,1 0 1,0 1-1,-1-1 1,1 0-1,-1 1 1,1-1 0,0 0-1,-1 0 1,2 1-1,43 10 128,-31-8-123,-13-3-5,17 5-23,1 0 0,-2 1 0,33 16 0,-47-21 9,0 1 0,0 0 0,0 0 0,0 0 0,-1 0 0,1 0 0,-1 1 0,0-1 0,1 1 0,-1-1 1,0 1-1,0 0 0,1 4 0,-2-5 7,-1 0 0,1 0 1,-1 0-1,0 0 1,0 0-1,0 0 0,0 0 1,0 0-1,-1 0 0,1 0 1,0 0-1,-1 0 0,1 0 1,-1-1-1,0 1 1,0 0-1,0 0 0,0 0 1,0-1-1,0 1 0,0 0 1,-1-1-1,1 1 0,-3 1 1,-3 4 90,0-1 1,0-1-1,-1 1 0,0-1 0,0 0 1,0-1-1,0 0 0,-1 0 1,0-1-1,-16 4 0,7-3 100,0-1 0,0 0 0,-1-1 0,-26-1 0,44-1-200,1 0-1,-1 0 1,1 0-1,-1 0 1,0 1-1,1-1 1,-1 0 0,1 0-1,-1 0 1,0-1-1,1 1 1,-1 0 0,1 0-1,-1 0 1,0 0-1,1 0 1,-1-1-1,1 1 1,-1 0 0,1 0-1,-1-1 1,1 1-1,-1-1 1,1 1 0,-1 0-1,1-1 1,-1 1-1,1-1 1,0 1-1,-1-1 1,1 1 0,0-1-1,-1 1 1,1-1-1,0 1 1,0-1 0,0 0-1,-1 1 1,1-1-1,0 1 1,0-1-1,0 0 1,0 1 0,0-1-1,0 0 1,1-1-91,-1 1 0,1 0-1,0 0 1,-1 0 0,1 0 0,0 0 0,0 0 0,0 0 0,0 0 0,0 0-1,0 1 1,0-1 0,0 0 0,0 1 0,0-1 0,0 0 0,0 1-1,1-1 1,-1 1 0,0 0 0,2-1 0,53-8-9650,-21 4 2519</inkml:trace>
</inkml:ink>
</file>

<file path=ppt/ink/ink6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2:47.004"/>
    </inkml:context>
    <inkml:brush xml:id="br0">
      <inkml:brushProperty name="width" value="0.025" units="cm"/>
      <inkml:brushProperty name="height" value="0.025" units="cm"/>
    </inkml:brush>
  </inkml:definitions>
  <inkml:trace contextRef="#ctx0" brushRef="#br0">182 59 17617,'0'0'9369,"-10"-5"-7752,6 2-1519,0 0 0,0 1 0,-1 0 0,1 0 0,-1 0 0,0 1 1,0-1-1,1 1 0,-1 0 0,0 0 0,0 1 0,0 0 0,0-1 0,0 2 0,0-1 0,0 0 0,0 1 0,1 0 0,-1 0 0,0 1 0,0-1 1,1 1-1,-1 0 0,1 0 0,-1 1 0,-3 3 0,4-3-43,0 0 0,0 1 0,1-1 1,0 1-1,-1 0 0,1 0 0,1 1 0,-1-1 1,1 1-1,0-1 0,-3 8 0,4-10-46,1-1 0,-1 1 0,1-1 1,0 1-1,0-1 0,-1 1 0,1-1 0,0 1 0,0-1 0,1 1 0,-1-1 0,0 1 0,0-1 0,1 1 0,-1-1 0,1 1 0,-1-1 0,1 1 0,0-1 1,-1 0-1,1 1 0,0-1 0,0 0 0,0 0 0,0 0 0,0 0 0,0 1 0,0-2 0,1 1 0,-1 0 0,0 0 0,0 0 0,1 0 0,-1-1 1,1 1-1,-1-1 0,1 1 0,-1-1 0,3 1 0,3 1 8,0-1 1,1 1-1,-1-1 0,0-1 1,1 1-1,-1-2 0,0 1 1,0-1-1,1 0 0,-1 0 1,0 0-1,0-1 0,0-1 1,0 1-1,9-5 0,-12 4-8,-1 1-1,1-1 0,0 0 0,-1 0 1,0 0-1,1 0 0,-1 0 0,-1-1 0,1 0 1,0 1-1,-1-1 0,0 0 0,0 0 0,0-1 1,0 1-1,-1 0 0,1 0 0,-1-1 1,0 1-1,-1-1 0,1 1 0,-1-1 0,0 1 1,0-1-1,-1-5 0,1 7-8,-1 1 0,0 0 0,0 0 0,0 0 0,0 0 0,0 0 0,0 0 0,0 0 0,-1 0 0,1 0 0,-1 1 0,1-1 0,-1 0 0,0 1 0,0 0 0,0-1 0,0 1 0,0 0 0,0 0 0,0 0 0,0 0 0,0 0 0,0 0 0,0 1 0,-1-1 0,1 1 0,0 0 0,0-1 0,-1 1 0,1 0 0,0 0 0,-1 1 0,1-1 0,0 0 0,0 1 0,-1-1 0,-1 2 0,3-2-107,0 0 0,1 0 0,-1 1 0,1-1 0,-1 0 1,1 0-1,-1 1 0,1-1 0,-1 0 0,1 1 0,-1-1 0,1 0 0,-1 1 0,1-1 0,0 1 1,-1-1-1,1 1 0,0-1 0,-1 1 0,1-1 0,0 1 0,-1-1 0,1 1 0,0-1 0,0 1 1,0 0-1,0-1 0,0 1 0,-1-1 0,1 1 0,0 0 0,0-1 0,1 1 0,-1-1 0,0 1 0,0 0 1,0-1-1,0 1 0,0-1 0,1 1 0,-1-1 0,0 1 0,0-1 0,1 1 0,-1-1 0,0 1 1,1-1-1,0 2 0,0-1-609,1 1 1,0-1 0,-1 0 0,1 0 0,0 1-1,0-1 1,0 0 0,0 0 0,0-1-1,0 1 1,0 0 0,3 0 0,18 2-9060</inkml:trace>
</inkml:ink>
</file>

<file path=ppt/ink/ink6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2:47.457"/>
    </inkml:context>
    <inkml:brush xml:id="br0">
      <inkml:brushProperty name="width" value="0.025" units="cm"/>
      <inkml:brushProperty name="height" value="0.025" units="cm"/>
    </inkml:brush>
  </inkml:definitions>
  <inkml:trace contextRef="#ctx0" brushRef="#br0">0 24 17360,'0'0'8120,"9"-4"-6588,0 0-1208,-1 1 0,1 0 1,1 0-1,-1 1 0,0 1 0,16-2 0,-23 3-281,0-1 0,0 1 0,0 0 1,0 0-1,0 0 0,0 0 0,-1 1 0,1-1 0,0 0 0,0 1 1,0-1-1,-1 1 0,1 0 0,0 0 0,0-1 0,-1 1 1,1 0-1,-1 0 0,1 1 0,-1-1 0,1 0 0,-1 0 0,0 1 1,1-1-1,-1 1 0,0-1 0,0 1 0,0 0 0,0-1 1,-1 1-1,1 0 0,0-1 0,-1 1 0,1 0 0,-1 0 0,1 0 1,-1 0-1,0-1 0,0 1 0,0 0 0,0 0 0,0 0 1,0 0-1,-1 0 0,1 0 0,-1-1 0,0 4 0,-1 1 13,-1-1 0,0 0 0,1 1-1,-2-1 1,1-1 0,0 1 0,-1 0 0,0-1-1,0 0 1,0 1 0,-1-2 0,0 1 0,1 0-1,-9 3 1,8-4-11,0 1-1,0-1 0,0 1 1,0 0-1,0 1 1,1-1-1,0 1 1,0 0-1,0 0 1,0 0-1,1 0 1,-4 9-1,7-13-44,0-1 0,-1 1 0,1-1 0,0 1 0,0-1 0,0 1 0,0 0 0,0-1 0,0 1 0,0-1 0,0 1 0,0-1 0,1 1 0,-1-1 0,0 1 0,0-1 0,0 1 0,1-1 0,-1 1 0,0-1 0,0 1 0,1-1 0,-1 1 0,0-1 0,1 1 0,-1-1 0,1 0 0,-1 1 0,1-1 0,-1 0 0,1 1 0,22 5 0,31-8 0,-50 2 0,5-1-944,0-1 0,0 1 0,0-2 0,16-5 0,-23 7 615,0 0 1,0 0 0,0 0 0,0 0 0,0 0 0,0 0-1,0 0 1,0 0 0,0-1 0,-1 1 0,1-1 0,-1 0 0,1 1-1,-1-1 1,1 0 0,-1 0 0,0 0 0,0 0 0,0 0 0,0 0-1,0 0 1,0 0 0,-1 0 0,1-3 0,-1-7-7696</inkml:trace>
</inkml:ink>
</file>

<file path=ppt/ink/ink6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2:47.813"/>
    </inkml:context>
    <inkml:brush xml:id="br0">
      <inkml:brushProperty name="width" value="0.025" units="cm"/>
      <inkml:brushProperty name="height" value="0.025" units="cm"/>
    </inkml:brush>
  </inkml:definitions>
  <inkml:trace contextRef="#ctx0" brushRef="#br0">0 50 13677,'0'0'13517,"73"18"-12556,-34-18-577,3 0-192,-6 0-64,-3-1-32,-5-2-416,-4 0-2114,-8-2-1826,-2-1-1570,-2-2-7110</inkml:trace>
  <inkml:trace contextRef="#ctx0" brushRef="#br0" timeOffset="1">389 1 15022,'0'0'13581,"6"53"-12492,-3-38-705,0 1-319,0-2-578,-2 0-1313,1-6-1665,1-3-2114</inkml:trace>
</inkml:ink>
</file>

<file path=ppt/ink/ink6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2:48.187"/>
    </inkml:context>
    <inkml:brush xml:id="br0">
      <inkml:brushProperty name="width" value="0.025" units="cm"/>
      <inkml:brushProperty name="height" value="0.025" units="cm"/>
    </inkml:brush>
  </inkml:definitions>
  <inkml:trace contextRef="#ctx0" brushRef="#br0">11 0 16752,'0'0'10858,"-10"34"-11595,20-18-1889,2 2-1890,5-4-2403</inkml:trace>
</inkml:ink>
</file>

<file path=ppt/ink/ink6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2:48.562"/>
    </inkml:context>
    <inkml:brush xml:id="br0">
      <inkml:brushProperty name="width" value="0.025" units="cm"/>
      <inkml:brushProperty name="height" value="0.025" units="cm"/>
    </inkml:brush>
  </inkml:definitions>
  <inkml:trace contextRef="#ctx0" brushRef="#br0">88 220 14318,'0'0'12219,"-9"-1"-11690,7 1-451,-1 0 0,0-1 1,0 1-1,0 0 0,0 1 1,0-1-1,0 0 0,1 1 1,-1-1-1,0 1 0,0 0 1,1 0-1,-1 0 0,0 0 1,1 1-1,-1-1 0,1 1 1,-1 0-1,1-1 0,0 1 1,0 0-1,0 0 0,0 0 1,0 1-1,0-1 0,1 0 1,-1 1-1,1-1 1,-1 1-1,1-1 0,0 1 1,0 0-1,0 0 0,1-1 1,-1 1-1,1 0 0,-1 0 1,1 0-1,0 3 0,0-5-51,1 1-1,-1-1 0,1 1 0,0-1 1,0 1-1,-1-1 0,1 0 0,0 1 1,0-1-1,0 0 0,0 0 0,0 0 1,1 1-1,-1-1 0,0-1 0,0 1 1,1 0-1,-1 0 0,1 0 0,-1-1 1,0 1-1,1 0 0,0-1 0,-1 0 1,1 1-1,-1-1 0,1 0 0,-1 0 1,1 0-1,0 0 0,-1 0 0,1 0 1,1 0-1,5 0 24,0 0-1,0-1 1,-1 0-1,1 0 1,14-4 0,-14 0-26,1 1 0,-1-2 1,0 1-1,-1-1 0,0 0 0,0-1 1,0 0-1,0 0 0,-1 0 1,6-10-1,5-4 18,-17 20-122,-16 25-181,12-17 385,0 0 0,0 0 0,0 0 0,1 0 0,-4 12 0,7-18-109,-1 0-1,1 1 0,0-1 0,-1 0 0,1 0 0,0 0 0,0 0 0,-1 0 1,1 0-1,0 1 0,0-1 0,0 0 0,0 0 0,1 0 0,-1 0 1,0 1-1,0-1 0,1 0 0,-1 0 0,1 0 0,-1 0 0,1 0 1,-1 0-1,1 0 0,-1 0 0,1 0 0,0 0 0,0 0 0,0 0 1,-1-1-1,1 1 0,0 0 0,0-1 0,0 1 0,0 0 0,0-1 1,0 1-1,0-1 0,0 0 0,1 1 0,-1-1 0,0 0 0,0 1 1,0-1-1,0 0 0,2 0 0,3 0-14,0 0 0,-1-1 0,1 1 0,0-1 0,-1 0 0,1 0 0,0-1 0,-1 0 0,0 0 0,1 0 0,-1-1 0,0 0 0,7-4 0,-3 0 0,-1 0 0,0 0 0,-1-1 0,1 0 0,-1-1 0,10-15 0,-3-1 0,-1 0 0,-1-1 0,-1-1 0,13-45 0,-23 68 0,0 0 0,0 0 0,0 0 0,-1 0 0,1 0 0,-1 0 0,0 0 0,0 0 0,-2-6 0,2 9 0,0 1 0,0-1 0,0 1 0,0-1 0,-1 1 0,1 0 0,0-1 0,0 1 0,-1-1 0,1 1 0,0 0 0,0-1 0,-1 1 0,1 0 0,-1-1 0,1 1 0,0 0 0,-1 0 0,1-1 0,-1 1 0,1 0 0,0 0 0,-1 0 0,1 0 0,-1-1 0,1 1 0,-1 0 0,1 0 0,-2 0 0,-22 12 0,16-6 0,1 1 0,0-1 0,1 1 0,0 0 0,0 1 0,0 0 0,1 0 0,0 0 0,1 0 0,-1 1 0,2-1 0,-1 1 0,1 0 0,1 1 0,0-1 0,-2 18 0,3-22 0,1 0 0,0 0 0,0 0 0,1 0 0,0 0 0,0 0 0,0 0 0,0 0 0,1 0 0,0 0 0,0 0 0,0-1 0,0 1 0,1-1 0,0 1 0,0-1 0,0 0 0,0 0 0,1-1 0,-1 1 0,1-1 0,0 1 0,0-1 0,0 0 0,1-1 0,-1 1 0,1-1 0,-1 0 0,1 0 0,0 0 0,0-1 0,8 2 0,-7-2 0,1 0 0,-1 0 0,1 0 0,0-1 0,0 0 0,-1-1 0,1 1 0,0-1 0,-1-1 0,1 1 0,-1-1 0,1 0 0,-1-1 0,10-5 0,-11 6 0,0-1 0,-1 0 0,1 0 0,-1 0 0,0-1 0,0 1 0,-1-1 0,1 0 0,-1 0 0,0 0 0,1-1 0,-2 1 0,1-1 0,-1 0 0,1 1 0,-1-1 0,-1 0 0,1 0 0,0-6 0,-1 10 0,-1 0 0,0 0 0,0 0 0,0 0 0,0 0 0,0 1 0,0-1 0,0 0 0,-1 0 0,1 0 0,0 0 0,0 0 0,-1 0 0,1 0 0,0 1 0,-1-1 0,1 0 0,-1 0 0,1 0 0,-1 1 0,1-1 0,-1 0 0,0 1 0,1-1 0,-1 1 0,0-1 0,0 0 0,1 1 0,-1 0 0,0-1 0,0 1 0,0-1 0,0 1 0,1 0 0,-1 0 0,0-1 0,0 1 0,0 0 0,0 0 0,0 0 0,0 0 0,0 0 0,0 0 0,0 0 0,0 0 0,1 1 0,-2-1 0,-2 1 0,0-1 0,0 1 0,0 0 0,1 0 0,-1 0 0,0 1 0,1-1 0,-1 1 0,1 0 0,-5 2 0,5-1 0,0-1 0,1 1 0,-1 0 0,1 0 0,-1 0 0,1 0 0,0 0 0,0 0 0,0 0 0,1 1 0,-1-1 0,1 1 0,0-1 0,0 1 0,0 0 0,0 0 0,0 7 0,1-9 0,0 1 0,1 0 0,-1-1 0,1 1 0,0-1 0,0 1 0,0-1 0,0 0 0,0 1 0,0-1 0,1 0 0,-1 0 0,1 0 0,-1 0 0,1 0 0,0 0 0,0 0 0,0 0 0,0-1 0,0 1 0,0-1 0,0 1 0,1-1 0,-1 0 0,0 0 0,4 1 0,7 2-686,0 0 1,0-1-1,22 3 0,42-2-6933,-33-4-4793</inkml:trace>
</inkml:ink>
</file>

<file path=ppt/ink/ink6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2:49.325"/>
    </inkml:context>
    <inkml:brush xml:id="br0">
      <inkml:brushProperty name="width" value="0.025" units="cm"/>
      <inkml:brushProperty name="height" value="0.025" units="cm"/>
    </inkml:brush>
  </inkml:definitions>
  <inkml:trace contextRef="#ctx0" brushRef="#br0">56 109 14798,'52'12'12371,"9"-9"-9361,-57-3-2973,0 0 0,0 0 0,0 0 0,1-1 0,-1 0 1,0 1-1,0-2 0,0 1 0,0 0 0,0-1 0,0 0 0,0 0 0,-1 0 1,1 0-1,-1 0 0,1-1 0,-1 0 0,0 1 0,0-1 0,0 0 0,0-1 0,-1 1 1,1 0-1,1-5 0,-3 7 9,0-1 1,-1 0 0,1 1 0,0-1-1,-1 0 1,0 1 0,1-1-1,-1 0 1,0 0 0,0 0-1,0 1 1,0-1 0,0 0 0,0 0-1,-1 1 1,1-1 0,-1 0-1,1 0 1,-1 1 0,1-1-1,-1 0 1,0 1 0,0-1 0,-1-1-1,-1 0-24,0 1-1,1 0 0,-1 0 1,0 0-1,0 0 1,0 0-1,0 0 0,0 1 1,0 0-1,0 0 1,-1 0-1,-3-1 0,-3 0-45,0 0-1,0 1 0,0 0 0,0 1 0,-1 0 1,1 1-1,0 0 0,-10 2 0,13-1 20,1 0 0,0 1-1,-1 0 1,1 0 0,0 0-1,1 1 1,-1 0 0,1 0-1,0 0 1,0 1 0,0 0-1,0 0 1,1 0 0,0 0-1,0 1 1,0 0-1,1-1 1,0 1 0,0 1-1,0-1 1,1 0 0,0 1-1,0-1 1,0 1 0,1 0-1,0 7 1,1-12-45,1 1 0,0-1 1,0 1-1,0-1 0,0 0 0,0 1 0,1-1 0,-1 0 0,1 0 0,-1 0 1,1 0-1,0 0 0,0 0 0,-1-1 0,2 1 0,-1-1 0,0 1 1,0-1-1,0 0 0,1 1 0,-1-1 0,0 0 0,1-1 0,4 2 0,6 2-1129,1 0 0,0-1 0,15 1 0,12-2-3972,3-1-2147</inkml:trace>
</inkml:ink>
</file>

<file path=ppt/ink/ink6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2:49.684"/>
    </inkml:context>
    <inkml:brush xml:id="br0">
      <inkml:brushProperty name="width" value="0.025" units="cm"/>
      <inkml:brushProperty name="height" value="0.025" units="cm"/>
    </inkml:brush>
  </inkml:definitions>
  <inkml:trace contextRef="#ctx0" brushRef="#br0">195 5 20371,'0'0'2600,"-12"-1"59,-3-1-2247,-1 1 1,1 0 0,-26 3-1,34-1-367,1 0-1,0 0 0,-1 0 0,1 1 0,0 0 0,0 1 0,0-1 1,1 1-1,-1 0 0,1 0 0,-1 1 0,1 0 0,-9 8 0,14-12-44,-1 1 0,1-1 0,0 0 0,-1 1 0,1-1 0,0 0 0,-1 1 0,1-1-1,0 0 1,0 1 0,-1-1 0,1 0 0,0 1 0,0-1 0,0 1 0,-1-1 0,1 0-1,0 1 1,0-1 0,0 1 0,0-1 0,0 1 0,0-1 0,0 1 0,0-1 0,0 0-1,0 1 1,0-1 0,0 1 0,1-1 0,-1 1 0,0-1 0,0 0 0,0 1 0,1-1-1,-1 1 1,0-1 0,0 0 0,1 1 0,-1-1 0,0 0 0,1 1 0,-1-1 0,0 0-1,1 0 1,-1 1 0,0-1 0,1 0 0,-1 0 0,1 0 0,-1 1 0,0-1 0,1 0 0,28 7 33,-23-6-7,12 2 99,10 2-462,0 1 0,0 1 0,0 1 1,32 15-1,-59-23 340,0 1 0,1-1 0,-1 1-1,0-1 1,0 1 0,1-1 0,-1 1 0,0 0 0,0-1 0,0 1-1,0 0 1,0 0 0,0 0 0,0 0 0,0 0 0,0 0 0,-1 0-1,1 0 1,0 0 0,-1 1 0,1-1 0,-1 0 0,1 0 0,-1 1-1,1-1 1,-1 0 0,0 3 0,0-3 84,-1 1 0,0-1 0,0 1 0,0-1 0,-1 1 0,1-1 1,0 0-1,0 0 0,-1 1 0,1-1 0,-1 0 0,1 0 0,-1 0 0,1-1 0,-1 1 0,0 0 0,-1 0 0,-11 4 561,-1 0 0,1-1 0,-24 3 0,29-6-754,-30 3 663,17-7-3870,21-1-2906,1-5-5659</inkml:trace>
</inkml:ink>
</file>

<file path=ppt/ink/ink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7:42.378"/>
    </inkml:context>
    <inkml:brush xml:id="br0">
      <inkml:brushProperty name="width" value="0.025" units="cm"/>
      <inkml:brushProperty name="height" value="0.025" units="cm"/>
    </inkml:brush>
  </inkml:definitions>
  <inkml:trace contextRef="#ctx0" brushRef="#br0">131 1 8872,'0'0'13213,"-9"7"-12717,-1 3-160,0 0 0,0 0-1,1 1 1,1 0-1,0 1 1,0 0 0,1 0-1,1 0 1,0 1-1,1 0 1,0 0 0,1 1-1,0-1 1,-1 15-1,3-14-215,2 0-1,0 0 0,3 25 1,-2-36-222,-1-1 1,1 1-1,0 0 1,-1-1-1,1 1 0,0-1 1,1 1-1,-1-1 1,0 1-1,1-1 1,3 4-1,-4-5-106,0 0 0,0 0 0,0-1 0,0 1 0,1-1 0,-1 1 0,0-1 0,0 1 0,1-1 0,-1 1 0,0-1 0,0 0 0,1 0 0,-1 0 0,0 0 0,1 0 0,-1 0 0,0 0 0,1 0 0,-1 0 0,0-1 0,1 1 0,-1-1 0,0 1 0,3-2 0,-4 1-132,1 0 0,0 0 0,0 0 0,-1 0 0,1 0 1,-1 0-1,1-1 0,-1 1 0,1 0 0,-1 0 0,0 0 0,1-1 1,-1 1-1,0 0 0,0-1 0,0 1 0,0 0 0,0 0 0,-1-1 1,1 1-1,0 0 0,0 0 0,-1-1 0,0 0 0,-10-32-1456,-11 6 5942,18 24-3360,0-1 0,0 0 1,0 1-1,1-1 0,0 0 0,-1-1 1,2 1-1,-1-1 0,1 1 1,0-1-1,-2-7 0,4 12-717,1 0 0,-1 0 0,1 1-1,0-1 1,-1 0 0,1 0 0,0 1 0,-1-1 0,1 1 0,0-1-1,0 1 1,0-1 0,0 1 0,-1-1 0,1 1 0,0 0 0,0-1-1,0 1 1,0 0 0,0 0 0,0 0 0,0 0 0,0 0-1,0 0 1,0 0 0,1 0 0,39 0-282,-30 1 339,73 0-2029,3 0-8178,-37-1-2763</inkml:trace>
</inkml:ink>
</file>

<file path=ppt/ink/ink6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2:50.606"/>
    </inkml:context>
    <inkml:brush xml:id="br0">
      <inkml:brushProperty name="width" value="0.025" units="cm"/>
      <inkml:brushProperty name="height" value="0.025" units="cm"/>
    </inkml:brush>
  </inkml:definitions>
  <inkml:trace contextRef="#ctx0" brushRef="#br0">368 33 14125,'0'0'17350,"-12"-6"-16512,-3 1-803,0 0 0,0 1 0,0 0 0,-1 1 0,1 1 0,-1 0 0,1 1-1,-1 1 1,0 0 0,1 1 0,-1 1 0,-19 5 0,25-4-35,-44 13 0,51-14 0,-1-1 0,1 1 0,0-1 0,-1 1 0,1 0 0,0 0 0,0 0 0,0 1 0,0-1 0,1 1 0,-5 5 0,10-7 0,0 0 0,1 0 0,-1 0 0,0-1 0,1 1 0,-1-1 0,0 0 0,1 0 0,5 0 0,-9 0 0,68-2-313,-44-1 72,-1 2 1,1 1-1,0 1 1,0 1-1,-1 1 1,34 8-1,-56-11 226,1 1 0,-1-1 0,0 0 0,1 1 0,-1-1-1,0 1 1,0 0 0,1-1 0,-1 1 0,0 0 0,0 0-1,0 0 1,0 0 0,0 0 0,0 0 0,0 0 0,0 0-1,0 0 1,0 0 0,-1 0 0,1 1 0,1 1 0,-3-1 30,1-1 0,0 0 1,0 0-1,-1 1 1,1-1-1,0 0 1,-1 0-1,1 0 0,-1 1 1,0-1-1,1 0 1,-1 0-1,0 0 1,0 0-1,1 0 0,-1 0 1,0-1-1,0 1 1,-2 1-1,-6 5 294,-1-1 0,1-1 1,-1 1-1,-13 4 0,-1-1-248,0-2 1,-1 0-1,0-1 0,0-1 1,0-2-1,-1 0 1,-47-2-1,71-1-60,0-1 1,0 1-1,0 0 1,0 0-1,1-1 1,-1 0-1,0 1 1,0-1-1,1 0 0,-1 1 1,0-1-1,1 0 1,-1 0-1,1-1 1,-1 1-1,1 0 0,-1 0 1,1-1-1,0 1 1,0-1-1,0 1 1,0-1-1,0 1 1,0-1-1,-1-2 0,2 3-5,0 0 0,0 0 0,0 0-1,-1 0 1,1 0 0,1 0 0,-1 0-1,0 0 1,0 0 0,0 0 0,0 0-1,1 0 1,-1 0 0,1 0 0,-1 0-1,0 0 1,1 0 0,0 0 0,-1 0-1,1 0 1,0 0 0,-1 1 0,1-1-1,0 0 1,0 0 0,-1 1 0,1-1-1,0 1 1,0-1 0,0 0 0,0 1-1,0 0 1,0-1 0,0 1 0,0 0 0,0-1-1,0 1 1,0 0 0,0 0 0,0 0-1,1 0 1,-1 0 0,2 0 0,65-1-5670,-43 1 1055,11 0-3517</inkml:trace>
</inkml:ink>
</file>

<file path=ppt/ink/ink6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2:51.036"/>
    </inkml:context>
    <inkml:brush xml:id="br0">
      <inkml:brushProperty name="width" value="0.025" units="cm"/>
      <inkml:brushProperty name="height" value="0.025" units="cm"/>
    </inkml:brush>
  </inkml:definitions>
  <inkml:trace contextRef="#ctx0" brushRef="#br0">270 72 19346,'0'0'6091,"-12"-8"-3881,6 4-2028,1 1-106,1 0-1,-1 0 1,1 0-1,-1 0 1,0 1-1,0 0 1,0 0-1,0 0 1,0 0-1,-1 1 1,1 0-1,0 0 1,-1 1-1,1-1 1,-1 1-1,1 0 1,-1 1-1,1-1 1,0 1-1,-11 3 1,6 1 34,1 1 0,-1 0 0,1 0 0,0 1 0,0 1 0,1-1 0,0 1 0,0 1 0,-9 13 0,13-16-14,-1 0 0,1 0-1,1 0 1,0 0 0,-1 1 0,2-1-1,-1 1 1,1 0 0,0 0-1,1 0 1,-1 0 0,1 0 0,1 0-1,-1 0 1,1 1 0,1 6-1,0-11-81,0-1-1,0 0 1,1 1-1,-1-1 1,1 0-1,-1 0 1,1 0-1,-1 0 1,1 0-1,0-1 1,0 1-1,0-1 1,0 1-1,0-1 1,1 1-1,-1-1 1,0 0-1,0 0 1,1 0-1,-1-1 1,1 1-1,-1 0 1,1-1-1,-1 0 1,1 1-1,4-1 1,4 1 29,-1-1 1,0 0-1,1 0 0,-1-1 1,16-4-1,-19 3-43,0 0 0,0-1 0,-1 0 0,1 0 0,-1 0 0,0-1 0,0 0 0,0 0 0,0-1 0,-1 1 0,0-1 0,0-1 0,0 1 0,-1-1 0,1 1 0,-1-1 0,-1 0 0,4-8 0,-1 3 0,-2-1 0,0 0 0,0 1 0,-1-1 0,0-1 0,-1 1 0,0 0 0,-1-1 0,-1-20 0,0 31-7,0 1-1,0-1 1,0 0-1,0 1 1,-1-1 0,1 0-1,0 1 1,-1-1-1,1 0 1,-1 1 0,1-1-1,-1 1 1,0-1-1,1 1 1,-1-1 0,0 1-1,0 0 1,0-1-1,0 1 1,-1 0 0,1 0-1,0 0 1,0 0-1,-1 0 1,1 0-1,-1 0 1,1 0 0,0 0-1,-1 1 1,0-1-1,1 0 1,-1 1 0,1 0-1,-1-1 1,0 1-1,1 0 1,-1 0 0,0 0-1,1 0 1,-1 0-1,-2 0 1,2 1-42,-1 0 0,1-1-1,-1 1 1,1 0 0,-1 0 0,1 1 0,0-1 0,-1 0-1,1 1 1,0 0 0,0-1 0,0 1 0,0 0-1,0 0 1,1 0 0,-1 0 0,1 0 0,-1 0 0,1 1-1,0-1 1,0 0 0,-1 1 0,2-1 0,-1 1-1,0-1 1,0 4 0,1 36-5952,12-18-2593,6-9-4832</inkml:trace>
</inkml:ink>
</file>

<file path=ppt/ink/ink6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2:51.483"/>
    </inkml:context>
    <inkml:brush xml:id="br0">
      <inkml:brushProperty name="width" value="0.025" units="cm"/>
      <inkml:brushProperty name="height" value="0.025" units="cm"/>
    </inkml:brush>
  </inkml:definitions>
  <inkml:trace contextRef="#ctx0" brushRef="#br0">49 1 18866,'0'0'7132,"-5"12"-5942,-5 13-474,1 0-1,-8 38 1,15-53-694,0 0 0,0 0 0,1 0 1,1 0-1,0 1 0,0-1 0,1 0 0,0 0 1,1 0-1,0 1 0,4 10 0,-1-6-242,-3-10-10,-1 0 0,1 0 0,0-1 0,1 1 0,-1 0 0,1-1 0,0 1 1,0-1-1,7 8 0,-6-46 208,-1 10-38,1 2 0,2-1-1,15-42 1,-17 56 50,-1 0 0,2 1-1,-1-1 1,1 1 0,1 0 0,-1 0 0,1 0-1,1 1 1,-1 0 0,1 0 0,1 0 0,9-6 0,-11 10 171,0 1 0,1 0 1,-1 0-1,0 0 1,1 1-1,-1 0 0,8-1 1,-11 2-142,-1 0 0,1-1 0,0 1 0,0 0 0,0 0 0,0 0 0,-1 1 0,1-1 0,0 1 0,0 0 0,-1-1 0,1 1 0,0 0 0,-1 1 0,1-1 0,-1 0 0,1 1-1,2 1 1,-5-2-26,0 0-1,1-1 1,-1 1-1,0 0 0,0 0 1,0-1-1,0 1 0,0 0 1,0 0-1,0-1 1,0 1-1,0 0 0,0 0 1,0-1-1,0 1 0,0 0 1,-1-1-1,1 1 0,0 0 1,0-1-1,-1 1 1,1 0-1,-1-1 0,1 1 1,0-1-1,-1 1 0,1 0 1,-1-1-1,0 1 0,1-1 1,-1 0-1,1 1 1,-1-1-1,0 1 0,1-1 1,-1 0-1,0 1 0,1-1 1,-1 0-1,0 0 0,0 0 1,1 0-1,-1 0 1,-1 1-1,-41 10 659,37-10-440,-23 4 1070,0-1-1,-55 0 0,85-4-1302,-1-1 1,0 1-1,0 0 0,0 0 0,1 0 1,-1-1-1,0 1 0,0 0 1,0 0-1,0-1 0,0 1 0,0 0 1,0-1-1,1 1 0,-1 0 1,0 0-1,0-1 0,0 1 1,0 0-1,0-1 0,0 1 0,0 0 1,0-1-1,-1 1 0,1 0 1,0 0-1,0-1 0,0 1 0,0 0 1,0 0-1,0-1 0,0 1 1,-1 0-1,1 0 0,0-1 0,0 1 1,0 0-1,-1 0 0,1 0 1,0-1-1,0 1 0,-1 0 0,1 0 1,0 0-1,0 0 0,-1-1 1,1 1-1,0 0 0,0 0 0,-1 0 1,1 0-1,0 0 0,-1 0 1,27-14-2524,32-9-5747,-25 7 2147</inkml:trace>
</inkml:ink>
</file>

<file path=ppt/ink/ink6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2:51.828"/>
    </inkml:context>
    <inkml:brush xml:id="br0">
      <inkml:brushProperty name="width" value="0.025" units="cm"/>
      <inkml:brushProperty name="height" value="0.025" units="cm"/>
    </inkml:brush>
  </inkml:definitions>
  <inkml:trace contextRef="#ctx0" brushRef="#br0">141 1 15759,'0'0'15374,"-8"12"-14076,-3 5-1261,1 1 0,2 0 1,-1 0-1,2 1 1,0 0-1,2 0 0,0 0 1,-3 24-1,7-33-46,-1 51-267,2-58 237,0 0 0,0 0 0,0-1 0,0 1 0,1 0 0,-1-1 0,1 1 0,0 0 0,-1-1 0,1 1 0,1-1 0,-1 1 0,0-1 0,1 1 0,-1-1-1,1 0 1,2 3 0,-3-5-49,-1 1 1,0-1-1,1 0 0,-1 0 0,0 0 0,1 0 0,-1 0 0,1 0 0,-1 0 0,0 0 1,1 0-1,-1 0 0,1 0 0,-1 0 0,0 0 0,1 0 0,-1-1 0,0 1 0,1 0 0,-1 0 1,0 0-1,1-1 0,-1 1 0,0 0 0,1 0 0,-1-1 0,0 1 0,0 0 0,1 0 1,-1-1-1,0 1 0,0 0 0,1-1 0,-1 1 0,0 0 0,0-1 0,0 1 0,0-1 0,0 1 1,0 0-1,1-1 0,-1 1 0,0 0 0,0-1 0,0 1 0,0-1 0,0 1 0,0 0 0,-1-1 1,1 1-1,0-1 0,0 1 0,0 0 0,0-1 0,-1 0 0,0-25-2191,-1 19 2012,0-1 0,-1 1 1,1 0-1,-1 0 0,0 0 0,-8-11 1,-30-38 2643,23 33 572,18 22-2869,0 1-1,0 0 1,0 0-1,0 0 0,-1-1 1,1 1-1,0 0 1,0 0-1,0 0 1,0-1-1,0 1 1,0 0-1,0 0 1,0-1-1,0 1 0,-1 0 1,1 0-1,0-1 1,0 1-1,0 0 1,0 0-1,0-1 1,1 1-1,-1 0 1,0 0-1,0-1 0,0 1 1,0 0-1,0 0 1,0 0-1,0-1 1,0 1-1,1 0 1,-1 0-1,0 0 1,0-1-1,0 1 0,0 0 1,1 0-1,-1 0 1,0 0-1,0-1 1,0 1-1,1 0 1,-1 0-1,0 0 1,1 0-1,18-4 704,22 6-976,-26 0-219,-1 1 0,0 1 1,19 6-1,9 3-6381,-17-6-2250</inkml:trace>
</inkml:ink>
</file>

<file path=ppt/ink/ink6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2:52.202"/>
    </inkml:context>
    <inkml:brush xml:id="br0">
      <inkml:brushProperty name="width" value="0.025" units="cm"/>
      <inkml:brushProperty name="height" value="0.025" units="cm"/>
    </inkml:brush>
  </inkml:definitions>
  <inkml:trace contextRef="#ctx0" brushRef="#br0">0 1 18353,'0'0'14414</inkml:trace>
</inkml:ink>
</file>

<file path=ppt/ink/ink6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2:56.026"/>
    </inkml:context>
    <inkml:brush xml:id="br0">
      <inkml:brushProperty name="width" value="0.025" units="cm"/>
      <inkml:brushProperty name="height" value="0.025" units="cm"/>
    </inkml:brush>
  </inkml:definitions>
  <inkml:trace contextRef="#ctx0" brushRef="#br0">207 46 12748,'0'0'6070,"9"-6"-3225,1-3-1976,-6 5-556,-1 1-1,1 0 0,0 0 1,0 0-1,0 1 1,0-1-1,0 1 0,1 0 1,7-3-1,-12 5-267,0 0 0,0 0 1,0 0-1,1 0 0,-1 0 0,0 0 0,0 0 0,0-1 0,1 1 0,-1 0 0,0 0 0,0 0 0,1 0 0,-1 0 1,0 0-1,0 0 0,1 0 0,-1 0 0,0 0 0,0 0 0,1 0 0,-1 0 0,0 1 0,0-1 0,0 0 1,1 0-1,-1 0 0,0 0 0,0 0 0,0 0 0,1 0 0,-1 1 0,0-1 0,0 0 0,0 0 0,0 0 0,1 1 1,-1-1-1,0 0 0,0 0 0,0 0 0,0 1 0,0-1 0,0 0 0,0 0 0,0 0 0,1 1 0,-1-1 1,0 1-1,-5 16 716,-15 18-205,-191 228 121,171-214-1109,33-43-3320,10-14 745,10-13-1386,8-10-2653</inkml:trace>
</inkml:ink>
</file>

<file path=ppt/ink/ink6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2:56.393"/>
    </inkml:context>
    <inkml:brush xml:id="br0">
      <inkml:brushProperty name="width" value="0.025" units="cm"/>
      <inkml:brushProperty name="height" value="0.025" units="cm"/>
    </inkml:brush>
  </inkml:definitions>
  <inkml:trace contextRef="#ctx0" brushRef="#br0">1 1 14606,'0'0'9721,"0"12"-9192,0 7-470,2 90 1656,-1-98-1598,1-1 0,0 1 1,0-1-1,1 0 0,0 1 0,1-1 1,0-1-1,0 1 0,6 9 0,17 14-19,-9-18-2193,-1-8-5266</inkml:trace>
</inkml:ink>
</file>

<file path=ppt/ink/ink6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2:56.768"/>
    </inkml:context>
    <inkml:brush xml:id="br0">
      <inkml:brushProperty name="width" value="0.025" units="cm"/>
      <inkml:brushProperty name="height" value="0.025" units="cm"/>
    </inkml:brush>
  </inkml:definitions>
  <inkml:trace contextRef="#ctx0" brushRef="#br0">1 49 14606,'0'0'10826,"57"-16"-8936,-19 11-545,2 2-864,5 0-417,-5-4-1025,-9 2-3908,-5-5-5445</inkml:trace>
</inkml:ink>
</file>

<file path=ppt/ink/ink6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2:59.205"/>
    </inkml:context>
    <inkml:brush xml:id="br0">
      <inkml:brushProperty name="width" value="0.025" units="cm"/>
      <inkml:brushProperty name="height" value="0.025" units="cm"/>
    </inkml:brush>
  </inkml:definitions>
  <inkml:trace contextRef="#ctx0" brushRef="#br0">54 82 3876,'12'-4'2030,"-1"-1"1,0 0 0,0 0 0,0-1-1,-1-1 1,0 0 0,0 0-1,-1-1 1,15-15 0,-24 23-1952,0 0-1,0 0 1,0 0 0,0 0-1,0 0 1,0 0 0,0 0-1,1 0 1,-1 0 0,0-1-1,0 1 1,0 0 0,0 0-1,0 0 1,0 0 0,0 0-1,0 0 1,0-1 0,0 1-1,0 0 1,0 0 0,0 0-1,0 0 1,0 0 0,0 0-1,0-1 1,0 1 0,0 0-1,0 0 1,0 0 0,0 0-1,0 0 1,0 0 0,0 0-1,0-1 1,0 1 0,-1 0-1,1 0 1,0 0 0,0 0-1,0 0 1,0 0 0,0 0-1,0 0 1,0 0 0,0 0-1,0-1 1,-1 1 0,1 0-1,0 0 1,0 0 0,0 0-1,0 0 1,0 0 0,0 0-1,-1 0 1,1 0 0,0 0-1,0 0 1,-14 0 916,-16 6-1078,11 2 306,1 1 1,0 1-1,0 0 0,1 1 0,-20 18 1,37-29-218,1 1-1,-1-1 1,0 1 0,1-1-1,-1 1 1,0-1 0,1 1-1,-1-1 1,0 0 0,1 1-1,-1-1 1,1 1 0,-1-1 0,1 0-1,-1 0 1,1 1 0,-1-1-1,1 0 1,-1 0 0,1 0-1,-1 0 1,1 1 0,0-1 0,-1 0-1,1 0 1,-1 0 0,1 0-1,-1 0 1,1 0 0,0-1-1,-1 1 1,1 0 0,39 5 208,-25-4-168,-7 1-49,0-1-19,0 0-1,0 0 1,0 1-1,14 6 0,-21-8 21,1 1-1,0 0 0,-1 0 0,1 0 1,-1 0-1,1 0 0,-1 1 1,1-1-1,-1 0 0,0 1 0,0-1 1,0 1-1,0-1 0,0 1 0,0-1 1,0 1-1,0 0 0,0-1 0,-1 1 1,1 0-1,-1 0 0,0 0 1,1 0-1,-1-1 0,0 5 0,0-5 20,-1 0 0,1 0-1,-1 0 1,1 0 0,-1 0 0,1 0-1,-1 0 1,0 0 0,1 0-1,-1 0 1,0 0 0,0 0-1,0-1 1,0 1 0,0 0 0,0-1-1,0 1 1,0-1 0,0 1-1,0-1 1,0 1 0,0-1-1,0 0 1,-2 1 0,-34 8 689,29-7-548,-23 3-78,24-5-81,-1 1-1,1 0 0,-1 1 1,1-1-1,-1 2 1,-7 2-1,64-2-8256,-25-8 885</inkml:trace>
</inkml:ink>
</file>

<file path=ppt/ink/ink6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3:00.322"/>
    </inkml:context>
    <inkml:brush xml:id="br0">
      <inkml:brushProperty name="width" value="0.025" units="cm"/>
      <inkml:brushProperty name="height" value="0.025" units="cm"/>
    </inkml:brush>
  </inkml:definitions>
  <inkml:trace contextRef="#ctx0" brushRef="#br0">0 0 6118,'0'0'22293,"11"2"-21065,199 9 949,-164-12-3378,52-8 1,-89 7-1545,-14 2-1884,-13 0-676,-10 2-1534</inkml:trace>
</inkml:ink>
</file>

<file path=ppt/ink/ink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7:44.335"/>
    </inkml:context>
    <inkml:brush xml:id="br0">
      <inkml:brushProperty name="width" value="0.025" units="cm"/>
      <inkml:brushProperty name="height" value="0.025" units="cm"/>
    </inkml:brush>
  </inkml:definitions>
  <inkml:trace contextRef="#ctx0" brushRef="#br0">223 36 6919,'0'0'16511,"-11"-7"-16175,-35-19-181,44 25-144,-1 1-1,1-1 0,0 1 0,0 0 1,-1 0-1,1 0 0,0 0 0,0 0 1,-1 0-1,1 1 0,0-1 0,0 1 1,0 0-1,-1-1 0,1 1 0,0 0 1,0 0-1,-3 3 0,-31 25 446,28-23-221,8-5-229,0-1 0,0 0 0,-1 0 0,1 0-1,0 1 1,0-1 0,0 0 0,-1 0 0,1 0-1,0 1 1,0-1 0,0 0 0,0 1-1,0-1 1,-1 0 0,1 0 0,0 1 0,0-1-1,0 0 1,0 1 0,0-1 0,0 0-1,0 0 1,0 1 0,0-1 0,0 0 0,0 1-1,0-1 1,0 0 0,1 0 0,-1 1 0,0-1-1,0 0 1,0 1 0,0-1 0,1 0-1,12 10 110,29 7-56,-24-11-46,-13-4-17,0 0 0,-1 1-1,1 0 1,-1 0 0,0 0 0,0 0 0,0 0 0,0 1 0,0 0-1,-1 0 1,0 0 0,0 0 0,0 0 0,0 1 0,0 0 0,-1-1-1,3 9 1,-4-10 12,-1 0 0,1 0 0,-1 1 0,0-1-1,0 0 1,0 1 0,-1-1 0,1 0 0,-1 0 0,1 0-1,-1 1 1,0-1 0,-1 0 0,1 0 0,0 0-1,-1 0 1,1-1 0,-1 1 0,0 0 0,0-1 0,0 1-1,-1-1 1,1 1 0,0-1 0,-1 0 0,0 0 0,1 0-1,-1-1 1,-3 3 0,-6 1 382,-1 1 0,1-1 0,-1-1 0,0 0 0,-1-1 0,1-1 0,0 0 0,-1-1 0,1 0 0,-28-2 0,37 1-436,33-24-10567,-1 10 3305</inkml:trace>
</inkml:ink>
</file>

<file path=ppt/ink/ink6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3:00.678"/>
    </inkml:context>
    <inkml:brush xml:id="br0">
      <inkml:brushProperty name="width" value="0.025" units="cm"/>
      <inkml:brushProperty name="height" value="0.025" units="cm"/>
    </inkml:brush>
  </inkml:definitions>
  <inkml:trace contextRef="#ctx0" brushRef="#br0">0 1 11851,'0'0'13645,"55"18"-11659,-23-16-801,4-1-704,2 0-385,-2 3-224,-3-4-2275,-5 0-2818,-5 0-7206</inkml:trace>
</inkml:ink>
</file>

<file path=ppt/ink/ink6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3:01.967"/>
    </inkml:context>
    <inkml:brush xml:id="br0">
      <inkml:brushProperty name="width" value="0.025" units="cm"/>
      <inkml:brushProperty name="height" value="0.025" units="cm"/>
    </inkml:brush>
  </inkml:definitions>
  <inkml:trace contextRef="#ctx0" brushRef="#br0">1 368 9353,'0'0'14163,"10"-10"-12146,31-28-990,-2-2 0,-2-2 0,-2-1-1,-2-2 1,51-90 0,-84 134-1037,0 1 0,1-1 0,-1 0 0,0 1 0,0-1 0,0 1 0,0-1 0,1 0 0,-1 1 0,0-1 0,0 1 0,1-1 0,-1 0 0,1 1 0,-1-1 1,0 1-1,1 0 0,-1-1 0,1 1 0,-1-1 0,1 1 0,-1 0 0,1-1 0,-1 1 0,1 0 0,0-1 0,-1 1 0,1 0 0,0 0 0,-1 0 0,1-1 0,1 1 0,1 23-126,-11 40 163,1-32-30,1-5 8,0-1 0,2 2 0,0-1 0,2 0 0,1 0 0,3 36 0,-1-60-7,-1-1 1,0 1-1,0-1 0,1 1 0,-1-1 0,1 0 0,-1 1 0,1-1 1,-1 0-1,1 1 0,0-1 0,0 0 0,0 0 0,0 1 1,-1-1-1,2 0 0,-1 0 0,0 0 0,0 0 0,0 0 0,0-1 1,1 1-1,-1 0 0,0-1 0,2 2 0,-2-2-63,0 0 1,0 0-1,0-1 0,0 1 0,0 0 1,0 0-1,0-1 0,0 1 0,0 0 1,-1-1-1,1 1 0,0-1 0,0 1 1,0-1-1,0 1 0,-1-1 0,1 0 0,0 1 1,-1-1-1,1 0 0,0 1 0,-1-1 1,1 0-1,-1 0 0,1 0 0,-1 0 1,0 0-1,1 1 0,-1-1 0,0 0 1,1 0-1,-1 0 0,0 0 0,0 0 1,0 0-1,0 0 0,0-2 0,1-21-4111,-11 2-3803,-6 9-509</inkml:trace>
</inkml:ink>
</file>

<file path=ppt/ink/ink6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3:02.342"/>
    </inkml:context>
    <inkml:brush xml:id="br0">
      <inkml:brushProperty name="width" value="0.025" units="cm"/>
      <inkml:brushProperty name="height" value="0.025" units="cm"/>
    </inkml:brush>
  </inkml:definitions>
  <inkml:trace contextRef="#ctx0" brushRef="#br0">0 68 12812,'0'0'13741,"45"-50"-12876,-28 44-705,-2 3-160,1 3-801,3 0-1537,-3-4-2947,7-1-9769</inkml:trace>
</inkml:ink>
</file>

<file path=ppt/ink/ink6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3:03.495"/>
    </inkml:context>
    <inkml:brush xml:id="br0">
      <inkml:brushProperty name="width" value="0.025" units="cm"/>
      <inkml:brushProperty name="height" value="0.025" units="cm"/>
    </inkml:brush>
  </inkml:definitions>
  <inkml:trace contextRef="#ctx0" brushRef="#br0">0 0 2530,'0'0'20478,"1"10"-19346,1 164-102,4-146-3515,-6-27 2261,1-1 0,-1 1 0,0 0 1,1-1-1,-1 1 0,1 0 0,-1-1 0,1 1 1,-1-1-1,1 1 0,-1-1 0,1 1 1,0-1-1,-1 1 0,1-1 0,0 1 0,-1-1 1,1 0-1,0 1 0,-1-1 0,1 0 0,0 0 1,0 1-1,-1-1 0,1 0 0,0 0 1,0 0-1,0 0 0,-1 0 0,1 0 0,0 0 1,0-1-1,5-4-4543,-4-10-3172</inkml:trace>
</inkml:ink>
</file>

<file path=ppt/ink/ink6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3:03.851"/>
    </inkml:context>
    <inkml:brush xml:id="br0">
      <inkml:brushProperty name="width" value="0.025" units="cm"/>
      <inkml:brushProperty name="height" value="0.025" units="cm"/>
    </inkml:brush>
  </inkml:definitions>
  <inkml:trace contextRef="#ctx0" brushRef="#br0">1 16 12684,'0'0'12332,"52"-16"-11339,-30 16-673,6 0-224,1 0-96,3 0-545,0 0-1697,-2 0-2338,0 0-4933</inkml:trace>
</inkml:ink>
</file>

<file path=ppt/ink/ink6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3:08.990"/>
    </inkml:context>
    <inkml:brush xml:id="br0">
      <inkml:brushProperty name="width" value="0.025" units="cm"/>
      <inkml:brushProperty name="height" value="0.025" units="cm"/>
    </inkml:brush>
  </inkml:definitions>
  <inkml:trace contextRef="#ctx0" brushRef="#br0">196 36 9289,'4'-3'951,"15"-15"3494,-12 3 2843,-29 18-5676,5 5-1365,0 0 1,1 1-1,1 1 0,0 0 1,0 1-1,1 1 0,0 0 1,-18 22-1,30-33-252,1 0-1,0 0 1,0 0 0,0 1-1,0-1 1,1 0 0,-1 1-1,0-1 1,1 1 0,-1-1-1,0 1 1,1-1 0,0 1-1,-1-1 1,1 1 0,0 0-1,0-1 1,0 1 0,0 2-1,1-3 7,-1 0 1,1 0-1,-1 0 0,1 0 0,0 0 0,0 0 0,0 0 0,-1 0 0,1 0 0,0 0 0,0 0 0,0-1 0,0 1 0,0 0 0,1-1 0,-1 1 0,0-1 0,0 1 0,2 0 0,9 2 28,1-1-1,-1 0 1,1-1 0,15 0-1,0 0-42,-27-1 10,0 0 1,0 0 0,0 0-1,0 0 1,-1 0-1,1 0 1,0 1 0,0-1-1,0 0 1,0 0-1,0 1 1,0-1 0,0 1-1,-1-1 1,1 1-1,0-1 1,0 1 0,0-1-1,-1 1 1,1-1-1,0 1 1,-1 0 0,1 0-1,-1-1 1,1 1-1,-1 0 1,1 0 0,-1 0-1,1 0 1,-1-1 0,0 1-1,1 0 1,-1 0-1,0 0 1,0 0 0,0 0-1,0 2 1,0-2 9,-1 1 1,1 0-1,-1-1 1,0 1-1,0-1 0,0 1 1,0-1-1,0 1 1,0-1-1,0 0 1,0 1-1,0-1 1,-1 0-1,1 0 1,-1 0-1,1 0 0,-1 0 1,1 0-1,-3 1 1,-9 3 414,0-1 0,0 0 0,-1 0 1,1-2-1,-1 1 0,1-2 0,-1 0 0,0 0 1,-27-4-1,41 3-565,0 0 1,0 0 0,0 0 0,0 0-1,0 0 1,0 0 0,1 0-1,-1 0 1,0 0 0,0 0-1,0 0 1,0-1 0,0 1-1,0 0 1,0 0 0,0 0-1,0 0 1,1 0 0,-1 0-1,0 0 1,0 0 0,0 0 0,0-1-1,0 1 1,0 0 0,0 0-1,0 0 1,0 0 0,0 0-1,0 0 1,0 0 0,0-1-1,0 1 1,0 0 0,0 0-1,0 0 1,0 0 0,0 0 0,0 0-1,0-1 1,0 1 0,0 0-1,0 0 1,0 0 0,-1 0-1,1 0 1,0 0 0,0 0-1,0 0 1,0 0 0,0-1-1,0 1 1,0 0 0,0 0 0,0 0-1,0 0 1,-1 0 0,1 0-1,0 0 1,0 0 0,15-8-3624,-9 5 501,7-7-3882</inkml:trace>
</inkml:ink>
</file>

<file path=ppt/ink/ink6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3:09.348"/>
    </inkml:context>
    <inkml:brush xml:id="br0">
      <inkml:brushProperty name="width" value="0.025" units="cm"/>
      <inkml:brushProperty name="height" value="0.025" units="cm"/>
    </inkml:brush>
  </inkml:definitions>
  <inkml:trace contextRef="#ctx0" brushRef="#br0">0 0 12300,'0'0'16527,"24"58"-16431,-27-36-64,3-3 0,0-2-224,0-3-673,0-4-1152,6-1-1251,-2-5-1472</inkml:trace>
</inkml:ink>
</file>

<file path=ppt/ink/ink6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3:13.758"/>
    </inkml:context>
    <inkml:brush xml:id="br0">
      <inkml:brushProperty name="width" value="0.025" units="cm"/>
      <inkml:brushProperty name="height" value="0.025" units="cm"/>
    </inkml:brush>
  </inkml:definitions>
  <inkml:trace contextRef="#ctx0" brushRef="#br0">51 62 12139,'0'0'12044,"-8"10"-11388,-24 31-250,31-40-396,0 1 0,0-1 0,0 1 1,0 0-1,0-1 0,0 1 0,1 0 0,-1 0 0,1-1 0,-1 1 0,1 0 0,-1 0 0,1 3 0,0-5-9,0 1-1,0-1 1,1 1-1,-1-1 1,0 0-1,0 1 0,1-1 1,-1 0-1,0 1 1,0-1-1,1 0 0,-1 1 1,0-1-1,1 0 1,-1 0-1,0 1 0,1-1 1,-1 0-1,1 0 1,-1 0-1,0 0 1,1 1-1,-1-1 0,1 0 1,-1 0-1,1 0 1,-1 0-1,0 0 0,1 0 1,-1 0-1,1 0 1,-1 0-1,1 0 0,2-1-27,1 0 0,-1 1 0,0-1 0,0 0-1,1 0 1,-1-1 0,0 1 0,0-1 0,-1 0-1,5-2 1,13-16-1477,29-40 0,-14 16-666,-35 44 2173,0-1 0,0 1 0,0-1-1,0 1 1,1 0 0,-1-1 0,0 1 0,0 0 0,0 0 0,1-1 0,-1 1 0,0 0-1,0-1 1,1 1 0,-1 0 0,0 0 0,1 0 0,-1-1 0,0 1 0,1 0 0,-1 0 0,0 0-1,1 0 1,-1 0 0,0-1 0,1 1 0,-1 0 0,0 0 0,1 0 0,-1 0 0,1 0-1,-1 0 1,0 0 0,1 0 0,-1 0 0,0 1 0,1-1 0,-1 0 0,1 0 0,-1 0 0,0 0-1,1 1 1,3 18 705,-8 29 926,-3-12-904,-3 47 462,10-81-1192,-1-2-49,1 0 0,0 1 1,0-1-1,0 0 0,0 1 0,0-1 1,-1 0-1,1 0 0,0 1 0,0-1 1,0 0-1,0 1 0,0-1 0,0 0 1,0 1-1,0-1 0,0 0 0,0 1 1,1-1-1,-1 0 0,0 1 0,0-1 1,0 0-1,0 0 0,0 1 0,0-1 1,1 0-1,-1 1 0,0-1 1,0 0-1,0 0 0,1 0 0,-1 1 1,0-1-1,0 0 0,1 0 0,-1 0 1,0 1-1,1-1 0,-1 0 0,0 0 1,0 0-1,1 0 0,-1 0 0,0 0 1,1 0-1,-1 0 0,0 0 0,1 0 1,-1 0-1,0 0 0,1 0 0,-1 0 1,0 0-1,1 0 0,-1 0 0,0 0 1,1 0-1,-1 0 0,0-1 1,16-6-5980</inkml:trace>
</inkml:ink>
</file>

<file path=ppt/ink/ink6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3:14.665"/>
    </inkml:context>
    <inkml:brush xml:id="br0">
      <inkml:brushProperty name="width" value="0.025" units="cm"/>
      <inkml:brushProperty name="height" value="0.025" units="cm"/>
    </inkml:brush>
  </inkml:definitions>
  <inkml:trace contextRef="#ctx0" brushRef="#br0">8 44 14350,'0'0'7452,"-1"8"-6149,-6 65 309,7-73-1613,0 1-1,0-1 1,0 0 0,0 1 0,0-1 0,0 0 0,0 1-1,0-1 1,0 0 0,1 0 0,-1 1 0,0-1 0,0 0-1,0 1 1,0-1 0,0 0 0,0 0 0,1 1-1,-1-1 1,0 0 0,0 0 0,0 1 0,1-1 0,-1 0-1,0 0 1,0 0 0,1 1 0,-1-1 0,0 0 0,0 0-1,1 0 1,-1 0 0,0 0 0,0 0 0,1 0 0,-1 0-1,0 1 1,1-1 0,14-5-121,12-14-63,10-23-435,-29 32 539,0 0-1,0 0 0,1 1 0,0 1 1,16-13-1,-26 38 1134,-20 41 555,15-44-1512,0 0 1,1 1-1,0 0 0,2 0 0,0 0 1,-2 25-1,7-26-2208,8-14-2308,7-6-4575</inkml:trace>
</inkml:ink>
</file>

<file path=ppt/ink/ink6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4:26.472"/>
    </inkml:context>
    <inkml:brush xml:id="br0">
      <inkml:brushProperty name="width" value="0.025" units="cm"/>
      <inkml:brushProperty name="height" value="0.025" units="cm"/>
    </inkml:brush>
  </inkml:definitions>
  <inkml:trace contextRef="#ctx0" brushRef="#br0">0 345 10570,'0'0'12898,"8"-10"-11324,267-317 3017,-275 327-4590,0-1 0,0 1 0,0 0 0,0-1 0,0 1 0,0 0-1,1 0 1,-1-1 0,0 1 0,0 0 0,0-1 0,0 1 0,0 0-1,1 0 1,-1-1 0,0 1 0,0 0 0,0 0 0,1 0 0,-1-1-1,0 1 1,0 0 0,1 0 0,-1 0 0,0 0 0,0 0 0,1-1 0,-1 1-1,0 0 1,0 0 0,1 0 0,-1 0 0,0 0 0,1 0 0,-1 0-1,0 0 1,1 0 0,-1 0 0,0 0 0,0 0 0,1 0 0,-1 0-1,0 0 1,1 1 0,-1-1 0,0 0 0,0 0 0,1 0 0,-1 0 0,0 0-1,0 1 1,1-1 0,-1 0 0,0 0 0,0 0 0,0 1 0,1-1-1,-1 0 1,0 1 0,0 27-26,-14 35 84,-8 5 24,12-41-81,1 1 0,1 0 0,1 0 0,2 0 1,-3 35-1,8-63-19,1 1 0,-1-1 1,0 1-1,1-1 0,-1 1 1,0-1-1,1 0 0,-1 1 1,1-1-1,-1 1 0,1-1 1,-1 0-1,0 0 0,1 1 0,-1-1 1,1 0-1,0 0 0,-1 1 1,1-1-1,-1 0 0,1 0 1,-1 0-1,1 0 0,-1 0 1,1 0-1,0 0 0,-1 0 0,1 0 1,-1 0-1,1 0 0,-1 0 1,1 0-1,-1-1 0,1 1 1,-1 0-1,1 0 0,-1 0 1,1-1-1,-1 1 0,1 0 0,-1-1 1,1 1-1,-1-1 0,1 0 1,24-14-4070,-19 1-1407,-5 1-2429</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6:19.986"/>
    </inkml:context>
    <inkml:brush xml:id="br0">
      <inkml:brushProperty name="width" value="0.025" units="cm"/>
      <inkml:brushProperty name="height" value="0.025" units="cm"/>
    </inkml:brush>
  </inkml:definitions>
  <inkml:trace contextRef="#ctx0" brushRef="#br0">1 1 17585,'0'0'7596,"5"9"-6752,32 54 31,-16-25-806,1-2 1,2 0-1,56 63 1,-80-99-317,15 17-1200,-11-8-1503,-8-3-4786,-9-6 1330</inkml:trace>
</inkml:ink>
</file>

<file path=ppt/ink/ink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7:45.438"/>
    </inkml:context>
    <inkml:brush xml:id="br0">
      <inkml:brushProperty name="width" value="0.025" units="cm"/>
      <inkml:brushProperty name="height" value="0.025" units="cm"/>
    </inkml:brush>
  </inkml:definitions>
  <inkml:trace contextRef="#ctx0" brushRef="#br0">136 0 18546,'0'0'7238,"-5"9"-6714,-10 18-235,2-1 1,1 2 0,-12 38-1,-22 103 386,26-89 657,24-116-939,-1-53-1,-2 79-387,-1 7-3,1 0 0,-1 0 0,0-1 1,0 1-1,0 0 0,0 0 1,0 0-1,-1-1 0,1 1 0,-1 0 1,-2-5-1,0 48-504,3-36 505,1-1 0,-1 0 0,1 1 0,-1-1 0,1 0 0,0 0 0,0 0 0,1 0 0,-1 0 0,1 0 0,-1 0 0,1 0 0,0-1 0,0 1 0,0-1 0,0 1 0,1-1 0,-1 0 0,1 0 0,-1 0 0,1 0 0,0 0 0,0 0 0,0-1 0,0 0 0,0 1 0,0-1 0,0 0 0,0 0-1,0-1 1,1 1 0,-1-1 0,0 0 0,1 1 0,-1-1 0,0-1 0,0 1 0,1 0 0,-1-1 0,0 0 0,0 0 0,0 0 0,0 0 0,0 0 0,0-1 0,0 1 0,0-1 0,0 0 0,0 1 0,-1-1 0,5-5 0,4-4 24,0-1 1,-2-1-1,1 1 1,-2-2-1,1 1 1,9-23-1,-18 35-64,-11 30-401,-2-10 649,18-28 264,17-39 334,-50 61-905,21-9 139,0 1 0,1 0 0,-1 1 0,1-1 0,1 1 0,-1 0 0,1 1 1,-8 11-1,10-14-36,1 0 1,0 0 0,0 0 0,0 0 0,1 0-1,-1 1 1,1-1 0,0 0 0,0 1 0,1-1 0,-1 1-1,1-1 1,0 1 0,0-1 0,1 1 0,-1-1-1,3 7 1,-2-9-1,0-1-1,0 1 1,0-1 0,0 1-1,1-1 1,-1 0 0,0 1-1,1-1 1,-1 0-1,1 0 1,0 0 0,-1 0-1,1-1 1,0 1 0,-1 0-1,1-1 1,0 1-1,0-1 1,0 0 0,0 1-1,-1-1 1,1 0 0,0 0-1,0 0 1,0 0-1,0-1 1,0 1 0,-1 0-1,4-2 1,2 1 23,0 0 1,0-1-1,0 0 0,0 0 1,0-1-1,9-4 0,-4-2-16,-1 0 0,0-1 0,-1 0 1,0 0-1,0-1 0,-1-1 0,-1 1 0,0-2 0,0 1 0,8-20 0,-14 26-14,-6 17-10,-1 1 0,0-2 0,-1 1 0,-11 16 0,12-20 4,0 0 0,1 0 0,-1 1 0,1 0 0,1 0 0,0 0 0,0 0 0,0 0 0,1 0-1,0 1 1,-1 12 0,3-21 9,0 1-1,0-1 0,0 1 1,0-1-1,0 1 0,0-1 1,1 0-1,-1 1 0,0-1 1,0 1-1,0-1 1,0 0-1,1 1 0,-1-1 1,0 1-1,0-1 0,1 0 1,-1 1-1,0-1 0,0 0 1,1 1-1,-1-1 0,0 0 1,1 0-1,-1 1 1,1-1-1,-1 0 0,0 0 1,1 0-1,-1 0 0,1 1 1,-1-1-1,1 0 0,20-2 179,17-16 119,-27 9-283,0 0 1,0-1 0,-1 0-1,-1 0 1,0-1 0,0-1-1,-1 1 1,0-1-1,9-22 1,-34 63-286,-11 19-710,27-45 880,-1 0 0,1 0 0,0 0 0,0 0 0,1 0 0,-1 1 0,1-1 0,0 0-1,-1 0 1,1 1 0,1-1 0,-1 0 0,0 1 0,2 3 0,-1-6-494,-1 0 0,1 0 1,0 0-1,0 0 1,-1 0-1,1 0 0,0 0 1,0 0-1,0 0 0,0 0 1,1-1-1,-1 1 1,0 0-1,0-1 0,0 1 1,0-1-1,1 1 0,-1-1 1,0 0-1,1 0 0,-1 1 1,3-1-1,7 0-10181</inkml:trace>
</inkml:ink>
</file>

<file path=ppt/ink/ink7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4:26.831"/>
    </inkml:context>
    <inkml:brush xml:id="br0">
      <inkml:brushProperty name="width" value="0.025" units="cm"/>
      <inkml:brushProperty name="height" value="0.025" units="cm"/>
    </inkml:brush>
  </inkml:definitions>
  <inkml:trace contextRef="#ctx0" brushRef="#br0">0 26 18866,'0'0'8456,"66"-4"-7880,-28 0-447,-1 2-162,2-1-1280,2 0-1922,-9 0-1057,-7-4-3235</inkml:trace>
</inkml:ink>
</file>

<file path=ppt/ink/ink7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4:27.205"/>
    </inkml:context>
    <inkml:brush xml:id="br0">
      <inkml:brushProperty name="width" value="0.025" units="cm"/>
      <inkml:brushProperty name="height" value="0.025" units="cm"/>
    </inkml:brush>
  </inkml:definitions>
  <inkml:trace contextRef="#ctx0" brushRef="#br0">232 5 16239,'0'0'6193,"-10"-2"-3673,5 1-2412,0 0 0,0 1 0,0 0 1,0 0-1,0 0 0,0 0 1,0 1-1,0 0 0,0 0 1,0 0-1,0 1 0,0-1 0,0 1 1,1 1-1,-1-1 0,1 0 1,-1 1-1,1 0 0,0 0 0,-6 6 1,-2 1 47,-1 0-8,0 1 0,0 0 0,2 0 0,-1 2 0,1-1 0,1 1 0,-8 15 0,17-27-149,1 0 0,0-1 0,-1 1 0,1 0 1,0 0-1,0 0 0,0 0 0,0 0 1,0 0-1,0 0 0,0 0 0,0 0 0,1 0 1,-1 0-1,0 0 0,1 0 0,-1 0 0,0 0 1,1 0-1,-1 0 0,1 0 0,-1 0 0,1-1 1,0 1-1,-1 0 0,1 0 0,0-1 0,0 1 1,-1 0-1,1-1 0,0 1 0,0-1 0,0 1 1,0-1-1,0 0 0,0 1 0,0-1 0,0 0 1,0 1-1,0-1 0,0 0 0,1 0 0,59 11 87,-38-8-73,-16-1-14,0-1 0,0 2 1,0-1-1,0 1 1,0 0-1,-1 0 0,8 6 1,-13-9 17,0 1 1,1 0 0,-1 0 0,0 0-1,0 0 1,0 0 0,0 0-1,0 0 1,0 1 0,-1-1-1,1 0 1,0 0 0,-1 1 0,1-1-1,-1 0 1,1 1 0,-1-1-1,1 1 1,-1-1 0,0 1 0,0-1-1,0 1 1,0-1 0,0 0-1,0 1 1,0-1 0,0 1 0,-1-1-1,1 1 1,-1-1 0,1 0-1,-1 1 1,1-1 0,-1 0-1,0 1 1,1-1 0,-1 0 0,0 0-1,0 0 1,0 1 0,0-1-1,0 0 1,-2 1 0,-4 4 192,-1 0 0,0-1 0,0 1 1,0-1-1,-1-1 0,0 0 0,0 0 0,0-1 1,0 0-1,0 0 0,-1-1 0,1 0 0,-1-1 1,0 0-1,-16-1 0,26 0-227,0 0-1,-1 0 1,1 0 0,0 0 0,0 0-1,0 0 1,0 0 0,-1 0 0,1-1-1,0 1 1,0 0 0,0 0 0,0 0-1,0 0 1,0 0 0,0-1-1,-1 1 1,1 0 0,0 0 0,0 0-1,0 0 1,0-1 0,0 1 0,0 0-1,0 0 1,0 0 0,0 0-1,0-1 1,0 1 0,0 0 0,0 0-1,0 0 1,0 0 0,0-1 0,0 1-1,0 0 1,0 0 0,0 0 0,0 0-1,1-1 1,-1 1 0,0 0-1,0 0 1,0 0 0,0 0 0,0 0-1,0-1 1,0 1 0,1 0 0,-1 0-1,0 0 1,0 0 0,0 0-1,0 0 1,1 0 0,-1 0 0,0 0-1,0 0 1,0-1 0,0 1 0,1 0-1,-1 0 1,0 0 0,0 0 0,0 0-1,0 0 1,1 0 0,-1 0 0,13-10-4459,-12 10 3881,21-17-7941</inkml:trace>
</inkml:ink>
</file>

<file path=ppt/ink/ink7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4:28.361"/>
    </inkml:context>
    <inkml:brush xml:id="br0">
      <inkml:brushProperty name="width" value="0.025" units="cm"/>
      <inkml:brushProperty name="height" value="0.025" units="cm"/>
    </inkml:brush>
  </inkml:definitions>
  <inkml:trace contextRef="#ctx0" brushRef="#br0">1 2 12876,'0'0'12652,"50"3"-11563,-8-6-640,4 1-353,4 2 0,1 0-96,-6 0-897,-4 5-1633,-13 0-2211,-8-2-3651</inkml:trace>
</inkml:ink>
</file>

<file path=ppt/ink/ink7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4:28.733"/>
    </inkml:context>
    <inkml:brush xml:id="br0">
      <inkml:brushProperty name="width" value="0.025" units="cm"/>
      <inkml:brushProperty name="height" value="0.025" units="cm"/>
    </inkml:brush>
  </inkml:definitions>
  <inkml:trace contextRef="#ctx0" brushRef="#br0">1 8 17232,'0'0'6759,"70"6"-6055,-22-6-543,10-5-354,-2 0-2241,-2 4-1346,-5-1-2914</inkml:trace>
</inkml:ink>
</file>

<file path=ppt/ink/ink7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4:29.076"/>
    </inkml:context>
    <inkml:brush xml:id="br0">
      <inkml:brushProperty name="width" value="0.025" units="cm"/>
      <inkml:brushProperty name="height" value="0.025" units="cm"/>
    </inkml:brush>
  </inkml:definitions>
  <inkml:trace contextRef="#ctx0" brushRef="#br0">0 8 15919,'0'0'8130,"9"-1"-7596,19-2-402,-1 0 0,0 2-1,1 1 1,-1 1 0,37 7-1,-63-8-129,1 0 0,-1 0 0,0 0 0,0 1 0,0-1 0,1 0 0,-1 1 0,0-1 0,0 0 0,0 1 0,0 0 0,0-1 0,0 1 0,0-1 0,0 1 0,0 0 0,0 0 0,-1 0 0,1 0 0,0-1 0,0 1 0,-1 0 0,1 0 0,0 0 0,-1 0 0,1 1-1,-1-1 1,0 0 0,1 0 0,-1 0 0,0 0 0,1 0 0,-1 1 0,0-1 0,0 0 0,0 0 0,0 0 0,0 1 0,-1-1 0,1 0 0,0 0 0,0 0 0,-1 0 0,1 0 0,-1 0 0,1 1 0,-1-1 0,1 0 0,-1 0 0,0 0 0,1 0 0,-3 1 0,-3 6 34,-1-1 1,1 0 0,-2 0 0,-14 11 0,-26 14 172,34-24 26,0 1 0,1 0-1,1 1 1,-1 0 0,2 1-1,-17 18 1,27-28-226,0 0-1,0-1 1,1 1 0,-1 0 0,0-1-1,1 1 1,-1 0 0,1 0-1,-1 0 1,1-1 0,-1 1-1,1 0 1,-1 0 0,1 0-1,0 0 1,0 0 0,-1 0 0,1 0-1,0 0 1,0 0 0,0 0-1,0 0 1,0 0 0,0 0-1,0 0 1,1 0 0,-1 0-1,0-1 1,0 1 0,1 0 0,-1 0-1,1 0 1,-1 0 0,1 0-1,-1 0 1,1-1 0,-1 1-1,1 0 1,0 0 0,-1-1 0,1 1-1,0 0 1,0-1 0,-1 1-1,1-1 1,0 1 0,0-1-1,0 0 1,0 1 0,0-1-1,0 0 1,0 1 0,0-1 0,1 0-1,8 2-57,-1-1-1,1 0 1,0-1-1,14-1 1,-11 1-129,-13 0 169,88-3-4137,-31-9-2285,-12-4-3311</inkml:trace>
</inkml:ink>
</file>

<file path=ppt/ink/ink7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4:29.432"/>
    </inkml:context>
    <inkml:brush xml:id="br0">
      <inkml:brushProperty name="width" value="0.025" units="cm"/>
      <inkml:brushProperty name="height" value="0.025" units="cm"/>
    </inkml:brush>
  </inkml:definitions>
  <inkml:trace contextRef="#ctx0" brushRef="#br0">178 1 17136,'0'0'5894,"-49"50"-4901,40-23-545,3 0-224,6 1-128,0-4-31,0-4-33,9-4 0,0-5-64,2-4-993,-4-5-1698,-4-2-1889</inkml:trace>
  <inkml:trace contextRef="#ctx0" brushRef="#br0" timeOffset="1">1 122 11755,'0'0'13036,"61"0"-12075,-24 0-576,4 0-321,-1 0-64,1 0-1217,-5 0-1986,-7 0-2307,-8-3-6629</inkml:trace>
</inkml:ink>
</file>

<file path=ppt/ink/ink7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4:30.133"/>
    </inkml:context>
    <inkml:brush xml:id="br0">
      <inkml:brushProperty name="width" value="0.025" units="cm"/>
      <inkml:brushProperty name="height" value="0.025" units="cm"/>
    </inkml:brush>
  </inkml:definitions>
  <inkml:trace contextRef="#ctx0" brushRef="#br0">82 0 15214,'0'0'10949,"-6"13"-10158,-9 17-524,-25 50 549,36-71-594,1 0 1,-1 0 0,2 0 0,-1 1-1,2-1 1,-3 20 0,5-27-198,-1 0 0,0 1 0,1-1 0,-1 0 0,1 0 0,0 0 0,0 0 0,0 0 0,0 0 0,0 0 0,0 0 0,1 0 0,-1-1 0,1 1 0,-1 0 0,1-1 0,-1 1 1,1-1-1,0 0 0,0 1 0,0-1 0,0 0 0,0 0 0,0 0 0,0-1 0,0 1 0,0 0 0,0-1 0,1 1 0,-1-1 0,4 0 0,10 2-115,-1 0-1,1-2 1,22-1 0,-24 0-233,27-5-1401,-35 4 623,1 0-1,-1 0 0,0-1 0,0 0 1,0 0-1,11-8 0,-14 8 493,1 0 0,-1-1 0,1 1 0,-1-1 0,0 1 0,0-1 0,0 0 0,-1 0 0,0 0 0,3-6 0,-4 6 620,1 0 0,-1-1 0,0 1 0,0-1 1,0 0-1,0-8 0,-1 13 166,0-1 0,0 1 1,0 0-1,0-1 1,0 1-1,0 0 0,0 0 1,0-1-1,0 1 1,0 0-1,0-1 1,0 1-1,0 0 0,0 0 1,-1-1-1,1 1 1,0 0-1,0 0 0,0-1 1,0 1-1,0 0 1,-1 0-1,1-1 1,0 1-1,0 0 0,0 0 1,-1 0-1,1-1 1,0 1-1,0 0 0,-1 0 1,1 0-1,0 0 1,0 0-1,-1-1 1,1 1-1,-12 6 2982,-7 15-508,14-13-2098,1 1 1,0-1-1,1 1 1,0 0-1,0 1 1,1-1-1,-2 14 1,4-20-611,0 0 1,0 0-1,0 0 0,0 0 1,0 0-1,1 1 0,0-1 1,-1 0-1,1 0 0,0 0 1,3 4-1,-3-5-330,0-1 0,1 1 1,-1 0-1,1 0 0,-1-1 0,1 1 1,0-1-1,-1 1 0,1-1 0,0 0 1,0 0-1,0 0 0,0 0 0,0 0 1,0 0-1,0 0 0,5 0 0,15 1-10193</inkml:trace>
</inkml:ink>
</file>

<file path=ppt/ink/ink7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4:30.757"/>
    </inkml:context>
    <inkml:brush xml:id="br0">
      <inkml:brushProperty name="width" value="0.025" units="cm"/>
      <inkml:brushProperty name="height" value="0.025" units="cm"/>
    </inkml:brush>
  </inkml:definitions>
  <inkml:trace contextRef="#ctx0" brushRef="#br0">10 0 19378,'0'0'7816,"-7"61"-7240,4-34-416,3 1-128,0-3-32,0-3-352,6 2-833,-1-6-705,-1-1-993,-4-3-1409,0-5-2498</inkml:trace>
</inkml:ink>
</file>

<file path=ppt/ink/ink7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4:31.193"/>
    </inkml:context>
    <inkml:brush xml:id="br0">
      <inkml:brushProperty name="width" value="0.025" units="cm"/>
      <inkml:brushProperty name="height" value="0.025" units="cm"/>
    </inkml:brush>
  </inkml:definitions>
  <inkml:trace contextRef="#ctx0" brushRef="#br0">0 21 12876,'0'0'13165,"53"-16"-12140,-17 12-609,2 3-384,4 1-256,-2 0-1762,-4 0-1858,-2 0-2338</inkml:trace>
</inkml:ink>
</file>

<file path=ppt/ink/ink7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4:31.641"/>
    </inkml:context>
    <inkml:brush xml:id="br0">
      <inkml:brushProperty name="width" value="0.025" units="cm"/>
      <inkml:brushProperty name="height" value="0.025" units="cm"/>
    </inkml:brush>
  </inkml:definitions>
  <inkml:trace contextRef="#ctx0" brushRef="#br0">220 0 11499,'0'0'14510,"-63"64"-13293,36-33-609,-4 1-480,3-1-96,4-3 1,5-6-514,7-8-1377,4-5-1088,4-9-1250</inkml:trace>
  <inkml:trace contextRef="#ctx0" brushRef="#br0" timeOffset="1">1 49 3171,'0'0'20083,"27"63"-19795,3-43-192,6-1 0,6-2-96,-1-3-2274,2-6-2754,-3-3-7721</inkml:trace>
</inkml:ink>
</file>

<file path=ppt/ink/ink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7:45.960"/>
    </inkml:context>
    <inkml:brush xml:id="br0">
      <inkml:brushProperty name="width" value="0.025" units="cm"/>
      <inkml:brushProperty name="height" value="0.025" units="cm"/>
    </inkml:brush>
  </inkml:definitions>
  <inkml:trace contextRef="#ctx0" brushRef="#br0">34 54 3395,'0'0'1817,"-20"2"10283,20-2-11901,-1 0 0,0 0 1,0 1-1,1-1 0,-1 0 1,0 1-1,1-1 0,-1 1 1,0-1-1,1 1 0,-1-1 1,1 1-1,-1-1 0,1 1 0,-1-1 1,1 1-1,-1 0 0,1-1 1,-1 1-1,1 0 0,0 0 1,0-1-1,-1 1 0,1 0 1,0 0-1,0-1 0,0 1 1,0 0-1,0 0 0,0-1 1,0 1-1,0 1 0,1-1-67,-1 0 0,1 0 0,0 0 0,0 0 0,0 0 0,0 0 0,0-1 0,0 1 0,0 0 0,0-1 0,0 1 0,0-1 0,0 1-1,0-1 1,0 1 0,1-1 0,-1 0 0,0 0 0,0 0 0,0 1 0,1-1 0,-1 0 0,0 0 0,0-1 0,3 1 0,34-3 1696,-34 2-1692,1-1 0,-1 0 0,-1 0 1,1-1-1,0 1 0,0-1 0,-1 0 1,0 0-1,1 0 0,-1 0 0,-1 0 1,1-1-1,0 1 0,-1-1 0,1 0 1,-1 0-1,0 0 0,-1 0 0,1 0 0,-1 0 1,1-1-1,0-4 0,-2 9-137,0 0 0,0-1-1,0 1 1,0 0 0,0 0-1,0 0 1,-1-1 0,1 1 0,0 0-1,0 0 1,0 0 0,0-1-1,0 1 1,0 0 0,0 0 0,0 0-1,-1-1 1,1 1 0,0 0-1,0 0 1,0 0 0,0 0 0,-1 0-1,1-1 1,0 1 0,0 0-1,0 0 1,-1 0 0,1 0 0,0 0-1,0 0 1,0 0 0,-1 0-1,1 0 1,0 0 0,0 0 0,-1 0-1,1 0 1,0 0 0,0 0-1,-1 0 1,1 0 0,0 0-1,0 0 1,0 0 0,-1 0 0,1 0-1,0 0 1,0 0 0,0 0-1,-1 1 1,1-1 0,0 0 0,0 0-1,0 0 1,0 0 0,-1 1-1,1-1 1,0 0 0,0 0 0,-11 8-172,4-2 163,1 0 0,0 1 1,1-1-1,-1 1 0,1 0 0,0 1 0,1-1 0,0 1 0,0 0 0,1 0 0,0 0 0,0 0 0,-3 18 1,7-26 4,-1 1 1,1 0 0,-1 0-1,1-1 1,0 1 0,-1 0 0,1-1-1,0 1 1,-1 0 0,1-1 0,0 1-1,0-1 1,0 0 0,0 1 0,-1-1-1,1 1 1,0-1 0,0 0 0,0 0-1,0 0 1,0 1 0,0-1 0,0 0-1,1 0 1,34 3 65,-24-2-133,-10 0 64,1-1-1,0 1 1,0-1-1,0 1 1,1-1 0,-1 0-1,0-1 1,0 1-1,0 0 1,0-1-1,0 0 1,-1 1 0,1-1-1,0-1 1,0 1-1,4-2 1,-3-1 84,0-1-1,-1 1 1,1 0 0,-1-1 0,0 0 0,0 0 0,-1 0-1,3-7 1,2-4-620,-6 13 577,1 0 0,-1-1 0,1 1 0,-1 0 0,1 0 0,0 0 0,0 0 0,0 1 0,0-1 1,4-2-1,6-1-3770,5 4-4186,1 2-314</inkml:trace>
</inkml:ink>
</file>

<file path=ppt/ink/ink7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4:32.310"/>
    </inkml:context>
    <inkml:brush xml:id="br0">
      <inkml:brushProperty name="width" value="0.025" units="cm"/>
      <inkml:brushProperty name="height" value="0.025" units="cm"/>
    </inkml:brush>
  </inkml:definitions>
  <inkml:trace contextRef="#ctx0" brushRef="#br0">1 0 17136,'0'0'6278,"78"10"-5253,-31-6-448,5 0-289,7-2-192,-1-2-64,-4 0-641,-14 0-1633,-16 0-1922,-19 0-5156</inkml:trace>
</inkml:ink>
</file>

<file path=ppt/ink/ink7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4:32.669"/>
    </inkml:context>
    <inkml:brush xml:id="br0">
      <inkml:brushProperty name="width" value="0.025" units="cm"/>
      <inkml:brushProperty name="height" value="0.025" units="cm"/>
    </inkml:brush>
  </inkml:definitions>
  <inkml:trace contextRef="#ctx0" brushRef="#br0">1 65 13485,'0'0'5733,"71"6"-4516,-18-14-192,8-1-576,8-4-385,3 0-1185,-3 1-3428,-2-3-6597</inkml:trace>
</inkml:ink>
</file>

<file path=ppt/ink/ink7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4:33.040"/>
    </inkml:context>
    <inkml:brush xml:id="br0">
      <inkml:brushProperty name="width" value="0.025" units="cm"/>
      <inkml:brushProperty name="height" value="0.025" units="cm"/>
    </inkml:brush>
  </inkml:definitions>
  <inkml:trace contextRef="#ctx0" brushRef="#br0">359 3 18193,'-15'-1'2573,"-4"0"-2129,-1 0 1,1 1-1,0 1 0,0 1 0,0 1 0,0 0 0,1 2 1,-1 0-1,-31 13 0,40-12-314,0 1 0,0 0 1,0 1-1,1 0 0,0 0 1,1 1-1,0 0 0,0 1 0,1 0 1,-10 17-1,15-23-88,0-1-1,0 1 1,0 0-1,0 0 1,1 0-1,-1 0 1,1 0-1,0 0 1,0 1-1,1-1 1,-1 0-1,1 0 1,0 1 0,0-1-1,1 0 1,-1 0-1,1 1 1,0-1-1,0 0 1,0 0-1,0 0 1,1 0-1,0 0 1,0 0-1,0-1 1,0 1-1,0 0 1,1-1 0,0 0-1,0 1 1,0-1-1,0 0 1,5 3-1,4 1 25,0-1-1,1 0 1,0-1-1,1 0 1,-1-1-1,1-1 1,0 0-1,-1-1 1,1 0-1,0-1 1,1-1-1,-1 0 1,0-1-1,21-4 0,-32 5 15,0-1-1,0 0 0,0 0 1,0 0-1,0-1 0,-1 1 1,1-1-1,0 0 0,-1 1 1,0-1-1,1 0 0,-1 0 1,0-1-1,0 1 0,0 0 1,0-1-1,0 1 0,-1-1 1,1 0-1,-1 1 0,1-1 1,1-5-1,-3 6-35,0 0 1,1 0-1,-1 0 0,0 0 1,0 0-1,0 0 0,0 0 0,-1 1 1,1-1-1,0 0 0,-1 0 1,1 0-1,-1 0 0,0 0 1,0 1-1,0-1 0,0 0 1,0 1-1,0-1 0,0 1 1,0-1-1,0 1 0,-1-1 1,1 1-1,-1 0 0,1 0 1,-1 0-1,1-1 0,-1 2 1,0-1-1,1 0 0,-1 0 1,0 0-1,0 1 0,0-1 1,-2 0-1,-10-2-68,0 0-1,0 1 1,-25-1-1,36 3-166,0-1 0,0 1 0,0 0 0,0 0 0,0 0 0,0 1 0,0-1 0,0 1 0,0-1 0,0 1 0,0 0 0,0 0 0,1 1 0,-1-1 0,0 0 0,1 1 0,-1 0 0,1 0 0,-1 0 0,1 0 0,0 0 0,0 0 0,-3 4 0,4-5-117,1 0 0,0 0 0,-1 0 0,1 0 0,0 0 0,0 0 0,0 0 0,0 0 0,0 0 0,0 1 1,0-1-1,0 0 0,0 0 0,1 0 0,-1 0 0,0 0 0,1 0 0,-1 0 0,0 0 0,1 0 0,0 0 0,-1 0 0,1 0 0,-1-1 0,1 1 0,0 0 0,0 0 0,-1 0 0,1-1 0,0 1 0,0 0 0,0-1 0,0 1 0,0-1 0,0 1 0,0-1 0,0 0 0,2 1 0,21 5-5762</inkml:trace>
</inkml:ink>
</file>

<file path=ppt/ink/ink7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4:33.397"/>
    </inkml:context>
    <inkml:brush xml:id="br0">
      <inkml:brushProperty name="width" value="0.025" units="cm"/>
      <inkml:brushProperty name="height" value="0.025" units="cm"/>
    </inkml:brush>
  </inkml:definitions>
  <inkml:trace contextRef="#ctx0" brushRef="#br0">215 1 18481,'0'0'10923,"-20"55"-10635,20-28-192,0 3-64,0-2-32,7-2-32,4-2-1025,0-5-1858,-1-8-1665,-3-5-2178</inkml:trace>
  <inkml:trace contextRef="#ctx0" brushRef="#br0" timeOffset="1">1 125 16015,'0'0'7623,"53"-13"-6950,-15 10-513,8-1-128,4 3-32,4-3-1409,-4 0-1602,-1-3-4004</inkml:trace>
</inkml:ink>
</file>

<file path=ppt/ink/ink7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4:33.770"/>
    </inkml:context>
    <inkml:brush xml:id="br0">
      <inkml:brushProperty name="width" value="0.025" units="cm"/>
      <inkml:brushProperty name="height" value="0.025" units="cm"/>
    </inkml:brush>
  </inkml:definitions>
  <inkml:trace contextRef="#ctx0" brushRef="#br0">272 1 3876,'0'0'22581,"-45"50"-21460,22-22-544,-4 3-257,-2-1 32,5-6-31,1 2-161,4-8-128,7-8-897,9-9-2082,3-16-13548</inkml:trace>
  <inkml:trace contextRef="#ctx0" brushRef="#br0" timeOffset="1">1 2 18674,'0'0'7783,"27"54"-6021,6-35-673,5 2-641,2 3-384,2 2-256,-1 0-1474,-8-3-2209,-6-4-6855</inkml:trace>
</inkml:ink>
</file>

<file path=ppt/ink/ink7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7:16.605"/>
    </inkml:context>
    <inkml:brush xml:id="br0">
      <inkml:brushProperty name="width" value="0.025" units="cm"/>
      <inkml:brushProperty name="height" value="0.025" units="cm"/>
    </inkml:brush>
  </inkml:definitions>
  <inkml:trace contextRef="#ctx0" brushRef="#br0">8 1 25977,'0'0'1025,"-8"63"-257,8-26-383,0 6-321,5-2-64,3-3-705,2-3-384,-4-7 192,-4-3-865,-2-9-1088,0-8-1154,-10-8-3907</inkml:trace>
</inkml:ink>
</file>

<file path=ppt/ink/ink7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7:16.964"/>
    </inkml:context>
    <inkml:brush xml:id="br0">
      <inkml:brushProperty name="width" value="0.025" units="cm"/>
      <inkml:brushProperty name="height" value="0.025" units="cm"/>
    </inkml:brush>
  </inkml:definitions>
  <inkml:trace contextRef="#ctx0" brushRef="#br0">0 73 20339,'0'0'6470,"82"-25"-5124,-34 25-129,10-2-609,5 0-512,4-1-64,-4 0-448,-4-2-897,-7 0-1121,-8-4-1474,-16 0-1313,-15 0-4708</inkml:trace>
</inkml:ink>
</file>

<file path=ppt/ink/ink7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7:17.354"/>
    </inkml:context>
    <inkml:brush xml:id="br0">
      <inkml:brushProperty name="width" value="0.025" units="cm"/>
      <inkml:brushProperty name="height" value="0.025" units="cm"/>
    </inkml:brush>
  </inkml:definitions>
  <inkml:trace contextRef="#ctx0" brushRef="#br0">1 99 22453,'0'0'2338,"77"-4"-320,-32-6-1185,10-3-160,2 0-513,-1 0-96,0 3-1217,-5-1-2467,-10 0-1825,-8-3-5861</inkml:trace>
</inkml:ink>
</file>

<file path=ppt/ink/ink7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7:18.194"/>
    </inkml:context>
    <inkml:brush xml:id="br0">
      <inkml:brushProperty name="width" value="0.025" units="cm"/>
      <inkml:brushProperty name="height" value="0.025" units="cm"/>
    </inkml:brush>
  </inkml:definitions>
  <inkml:trace contextRef="#ctx0" brushRef="#br0">5 36 17745,'0'8'2402,"-5"119"5384,7-36-6214,-2-90-1564,0 1 0,0-1 0,0 1 0,1-1 0,-1 1 0,0-1 0,1 0 0,-1 1 0,1-1 1,-1 1-1,1-1 0,0 0 0,0 1 0,0-1 0,0 0 0,-1 0 0,2 0 0,-1 0 0,0 0 0,0 0 0,0 0 0,2 1 0,-2-1 4,0-1 0,0 0-1,0 0 1,0 0 0,-1 0 0,1 0 0,0 0 0,0 0-1,0 0 1,0 0 0,0-1 0,-1 1 0,1 0-1,0 0 1,0-1 0,0 1 0,-1-1 0,1 1 0,0 0-1,-1-1 1,1 1 0,0-1 0,-1 0 0,1 1 0,-1-1-1,1 0 1,0 1 0,-1-1 0,0 0 0,1 1 0,-1-1-1,1 0 1,-1 0 0,0 0 0,0 1 0,1-1 0,-1 0-1,0-2 1,5-16 50,-1-2 0,0 1 0,-2 0-1,0-1 1,-1 1 0,-3-27 0,2 48-50,0-1 1,-1 0-1,1 0 1,0 1-1,0-1 1,0 0-1,-1 0 1,1 0-1,0 1 1,0-1-1,-1 0 1,1 0-1,0 0 1,0 0-1,-1 0 1,1 1-1,0-1 1,-1 0-1,1 0 1,0 0-1,0 0 1,-1 0-1,1 0 1,0 0-1,-1 0 1,1 0 0,0 0-1,-1 0 1,1 0-1,0 0 1,0 0-1,-1-1 1,1 1-1,0 0 1,-1 0-1,1 0 1,0 0-1,0 0 1,-1-1-1,1 1 1,0 0-1,0 0 1,0 0-1,-1-1 1,1 1-1,0 0 1,0 0-1,0-1 1,0 1-1,-1 0 1,1-1-1,0 1 1,0 0-1,0 0 1,0-1-1,0 1 1,0 0-1,0-1 1,0 1 0,0 0-1,0-1 1,0 1-1,0 0 1,0-1-1,0 2-22,-1-1 0,1 1 0,0-1 0,-1 1 0,1-1 0,0 1 0,0-1 0,-1 1 0,1 0 0,0-1 0,0 1 0,0 0 0,0-1 0,0 1 0,0-1 0,0 1 0,0 0 0,0-1 0,0 1 1,0 0-1,0-1 0,0 1 0,1-1 0,-1 1 0,0 0 0,0-1 0,1 1 0,-1-1 0,1 1 0,-1-1 0,0 1 0,1-1 0,-1 1 0,1-1 0,-1 1 0,1-1 0,-1 0 0,1 1 0,-1-1 0,1 0 0,-1 1 0,2-1 0,2 2-261,0-1-1,1 0 1,-1 0-1,0 0 1,1 0-1,-1-1 1,6 0-1,-2 0-783,0-1-1,0 0 1,0-1 0,0 0-1,0 0 1,11-5 0,-9 3-30,0-1 0,-1 0 1,0 0-1,13-11 1,7-13 2405,-34 42 5504,-1 11-5159,5-23-1665,1 0 0,0 1 0,-1-1 0,1 0 0,0 0 0,-1 0 0,1 0 0,0 1 1,0-1-1,0 0 0,0 0 0,0 0 0,1 0 0,-1 1 0,0-1 0,0 0 0,1 0 0,-1 0 0,1 0 0,-1 0 1,1 0-1,-1 0 0,1 0 0,-1 0 0,1 0 0,0 0 0,0 0 0,0 0 0,-1 0 0,1-1 0,2 2 0,6-1 27,-1-1-1,1 0 1,0-1-1,0 0 1,0 0-1,0-1 1,-1 0-1,14-5 1,-16 4 47,0 1 0,0-1 0,0 1 0,0-1 0,-1-1 0,0 1 0,1-1 0,-1 0 0,0-1 0,-1 1 0,1-1 0,5-8 0,-35 31 2493,-4 30-1871,28-45-671,-1 0 1,1 0-1,0 0 1,0 0-1,0 0 1,0 0-1,0 0 1,1 0-1,-1 0 1,1 0-1,0 0 1,0 0-1,0 1 1,0-1-1,1 4 1,0-6-26,0-1 1,0 1 0,0 0 0,0-1-1,0 1 1,0 0 0,0-1 0,0 1-1,0-1 1,0 0 0,0 1-1,1-1 1,-1 0 0,0 1 0,0-1-1,0 0 1,0 0 0,1 0 0,-1 0-1,0 0 1,2-1 0,26-4 109,-18 1-238,0-1 0,-1-1 0,0 0-1,0 0 1,0-1 0,-1 0 0,0-1 0,0 0-1,14-17 1,-18 19-427,0-1 1,0 0-1,0 0 0,0-1 0,-1 1 0,-1-1 0,1 0 0,3-13 1,-14 37 701,4-10-36,0 0-1,0 0 1,1 0-1,0 1 1,0-1 0,0 1-1,0 8 1,2-14-102,0-1 1,0 1 0,0-1-1,0 0 1,0 1 0,0-1-1,0 1 1,0-1 0,1 0-1,-1 1 1,0-1 0,0 1 0,0-1-1,1 0 1,-1 1 0,0-1-1,0 0 1,1 0 0,-1 1-1,0-1 1,1 0 0,-1 0-1,0 1 1,1-1 0,-1 0-1,0 0 1,1 0 0,-1 1 0,1-1-1,-1 0 1,0 0 0,1 0-1,-1 0 1,1 0 0,-1 0-1,22-3 286,18-12-37,-39 15-243,0-1 0,0 1 0,0-1-1,0 1 1,0 0 0,-1-1 0,1 1 0,0 0-1,0 0 1,0 0 0,0-1 0,0 1 0,0 0-1,0 0 1,0 0 0,0 1 0,0-1 0,0 0-1,0 0 1,0 0 0,-1 1 0,1-1 0,0 1-1,0-1 1,0 0 0,0 1 0,-1-1 0,1 1-1,0 0 1,0-1 0,-1 1 0,1 0 0,0-1-1,-1 1 1,1 0 0,-1 0 0,1-1 0,-1 1-1,1 0 1,-1 0 0,0 0 0,1 0 0,-1 0-1,0 0 1,0 0 0,0 0 0,0-1 0,0 1-1,0 0 1,0 0 0,0 1 0,1 12 296,0 0 1,-1-1 0,-2 16-1,1-4-110,1 9 147,-2 0 0,-1 0-1,-11 52 1,11-74-245,0-1 1,0 0-1,-1 0 1,-1 0 0,0-1-1,0 1 1,-1-1-1,0-1 1,-1 1-1,0-1 1,0 0-1,-1 0 1,0-1 0,-12 9-1,19-16-75,1-1 1,-1 1-1,0 0 1,0-1-1,0 1 0,1 0 1,-1-1-1,0 1 0,0-1 1,0 1-1,0-1 0,0 1 1,0-1-1,0 0 0,0 0 1,0 1-1,0-1 0,0 0 1,0 0-1,0 0 0,0 0 1,0 0-1,0 0 0,0-1 1,-1 1-1,1 0 0,0 0 1,-1-1-1,1-1-20,0 1-1,0 0 1,1-1-1,-1 1 1,0-1-1,1 1 1,-1-1 0,1 1-1,0-1 1,-1 1-1,1-1 1,0 1-1,0-1 1,0 1 0,0-1-1,1-2 1,0-7-39,1 0 1,0 0-1,0 0 0,6-14 1,19-28-550,3 1 0,1 2 1,2 1-1,55-61 0,-17 21 756,-67 83-141,-1 4 15,-1-1-1,0 0 0,0 1 0,0-1 0,0 0 0,-1 0 0,1 0 1,-1 0-1,0 0 0,0 0 0,0 0 0,1-6 0,-2 8-18,-1 1 0,1 0-1,-1-1 1,1 1-1,-1 0 1,1 0 0,-1 0-1,1 0 1,-1-1-1,1 1 1,-1 0 0,1 0-1,-1 0 1,1 0 0,-1 0-1,1 0 1,-1 0-1,1 0 1,-1 1 0,1-1-1,-1 0 1,1 0-1,-1 0 1,1 0 0,-1 1-1,1-1 1,-1 0 0,1 1-1,-1-1 1,0 1-1,-16 7 20,9-2 19,0 0-1,1 1 1,0 0 0,0 0 0,1 0 0,-1 1 0,-6 12 0,10-16-39,0 1 1,1-1-1,-1 1 1,1 0-1,0 0 1,1 0-1,-1 0 0,1 0 1,0 0-1,0 0 1,1 0-1,-1 0 1,1 0-1,0 0 1,2 10-1,-1-13-31,0 0 0,0 0 0,0-1 0,0 1 0,0 0 0,0-1 0,0 1 0,1-1 0,-1 1 0,0-1 0,1 0 0,0 0 0,-1 1 0,1-1 0,0 0 0,-1-1 0,1 1 0,0 0 0,0 0 0,0-1 0,0 1 0,0-1 0,0 1 0,2-1 0,56 3 0,-47-3 0,-2-1-511,0 1 0,1-1 0,-1-1-1,0 0 1,0-1 0,17-6 0,-24 8 220,-1 0-1,1-1 1,-1 0-1,0 1 1,0-1-1,0 0 1,0 0 0,0-1-1,0 1 1,0-1-1,-1 1 1,1-1-1,-1 0 1,0 0 0,0 0-1,0 0 1,0 0-1,0-1 1,-1 1-1,1 0 1,-1-1 0,0 1-1,0-1 1,0-4-1,0-18-8350</inkml:trace>
</inkml:ink>
</file>

<file path=ppt/ink/ink7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7:19.315"/>
    </inkml:context>
    <inkml:brush xml:id="br0">
      <inkml:brushProperty name="width" value="0.025" units="cm"/>
      <inkml:brushProperty name="height" value="0.025" units="cm"/>
    </inkml:brush>
  </inkml:definitions>
  <inkml:trace contextRef="#ctx0" brushRef="#br0">0 1 10634,'0'0'14093</inkml:trace>
</inkml:ink>
</file>

<file path=ppt/ink/ink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7:46.332"/>
    </inkml:context>
    <inkml:brush xml:id="br0">
      <inkml:brushProperty name="width" value="0.025" units="cm"/>
      <inkml:brushProperty name="height" value="0.025" units="cm"/>
    </inkml:brush>
  </inkml:definitions>
  <inkml:trace contextRef="#ctx0" brushRef="#br0">112 0 18930,'0'0'5605,"-7"10"-5092,-8 13 287,2 1-1,0 0 1,2 1 0,0 0 0,-11 44 0,17-50-575,2-11-217,0-1 0,1 1 0,0 0 0,0 0 0,1-1 0,0 1 0,1 0 0,-1 0-1,1 0 1,1 0 0,1 9 0,-1-16-203,0-1 1,-1 1-1,1 0 0,0-1 0,0 1 0,0-1 0,0 1 1,0-1-1,0 1 0,0-1 0,0 0 0,0 0 0,0 1 1,0-1-1,0 0 0,0 0 0,0 0 0,0 0 0,0 0 1,0 0-1,0 0 0,0 0 0,2-1 0,25-6-6505,-9-5 81</inkml:trace>
</inkml:ink>
</file>

<file path=ppt/ink/ink7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7:19.703"/>
    </inkml:context>
    <inkml:brush xml:id="br0">
      <inkml:brushProperty name="width" value="0.025" units="cm"/>
      <inkml:brushProperty name="height" value="0.025" units="cm"/>
    </inkml:brush>
  </inkml:definitions>
  <inkml:trace contextRef="#ctx0" brushRef="#br0">1 1 18642,'0'0'5893,"38"16"-21492</inkml:trace>
</inkml:ink>
</file>

<file path=ppt/ink/ink7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7:20.296"/>
    </inkml:context>
    <inkml:brush xml:id="br0">
      <inkml:brushProperty name="width" value="0.025" units="cm"/>
      <inkml:brushProperty name="height" value="0.025" units="cm"/>
    </inkml:brush>
  </inkml:definitions>
  <inkml:trace contextRef="#ctx0" brushRef="#br0">0 128 13357,'0'0'2002,"1"-12"229,-1 7-1961,0 0-1,0 1 1,0-1 0,1 0-1,0 1 1,0-1 0,0 1-1,1-1 1,-1 1 0,1-1-1,0 1 1,0 0 0,1 0-1,-1 0 1,1 0 0,0 0-1,0 1 1,0-1 0,0 1-1,1 0 1,0 0 0,-1 0-1,1 0 1,0 1 0,0-1-1,0 1 1,1 0 0,-1 1-1,1-1 1,-1 1 0,1-1-1,7 0 1,-10 2-238,0-1 0,-1 1 1,1 0-1,0-1 0,-1 1 0,1 0 0,0 0 0,-1 0 1,1 1-1,0-1 0,-1 0 0,1 1 0,0-1 0,-1 1 1,1-1-1,-1 1 0,1 0 0,-1 0 0,1-1 0,-1 1 1,1 0-1,-1 0 0,0 1 0,0-1 0,1 0 0,-1 0 1,0 1-1,0-1 0,0 0 0,0 1 0,-1-1 0,1 1 1,0-1-1,-1 1 0,2 1 0,-1 5 3,0 0-1,-1-1 0,0 1 1,0 0-1,-1 0 0,-2 14 1,-2 3 22,-2 0-1,-16 42 1,15-49-37,1 1 0,1 0 0,1 0 0,1 0 0,0 0-1,-1 27 1,5-44-11,0-1-1,0 1 0,1-1 1,-1 0-1,0 1 0,1-1 1,-1 1-1,1-1 0,-1 0 1,1 0-1,0 1 0,0-1 1,-1 0-1,1 0 0,0 0 0,0 0 1,0 0-1,0 0 0,0 0 1,0 0-1,1 0 0,-1 0 1,0-1-1,0 1 0,1 0 1,-1-1-1,0 1 0,1-1 1,-1 0-1,0 1 0,1-1 1,-1 0-1,1 0 0,-1 0 1,0 0-1,1 0 0,-1 0 1,3-1-1,5 1 12,0-1-1,-1 0 1,1-1 0,-1 0 0,13-5-1,6-5 13,-1-1-1,-1-1 1,0-1-1,-1-1 1,32-29-1,-23 17-9,-2-2 1,-1-1-1,26-37 0,-52 62-6,1 0 0,-1 0 0,0-1 0,-1 1 0,0-1 0,3-7 0,-6 14-14,0-1 0,0 1 0,0 0-1,0 0 1,0 0 0,0 0 0,0 0 0,0-1-1,0 1 1,0 0 0,0 0 0,0 0 0,0 0 0,0 0-1,0 0 1,0-1 0,-1 1 0,1 0 0,0 0-1,0 0 1,0 0 0,0 0 0,0 0 0,0 0-1,0 0 1,-1 0 0,1 0 0,0 0 0,0 0 0,0-1-1,0 1 1,0 0 0,-1 0 0,1 0 0,0 0-1,0 0 1,0 0 0,0 0 0,0 0 0,-1 0 0,1 1-1,0-1 1,0 0 0,0 0 0,0 0 0,0 0-1,0 0 1,-1 0 0,1 0 0,0 0 0,0 0-1,0 0 1,0 0 0,0 0 0,0 1 0,0-1 0,0 0-1,-1 0 1,1 0 0,0 0 0,0 0 0,0 0-1,0 0 1,0 1 0,0-1 0,-12 9-20,-3 8 66,1 0 0,1 1 0,0 0 0,2 1 0,0 1 0,1 0 0,1 0 0,1 1 0,1 0 0,0 1 0,2-1 0,-4 31 0,9-50-24,0-1 1,0 1-1,-1-1 0,2 1 1,-1 0-1,0-1 0,0 1 1,0-1-1,1 1 0,-1-1 1,0 1-1,1-1 0,0 1 1,-1-1-1,1 1 0,0-1 0,0 1 1,0-1-1,0 0 0,0 0 1,0 1-1,0-1 0,0 0 1,0 0-1,2 1 0,0-1 43,-1 0 0,1-1 0,-1 1 0,1-1 0,-1 1 0,1-1 0,0 0 0,-1 0 0,1 0-1,-1 0 1,1 0 0,0-1 0,-1 1 0,3-2 0,6-1 148,0-1 0,0-1 0,0 1 0,-1-2 0,20-12 0,-14 5-202,-1-1 0,0 0 1,-1-1-1,0 0 0,-2-1 1,1-1-1,9-17 0,-16 23-14,0 0-1,0-1 0,-1 1 1,-1-1-1,0 0 1,-1 0-1,0 0 0,-1 0 1,0 0-1,-1-1 0,0 1 1,-2-23-1,1 34 2,0 1 0,0-1 0,0 1 0,0-1 0,0 1 0,0-1 0,0 0 0,0 1 0,0-1 0,0 1 0,0-1 0,0 1 0,-1-1 0,1 1 0,0-1 0,0 1 0,-1-1 0,1 1 0,0-1 0,-1 1 0,1 0 0,0-1 0,-1 1 0,1-1 0,-1 1 0,1 0 0,-1 0 0,1-1 0,0 1 0,-1 0 0,1 0 0,-1-1 0,0 1 0,1 0 0,-1 0 0,1 0 0,-1 0 0,1 0 0,-1 0 0,1 0 0,-1 0 0,1 0 0,-1 0 0,0 0 0,1 0 0,-1 0 0,1 0 0,-1 0 0,1 1 0,-1-1 0,1 0 0,-1 1 0,-22 20 0,20-15-536,0-1 0,1 1 0,-1 0 0,1 0 0,0 0 0,1 0 0,-1 1 0,1-1 0,1 0 0,-1 1 0,1-1 0,0 1 0,0-1 0,2 8 0,4-9-6024,3-4-2671</inkml:trace>
</inkml:ink>
</file>

<file path=ppt/ink/ink7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7:20.667"/>
    </inkml:context>
    <inkml:brush xml:id="br0">
      <inkml:brushProperty name="width" value="0.025" units="cm"/>
      <inkml:brushProperty name="height" value="0.025" units="cm"/>
    </inkml:brush>
  </inkml:definitions>
  <inkml:trace contextRef="#ctx0" brushRef="#br0">60 0 15407,'0'0'7110,"-25"74"-4035,9-48-993,5-5-801,4-5-832,7-5-385,0-8-352,13-3-1410,6-3-864,3-14-1218,-2-1-2050,-2-3-7750</inkml:trace>
</inkml:ink>
</file>

<file path=ppt/ink/ink7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7:21.038"/>
    </inkml:context>
    <inkml:brush xml:id="br0">
      <inkml:brushProperty name="width" value="0.025" units="cm"/>
      <inkml:brushProperty name="height" value="0.025" units="cm"/>
    </inkml:brush>
  </inkml:definitions>
  <inkml:trace contextRef="#ctx0" brushRef="#br0">0 341 14061,'0'0'8157,"11"6"-7132,-3-1-869,0-1 0,0-1-1,0 0 1,1 0 0,-1 0 0,1-1-1,-1-1 1,1 1 0,0-1-1,0-1 1,-1 1 0,1-2-1,0 1 1,0-1 0,-1 0 0,1-1-1,12-4 1,-5 0 152,0-1 0,0 0 0,18-12 0,-31 17-182,0 0 0,0 0-1,0 0 1,0-1 0,0 1 0,0-1-1,-1 0 1,1 1 0,-1-1 0,0 0-1,0-1 1,0 1 0,0 0-1,0 0 1,-1-1 0,1 1 0,-1-1-1,0 0 1,0 1 0,0-1 0,0-6-1,-2 9-83,1 0 1,-1 1-1,1-1 0,-1 0 0,1 0 0,-1 0 0,1 0 0,-1 0 0,0 1 0,1-1 0,-1 0 0,0 1 0,0-1 0,1 0 0,-1 1 0,0-1 0,0 1 0,0-1 0,0 1 0,0 0 0,0-1 0,0 1 0,0 0 0,0 0 0,0 0 0,0 0 1,0 0-1,0 0 0,0 0 0,0 0 0,0 0 0,0 0 0,0 0 0,0 0 0,-1 1 0,-40 10 179,34-6-171,0 0-1,0 1 1,1-1-1,-1 2 0,2-1 1,-1 1-1,1 0 0,0 0 1,0 1-1,1 0 1,0 0-1,0 0 0,1 1 1,0-1-1,1 1 0,-1 0 1,2 0-1,-1 0 1,-1 15-1,4-22-54,0-1 0,0 1 0,0-1 0,1 0 0,-1 1 0,0-1 0,1 1 0,-1-1 0,1 1 0,-1-1 0,1 0 0,-1 1 0,1-1 0,0 0 0,0 0 0,0 0-1,0 1 1,-1-1 0,2 0 0,-1 0 0,0 0 0,0-1 0,0 1 0,0 0 0,2 1 0,2 0-42,-1 0 0,0-1 0,1 1 0,0-1 0,-1 0 0,1 0 0,0 0 0,5-1 0,-1 1-144,-1-1 1,0 0-1,0-1 0,0 0 1,0 0-1,0-1 0,0 0 0,0 0 1,12-6-1,-17 6-401,0 0 0,-1 0-1,1 0 1,0 0 0,-1-1 0,0 1 0,0-1-1,0 0 1,0 1 0,0-1 0,0 0 0,-1 0-1,1 0 1,1-6 0,1-21-7090</inkml:trace>
  <inkml:trace contextRef="#ctx0" brushRef="#br0" timeOffset="1">108 21 11627,'0'0'13901,"-57"-11"-10698,54 11-2306,18 0-1698,2-1-2274,0-7-4868</inkml:trace>
</inkml:ink>
</file>

<file path=ppt/ink/ink7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7:21.690"/>
    </inkml:context>
    <inkml:brush xml:id="br0">
      <inkml:brushProperty name="width" value="0.025" units="cm"/>
      <inkml:brushProperty name="height" value="0.025" units="cm"/>
    </inkml:brush>
  </inkml:definitions>
  <inkml:trace contextRef="#ctx0" brushRef="#br0">49 0 16496,'0'0'2904,"-1"11"-732,-20 146 2713,10-88-3908,-4 108 0,15-174-978,0 1 0,0-1 0,0 1 0,0-1 0,1 1 1,-1-1-1,1 0 0,0 1 0,0-1 0,0 0 0,1 0 0,-1 0 0,4 6 1,-4-8 0,1-1 0,-1 1 1,0 0-1,1 0 0,-1-1 1,1 1-1,0-1 1,-1 1-1,1-1 0,-1 0 1,1 0-1,0 1 1,-1-1-1,1 0 0,-1 0 1,1-1-1,0 1 0,-1 0 1,1-1-1,-1 1 1,1 0-1,0-1 0,-1 0 1,1 1-1,-1-1 1,0 0-1,1 0 0,-1 0 1,0 0-1,1 0 1,1-2-1,19-15 193,0-2-1,-2 0 1,0-1 0,-1-1 0,25-37-1,-5 8-35,0 1-112,-2 6 13,59-95-1,-114 154-8006,-6 4-565</inkml:trace>
</inkml:ink>
</file>

<file path=ppt/ink/ink7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7:22.049"/>
    </inkml:context>
    <inkml:brush xml:id="br0">
      <inkml:brushProperty name="width" value="0.025" units="cm"/>
      <inkml:brushProperty name="height" value="0.025" units="cm"/>
    </inkml:brush>
  </inkml:definitions>
  <inkml:trace contextRef="#ctx0" brushRef="#br0">1 0 17745,'0'0'6438,"56"57"-5509,-25-49-449,4-3-416,2-3-864,2-2-2532,-3-3-2145,-3-12-4324</inkml:trace>
</inkml:ink>
</file>

<file path=ppt/ink/ink7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7:22.870"/>
    </inkml:context>
    <inkml:brush xml:id="br0">
      <inkml:brushProperty name="width" value="0.025" units="cm"/>
      <inkml:brushProperty name="height" value="0.025" units="cm"/>
    </inkml:brush>
  </inkml:definitions>
  <inkml:trace contextRef="#ctx0" brushRef="#br0">77 214 4356,'0'0'13576,"-9"7"-11276,7-5-2167,-42 39 2039,42-39-2034,0 1 1,0-1-1,0 1 1,0-1-1,0 1 0,1 0 1,0 0-1,-1 0 0,1 0 1,0 0-1,0 0 0,1 0 1,-1 0-1,1 0 1,-1 1-1,1-1 0,0 0 1,0 0-1,0 0 0,1 4 1,0-6-130,0 0 0,0-1 0,0 1 0,-1 0 0,1-1 0,0 1 0,0-1 0,0 0 0,0 1 0,0-1 0,0 0 0,0 0 0,0 1 0,0-1 0,0 0 0,0 0 0,0 0 0,0 0 0,0 0 0,0 0 0,0-1 0,0 1 0,0 0 0,2-1 0,26-7 171,-11 0-42,1-2 0,19-13 0,-28 16-89,1 0 0,0 0 0,0 1 0,1 1 0,-1 0 0,1 0 0,0 1 0,25-4 0,-35 7-45,-1 1 0,1 0 0,-1 0 0,1 0 0,0 0 0,-1 0 1,1 1-1,-1-1 0,1 0 0,-1 1 0,1-1 0,-1 1 0,0-1 1,1 1-1,-1 0 0,1-1 0,-1 1 0,0 0 0,0 0 0,1 0 1,-1 0-1,0 0 0,0 0 0,0 0 0,0 1 0,0-1 0,-1 0 1,1 1-1,0-1 0,0 0 0,-1 1 0,1-1 0,0 3 1,0 5 101,1 0 0,-1 1 0,-1-1 0,-1 19 1,0-22-41,1 1 0,0 0 1,0 0-1,1-1 1,-1 1-1,4 12 1,-3-18-25,0 0 1,-1 0-1,1 1 1,0-1-1,0 0 0,0 0 1,0 0-1,0 0 1,0 0-1,0 0 1,1-1-1,-1 1 1,0 0-1,0-1 1,1 1-1,-1-1 1,1 1-1,-1-1 1,0 1-1,1-1 0,-1 0 1,1 0-1,-1 0 1,0 0-1,1 0 1,-1 0-1,1 0 1,-1 0-1,1 0 1,-1-1-1,0 1 1,1-1-1,-1 1 1,0-1-1,1 1 0,1-2 1,48-28 893,-49 29-924,31-24 120,30-21 49,-58 43-254,0 0 0,1 1 0,-1-1 0,0 1 0,1 0 0,0 0 0,-1 1-1,1 0 1,0 0 0,6-1 0,-11 3 48,0-1-1,0 1 1,-1-1-1,1 1 1,0-1-1,0 1 1,-1 0-1,1-1 1,0 1-1,-1 0 0,1-1 1,-1 1-1,1 0 1,-1 0-1,1 0 1,-1-1-1,1 1 1,-1 0-1,0 0 1,0 0-1,1 0 1,-1 0-1,0 0 1,0 0-1,0 0 1,0 0-1,0 0 0,0 0 1,0 1-1,-1 38 120,1-29-116,-1 18 22,1-29-1,0 1-1,0-1 1,0 0 0,0 1-1,0-1 1,0 0-1,0 0 1,0 1 0,0-1-1,0 0 1,0 0-1,0 1 1,0-1-1,0 0 1,1 0 0,-1 1-1,0-1 1,0 0-1,0 0 1,0 1 0,0-1-1,1 0 1,-1 0-1,0 0 1,0 1-1,0-1 1,1 0 0,-1 0-1,0 0 1,0 0-1,1 0 1,-1 1 0,0-1-1,0 0 1,1 0-1,-1 0 1,0 0-1,0 0 1,1 0 0,-1 0-1,0 0 1,1 0-1,-1 0 1,0 0 0,0 0-1,1 0 1,-1 0-1,0 0 1,0 0-1,1-1 1,-1 1 0,0 0-1,0 0 1,1 0-1,10-6-5,-11 6 7,37-28-1499,-28 20-118,1 0 1,0 1-1,1 0 0,0 0 0,0 1 0,13-4 0,21 2 1627,-43 23 9960,-2-14-9866,-1 0 1,1 0-1,0 0 0,0 0 0,0 0 0,0 0 0,0 0 1,0 0-1,0 0 0,0 0 0,0 0 0,0 0 0,1 0 1,-1 0-1,0 0 0,1 0 0,-1 0 0,1 0 1,-1 0-1,1 0 0,-1 0 0,1 0 0,0 0 0,-1 0 1,2 0-1,8-1-34,0 0 0,0-1 1,0-1-1,0 1 1,0-1-1,0-1 0,0 0 1,0-1-1,14-7 0,-13 6-154,0 1 0,0-1 0,0 2 1,0 0-1,1 0 0,0 1 0,12-1 0,-23 3 84,0 0 0,-1-1 1,1 1-1,0 0 1,0 0-1,0 0 0,0 0 1,0 0-1,0 0 0,0 0 1,0 1-1,-1-1 0,1 0 1,0 0-1,0 1 0,0-1 1,0 0-1,-1 1 0,1-1 1,0 1-1,0-1 1,-1 1-1,1-1 0,0 1 1,-1 0-1,1-1 0,0 1 1,-1 0-1,1-1 0,-1 1 1,1 0-1,-1 0 0,0 0 1,1-1-1,-1 1 0,0 0 1,1 0-1,-1 0 0,0 0 1,0 1-1,0-1 3,1 0-1,-1 1 1,0-1 0,1 1-1,-1-1 1,1 0-1,-1 1 1,1-1 0,0 0-1,-1 0 1,1 1-1,0-1 1,0 0 0,0 0-1,0 0 1,2 1-1,-1-1-1,0 0-1,-1 0 0,1 0 0,0-1 0,0 1 0,0-1 0,0 0 0,0 1 0,0-1 0,0 0 1,0 0-1,-1 0 0,1 0 0,0-1 0,0 1 0,0 0 0,0-1 0,0 1 0,0-1 0,0 0 1,-1 0-1,1 1 0,0-1 0,-1 0 0,1-1 0,1 0 0,45-39-44,-40 33 16,15-13-32,-2-1 0,-1 0 0,0-2 0,-2-1 1,-1 0-1,-1-1 0,-1-1 0,13-33 0,-26 53 6,-5 9 69,-12 22 146,-20 38 128,29-46-62,-1-1 0,2 2 0,0-1-1,1 0 1,1 1 0,0 0 0,2 0 0,0 0 0,2 33 0,0-45-226,0-1 1,0 0-1,1 0 0,-1 1 1,1-1-1,0 0 1,1-1-1,-1 1 0,1 0 1,-1 0-1,1-1 0,0 0 1,0 0-1,1 0 1,-1 0-1,1 0 0,-1 0 1,1-1-1,0 0 1,0 0-1,0 0 0,5 2 1,-8-4-173,-13-8-75,-31-24-603,14 11 797,0-1 1,-49-52 0,77 74 73,0-1 1,1 1-1,-1-1 1,0 1-1,0-1 1,1 1-1,-1-1 1,1 0 0,-1 1-1,0-1 1,1 0-1,0 1 1,-1-1-1,1 0 1,-1 0-1,1 0 1,0 1-1,-1-1 1,1 0-1,0 0 1,0 0-1,0 0 1,0 0-1,0 1 1,0-1 0,0 0-1,0 0 1,0 0-1,0 0 1,0 0-1,0 1 1,1-1-1,-1 0 1,0 0-1,1 0 1,-1 1-1,1-1 1,-1 0-1,1 0 1,-1 1-1,1-1 1,-1 0 0,1 1-1,0-1 1,-1 1-1,1-1 1,0 0-1,-1 1 1,1 0-1,0-1 1,0 1-1,0-1 1,-1 1-1,1 0 1,0 0-1,0 0 1,2-1-1,7-1-2,0 1 0,0 0 0,21 0 0,-21 1 19,45 0-54,-28 1-1017,0-2-1,50-6 1,-75 6 835,-1 1 21,-1 0 0,1 0 0,0 0 0,0 0 1,-1 0-1,1 0 0,0 0 0,0 0 0,-1 0 0,1-1 0,0 1 0,0 0 1,-1-1-1,1 1 0,0 0 0,-1-1 0,1 1 0,-1-1 0,1 1 1,-1-1-1,1 1 0,-1-1 0,1 0 0,-1 1 0,1-1 0,-1 0 0,0 1 1,1-1-1,-1 0 0,0 1 0,1-1 0,-1 0 0,0 0 0,-1-11-5199</inkml:trace>
</inkml:ink>
</file>

<file path=ppt/ink/ink7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7:23.227"/>
    </inkml:context>
    <inkml:brush xml:id="br0">
      <inkml:brushProperty name="width" value="0.025" units="cm"/>
      <inkml:brushProperty name="height" value="0.025" units="cm"/>
    </inkml:brush>
  </inkml:definitions>
  <inkml:trace contextRef="#ctx0" brushRef="#br0">19 16 15983,'-13'0'4100,"8"0"-1281,5-2 416,0-5-1890,15 3-929,8 2-384,7 2-64,3 0-320,6 0-2018,3 0-2050,1 0-3556</inkml:trace>
</inkml:ink>
</file>

<file path=ppt/ink/ink7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7:23.711"/>
    </inkml:context>
    <inkml:brush xml:id="br0">
      <inkml:brushProperty name="width" value="0.025" units="cm"/>
      <inkml:brushProperty name="height" value="0.025" units="cm"/>
    </inkml:brush>
  </inkml:definitions>
  <inkml:trace contextRef="#ctx0" brushRef="#br0">1 87 14798,'0'0'8488,"11"9"-6999,-1-1-1110,-6-4-278,-1-1 0,1 0 0,0 0 0,0 0 0,0-1 1,0 1-1,0-1 0,0 0 0,1 0 0,-1 0 0,1-1 1,0 0-1,-1 0 0,1 0 0,0 0 0,5 0 0,0-1 7,-1 0 0,0-1 0,1 0 0,-1-1 0,0 0 0,0 0 0,0-1 0,11-4-1,-17 6-74,-1 0 0,1-1-1,0 0 1,-1 1-1,1-1 1,-1 0 0,1 0-1,-1 0 1,0 0-1,0-1 1,0 1 0,0-1-1,0 1 1,-1-1-1,1 0 1,-1 1 0,1-1-1,-1 0 1,0 0-1,0 0 1,-1 0 0,1 0-1,-1 0 1,1 0 0,-1 0-1,0-1 1,0 1-1,-1-5 1,0 5-8,1 1 0,-1-1 0,0 1 0,-1 0 0,1 0 0,0-1 0,-1 1 0,1 0 0,-1 0 0,0 0 1,0 0-1,1 1 0,-1-1 0,0 0 0,-1 1 0,1 0 0,0-1 0,0 1 0,-1 0 0,1 0 0,0 0 0,-1 0 0,1 1 0,-1-1 0,1 1 0,-1-1 0,0 1 1,1 0-1,-1 0 0,-4 0 0,1 0-30,1 0 0,-1 0 0,0 1 1,0-1-1,1 1 0,-1 0 0,0 1 1,1-1-1,0 1 0,-1 0 0,1 1 0,0-1 1,-7 5-1,6-1 18,0 0 0,1 1-1,0 0 1,0 0 0,0 0 0,1 1 0,0 0-1,0-1 1,1 1 0,0 1 0,1-1 0,0 0-1,0 1 1,0-1 0,1 1 0,1-1 0,-1 1 0,1 0-1,2 9 1,-2-16-10,1 0 0,-1 1 0,1-1 0,0 0 0,0 0 1,-1 0-1,2 0 0,-1 0 0,0 0 0,0 0 0,1 0 0,-1-1 0,1 1 0,-1 0 0,1-1 0,0 1 0,0-1 0,-1 0 0,5 2 0,-1 0 0,0-1-1,0-1 1,0 1-1,0-1 0,0 1 1,1-2-1,-1 1 1,7 0-1,4-1-258,0-1 0,0-1 1,1 0-1,26-7 0,22-17-3187,-3-8-3545</inkml:trace>
</inkml:ink>
</file>

<file path=ppt/ink/ink7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7:24.483"/>
    </inkml:context>
    <inkml:brush xml:id="br0">
      <inkml:brushProperty name="width" value="0.025" units="cm"/>
      <inkml:brushProperty name="height" value="0.025" units="cm"/>
    </inkml:brush>
  </inkml:definitions>
  <inkml:trace contextRef="#ctx0" brushRef="#br0">10 0 9289,'0'0'7842,"-1"9"-5349,1-7-2371,-4 32 3260,-1 63 0,5-96-3354,0 0-1,0 1 1,1-1-1,-1 0 1,0 1-1,0-1 1,1 0-1,-1 1 1,1-1-1,-1 0 1,1 0-1,-1 0 1,1 1-1,0-1 1,0 0-1,-1 0 1,1 0-1,0 0 0,0 0 1,0 0-1,0 0 1,0-1-1,0 1 1,1 0-1,1 1 1,0-2-8,-1 1 0,1-1 0,0 1 0,0-1 0,-1 0 0,1 0 0,0 0 0,-1-1 0,1 1 0,0-1 0,0 1 0,2-2 0,6-2 7,-1 0-1,0-1 0,0 0 0,0 0 0,9-8 0,-7 4 19,-7 4-66,1 1-1,-1-1 0,1 1 0,1 1 0,9-5 0,-15 7 13,0 1 0,0 0 0,0-1 0,0 1 0,0 0 0,0 0 0,0 0 0,1 0 0,-1 0 0,0 0 0,0 0 0,0 0 0,0 0 0,0 1 0,0-1 0,0 0-1,0 1 1,0-1 0,0 1 0,0-1 0,0 1 0,0-1 0,0 1 0,0 0 0,0 0 0,-1-1 0,1 1 0,0 0 0,-1 0 0,1 0 0,0 0 0,-1 0 0,1 0 0,-1 0-1,1 0 1,-1 0 0,0 0 0,1 0 0,-1 0 0,0 0 0,0 0 0,0 1 0,7 26-3,-7-22 9,1 0 1,1 0-1,-1 0 0,1 0 0,0-1 0,0 1 0,1-1 1,4 8-1,-7-12 3,1 0 0,0 0 0,0-1 0,0 1 0,0 0 0,0 0 0,0-1 0,0 1 0,0 0 0,0-1 0,0 1 0,0-1 0,1 0 0,-1 1 0,0-1 0,0 0 0,0 0 0,3 0-1,-1 0 3,0 0-1,0-1 1,0 1-1,1-1 1,-1 0-1,0 0 1,0-1-1,0 1 1,-1-1-1,5-1 1,56-46 193,-53 39-176,1 1-1,0 0 1,1 1 0,0 0-1,0 1 1,23-11-1,-34 18-7,-1 0-1,1 0 0,-1 0 0,0 0 0,1 0 0,-1 0 1,1 0-1,-1 0 0,0 0 0,1 0 0,-1 0 1,0 0-1,1 0 0,-1 0 0,1 0 0,-1 0 0,0 1 1,1-1-1,-1 0 0,0 0 0,1 0 0,-1 1 1,0-1-1,1 0 0,-1 0 0,0 1 0,0-1 1,1 0-1,-1 1 0,0-1 0,0 0 0,0 1 0,1-1 1,-1 0-1,0 1 0,0-1 0,0 1 0,0-1 1,0 1-1,3 25 550,-10 25-46,7-50-522,-1 2-64,0 1 0,1 0 1,-1 0-1,1 0 1,0 0-1,0 0 0,0 0 1,2 8-1,-1-11-51,-1 0 1,1-1-1,-1 1 0,1 0 1,0 0-1,0 0 0,-1 0 1,1-1-1,0 1 0,0 0 1,0-1-1,0 1 0,0-1 1,0 1-1,0-1 0,0 1 1,0-1-1,0 0 0,0 1 1,0-1-1,0 0 0,0 0 1,0 0-1,0 0 0,0 0 1,0 0-1,0 0 0,0 0 1,1 0-1,-1-1 0,0 1 1,0 0-1,0-1 0,0 1 1,0-1-1,1 0 0,13-5-2002,-1-1 1,1 0-1,-2-1 0,23-16 1,22-12-3252,-27 20 16</inkml:trace>
</inkml:ink>
</file>

<file path=ppt/ink/ink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7:46.675"/>
    </inkml:context>
    <inkml:brush xml:id="br0">
      <inkml:brushProperty name="width" value="0.025" units="cm"/>
      <inkml:brushProperty name="height" value="0.025" units="cm"/>
    </inkml:brush>
  </inkml:definitions>
  <inkml:trace contextRef="#ctx0" brushRef="#br0">80 1 7399,'0'0'20681,"-5"3"-20644,-1 0 84,1 0 0,-1 1-1,1 0 1,0 1 0,0-1 0,1 1-1,-1 0 1,1 0 0,0 0-1,0 0 1,1 1 0,-1 0-1,1 0 1,1 0 0,-1 0 0,1 0-1,-3 10 1,6-15-120,-1-1-1,1 1 1,-1 0-1,1-1 1,-1 1-1,1-1 1,0 0-1,-1 1 1,1-1 0,0 1-1,-1-1 1,1 0-1,0 0 1,-1 1-1,1-1 1,0 0 0,0 0-1,-1 0 1,1 0-1,0 0 1,0 0-1,-1 0 1,1 0-1,0 0 1,0 0 0,-1 0-1,1 0 1,0-1-1,0 1 1,-1 0-1,1-1 1,0 1-1,-1 0 1,1-1 0,-1 1-1,2-1 1,29-14-17,-20 6 13,0-1 0,-1 0 0,11-15 0,12-12 106,-36 42-152,0 1-1,0 0 0,0 0 1,0 0-1,-2 11 1,1-4 26,2-10-189,1 0-1,0 1 1,0-1 0,0 1 0,0-1 0,0 1 0,1-1 0,-1 1-1,1 0 1,0-1 0,1 5 0,-1-7-21,1 0 1,0 0-1,-1 1 1,1-1-1,0 0 1,0 0 0,0-1-1,-1 1 1,1 0-1,0 0 1,0 0-1,0-1 1,0 1-1,1 0 1,-1-1-1,0 1 1,0-1-1,0 1 1,0-1-1,1 0 1,-1 1-1,0-1 1,0 0-1,1 0 1,-1 0-1,0 0 1,0 0 0,1 0-1,-1 0 1,0-1-1,0 1 1,2-1-1,25-4-3925,5-9-385</inkml:trace>
</inkml:ink>
</file>

<file path=ppt/ink/ink7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7:25.002"/>
    </inkml:context>
    <inkml:brush xml:id="br0">
      <inkml:brushProperty name="width" value="0.025" units="cm"/>
      <inkml:brushProperty name="height" value="0.025" units="cm"/>
    </inkml:brush>
  </inkml:definitions>
  <inkml:trace contextRef="#ctx0" brushRef="#br0">115 19 4933,'0'0'12134,"-9"4"-11664,6-3-382,-58 26 657,59-26-562,-1 1-1,0-1 0,1 1 0,-1 0 0,0-1 1,1 1-1,0 0 0,0 1 0,-1-1 1,1 0-1,1 1 0,-1-1 0,0 1 0,1 0 1,-1-1-1,1 1 0,0 0 0,-1 0 1,2 0-1,-3 5 0,4-7-146,0 0 0,-1 0 1,1 0-1,0 0 0,0-1 0,-1 1 0,1 0 0,0-1 1,0 1-1,0 0 0,0-1 0,0 1 0,0-1 1,0 0-1,0 1 0,0-1 0,0 0 0,0 1 1,0-1-1,0 0 0,0 0 0,0 0 0,0 0 0,0 0 1,0 0-1,0 0 0,2-1 0,36-2 45,-24-1-285,0-1 1,-1 0-1,0 0 0,0-2 0,0 0 0,-1 0 0,0-1 0,-1-1 0,21-18 0,-21 11 381,-20 15 1274,-26 21 738,28-16-2051,1 0 1,1 1-1,-1-1 1,1 1-1,0 0 1,0 0-1,0 1 0,1-1 1,0 1-1,0 0 1,0-1-1,1 1 0,-4 13 1,6-19-124,1 1 1,-1-1 0,0 0-1,0 1 1,1-1-1,-1 0 1,0 1 0,1-1-1,-1 0 1,0 0-1,1 1 1,-1-1 0,1 0-1,-1 0 1,0 1-1,1-1 1,-1 0 0,1 0-1,-1 0 1,1 0-1,-1 0 1,1 0 0,-1 0-1,1 0 1,-1 0-1,0 0 1,1 0 0,-1 0-1,1 0 1,-1 0-1,1 0 1,-1-1 0,1 1-1,-1 0 1,0 0-1,1-1 1,20-6 224,-2-3-107,0 0-1,21-17 1,-29 18-112,0 1 0,0 1 0,1 0 0,0 0 0,1 1 0,-1 1 0,1 0 0,22-6 0,-34 11 2,0 0 0,0 0 0,-1 0 0,1 0 0,0 0 0,0 1 0,-1-1 0,1 0 0,0 0 0,-1 0 0,1 1 0,0-1 0,-1 0 0,1 1-1,0-1 1,-1 1 0,1-1 0,-1 0 0,1 1 0,-1-1 0,1 1 0,-1 0 0,1-1 0,-1 1 0,1-1 0,-1 1 0,0 0 0,1-1 0,-1 1 0,0 0 0,0-1 0,0 1 0,1 0 0,-1 0 0,0-1 0,0 1 0,0 0 0,0-1 0,0 3 0,-3 42 758,2-40-735,1-1 1,-1 1-1,1 0 0,0 0 1,0 0-1,0 0 1,1 4-1,0-8-33,0 0 0,-1-1 0,1 1-1,0-1 1,0 1 0,0 0 0,0-1 0,-1 0-1,1 1 1,0-1 0,0 0 0,0 1 0,0-1-1,0 0 1,0 0 0,0 0 0,0 0 0,0 0-1,0 0 1,0 0 0,0 0 0,0 0-1,0 0 1,1-1 0,26-6 206,44-32 23,-63 32-265,1 0 1,0 1-1,0 0 1,1 1-1,0 0 1,0 1-1,0 0 0,0 1 1,23-4-1,-33 7 22,0 0 1,-1 1-1,1-1 0,0 0 0,0 1 0,-1-1 0,1 1 0,0-1 0,-1 1 1,1-1-1,0 1 0,-1-1 0,1 1 0,-1 0 0,1-1 0,-1 1 0,1 0 1,-1-1-1,0 1 0,1 0 0,-1 0 0,0-1 0,1 1 0,-1 0 0,0 0 1,0 0-1,0-1 0,0 1 0,0 0 0,0 0 0,0 0 0,0 1 0,0 37-1561,-1-28-2505</inkml:trace>
</inkml:ink>
</file>

<file path=ppt/ink/ink7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7:25.675"/>
    </inkml:context>
    <inkml:brush xml:id="br0">
      <inkml:brushProperty name="width" value="0.025" units="cm"/>
      <inkml:brushProperty name="height" value="0.025" units="cm"/>
    </inkml:brush>
  </inkml:definitions>
  <inkml:trace contextRef="#ctx0" brushRef="#br0">89 331 8776,'6'-11'390,"1"-1"-370,30-54 2790,-31 54-1351,-1 0 1,0 0-1,-1 0 0,4-18 1,-8 29-1338,1 1 0,-1 0 1,0-1-1,0 1 0,0 0 0,0-1 0,0 1 1,0 0-1,0-1 0,0 1 0,0-1 0,0 1 1,0 0-1,0-1 0,0 1 0,0 0 0,0-1 1,0 1-1,0 0 0,0-1 0,0 1 0,-1 0 1,1-1-1,0 1 0,0 0 0,0-1 0,-1 1 1,1 0-1,0-1 0,0 1 0,-1 0 0,1 0 1,0-1-1,0 1 0,-1 0 0,1 0 0,0 0 0,-1 0 1,1-1-1,0 1 0,-1 0 0,1 0 0,-1 0 1,-20 8 1790,-16 21-1110,-25 40 100,57-62-843,0 1 1,0-1-1,1 1 0,0 0 1,0 0-1,1 1 1,0-1-1,-3 11 1,6-18-60,0 0 0,-1-1 1,1 1-1,0 0 0,0-1 1,0 1-1,0 0 1,-1 0-1,1-1 0,0 1 1,0 0-1,0-1 0,0 1 1,0 0-1,1 0 1,-1-1-1,0 1 0,0 0 1,0-1-1,1 1 0,-1 0 1,0-1-1,1 1 1,-1 0-1,0-1 0,1 1 1,-1-1-1,1 1 0,-1-1 1,1 1-1,-1-1 0,1 1 1,0-1-1,-1 1 1,1-1-1,-1 0 0,1 1 1,0-1-1,-1 0 0,1 0 1,0 1-1,0-1 1,-1 0-1,1 0 0,0 0 1,-1 0-1,1 0 0,0 0 1,0 0-1,-1 0 1,1 0-1,0 0 0,-1 0 1,1-1-1,0 1 0,0-1 1,41-18 101,-7-6-66,-2-2 1,-1-1-1,-1-2 1,-2-1-1,-1-1 0,-1-1 1,-2-1-1,38-68 0,-87 142 23,-47 86 157,65-113-114,1-1 1,-1 1 0,2 0 0,0 0 0,1 0 0,0 1 0,1-1 0,-1 23 0,3-35-105,0-1 0,0 1 0,0 0-1,0-1 1,1 1 0,-1-1 0,0 1-1,0 0 1,1-1 0,-1 1 0,0 0-1,0-1 1,1 1 0,-1-1 0,1 1 0,-1-1-1,1 1 1,-1-1 0,1 1 0,-1-1-1,1 0 1,-1 1 0,1-1 0,-1 0-1,1 1 1,0-1 0,-1 0 0,2 1 0,24-1-61,26-17-946,-38 10-909,0-2-1,24-18 0,1-8-6758,-12 4-3982</inkml:trace>
</inkml:ink>
</file>

<file path=ppt/ink/ink7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7:26.058"/>
    </inkml:context>
    <inkml:brush xml:id="br0">
      <inkml:brushProperty name="width" value="0.025" units="cm"/>
      <inkml:brushProperty name="height" value="0.025" units="cm"/>
    </inkml:brush>
  </inkml:definitions>
  <inkml:trace contextRef="#ctx0" brushRef="#br0">123 1 13741,'-9'6'2605,"-21"13"-511,7-5 2998,-38 29 0,127-13-4184,-61-27-903,-1 0 0,1 1-1,-1 0 1,0 0 0,0 1 0,-1-1 0,1 1 0,3 6-1,15 18 17,-21-28-51,0 0 0,1-1 0,-1 1 0,0 0 0,1 0 0,-1-1 0,1 1 1,-1-1-1,1 1 0,-1-1 0,1 0 0,-1 1 0,1-1 0,-1 0 0,1 0 0,-1 0 0,1 0 0,0 0 0,-1-1 0,1 1 0,-1 0 0,1-1 1,-1 1-1,1-1 0,-1 1 0,0-1 0,1 0 0,-1 0 0,0 0 0,1 1 0,-1-1 0,0-1 0,0 1 0,2-2 0,4-3-286,-1 0-1,0 0 0,0 0 0,8-13 0,-9 10-540,0-1-1,0 1 0,0-1 1,4-15-1,-5-3-10880</inkml:trace>
</inkml:ink>
</file>

<file path=ppt/ink/ink7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7:26.572"/>
    </inkml:context>
    <inkml:brush xml:id="br0">
      <inkml:brushProperty name="width" value="0.025" units="cm"/>
      <inkml:brushProperty name="height" value="0.025" units="cm"/>
    </inkml:brush>
  </inkml:definitions>
  <inkml:trace contextRef="#ctx0" brushRef="#br0">352 35 15471,'-9'-3'2866,"-66"-15"3347,55 15-5271,-1 0 0,-26 1 0,37 2-830,1 0 1,0 1-1,0 0 1,0 0-1,0 1 0,0 0 1,0 0-1,0 1 0,0 0 1,1 1-1,0 0 1,-1 1-1,1-1 0,1 1 1,-1 1-1,-12 12 0,18-16-95,0 0 0,0 1-1,0-1 1,0 1 0,1-1-1,-1 1 1,1 0 0,0 0 0,0-1-1,0 1 1,0 0 0,0 0-1,1 0 1,-1 0 0,1 0-1,0 0 1,0 1 0,0-1-1,1 3 1,-1-4-10,1 0 1,-1 0-1,1-1 1,0 1-1,0 0 0,-1 0 1,1-1-1,1 1 0,-1 0 1,0-1-1,0 0 1,1 1-1,-1-1 0,0 0 1,1 1-1,-1-1 1,1 0-1,0 0 0,-1 0 1,1 0-1,0 0 0,0-1 1,0 1-1,-1-1 1,1 1-1,0-1 0,0 1 1,0-1-1,3 0 1,6 0 8,-1-1 1,0 0-1,1-1 1,-1 0-1,0 0 1,0-1 0,0 0-1,-1-1 1,1 0-1,-1-1 1,14-8-1,-18 10-5,0-1 0,1 1-1,-2-1 1,1 0-1,0 0 1,-1 0 0,1-1-1,-1 1 1,0-1 0,-1 0-1,1 0 1,-1-1-1,0 1 1,-1-1 0,1 1-1,-1-1 1,0 0-1,0 0 1,-1 0 0,2-10-1,-3 15-9,0 1 1,0 0-1,0 0 0,0-1 0,0 1 0,0 0 0,0 0 1,0-1-1,0 1 0,0 0 0,0-1 0,0 1 0,0 0 0,0 0 1,-1-1-1,1 1 0,0 0 0,0 0 0,0-1 0,0 1 1,0 0-1,-1 0 0,1-1 0,0 1 0,0 0 0,0 0 0,-1 0 1,1-1-1,0 1 0,0 0 0,0 0 0,-1 0 0,1 0 1,0 0-1,0 0 0,-1-1 0,1 1 0,0 0 0,-1 0 0,-11 6-41,-9 15-40,17-14 84,0 1 0,0-1 1,0 1-1,1 0 0,0 0 1,1 1-1,0-1 1,0 0-1,1 1 0,-1 13 1,3-21-2,-1 0 0,1 0 0,0 0-1,0 1 1,0-1 0,0 0 0,0 0 0,0 0 0,0-1 0,1 1 0,-1 0 0,0 0 0,0-1 0,1 1 0,-1-1 0,0 1 0,1-1 0,-1 1 0,0-1 0,1 0 0,-1 0 0,1 1 0,-1-1 0,1 0 0,-1 0 0,0-1 0,1 1 0,-1 0 0,3-1 0,48-6-39,-37 2-787,-1 0 0,1-1 0,23-13 0,-14 1-3465,-3-3-3528,-15 12 1570</inkml:trace>
</inkml:ink>
</file>

<file path=ppt/ink/ink7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7:27.024"/>
    </inkml:context>
    <inkml:brush xml:id="br0">
      <inkml:brushProperty name="width" value="0.025" units="cm"/>
      <inkml:brushProperty name="height" value="0.025" units="cm"/>
    </inkml:brush>
  </inkml:definitions>
  <inkml:trace contextRef="#ctx0" brushRef="#br0">100 0 12460,'0'0'15161,"-8"1"-14793,2 0-347,1 1-1,-1-1 0,1 1 1,-1 0-1,1 1 1,0-1-1,0 1 0,-7 5 1,9-7-18,0 1 1,1 0 0,-1 0-1,1 1 1,-1-1 0,1 0-1,0 1 1,0-1-1,0 1 1,0 0 0,1 0-1,-1-1 1,1 1 0,-1 0-1,1 1 1,0-1-1,0 0 1,1 0 0,-2 7-1,4-10-2,-1 1-1,1 0 0,0-1 0,-1 1 0,1-1 0,0 0 0,0 0 0,-1 1 1,1-1-1,0 0 0,0 0 0,-1-1 0,3 1 0,0 0 9,62-3-74,-39 1-22,53 2-1,-79 0 107,-1 0 1,1 0 0,0 0-1,-1 0 1,1 0 0,-1 0-1,1 1 1,0-1-1,-1 0 1,1 0 0,-1 0-1,1 1 1,-1-1 0,1 0-1,-1 0 1,1 1-1,-1-1 1,1 0 0,-1 1-1,1-1 1,-1 1-1,1-1 1,-1 1 0,0-1-1,1 1 1,-1-1 0,0 1-1,1-1 1,-1 1-1,0-1 1,0 1 0,0-1-1,1 1 1,-1 0-1,0-1 1,0 1 0,0-1-1,0 1 1,0 0 0,0-1-1,0 1 1,0-1-1,0 1 1,-1 0 0,1-1-1,0 1 1,0-1 0,0 1-1,-1 0 1,0 2 117,0-1 0,-1 1 1,1-1-1,-1 0 0,0 1 1,1-1-1,-1 0 0,0 0 1,-4 3-1,-13 8 405,-1-2-1,0 0 1,-31 13-1,40-20-899,0-1 0,1 0-1,-2 0 1,1-1-1,-12 1 1,16-3-3715</inkml:trace>
</inkml:ink>
</file>

<file path=ppt/ink/ink7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7:27.585"/>
    </inkml:context>
    <inkml:brush xml:id="br0">
      <inkml:brushProperty name="width" value="0.025" units="cm"/>
      <inkml:brushProperty name="height" value="0.025" units="cm"/>
    </inkml:brush>
  </inkml:definitions>
  <inkml:trace contextRef="#ctx0" brushRef="#br0">245 2 14478,'0'0'11616,"-11"-1"-10522,3 0-1006,0 1 0,0 0 0,-1 1 0,1 0 0,0 0 0,0 1 0,0 0-1,1 0 1,-1 1 0,0 0 0,1 0 0,-12 8 0,-1 0-43,12-7-13,1 0-1,-1 0 1,1 1 0,0 0-1,0 0 1,-9 11 0,75-13-1052,-51-2 851,1 0 0,-1 0-1,1 1 1,-1 0 0,0 1-1,0-1 1,0 1 0,8 5 0,-14-7 144,0 0 0,0 0 0,0 0 1,0 0-1,0 1 0,0-1 0,-1 0 1,1 1-1,0-1 0,-1 1 0,0 0 0,1-1 1,-1 1-1,0 0 0,0 0 0,0 0 1,0 0-1,0 0 0,0 0 0,0 0 1,-1 0-1,1 0 0,-1 1 0,0-1 1,0 0-1,1 0 0,-1 0 0,-1 1 1,1-1-1,0 0 0,0 0 0,-1 0 0,1 0 1,-1 0-1,0 1 0,-2 2 0,0 0 72,0 0 0,0-1 0,-1 0 0,0 0 0,0 0 0,0 0 0,-1-1 0,1 0 0,-1 1 0,1-2 0,-1 1 0,0 0 0,0-1 0,-1 0 0,1 0 0,-10 2 0,-3 0 403,1-1 1,-1 0-1,-34 0 0,52-3-456,-1 0-1,1 0 0,-1 1 1,1-1-1,-1 0 0,1 0 0,-1 0 1,1 0-1,-1 0 0,1 0 1,-1 0-1,1 0 0,-1 0 1,1 0-1,-1 0 0,1 0 1,-1 0-1,1 0 0,-1-1 1,1 1-1,-1 0 0,1 0 1,-1 0-1,1-1 0,0 1 1,-1 0-1,1-1 0,-1 1 1,1 0-1,0-1 0,-1 1 1,1-1-1,0 1 0,-1 0 0,1-1 1,0 1-1,0-1 0,0 1 1,-1-1-1,1 1 0,0-1 1,0 1-1,0-1 0,0 1 1,0-1-1,0 1 0,0-1 1,0 1-1,0-1 0,0 1 1,0-1-1,0 1 0,0-1 1,0 1-1,0-1 0,1 1 1,-1-1-1,0 1 0,0-1 0,1 1 1,-1-1-1,1 0 0,23-24-2278,1 10-621,0 1 1,1 2-1,29-11 1,-1 3-3907</inkml:trace>
</inkml:ink>
</file>

<file path=ppt/ink/ink7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7:28.100"/>
    </inkml:context>
    <inkml:brush xml:id="br0">
      <inkml:brushProperty name="width" value="0.025" units="cm"/>
      <inkml:brushProperty name="height" value="0.025" units="cm"/>
    </inkml:brush>
  </inkml:definitions>
  <inkml:trace contextRef="#ctx0" brushRef="#br0">120 33 11050,'0'0'6657,"-9"4"-4724,-1 2-1423,-1 0 1,1 0-1,1 2 0,-1-1 1,-14 16-1,20-20-280,1 0 0,0 1 0,0-1 0,0 1 1,1-1-1,-1 1 0,1 0 0,0 0 0,0 0 0,0 0 0,1 1 1,-1-1-1,1 0 0,0 1 0,0-1 0,0 0 0,1 1 0,0-1 1,0 1-1,0-1 0,1 9 0,0-12-177,0 0 0,0 0 0,0 0 0,1 0-1,-1 0 1,0 0 0,0 0 0,0 0 0,1-1 0,-1 1 0,0 0 0,1-1 0,-1 1 0,1-1-1,-1 1 1,1-1 0,-1 0 0,1 0 0,-1 0 0,1 0 0,-1 0 0,1 0 0,2 0 0,38-5 935,-34 3-874,0-2-1,0 1 1,0-1-1,0-1 1,0 1-1,-1-1 1,1 0-1,-2-1 1,1 0 0,0 0-1,-1 0 1,9-13-1,-13 17-79,0 0 1,0-1-1,0 0 0,0 1 0,-1-1 1,1 0-1,-1 0 0,1 0 1,-1 0-1,0 0 0,0-1 0,0 1 1,-1 0-1,1 0 0,-1 0 0,0-1 1,0 1-1,0 0 0,0-1 0,-1 1 1,1 0-1,-1 0 0,0-1 1,0 1-1,0 0 0,0 0 0,0 0 1,-1 0-1,1 0 0,-1 1 0,0-1 1,0 0-1,0 1 0,0-1 0,0 1 1,-4-3-1,4 4-34,1-1 0,-1 1 0,0 0 0,0 0 0,0 0 0,0 0 0,0 1 0,1-1 0,-2 0 0,1 1 0,0-1 0,0 1 0,0 0 0,0 0 0,-2 0 0,4 0 0,0 0 1,0 0-1,0 0 1,0 0-1,0 0 1,1 1-1,-1-1 1,0 0-1,0 0 0,0 0 1,0 0-1,0 0 1,0 1-1,0-1 1,0 0-1,0 0 1,0 0-1,0 0 0,0 0 1,0 1-1,0-1 1,0 0-1,0 0 1,0 0-1,0 0 1,0 1-1,0-1 0,0 0 1,0 0-1,0 0 1,0 0-1,0 0 1,0 1-1,0-1 1,0 0-1,-1 0 0,1 0 1,0 0-1,0 0 1,0 0-1,0 0 1,0 1-1,0-1 1,0 0-1,-1 0 0,1 0 1,0 0-1,0 0 1,0 0-1,0 0 1,0 0-1,-1 0 1,1 0-1,0 0 0,0 0 1,0 0-1,0 0 1,0 0-1,-1 0 1,1 0-1,0 0 1,0 0-1,8 7-140,12-3-420,0 0 0,0-1 0,0-1 0,0 0 0,0-2 0,38-4 0,-20 2 215,-2-2 266,-27 3 114,0 0 1,-1 0-1,1 0 0,0 1 1,15 3-1,-23-3-11,-1 0 0,0 0 0,1 1 0,-1-1-1,1 0 1,-1 0 0,0 1 0,1-1 0,-1 1 0,0-1 0,0 0 0,1 1-1,-1-1 1,0 1 0,0-1 0,1 0 0,-1 1 0,0-1 0,0 1 0,0-1-1,0 1 1,0-1 0,0 1 0,0-1 0,0 1 0,0-1 0,0 1 0,0-1-1,0 1 1,0-1 0,0 1 0,0-1 0,0 0 0,-1 1 0,1-1 0,0 1-1,0-1 1,-1 1 0,1 0 0,-11 17 409,-1-2-332,-1-2 0,-1 0 0,-16 14 0,17-18 72,1 1 1,1 0 0,0 1 0,0 0 0,-11 18 0,22-30-169,0 1 1,0-1 0,-1 1-1,1-1 1,0 1 0,0-1 0,0 0-1,0 1 1,0-1 0,0 1-1,-1-1 1,1 1 0,0-1 0,0 1-1,0-1 1,1 1 0,-1-1-1,0 0 1,0 1 0,0-1-1,0 1 1,0-1 0,0 1 0,1-1-1,-1 1 1,0-1 0,0 0-1,1 1 1,-1-1 0,0 0-1,1 1 1,-1-1 0,0 0 0,1 1-1,-1-1 1,0 0 0,1 0-1,-1 1 1,1-1 0,-1 0-1,1 0 1,-1 0 0,0 0 0,1 1-1,-1-1 1,1 0 0,-1 0-1,1 0 1,-1 0 0,1 0 0,-1 0-1,1 0 1,0 0 0,34 0 75,-26-1-33,78-4-32,-81 4-570,0 0 1,1-1-1,-1 0 0,0 0 1,0-1-1,9-4 1,-14 6 19,0 0 1,0 1 0,0-1-1,0 0 1,0 0 0,0 1-1,0-1 1,-1 0 0,1 0-1,0 0 1,0 0 0,-1 0-1,1 0 1,-1-1 0,1 1-1,-1 0 1,1 0 0,-1 0 0,0 0-1,1-3 1,-1-10-8484</inkml:trace>
</inkml:ink>
</file>

<file path=ppt/ink/ink7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7:28.506"/>
    </inkml:context>
    <inkml:brush xml:id="br0">
      <inkml:brushProperty name="width" value="0.025" units="cm"/>
      <inkml:brushProperty name="height" value="0.025" units="cm"/>
    </inkml:brush>
  </inkml:definitions>
  <inkml:trace contextRef="#ctx0" brushRef="#br0">0 85 12460,'0'0'12171,"58"12"-11690,-25-11-353,5-1-96,5 0-1185,-2-3-2018,-2-10-577,-3-4 1090,-1-1-3844</inkml:trace>
  <inkml:trace contextRef="#ctx0" brushRef="#br0" timeOffset="1">388 0 7015,'0'0'16714,"-6"12"-14781,-7 10-1254,-24 47 1239,34-63-1688,0 1 1,0 0-1,1 0 1,0 0-1,0 1 0,1-1 1,0 0-1,-1 11 1,3-17-231,-1-1 0,0 1 0,0-1 1,1 1-1,-1-1 0,1 1 0,-1-1 0,1 1 1,-1-1-1,0 0 0,1 1 0,-1-1 1,1 1-1,0-1 0,-1 0 0,1 0 0,-1 1 1,1-1-1,-1 0 0,1 0 0,0 0 0,-1 0 1,1 1-1,0-1 0,-1 0 0,1 0 1,-1 0-1,1 0 0,0-1 0,-1 1 0,1 0 1,0 0-1,-1 0 0,1 0 0,-1-1 0,1 1 1,-1 0-1,1 0 0,-1-1 0,1 1 1,0-1-1,0 0 0,26-13-693,-21 8-112,-1 0 0,0 0-1,0-1 1,0 1-1,0-1 1,-1-1 0,4-9-1,-3 6-1409,-1 0-1,-1-1 1,0 1-1,3-18 1,-3 1-3476</inkml:trace>
</inkml:ink>
</file>

<file path=ppt/ink/ink7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7:28.929"/>
    </inkml:context>
    <inkml:brush xml:id="br0">
      <inkml:brushProperty name="width" value="0.025" units="cm"/>
      <inkml:brushProperty name="height" value="0.025" units="cm"/>
    </inkml:brush>
  </inkml:definitions>
  <inkml:trace contextRef="#ctx0" brushRef="#br0">63 252 6694,'-14'-4'4837,"-2"26"-2691,4-1-609,2-2-416,3-1-832,4-6-225,2-4-1698</inkml:trace>
  <inkml:trace contextRef="#ctx0" brushRef="#br0" timeOffset="1">66 67 17873,'0'0'8840,"-1"-54"-6822,1 45-544,2 5 95,-2 15-1569,0 6 32,-2 2-64,-3 4-288,0-1-865,4-2-641,1-4-1313,0-5-769</inkml:trace>
</inkml:ink>
</file>

<file path=ppt/ink/ink7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7:29.504"/>
    </inkml:context>
    <inkml:brush xml:id="br0">
      <inkml:brushProperty name="width" value="0.025" units="cm"/>
      <inkml:brushProperty name="height" value="0.025" units="cm"/>
    </inkml:brush>
  </inkml:definitions>
  <inkml:trace contextRef="#ctx0" brushRef="#br0">79 236 21556,'0'0'7624,"-10"1"-6381,10-1-1234,-3 0 27,0 1 0,0-1 0,0 0 0,1 1 0,-1-1 0,0 1-1,0 0 1,1 0 0,-1 0 0,0 0 0,1 1 0,-1-1-1,1 0 1,0 1 0,-1 0 0,1 0 0,0 0 0,0 0 0,0 0-1,0 0 1,1 0 0,-1 0 0,1 1 0,-1-1 0,1 1 0,0-1-1,-1 1 1,2 0 0,-1-1 0,0 1 0,0 0 0,1 0-1,-1 5 1,1-7-32,-1 1 0,1 0-1,0 0 1,0 0-1,0 0 1,0 0 0,0-1-1,0 1 1,0 0 0,1 0-1,-1 0 1,1 0 0,-1-1-1,1 1 1,0 0-1,0-1 1,-1 1 0,1 0-1,1-1 1,-1 1 0,0-1-1,0 1 1,0-1 0,3 2-1,-1-1-3,1-1-1,0 0 1,0 0-1,-1 0 1,1 0-1,0 0 1,0-1 0,0 0-1,0 0 1,-1 0-1,6-1 1,0 0-65,-1-1 0,1 0-1,0 0 1,-1-1 0,1-1 0,-1 1 0,0-1 0,0-1 0,-1 1 0,1-1 0,-1-1 0,0 1 0,0-1-1,-1 0 1,0-1 0,0 0 0,0 0 0,-1 0 0,0 0 0,0-1 0,-1 0 0,0 0 0,-1 0 0,1 0-1,2-14 1,-6 22 49,0 0 0,0 0 0,1 0 0,-1-1 0,0 1 0,0 0 0,0 0 0,0-1-1,0 1 1,0 0 0,1 0 0,-1-1 0,0 1 0,0 0 0,0 0 0,0-1 0,0 1-1,0 0 1,0 0 0,0-1 0,0 1 0,0 0 0,0 0 0,-1-1 0,1 1-1,0 0 1,0 0 0,0-1 0,0 1 0,0 0 0,0 0 0,-1-1 0,1 1 0,0 0-1,0 0 1,0 0 0,0-1 0,-1 1 0,1 0 0,0 0 0,0 0 0,-1 0 0,1 0-1,0-1 1,0 1 0,-1 0 0,1 0 0,-14 10-228,-13 22 258,-1 30 394,26-58-324,1 0-1,-1 0 1,1 1-1,1-1 1,-1 0-1,1 0 1,-1 1-1,1-1 0,0 0 1,1 0-1,-1 1 1,1-1-1,0 0 1,1 5-1,0-7-44,0 0 0,0 0 0,-1 0 0,1-1-1,0 1 1,1-1 0,-1 1 0,0-1 0,0 0 0,1 0 0,-1 0 0,0 0-1,1 0 1,-1 0 0,1-1 0,-1 1 0,1-1 0,0 0 0,-1 0 0,1 0-1,3 0 1,4 0 92,1-1 1,-1 0-1,1 0 0,11-4 0,-5-1-98,1 0 0,-1-2 0,-1 0 1,0-1-1,0-1 0,0 0 0,-1-1 0,-1-1 1,26-27-1,-25 23-20,-1 0 1,0-1-1,-1-1 1,-1-1-1,-1 0 1,0 0-1,-2-1 1,9-23 0,-10-3-78,-8 45 61,0 0-1,0 1 0,0-1 0,0 0 0,0 0 1,-1 1-1,1-1 0,0 0 0,0 0 1,0 1-1,-1-1 0,1 0 0,0 1 0,-1-1 1,1 0-1,0 1 0,-1-1 0,1 0 1,-1 1-1,1-1 0,-1 1 0,1-1 1,-1 1-1,0-1 0,1 1 0,-1-1 0,0 1 1,1 0-1,-1-1 0,0 1 0,1 0 1,-1 0-1,0-1 0,0 1 0,1 0 1,-1 0-1,0 0 0,0 0 0,1 0 0,-1 0 1,0 0-1,0 0 0,1 0 0,-1 1 1,0-1-1,0 0 0,1 0 0,-1 1 0,0-1 1,1 0-1,-1 1 0,0-1 0,0 1 1,-8 4 21,1 0 0,-1 1 0,1-1 0,1 1 0,-1 1 0,1 0 0,0 0 0,1 0 0,-8 11 0,2-1 29,1 0 0,0 0 0,-12 30 0,20-40-47,0 1 0,0 0 0,1 0 0,0 0 0,0 0 0,1 0 0,0 9 0,1-15 0,0 0 0,0 0 0,0 0 0,0 0 0,1 0 0,-1-1 0,0 1 0,1 0 0,0 0 0,-1-1 0,1 1 0,0 0 0,0-1 0,0 1 0,0 0 0,0-1 0,1 0 0,-1 1 0,0-1 0,1 0 0,-1 1 0,1-1 0,-1 0 0,1 0 0,-1 0 0,1-1 0,0 1 0,-1 0 0,1 0 0,0-1 0,0 1 0,0-1 0,0 0 0,-1 1 0,4-1 0,8 0 0,0-1 0,-1 0 0,1 0 0,0-1 0,-1-1 0,1 0 0,-1-1 0,0 0 0,0-1 0,0 0 0,-1-1 0,1-1 0,-1 1 0,-1-2 0,0 1 0,0-2 0,0 1 0,-1-1 0,0-1 0,-1 1 0,0-1 0,0-1 0,-1 0 0,9-20 0,-10 15 0,-6 16 0,0 1 0,-1-1 0,1 0 0,0 0 0,0 0 0,0 1 0,0-1 0,-1 0 0,1 0 0,0 0 0,0 1 0,-1-1 0,1 0 0,0 0 0,0 0 0,0 0 0,-1 0 0,1 0 0,0 1 0,-1-1 0,1 0 0,0 0 0,0 0 0,-1 0 0,1 0 0,0 0 0,0 0 0,-1 0 0,1 0 0,0 0 0,-1 0 0,1-1 0,0 1 0,0 0 0,-1 0 0,1 0 0,0 0 0,0 0 0,-1 0 0,1-1 0,0 1 0,0 0 0,0 0 0,-1 0 0,1 0 0,0-1 0,0 1 0,0 0 0,0 0 0,0-1 0,-1 1 0,1 0 0,0 0 0,0-1 0,0 1 0,0 0 0,0 0 0,0-1 0,0 1 0,0 0 0,0 0 0,0-1 0,0 1 0,0 0 0,0-1 0,0 1 0,0 0 0,0-1 0,0 1 0,-9 8 0,0 0 0,0 1 0,1 0 0,0 0 0,1 1 0,0-1 0,0 2 0,1-1 0,0 1 0,1 0 0,1 0 0,-1 0 0,2 1 0,-1 0 0,2 0 0,-3 22 0,5-32-28,0 0 0,0 0-1,1 0 1,-1 0 0,1 0 0,-1 0 0,1 0-1,0 0 1,0 0 0,0 0 0,0 0 0,0-1 0,0 1-1,0 0 1,0-1 0,1 1 0,-1-1 0,1 1-1,2 2 1,1-2-176,-1 1 0,1-1 0,0 1 0,-1-1 0,1-1-1,0 1 1,10 1 0,5 0-1326,1-1-1,0-1 1,21-2 0,-39 1 1162,36-3-9492</inkml:trace>
</inkml:ink>
</file>

<file path=ppt/ink/ink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7:47.064"/>
    </inkml:context>
    <inkml:brush xml:id="br0">
      <inkml:brushProperty name="width" value="0.025" units="cm"/>
      <inkml:brushProperty name="height" value="0.025" units="cm"/>
    </inkml:brush>
  </inkml:definitions>
  <inkml:trace contextRef="#ctx0" brushRef="#br0">124 0 12268,'0'0'4308,"-8"1"-1815,-1 0-2072,0 1-1,0 1 1,1-1 0,-1 1 0,1 1 0,-11 6 0,16-9-335,0 0 0,0 1 0,1-1 1,-1 1-1,1 0 0,-1 0 0,1 0 1,0 0-1,-1 0 0,1 0 0,0 1 1,0-1-1,1 1 0,-1-1 0,1 1 0,-1 0 1,1-1-1,0 1 0,0 0 0,0 0 1,0 0-1,0 0 0,1 0 0,0 0 1,-1 0-1,1 6 0,1-8-74,0 0 0,-1-1-1,1 1 1,0 0 0,0 0 0,0 0 0,0 0 0,0-1-1,0 1 1,0 0 0,0-1 0,0 1 0,0-1-1,0 1 1,0-1 0,0 0 0,0 1 0,0-1-1,1 0 1,-1 0 0,2 0 0,32 4 111,-29-4-100,20 1-55,24 3 32,-49-4 62,0 1 1,-1-1 0,1 0-1,-1 1 1,1-1 0,-1 0-1,1 1 1,-1-1 0,1 1-1,-1-1 1,0 1 0,1-1-1,-1 1 1,0-1 0,1 1-1,-1 0 1,0-1 0,1 1-1,-1-1 1,0 1 0,0 0-1,0-1 1,0 1 0,0-1-1,0 1 1,0 0 0,0-1-1,0 1 1,0 0 0,0-1-1,0 1 1,0 0 0,0-1-1,0 1 1,-1-1 0,1 1 0,0-1-1,-1 1 1,1 0 0,0-1-1,-1 1 1,1-1 0,0 1-1,-1-1 1,1 1 0,-1-1-1,1 0 1,-1 1 0,1-1-1,-2 1 1,-24 24 1834,20-20-1840,-1 1 0,1-2 0,-1 1 0,0-1 1,-1 0-1,1 0 0,-1-1 0,0 0 0,0 0 1,0-1-1,0 0 0,0 0 0,-9 0 0,17-24-10269,9 8 4025,6-5-1938</inkml:trace>
</inkml:ink>
</file>

<file path=ppt/ink/ink7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7:29.907"/>
    </inkml:context>
    <inkml:brush xml:id="br0">
      <inkml:brushProperty name="width" value="0.025" units="cm"/>
      <inkml:brushProperty name="height" value="0.025" units="cm"/>
    </inkml:brush>
  </inkml:definitions>
  <inkml:trace contextRef="#ctx0" brushRef="#br0">0 1 24311,'0'0'8456,"52"32"-18385</inkml:trace>
</inkml:ink>
</file>

<file path=ppt/ink/ink7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7:30.604"/>
    </inkml:context>
    <inkml:brush xml:id="br0">
      <inkml:brushProperty name="width" value="0.025" units="cm"/>
      <inkml:brushProperty name="height" value="0.025" units="cm"/>
    </inkml:brush>
  </inkml:definitions>
  <inkml:trace contextRef="#ctx0" brushRef="#br0">218 1 17745,'-13'0'1393,"5"-1"-1194,1 1 0,0 0 0,0 1 0,0 0 0,0 0 0,0 1 0,0 0 0,0 0 1,0 0-1,0 1 0,1 0 0,-1 0 0,1 1 0,0-1 0,0 2 0,0-1 0,1 1 0,-1-1 0,1 1 0,-8 12 0,5-6 132,0 1 1,1 0-1,1 1 0,0-1 0,1 1 1,-7 26-1,10-32-234,0 1 1,0 0-1,1 0 1,0 0-1,1-1 1,0 1-1,0 0 1,0 0-1,1 0 1,1 0-1,-1 0 1,1-1-1,5 13 1,-6-17-95,1 0 0,-1-1 0,1 1 0,0 0 0,0-1 0,0 1 0,0-1 0,1 1 0,-1-1 0,1 0 1,-1 0-1,1 0 0,0 0 0,0-1 0,0 1 0,0-1 0,0 0 0,5 2 0,-2-2 17,-1 0 0,1-1 0,0 1-1,0-1 1,0-1 0,-1 1 0,1-1-1,0 0 1,10-3 0,-2-1 31,-1 0-1,0 0 1,0-2 0,-1 1-1,1-2 1,-2 0 0,22-17-1,-24 16-25,-1 0-1,0 0 1,0-1-1,-1 0 1,0 0-1,9-20 1,-13 23 84,0 1 1,-1-1-1,0 1 0,0-1 1,0 0-1,-1 0 1,0 0-1,-1 0 0,1 0 1,-1 0-1,-1-1 1,1 1-1,-3-8 0,2 12-113,0 1 0,0-1 0,0 1 0,0-1 0,0 1 0,0 0 0,-1-1-1,0 1 1,1 0 0,-1 0 0,0 0 0,0 0 0,0 1 0,0-1 0,0 0 0,0 1-1,0 0 1,-1-1 0,1 1 0,-1 0 0,1 0 0,-1 0 0,1 1 0,-1-1-1,1 0 1,-1 1 0,0 0 0,1 0 0,-1 0 0,0 0 0,1 0 0,-1 0-1,0 0 1,1 1 0,-1 0 0,1-1 0,-1 1 0,1 0 0,-1 0 0,1 0 0,0 1-1,-1-1 1,1 1 0,0-1 0,0 1 0,0 0 0,0-1 0,0 1 0,0 0-1,1 0 1,-1 1 0,1-1 0,-1 0 0,1 0 0,0 1 0,-1 2 0,-1 1-362,1 1 0,0 0 0,1 0 0,-1 0 0,1 0 1,1 0-1,-1 0 0,1 0 0,0 0 0,3 12 0,-3-17-49,1 1 0,-1 0 0,1 0 0,0 0 0,0 0 0,0-1 0,1 1 0,-1 0 0,1-1 0,-1 1-1,1-1 1,0 0 0,0 0 0,0 1 0,0-1 0,0 0 0,1-1 0,-1 1 0,0 0 0,1-1-1,0 1 1,-1-1 0,1 0 0,0 0 0,0 0 0,-1 0 0,5 0 0,20 1-8330</inkml:trace>
</inkml:ink>
</file>

<file path=ppt/ink/ink7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7:30.994"/>
    </inkml:context>
    <inkml:brush xml:id="br0">
      <inkml:brushProperty name="width" value="0.025" units="cm"/>
      <inkml:brushProperty name="height" value="0.025" units="cm"/>
    </inkml:brush>
  </inkml:definitions>
  <inkml:trace contextRef="#ctx0" brushRef="#br0">59 18 10826,'0'12'1863,"-4"54"1822,-21 114 1,-5 45 3234,30-223-6837,1 31 1748,5-25-1220,8-18-493,-7-2-259,-1 0 1,0 0-1,0-1 1,-1 0-1,-1-1 1,0 1 0,-1-1-1,3-21 1,1-3-27,-6 34 163,48-180-1157,-43 167 1074,1-1-1,1 1 0,0 1 0,1-1 1,1 2-1,1-1 0,0 1 1,14-14-1,-11 20 142,-8 14 200,-11 23 255,-5-11-363,0-1-1,-1-1 1,-1 0-1,0 0 1,-1-1-1,0-1 1,-1 0 0,-1-1-1,0-1 1,-25 15-1,2-10 63,25-18-1764,12 1 1287,1 0-1,0 0 1,0 0 0,0 0 0,1 0 0,-1 0 0,0 0 0,0 0-1,0 0 1,1 0 0,-1 0 0,1 1 0,-1-1 0,1 0-1,-1 0 1,1 0 0,-1 0 0,1 1 0,1-2 0,17-18-6276,8-1-3966</inkml:trace>
</inkml:ink>
</file>

<file path=ppt/ink/ink7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7:31.761"/>
    </inkml:context>
    <inkml:brush xml:id="br0">
      <inkml:brushProperty name="width" value="0.025" units="cm"/>
      <inkml:brushProperty name="height" value="0.025" units="cm"/>
    </inkml:brush>
  </inkml:definitions>
  <inkml:trace contextRef="#ctx0" brushRef="#br0">116 0 13132,'0'0'12583,"-6"9"-11446,-10 19-599,1 1 0,1 1-1,1 0 1,2 1 0,1 1-1,1-1 1,2 1 0,1 1 0,2-1-1,-1 39 1,5-70-538,0-1 0,0 0 0,0 0 0,0 1 0,0-1 0,0 0 0,0 1 0,0-1 0,0 0 0,0 1 0,0-1 0,0 0 0,0 1 0,0-1 0,1 0 0,-1 0 0,0 1 0,0-1 0,0 0 0,0 1 0,0-1 0,1 0 0,-1 0 0,0 1 0,0-1 0,0 0 0,1 0 0,-1 0 0,0 1 0,0-1 0,1 0 0,-1 0 0,0 0 0,1 0 0,-1 0 0,0 1 0,0-1 0,1 0 0,-1 0 0,0 0 0,1 0 0,-1 0 0,16-8 0,10-18 0,-20 15 0,-1 0 0,0-1 0,-1 1 0,-1-1 0,1 0 0,-2 0 0,0 0 0,0 0 0,-1 0 0,0 0 0,-1-1 0,-2-15 0,2 27 0,0 0 0,0 0 0,0 0 0,0 0 0,0-1 0,0 1 0,0 0 0,0 0 0,0 0 0,-1 0 0,1-1 0,-1 1 0,1 0 0,0 0 0,-1 0 0,0 0 0,1 0 0,-1 0 0,0 0 0,1 0 0,-1 0 0,0 1 0,0-1 0,0 0 0,0 0 0,1 1 0,-1-1 0,0 0 0,-1 1 0,1-1 0,0 1 0,0 0 0,0-1 0,0 1 0,0 0 0,0-1 0,0 1 0,-1 0 0,1 0 0,0 0 0,-2 0 0,1 1 0,0 0 0,0 0 0,1-1 0,-1 1 0,0 1 0,0-1 0,1 0 0,-1 0 0,0 1 0,1-1 0,-1 1 0,1-1 0,0 1 0,0 0 0,-1-1 0,1 1 0,0 0 0,1 0 0,-1 0 0,0 0 0,0 0 0,0 3 0,0-3 0,0 1 0,0 0 0,1-1 0,-1 1 0,1 0 0,-1 0 0,1-1 0,0 1 0,0 0 0,0 0 0,1 0 0,-1-1 0,0 1 0,1 0 0,0 0 0,0-1 0,0 1 0,0-1 0,0 1 0,0-1 0,1 1 0,-1-1 0,1 0 0,0 1 0,0-1 0,0 0 0,0 0 0,4 3 0,0-3 0,-1 1 0,1-1 0,0-1 0,0 1 0,1-1 0,-1 0 0,0-1 0,0 1 0,0-1 0,0 0 0,1-1 0,6-1 0,1-1 0,-1 0 0,0-1 0,0-1 0,-1 0 0,1-1 0,-1 0 0,0-1 0,-1 0 0,16-13 0,-5 4 0,-21 16 0,-1 0 0,0 0 0,1 0 0,-1 0 0,1 0 0,-1 0 0,1 0 0,-1 0 0,1 0 0,-1 0 0,1 0 0,-1 0 0,1 0 0,-1 0 0,1 0 0,-1 0 0,1 0 0,-1 1 0,1-1 0,-1 0 0,0 0 0,1 1 0,-1-1 0,1 0 0,-1 1 0,0-1 0,1 0 0,-1 1 0,0-1 0,0 0 0,1 1 0,-1-1 0,0 1 0,0-1 0,1 1 0,-1-1 0,0 0 0,0 1 0,0-1 0,0 1 0,0-1 0,0 1 0,0 0 0,11 37 0,-1-3 0,-8-33 0,0 0 0,0 0 0,0 0 0,0 0 0,0 0 0,0-1 0,0 1 0,1-1 0,-1 0 0,1 1 0,-1-1 0,1 0 0,-1 0 0,1-1 0,0 1 0,-1-1 0,1 1 0,0-1 0,-1 0 0,1 0 0,0 0 0,0 0 0,-1 0 0,1-1 0,0 1 0,-1-1 0,1 0 0,3-1 0,10-3 0,0 0 0,-1-1 0,17-9 0,-5 1 0,48-22 0,-68 34 0,-1 0 0,0 0 0,1 0 0,-1 1 0,1 0 0,-1 1 0,1-1 0,0 1 0,-1 0 0,8 2 0,-13-2 0,0 0 0,1 1 0,-1-1 0,0 0 0,0 1 0,0-1 0,0 1 0,1 0 0,-1-1 0,0 1 0,0 0 0,0 0 0,-1 0 0,1 0 0,0 0 0,0-1 0,0 2 0,-1-1 0,1 0 0,0 0 0,-1 0 0,1 2 0,7 31 0,-1 3 0,-6-36 0,0 1 0,-1-1 0,1 0 0,0 0 0,0 0 0,-1 0 0,1 1 0,0-1 0,0 0 0,0 0 0,0-1 0,0 1 0,1 0 0,-1 0 0,0 0 0,0-1 0,0 1 0,1-1 0,-1 1 0,0-1 0,1 1 0,2-1 0,6 1 0,1-2 0,0 1 0,-1-1 0,1-1 0,-1 0 0,1-1 0,-1 0 0,0 0 0,12-6 0,-7 3 0,0 1 0,0 1 0,19-4 0,0 6 5,47 2-1,-34 0-120,-47 0 18,1 0-1,-1 0 1,0 0 0,1 0-1,-1 0 1,0 0-1,1 0 1,-1 0-1,0 0 1,1 0 0,-1 0-1,0 0 1,1 0-1,-1-1 1,0 1 0,1 0-1,-1 0 1,0 0-1,0-1 1,1 1-1,-1 0 1,0 0 0,0-1-1,1 1 1,-1 0-1,0-1 1,0 1 0,0 0-1,0-1 1,1 1-1,-1 0 1,0 0-1,0-1 1,0 0 0,-1-14-8094,1 13 7085,-4-18-12020</inkml:trace>
</inkml:ink>
</file>

<file path=ppt/ink/ink7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7:32.118"/>
    </inkml:context>
    <inkml:brush xml:id="br0">
      <inkml:brushProperty name="width" value="0.025" units="cm"/>
      <inkml:brushProperty name="height" value="0.025" units="cm"/>
    </inkml:brush>
  </inkml:definitions>
  <inkml:trace contextRef="#ctx0" brushRef="#br0">0 35 24631,'0'0'5125,"58"-17"-5189,-37 9-1698,-1-1-4996</inkml:trace>
</inkml:ink>
</file>

<file path=ppt/ink/ink7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7:32.900"/>
    </inkml:context>
    <inkml:brush xml:id="br0">
      <inkml:brushProperty name="width" value="0.025" units="cm"/>
      <inkml:brushProperty name="height" value="0.025" units="cm"/>
    </inkml:brush>
  </inkml:definitions>
  <inkml:trace contextRef="#ctx0" brushRef="#br0">36 1 12940,'0'0'6663,"-5"12"-5313,1-4-1105,-1 2 181,1 0 0,0 0 0,1 0 0,0 1 0,1-1 0,0 1 0,0 0 0,0 16 0,3-26-392,-1 0 0,0 0 0,1 0 0,-1 0 0,1 0 1,-1 0-1,1 0 0,-1 0 0,1 0 0,0 0 0,0-1 1,-1 1-1,1 0 0,0 0 0,0-1 0,0 1 0,0-1 1,0 1-1,0-1 0,0 1 0,0-1 0,0 0 0,0 1 0,0-1 1,0 0-1,0 0 0,0 0 0,0 1 0,0-1 0,0 0 1,0-1-1,0 1 0,0 0 0,2 0 0,40-9 511,-25 0-367,-1 0 0,0 0 0,21-16 0,-25 15-147,0 1 0,1 1 0,0 0-1,1 0 1,25-7 0,-39 14-24,0 1 0,0 0 0,0 0 0,0 0 0,0 0 0,1 0 0,-1 0 0,0 1 0,0-1 0,0 0 0,0 0 0,0 1 0,0-1 0,0 1 0,0-1 0,0 1 0,0 0 0,0-1 0,0 1 0,0 0 0,0-1 0,0 1 0,0 0 0,-1 0 0,1 0 0,0 0 0,-1 0 0,1 0 0,-1 0 0,1 0 0,-1 0 0,1 0 0,-1 0 0,0 0 0,1 0 0,-1 1 0,0-1 0,0 0 0,0 0 0,0 0 0,0 0 1,0 2-2,-1 67 778,0-47-567,1-22-186,0 1-1,0 0 1,0 0-1,0 0 1,0 0-1,0 0 1,1-1-1,-1 1 1,0 0-1,1 0 1,0 0-1,-1-1 1,1 1-1,0 0 1,0-1-1,0 1 1,0-1-1,0 1 1,0-1-1,1 1 1,0 0-1,1-1 30,-1 0-1,0 0 1,0-1-1,0 0 0,0 1 1,0-1-1,1 0 0,-1 0 1,0 0-1,0 0 0,0 0 1,0 0-1,1-1 1,-1 1-1,0-1 0,0 0 1,0 0-1,4-1 0,12-7 190,-1 0-1,22-15 0,-29 17-281,0 0-1,0 1 0,0 0 0,1 1 1,0 0-1,0 0 0,1 1 0,-1 1 1,1 0-1,16-2 0,-26 5-188,-1 0 0,1 0-1,0 1 1,0-1 0,-1 0 0,1 1-1,0-1 1,-1 1 0,1 0-1,0-1 1,-1 1 0,1 0 0,-1 0-1,1 0 1,-1 0 0,1 1 0,-1-1-1,0 0 1,0 0 0,0 1 0,0-1-1,0 1 1,0-1 0,0 1-1,0-1 1,0 1 0,-1 0 0,2 3-1,9 14-5289,0-6-670</inkml:trace>
</inkml:ink>
</file>

<file path=ppt/ink/ink7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7:34.036"/>
    </inkml:context>
    <inkml:brush xml:id="br0">
      <inkml:brushProperty name="width" value="0.025" units="cm"/>
      <inkml:brushProperty name="height" value="0.025" units="cm"/>
    </inkml:brush>
  </inkml:definitions>
  <inkml:trace contextRef="#ctx0" brushRef="#br0">0 151 13901,'0'0'6273,"8"7"-5083,-3-3-908,-1 0 0,1 0 0,0-1 0,0 1-1,0-1 1,1-1 0,-1 1 0,0-1 0,1 1 0,0-2-1,0 1 1,-1-1 0,1 0 0,0 0 0,0 0-1,0-1 1,0 0 0,0 0 0,0 0 0,0-1 0,0 0-1,0 0 1,0-1 0,0 0 0,-1 0 0,1 0 0,-1 0-1,7-5 1,-10 6-230,0 0-1,0 0 0,0 0 0,0-1 1,0 1-1,-1-1 0,1 1 0,0-1 1,-1 0-1,1 0 0,-1 1 0,0-1 1,0 0-1,1 0 0,-1-1 1,-1 1-1,1 0 0,0 0 0,0 0 1,-1-1-1,1 1 0,-1 0 0,0-1 1,0 1-1,0 0 0,0-1 0,0 1 1,-1-4-1,0 4-41,0 0 0,-1 0 0,1 0 0,-1 0 0,1 0 0,-1 0 0,0 1 0,0-1 0,0 0 0,0 1 0,0-1 0,0 1-1,-1 0 1,1 0 0,0 0 0,0 0 0,-1 0 0,1 0 0,-1 1 0,1-1 0,-1 1 0,1 0 0,-1 0 0,1 0 0,-6 0 0,5 0-22,-1 0 0,1 0 0,0 0 0,-1 1 0,1-1 0,-1 1 0,1 0-1,0 0 1,0 0 0,0 1 0,-1-1 0,1 1 0,1-1 0,-1 1 0,0 0 0,0 0 0,1 0 0,-1 1 0,1-1 0,-1 1 0,1-1 0,0 1 0,0 0 0,0 0 0,1 0 0,-1 0-1,1 0 1,-1 0 0,1 0 0,-1 5 0,2-7 10,0 0-1,1-1 1,-1 1-1,0 0 1,1-1-1,-1 1 1,0-1-1,1 1 1,-1 0-1,1-1 1,-1 1-1,1-1 1,0 0-1,-1 1 1,1-1-1,-1 1 1,1-1-1,0 0 1,-1 1-1,1-1 1,0 0-1,-1 0 1,1 1-1,0-1 1,-1 0-1,1 0 1,0 0-1,0 0 1,-1 0-1,1 0 1,0 0-1,1 0 1,35 0 27,-27-1-26,64-5 29,-60 3-32,1 1-1,-1 0 1,0 1 0,1 1-1,-1 1 1,0 0 0,0 0-1,18 5 1,-29-5 2,-1 0-1,0 0 1,0 0 0,0 0 0,0 1 0,0-1-1,0 0 1,-1 1 0,1-1 0,0 1 0,-1 0-1,1 0 1,-1-1 0,0 1 0,1 0 0,-1 0-1,0 0 1,0 0 0,0 0 0,-1 1-1,2 1 1,2 50 59,-4-46-28,17-25 249,-10 5-267,1-1 7,1 1 0,0 0 0,20-22 0,-25 31-27,0-1 1,0 1 0,0 1 0,1-1 0,-1 0 0,1 1-1,-1 0 1,1 0 0,0 0 0,0 1 0,0 0-1,0 0 1,0 0 0,0 0 0,9 1 0,-2 0 1,-6-1-17,0 1 1,1 0 0,-1 0 0,0 1 0,0 0 0,0 0-1,10 3 1,-15-3 19,1 0 0,0 1 0,0-1 0,-1 0 0,1 1 1,-1-1-1,1 1 0,-1-1 0,1 1 0,-1 0 0,0 0 0,0 0 0,0-1 0,0 1 0,0 0 0,0 0 0,-1 0 0,1 0 0,-1 1 0,1-1 0,-1 0 1,0 0-1,0 0 0,0 0 0,0 0 0,0 3 0,-5 44 593,5-46-547,-1-1 0,0 0 0,0 1-1,1-1 1,-1 0 0,-1 0 0,1 1-1,0-1 1,0 0 0,-1 0 0,1 0-1,-1-1 1,0 1 0,0 0 0,1 0-1,-1-1 1,0 0 0,-3 2-1,5-41 317,5 21-359,0-1 0,2 1 0,11-25 1,-6 18-2,-12 24 1,0-1 0,0 1 0,1 0 0,-1 0 1,0-1-1,0 1 0,1 0 0,-1 0 0,0-1 0,1 1 1,-1 0-1,0 0 0,1 0 0,-1-1 0,0 1 0,1 0 0,-1 0 1,0 0-1,1 0 0,-1 0 0,0 0 0,1 0 0,-1 0 1,1 0-1,-1 0 0,0 0 0,1 0 0,-1 0 0,0 0 0,1 0 1,-1 0-1,0 1 0,1-1 0,-1 0 0,0 0 0,1 0 1,-1 1-1,1-1 0,19 13-61,5 2 29,-16-14 46,0 0 1,-1 0-1,1 0 1,0-1-1,-1-1 1,1 1 0,0-2-1,-1 1 1,1-1-1,-1 0 1,1-1-1,-1 0 1,0 0-1,0-1 1,0 0 0,-1 0-1,0-1 1,1 0-1,-1 0 1,-1-1-1,1 1 1,-1-2-1,0 1 1,-1-1-1,8-10 1,-12 15-14,0 0 0,0 1 0,0-1 0,0 0 0,0 0 0,-1 1 0,1-1 0,-1 0 0,0 0 0,1 0 0,-1 0 0,0 0 0,0 0 0,0 0 0,0 0 0,0 1 0,-1-1 0,0-3 0,1 4 0,-1 0 0,0 0 0,0 0 0,1 0 0,-1 0 0,0 1 0,0-1 0,0 0 0,0 1 0,0-1 0,0 1 0,0-1 0,0 1 0,0-1 0,0 1 0,0-1 0,0 1 0,0 0 0,0 0 0,0 0 0,0 0 0,0-1 0,-2 2 0,-1-1 0,0 0 0,0 1 0,0-1 0,0 1 0,0 0 0,0 0 0,0 1 0,0-1 0,0 1 0,0 0 0,1 0 0,-1 0 0,1 1 0,-1-1 0,1 1 0,-3 3 0,1 0 0,0 0 0,1 0 0,0 1 0,0-1 0,0 1 0,1 0 0,0 1 0,0-1 0,-2 9 0,5-15 0,-1 1 0,1 0 0,0 0 0,0 0 0,0 0 0,0 0 0,0-1 0,0 1 0,0 0 0,1 0 0,-1 0 0,1-1 0,-1 1 0,1 0 0,0 0 0,-1-1 0,1 1 0,0 0 0,0-1 0,0 1 0,1-1 0,-1 0 0,0 1 0,0-1 0,1 0 0,-1 0 0,1 1 0,-1-1 0,1 0 0,-1-1 0,1 1 0,0 0 0,0 0 0,-1-1 0,1 1 0,0-1 0,0 1 0,0-1 0,-1 0 0,1 0 0,0 0 0,3 0 0,8 1 0,1-1 0,-1 0 0,1-1 0,-1 0 0,1-1 0,-1-1 0,0 0 0,0-1 0,25-11 0,0-4 0,66-43 0,-101 60 0,-3 2 0,0-1 0,0 1 0,0 0 0,1 0 0,-1 0 0,0-1 0,0 1 0,0 0 0,1 0 0,-1 0 0,0 0 0,0 0 0,1-1 0,-1 1 0,0 0 0,1 0 0,-1 0 0,0 0 0,0 0 0,1 0 0,-1 0 0,0 0 0,1 0 0,-1 0 0,0 0 0,0 0 0,1 0 0,-1 0 0,0 0 0,0 1 0,1-1 0,-1 0 0,0 0 0,0 0 0,1 0 0,-1 0 0,0 1 0,0-1 0,1 0 0,-1 0 0,0 0 0,1 1 0,-1 16 0,-12 28 0,10-37 0,0-3 0,1 0 0,0 0 0,0 0 0,0 0 0,0 0 0,1 1 0,0-1 0,0 0 0,1 0 0,0 6 0,0-9 0,0-1 0,0 1 0,0-1 0,0 1 0,0-1 0,1 0 0,-1 0 0,0 1 0,0-1 0,1 0 0,-1 0 0,1 0 0,-1 0 0,1-1 0,-1 1 0,1 0 0,0-1 0,-1 1 0,1-1 0,0 1 0,-1-1 0,1 0 0,0 0 0,0 0 0,-1 0 0,1 0 0,0 0 0,0 0 0,-1-1 0,1 1 0,2-1 0,0 0-224,0 0 1,-1 0-1,1 0 1,0-1-1,-1 1 0,1-1 1,-1 1-1,0-1 1,0 0-1,0-1 0,1 1 1,3-5-1,27-38-7247,-17 12-3195</inkml:trace>
</inkml:ink>
</file>

<file path=ppt/ink/ink7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7:34.378"/>
    </inkml:context>
    <inkml:brush xml:id="br0">
      <inkml:brushProperty name="width" value="0.025" units="cm"/>
      <inkml:brushProperty name="height" value="0.025" units="cm"/>
    </inkml:brush>
  </inkml:definitions>
  <inkml:trace contextRef="#ctx0" brushRef="#br0">43 1 22421,'-18'6'2883,"2"-2"160,9 3-1217,5-1-1026,2 3-255,5 0-353,15 0-256,8 1-1634,5 1-2113,4-2-2211,1 1-2402</inkml:trace>
</inkml:ink>
</file>

<file path=ppt/ink/ink7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7:34.734"/>
    </inkml:context>
    <inkml:brush xml:id="br0">
      <inkml:brushProperty name="width" value="0.025" units="cm"/>
      <inkml:brushProperty name="height" value="0.025" units="cm"/>
    </inkml:brush>
  </inkml:definitions>
  <inkml:trace contextRef="#ctx0" brushRef="#br0">104 252 16816,'0'0'3502,"-7"9"-1185,-10 14-1541,6-12-347,2 1 1,0 0 0,0 1 0,1 0 0,0 0 0,2 1-1,-1 0 1,-5 19 0,12-32-417,0 0 0,0 0 0,0-1 0,-1 1 0,1 0-1,0 0 1,1 0 0,-1 0 0,0 0 0,0-1 0,0 1 0,0 0 0,1 0 0,-1 0-1,0-1 1,1 1 0,-1 0 0,1 0 0,-1-1 0,1 1 0,-1 0 0,1-1-1,-1 1 1,1 0 0,0-1 0,-1 1 0,1-1 0,0 1 0,-1-1 0,1 0 0,1 1-1,1 0-3,0 0 0,0 0-1,0-1 1,1 0-1,-1 0 1,0 0-1,0 0 1,0 0 0,4-1-1,3-1-67,0 0 0,-1 0 0,1-1 0,-1-1 0,10-4 0,-4-2-84,0 0-1,-1-1 1,-1 0 0,0-2-1,0 1 1,-2-1-1,1-1 1,-2 0 0,1-1-1,11-24 1,-13 21 375,0-1 0,-2 0 1,0 0-1,-2 0 0,0-1 0,-1 1 0,-1-1 1,2-39-1,-5 57-158,0 0 0,0 0 1,0 0-1,0 0 0,0 0 0,-1 0 1,1 0-1,0 0 0,-1 0 0,1 1 1,-1-1-1,0 0 0,0 0 0,0 0 1,0 1-1,0-1 0,0 0 0,0 1 1,-1-1-1,1 1 0,0-1 1,-1 1-1,-1-2 0,0 2-12,1 0-1,-1 1 1,1-1-1,-1 0 1,0 1-1,1 0 1,-1-1 0,0 1-1,1 0 1,-1 0-1,0 1 1,1-1-1,-1 0 1,-5 2 0,-2 2-32,-1 0 1,1 0 0,0 0 0,0 2 0,1-1-1,-1 1 1,-10 10 0,14-12-2,2 0 0,-1 1 0,0 0 1,1 0-1,0 0 0,-5 8 0,9-12-28,-1 0-1,1 0 1,-1 0-1,1 1 1,-1-1 0,1 0-1,0 0 1,-1 1 0,1-1-1,0 0 1,0 1 0,0-1-1,0 0 1,0 1-1,0-1 1,1 0 0,-1 0-1,0 1 1,1-1 0,-1 0-1,1 0 1,-1 1 0,1-1-1,-1 0 1,1 0-1,0 0 1,0 0 0,-1 0-1,1 0 1,0 0 0,0 0-1,0 0 1,0-1 0,0 1-1,0 0 1,0 0-1,1-1 1,-1 1 0,2 0-1,32 17-250,-21-12 63,0 1 0,-1 0 0,0 1 0,0 0 0,18 16 0,-28-20 246,1 0 1,-1-1-1,0 1 0,-1 1 0,1-1 0,-1 0 1,0 0-1,0 1 0,0 0 0,0-1 1,-1 1-1,0 0 0,0 0 0,0-1 0,0 1 1,-1 0-1,0 0 0,0 0 0,0 0 1,-1 0-1,-2 9 0,-13 27 740,-1 5-557,17-46-315,0 0 0,0 0 1,0 1-1,0-1 0,0 0 0,0 0 0,0 1 0,0-1 0,0 0 1,0 0-1,0 1 0,0-1 0,0 0 0,0 0 0,0 1 1,0-1-1,0 0 0,0 0 0,0 0 0,0 1 0,0-1 1,1 0-1,-1 0 0,0 0 0,0 1 0,0-1 0,0 0 1,1 0-1,-1 0 0,0 0 0,0 1 0,0-1 0,1 0 1,-1 0-1,0 0 0,0 0 0,1 0 0,-1 0 0,0 0 1,0 0-1,1 0 0,-1 0 0,0 0 0,16-4-3123,11-12-5735,0-7-6641</inkml:trace>
</inkml:ink>
</file>

<file path=ppt/ink/ink7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7:35.095"/>
    </inkml:context>
    <inkml:brush xml:id="br0">
      <inkml:brushProperty name="width" value="0.025" units="cm"/>
      <inkml:brushProperty name="height" value="0.025" units="cm"/>
    </inkml:brush>
  </inkml:definitions>
  <inkml:trace contextRef="#ctx0" brushRef="#br0">0 73 23062,'0'0'7714,"12"1"-6481,2 0-1076,0 0 0,1-2-1,23-2 1,-33 2-146,-1 0-1,0 0 1,0 0-1,1-1 1,-1 0-1,0 1 1,-1-1 0,1 0-1,4-4 1,-6 5-10,-1 0 0,0 0 0,1-1 0,-1 1 0,0-1 0,0 1 0,0-1 0,0 1 1,0-1-1,-1 0 0,1 1 0,0-1 0,-1 0 0,1 0 0,-1 0 0,1 1 0,-1-1 1,0 0-1,0 0 0,0 0 0,0 0 0,-1-3 0,1 4-1,-1 0 0,0 1 0,1-1 0,-1 0 0,0 0 0,0 0 0,0 1 0,1-1 0,-1 0 0,0 1 0,0-1 0,0 1 0,0-1 0,0 1 0,0-1 0,-1 1 0,1 0 0,0 0 0,0-1 0,0 1 0,0 0 0,0 0 0,0 0 0,0 0 0,0 0 0,-1 1 0,1-1 0,-1 0 0,-36 7 0,32-4 0,1-1 0,0 1 0,0 0 0,1 1 0,-1-1 0,1 1 0,-1 0 0,1 0 0,0 0 0,1 0 0,-1 1 0,1-1 0,0 1 0,0 0 0,0 0 0,1 0 0,-1 1 0,1-1 0,0 1 0,1-1 0,-2 8 0,3-11 0,0-1 0,1 1 0,-1-1 0,0 1 0,1-1 0,-1 1 0,1-1 0,-1 1 0,1-1 0,-1 0 0,1 1 0,0-1 0,0 0 0,0 0 0,0 0 0,0 1 0,0-1 0,0 0 0,0 0 0,0 0 0,0-1 0,1 1 0,-1 0 0,0 0 0,1-1 0,-1 1 0,0-1 0,1 1 0,-1-1 0,1 1 0,-1-1 0,1 0 0,-1 0 0,3 0 0,61 3 0,-50-4 0,4 0-59,0-1 0,-1-1 0,1-1 0,27-9 0,-27 7 5,0 1 0,1 0-1,34-2 1,-53 7 58,0 0 1,-1 0 0,1 1-1,0-1 1,-1 0 0,1 1-1,0-1 1,-1 0 0,1 1-1,0-1 1,-1 1 0,1-1-1,-1 1 1,1-1 0,-1 1-1,1-1 1,-1 1 0,1 0-1,-1-1 1,0 1 0,1 0-1,-1-1 1,0 1 0,0 0-1,1 0 1,-1-1 0,0 1-1,0 0 1,0 0 0,0-1-1,0 1 1,0 0 0,0 1-1,0 39 227,1-6-108,-1-34-123,1 0 0,-1 0 0,1-1 0,0 1 0,-1 0 0,1 0 0,0 0 0,0-1 0,0 1 0,0 0 0,0-1 0,0 1 0,0-1 0,0 1 0,0-1 0,0 0 0,0 1 0,0-1 0,0 0 0,0 0 0,0 1 0,0-1 0,2 0 0,33 0 0,-24-1 0,51-7-2225,-48 4 670,0-1 0,-1 0 1,0-1-1,19-11 0,-6 0-6415</inkml:trace>
</inkml:ink>
</file>

<file path=ppt/ink/ink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7:47.393"/>
    </inkml:context>
    <inkml:brush xml:id="br0">
      <inkml:brushProperty name="width" value="0.025" units="cm"/>
      <inkml:brushProperty name="height" value="0.025" units="cm"/>
    </inkml:brush>
  </inkml:definitions>
  <inkml:trace contextRef="#ctx0" brushRef="#br0">110 1 13261,'0'0'12721,"-2"9"-12358,-17 75 1132,6-31-776,2 0 0,2 1 1,-2 71-1,14-117-1921,-3-8 1021,0 0 0,0 1 1,1-1-1,-1 0 0,0 0 1,0 0-1,1 0 0,-1 0 1,0 0-1,0 0 0,1 0 0,-1 0 1,0 0-1,0 0 0,1 0 1,-1 0-1,0 0 0,0 0 1,1 0-1,-1 0 0,0 0 0,1 0 1,-1 0-1,0 0 0,0-1 1,0 1-1,1 0 0,-1 0 1,0 0-1,0 0 0,1-1 0,-1 1 1,0 0-1,0 0 0,0 0 1,0-1-1,1 1 0,-1 0 1,0 0-1,0-1 0,0 1 0,0 0 1,0 0-1,0-1 0,0 1 1,0 0-1,0 0 0,0-1 1,0 1-1,0 0 0,0 0 0,0-1 1,0 1-1,0 0 0,0 0 1,0-1-1,0 1 0,0 0 1,0 0-1,-1-1 0,-7-42-4530,-11 2 6033,15 33-249,0 1-1,0-1 0,1 0 1,0 0-1,0 0 0,1 0 0,0 0 1,-1-15-1,3 22-949,0 0 0,1 0 0,-1 1 0,0-1-1,1 0 1,-1 0 0,0 0 0,1 1 0,-1-1 0,1 0 0,-1 1 0,1-1-1,0 0 1,-1 1 0,1-1 0,0 1 0,-1-1 0,1 1 0,0-1 0,0 1 0,-1-1-1,1 1 1,0 0 0,0-1 0,0 1 0,0 0 0,-1 0 0,1 0 0,0 0-1,0 0 1,0 0 0,1 0 0,38 0 268,-28 0-150,72 1-1366,-1-1-6222,-23 0-2443</inkml:trace>
</inkml:ink>
</file>

<file path=ppt/ink/ink7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7:35.451"/>
    </inkml:context>
    <inkml:brush xml:id="br0">
      <inkml:brushProperty name="width" value="0.025" units="cm"/>
      <inkml:brushProperty name="height" value="0.025" units="cm"/>
    </inkml:brush>
  </inkml:definitions>
  <inkml:trace contextRef="#ctx0" brushRef="#br0">0 53 17200,'0'0'7976,"10"-8"-5563,-3 3-2157,1 0-1,-1 0 1,1 1 0,0 0 0,0 0 0,1 1 0,-1 0-1,1 0 1,-1 1 0,1 0 0,0 1 0,11-1 0,-14 1-83,11 1-51,0 0 1,-1 0-1,32 7 0,-46-7-116,0 1-1,1-1 0,-1 1 1,0 0-1,0 0 1,0 0-1,0 0 0,0 0 1,0 0-1,0 0 1,0 1-1,0-1 0,0 1 1,-1 0-1,3 3 1,-3-4 13,0 1 0,-1 0 1,1-1-1,-1 1 0,0 0 1,0 0-1,0 0 1,0-1-1,0 1 0,0 0 1,0 0-1,0-1 0,-1 1 1,1 0-1,-1 0 0,1-1 1,-1 1-1,0-1 1,0 1-1,1 0 0,-1-1 1,0 1-1,0-1 0,-2 2 1,-7 9 41,0 0 0,-1-1 0,-1 0 0,0-1 0,0 0 0,-14 8 0,14-11-39,1 1-1,0 0 0,0 1 1,1 0-1,0 0 0,1 1 0,0 1 1,-14 21-1,22-31-194,0 1-1,0 0 1,0-1-1,0 1 1,1 0-1,-1 0 1,1-1 0,-1 1-1,1 0 1,0 0-1,0 0 1,0 0-1,0-1 1,0 1 0,0 0-1,0 0 1,1 0-1,0 3 1,0-3-328,0-1 0,0 1-1,0-1 1,0 1 0,1-1 0,-1 0 0,0 0 0,1 1 0,-1-1-1,1 0 1,-1 0 0,1 0 0,-1-1 0,1 1 0,0 0 0,0-1-1,2 2 1,19 4-13672</inkml:trace>
</inkml:ink>
</file>

<file path=ppt/ink/ink7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7:35.839"/>
    </inkml:context>
    <inkml:brush xml:id="br0">
      <inkml:brushProperty name="width" value="0.025" units="cm"/>
      <inkml:brushProperty name="height" value="0.025" units="cm"/>
    </inkml:brush>
  </inkml:definitions>
  <inkml:trace contextRef="#ctx0" brushRef="#br0">0 1 21524,'0'0'11243,"48"43"-13645,-13-56-7624</inkml:trace>
</inkml:ink>
</file>

<file path=ppt/ink/ink7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3:41.186"/>
    </inkml:context>
    <inkml:brush xml:id="br0">
      <inkml:brushProperty name="width" value="0.025" units="cm"/>
      <inkml:brushProperty name="height" value="0.025" units="cm"/>
    </inkml:brush>
  </inkml:definitions>
  <inkml:trace contextRef="#ctx0" brushRef="#br0">48 35 17008,'0'0'5584,"9"-5"-4345,8-1-768,1 0-1,-1 1 1,1 1 0,0 1 0,0 0 0,0 1 0,1 1 0,27 2 0,-44-1-439,0 0 0,0 0 0,0 1 0,0-1 0,0 0 0,0 1 0,0-1 0,0 1-1,0 0 1,0-1 0,0 1 0,0 0 0,-1 0 0,1 0 0,0 1 0,-1-1 0,1 0 0,-1 1 0,1-1 0,-1 1-1,0-1 1,2 3 0,-3-2 0,1-1 1,-1 1-1,1-1 0,-1 1 0,0 0 0,0-1 0,0 1 0,0 0 0,0-1 0,0 1 1,-1 0-1,1-1 0,0 1 0,-1-1 0,1 1 0,-1-1 0,0 1 0,1-1 1,-1 1-1,0-1 0,0 1 0,0-1 0,0 0 0,0 1 0,0-1 0,-1 0 1,1 0-1,-2 1 0,-18 16 464,-2-1 1,-43 25 0,47-32-285,1 2 0,0 0-1,0 0 1,1 2 0,1 0 0,-21 24 0,35-36-207,0 1 0,0 0 0,0 0 0,0 0 0,1 0 0,-1 0 0,1 1-1,0-1 1,0 0 0,0 0 0,0 1 0,0-1 0,1 1 0,0 5 0,0-7-6,0 0 1,1 0-1,-1-1 1,1 1-1,-1 0 1,1-1-1,0 1 1,0 0-1,0-1 1,0 1-1,0-1 1,0 0-1,0 1 1,0-1-1,0 0 1,1 1-1,-1-1 1,1 0-1,-1 0 1,1 0-1,-1 0 1,1 0-1,-1-1 1,1 1-1,0 0 1,-1-1-1,1 0 1,0 1 0,2-1-1,18 5-50,-1-2-1,1-1 1,0-1-1,-1 0 1,1-2-1,0 0 1,0-2-1,-1 0 1,1-2 0,33-11-1,-54 16-164,1-1 0,0 1 0,0-1 0,-1 0 0,1 1 0,0-1 0,-1 0 0,1 0 0,-1 0 0,1 0 0,-1 0 0,0-1 0,0 1 0,1 0 0,-1-1 0,0 1 0,0-1 0,0 1 0,0-1 0,0 1 0,-1-1 0,1 0 0,0 0 0,-1 1 0,1-1 0,-1 0 0,0 0 0,1 1 0,-1-1 0,0 0 0,0-2 0,-2 0-694,1 1 0,0-1-1,-1 1 1,0-1 0,0 1 0,0 0-1,0-1 1,-1 1 0,1 0-1,-1 1 1,0-1 0,1 0 0,-6-3-1,-24-20-9616</inkml:trace>
</inkml:ink>
</file>

<file path=ppt/ink/ink7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3:41.573"/>
    </inkml:context>
    <inkml:brush xml:id="br0">
      <inkml:brushProperty name="width" value="0.025" units="cm"/>
      <inkml:brushProperty name="height" value="0.025" units="cm"/>
    </inkml:brush>
  </inkml:definitions>
  <inkml:trace contextRef="#ctx0" brushRef="#br0">1 1 12236,'0'0'9641,"56"48"-7367,-20-32-545,8-1-928,4 0-673,1-3-2049,-3-4-3781,-5-4-6213</inkml:trace>
  <inkml:trace contextRef="#ctx0" brushRef="#br0" timeOffset="1">617 231 19506,'0'0'8488,"14"54"-8455,-11-43-1475,-3 1-3266</inkml:trace>
</inkml:ink>
</file>

<file path=ppt/ink/ink7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3:41.980"/>
    </inkml:context>
    <inkml:brush xml:id="br0">
      <inkml:brushProperty name="width" value="0.025" units="cm"/>
      <inkml:brushProperty name="height" value="0.025" units="cm"/>
    </inkml:brush>
  </inkml:definitions>
  <inkml:trace contextRef="#ctx0" brushRef="#br0">42 1 22581,'0'0'2242,"-39"48"-2177,37-27-65,2 3-673,0 2-2210,0-5-2242,4-3-4612</inkml:trace>
</inkml:ink>
</file>

<file path=ppt/ink/ink7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3:42.352"/>
    </inkml:context>
    <inkml:brush xml:id="br0">
      <inkml:brushProperty name="width" value="0.025" units="cm"/>
      <inkml:brushProperty name="height" value="0.025" units="cm"/>
    </inkml:brush>
  </inkml:definitions>
  <inkml:trace contextRef="#ctx0" brushRef="#br0">0 83 17328,'0'0'4778,"16"-9"-2482,-9 5-2090,6-4 96,1 0 0,0 1 0,1 0 0,0 1-1,0 0 1,0 2 0,21-4 0,61-2 439,128 4 0,-205 6-718,-11 0-32,1 1 0,0-1-1,-1 2 1,12 2 0,-20-4 13,0 0 0,-1 0-1,1 0 1,0 0 0,0 1 0,0-1 0,0 0 0,0 0-1,0 1 1,0-1 0,0 1 0,-1-1 0,1 1 0,0-1 0,0 1-1,0 0 1,-1-1 0,1 1 0,0 0 0,-1-1 0,1 1-1,-1 0 1,1 0 0,-1 0 0,1-1 0,-1 1 0,0 0-1,1 0 1,-1 0 0,0 0 0,0 0 0,1 0 0,-1 0-1,0 0 1,0 0 0,0 0 0,0 0 0,0 0 0,0 0-1,-1-1 1,1 1 0,0 0 0,0 0 0,-1 0 0,1 0-1,-1 0 1,1 0 0,-1 0 0,1-1 0,-1 1 0,1 0 0,-1 0-1,1-1 1,-1 1 0,0 0 0,0-1 0,-1 2 0,-10 8 496,0 1 0,0-2 0,-1 0 0,-1-1 0,-26 13 0,-34 23 519,73-43-1017,-1 0-1,1-1 0,0 1 0,-1 0 1,1 1-1,0-1 0,0 0 1,0 0-1,0 0 0,0 1 1,0-1-1,0 0 0,1 1 0,-1-1 1,0 1-1,1-1 0,-1 1 1,1 1-1,0-2 0,0 0 1,0 1-1,0-1 1,1 0-1,-1 0 1,0 0-1,1 0 1,-1 0-1,1 0 1,-1 0-1,1 0 1,0 0-1,-1-1 0,1 1 1,0 0-1,-1 0 1,1 0-1,0-1 1,0 1-1,1 0 1,7 4-22,0 0 0,0-1 0,0 0 1,18 5-1,-8-3-134,-10-2 56,12 4-2,-1 0-1,0 2 0,25 16 1,-41-24 96,0 0 1,-1 0 0,0 1 0,1 0-1,-1-1 1,0 1 0,0 0-1,-1 1 1,1-1 0,0 0 0,-1 1-1,0-1 1,0 1 0,0 0 0,-1 0-1,1 0 1,-1 0 0,0 0 0,0 0-1,0 0 1,0 0 0,-1 0-1,0 1 1,0 6 0,-1-7 23,-1-1 1,1 1-1,-1 0 0,0 0 1,-1-1-1,1 1 0,-1-1 1,1 0-1,-1 0 0,0 0 1,0 0-1,0 0 0,0 0 1,-1-1-1,1 0 0,-1 0 1,0 0-1,-4 2 0,-76 30 412,79-32-428,-23 7-4,1-1 0,-1-1 0,0-1 0,-1-2 0,0 0 0,1-2 0,-1-2 0,-50-4 0,76 3-13,-1 1 1,1-1-1,-1 0 1,1-1-1,0 1 0,-1-1 1,1 1-1,0-1 1,0 0-1,0 0 1,0-1-1,0 1 0,-2-3 1</inkml:trace>
</inkml:ink>
</file>

<file path=ppt/ink/ink7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3:57.228"/>
    </inkml:context>
    <inkml:brush xml:id="br0">
      <inkml:brushProperty name="width" value="0.025" units="cm"/>
      <inkml:brushProperty name="height" value="0.025" units="cm"/>
    </inkml:brush>
  </inkml:definitions>
  <inkml:trace contextRef="#ctx0" brushRef="#br0">159 220 17328,'-1'-2'252,"-1"0"-1,1-1 0,-1 1 1,0 0-1,0 0 1,0 0-1,0 1 0,0-1 1,0 0-1,0 1 0,0-1 1,-1 1-1,1 0 0,0 0 1,-1 0-1,0 0 0,1 0 1,-1 0-1,1 1 1,-1-1-1,0 1 0,1 0 1,-1 0-1,0 0 0,1 0 1,-1 0-1,0 1 0,1-1 1,-4 2-1,1-2-117,1 1 0,-1 0 0,1 1 0,-1-1 0,1 1 0,0 0 0,0 0-1,-1 0 1,1 0 0,0 1 0,1-1 0,-1 1 0,0 0 0,1 1 0,0-1 0,-4 5 0,5-6-126,1 1 1,-1 0 0,1 0-1,-1 0 1,1 0 0,0 0-1,0 0 1,0 0-1,0 0 1,1 0 0,-1 1-1,1-1 1,0 0 0,0 0-1,0 1 1,0-1 0,0 0-1,1 0 1,0 0 0,1 5-1,-1-6 4,1 0 1,-1 0-1,1 0 0,0-1 1,0 1-1,0 0 0,0-1 1,0 1-1,0-1 0,0 1 1,0-1-1,0 0 0,1 0 1,-1 0-1,1 0 0,-1-1 1,1 1-1,-1-1 0,1 1 1,-1-1-1,1 0 0,-1 0 1,1 0-1,-1 0 0,5-1 0,4-1 83,0 0-1,0 0 1,0-2-1,-1 1 0,1-1 1,-1-1-1,0 0 1,0 0-1,18-13 0,-21 13-72,-1 0 0,1 0 0,-1-1-1,0 1 1,0-1 0,0-1 0,-1 1 0,0-1-1,-1 0 1,1 0 0,-1 0 0,0-1-1,-1 1 1,3-11 0,-6 18-26,1 0 0,-1 0 0,0-1 0,0 1 0,0 0 0,0-1-1,1 1 1,-1 0 0,0 0 0,0-1 0,0 1 0,0 0 0,0-1 0,0 1 0,0 0 0,0-1 0,0 1 0,0 0-1,0-1 1,0 1 0,0 0 0,0-1 0,0 1 0,0 0 0,0-1 0,-1 1 0,1 0 0,0-1 0,0 1 0,0 0-1,0-1 1,-1 1 0,1 0 0,0 0 0,0-1 0,-1 1 0,1 0 0,0 0 0,0 0 0,-1-1 0,1 1 0,-1 0-1,-13 10-133,-15 25 20,24-26 106,1 0 0,0 1 1,0 0-1,1 0 0,0 0 1,1 0-1,0 1 0,0-1 1,1 0-1,1 14 1,0-22 30,0-1 0,0 1 0,1-1 0,-1 1 0,1-1 0,-1 0 0,1 1 0,-1-1 0,1 0 0,0 0 0,0 1 0,-1-1 0,1 0 0,0 0 0,0 0 0,0 0 0,0 0 0,0 0 0,1 0 0,-1 0 0,0-1 0,0 1 0,1 0 0,-1-1 0,0 1 0,1-1 0,-1 1 0,0-1 0,1 0 0,-1 0 0,1 1 0,-1-1 0,1 0 0,-1 0 0,0 0 0,1-1 0,-1 1 1,1 0-1,-1 0 0,1-1 0,-1 1 0,2-1 0,4-1 151,-1 0 1,1 0 0,0-1-1,-1 0 1,1 0 0,-1 0-1,8-6 1,0-2 4,-1-1-1,-1 0 1,0-1 0,11-15-1,-19 22-163,1 0 0,-1 0 0,0-1 0,-1 1 0,1-1-1,-1 0 1,-1 0 0,1 0 0,-1-1 0,-1 1 0,3-15 0,-16 56-333,2-10 190,8-19 200,1 0 1,-1 1-1,1-1 1,1 1-1,-1-1 1,1 1-1,0-1 0,0 1 1,3 10-1,-3-16-48,0 1 1,0 0-1,1 0 0,-1-1 0,1 1 0,-1 0 0,1-1 0,-1 1 0,1 0 0,-1-1 0,1 1 1,-1-1-1,1 1 0,0-1 0,-1 1 0,1-1 0,0 1 0,-1-1 0,1 0 0,0 1 0,0-1 0,-1 0 1,1 0-1,0 0 0,1 1 0,1-1 9,0-1 0,0 1-1,0-1 1,0 1 0,-1-1 0,1 0 0,0 0 0,-1 0 0,1-1-1,0 1 1,2-3 0,14-9-22,0-1 1,-2-1-1,0 0 0,0-1 0,-2-1 1,0-1-1,18-28 0,-22 31-33,-33 76-620,13-40 636,1-4 61,1 0 0,0 1 0,2 0 0,-1 0 0,2 1 0,-3 35 0,6-53-47,1 0-1,0 0 1,0 0-1,0 0 1,0 0-1,0 0 0,1-1 1,-1 1-1,0 0 1,0 0-1,0 0 1,1 0-1,-1 0 1,1-1-1,-1 1 1,0 0-1,1 0 0,-1-1 1,1 1-1,0 0 1,-1-1-1,1 1 1,0 0-1,-1-1 1,1 1-1,0-1 0,0 1 1,-1-1-1,1 1 1,0-1-1,1 1 1,1-1 7,0 0 1,-1 0 0,1 0-1,0 0 1,0 0 0,-1-1-1,1 1 1,-1-1 0,1 0 0,4-1-1,5-3 19,-2-1 1,1 1-1,0-2 0,9-7 0,-3-1-36,0 0 1,-1-2-1,-1 0 0,0-1 1,-1 0-1,-1-1 0,-1-1 0,-1 0 1,-1-1-1,0 1 0,-2-2 1,0 0-1,-1 0 0,6-42 1,-13 64-1,0 0 0,0 1 0,0-1 0,0 0 0,0 0 0,-1 0 0,1 0 0,0 0 0,0 0 0,0 0 0,0 0 0,0 0 1,-1 0-1,1 0 0,0 0 0,0 0 0,0 0 0,0 0 0,-1 0 0,1 0 0,0 0 0,0 0 0,0 0 0,0 0 0,-1 0 0,1 0 0,0 0 1,0 0-1,0 0 0,0 0 0,0-1 0,0 1 0,-1 0 0,1 0 0,0 0 0,0 0 0,0 0 0,0 0 0,0 0 0,0-1 0,0 1 1,0 0-1,-1 0 0,1 0 0,0 0 0,0-1 0,0 1 0,0 0 0,0 0 0,0 0 0,0 0 0,0 0 0,0-1 0,0 1 0,0 0 1,0 0-1,0 0 0,0 0 0,0-1 0,0 1 0,1 0 0,-1 0 0,0 0 0,0 0 0,0 0 0,0-1 0,0 1 0,-16 15-109,-16 27 255,24-27-88,1 0 0,1 1 1,0 0-1,1 0 1,0 1-1,1 0 1,1-1-1,-1 27 1,3 11-40,8 74 0,-3-85-100,-2 1 0,-1-1-1,-6 45 1,2-72 83,-1-1-1,0 0 0,-1 0 1,-9 21-1,11-29 16,0-1 0,-1 1 0,1-1 0,-1 0-1,0-1 1,0 1 0,-1-1 0,0 1-1,0-1 1,0-1 0,-1 1 0,-6 4-1,11-9-7,0 1-1,0-1 1,0 1-1,0-1 0,0 1 1,0-1-1,0 0 1,-1 0-1,1 1 0,0-1 1,0 0-1,0 0 1,0 0-1,0 0 0,0 0 1,0-1-1,-1 1 0,1 0 1,0 0-1,0-1 1,0 1-1,0-1 0,0 1 1,0-1-1,0 1 1,0-1-1,0 1 0,1-1 1,-1 0-1,0 0 1,0 1-1,0-1 0,1 0 1,-1 0-1,0 0 0,1 0 1,-1 0-1,1 0 1,-1 0-1,1 0 0,0 0 1,-1 0-1,1 0 1,0 0-1,0 0 0,-1-1 1,1 1-1,0 0 1,1-2-1,-3-11 16,0 0 0,2 0 1,1-18-1,-1 17-13,1-17-5,0 0 0,2 1 0,2-1 0,1 1 0,12-38 0,-15 58 0,0 1 0,1-1 0,1 1 0,-1 0 0,2 0 0,-1 1 0,2 0 0,-1-1 0,1 2 0,0-1 0,1 1 0,0 0 0,0 1 0,1 0 0,0 0 0,0 1 0,1 0 0,13-6 0,49-10-3881,-38 11-3224</inkml:trace>
</inkml:ink>
</file>

<file path=ppt/ink/ink7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3:58.233"/>
    </inkml:context>
    <inkml:brush xml:id="br0">
      <inkml:brushProperty name="width" value="0.025" units="cm"/>
      <inkml:brushProperty name="height" value="0.025" units="cm"/>
    </inkml:brush>
  </inkml:definitions>
  <inkml:trace contextRef="#ctx0" brushRef="#br0">166 0 9801,'0'0'18087,"-6"9"-18018,-37 56-622,3 1-1,-33 74 1,72-137 432,-1 2-3553,2-11-3101,1-11-1393</inkml:trace>
</inkml:ink>
</file>

<file path=ppt/ink/ink7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3:58.608"/>
    </inkml:context>
    <inkml:brush xml:id="br0">
      <inkml:brushProperty name="width" value="0.025" units="cm"/>
      <inkml:brushProperty name="height" value="0.025" units="cm"/>
    </inkml:brush>
  </inkml:definitions>
  <inkml:trace contextRef="#ctx0" brushRef="#br0">3 1 15246,'0'0'6439,"-3"63"-6215,20-45-64,5 0-128,7-5-673,3-3-2113,2-10-3268</inkml:trace>
</inkml:ink>
</file>

<file path=ppt/ink/ink7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3:58.934"/>
    </inkml:context>
    <inkml:brush xml:id="br0">
      <inkml:brushProperty name="width" value="0.025" units="cm"/>
      <inkml:brushProperty name="height" value="0.025" units="cm"/>
    </inkml:brush>
  </inkml:definitions>
  <inkml:trace contextRef="#ctx0" brushRef="#br0">152 1 18033,'0'0'1207,"-9"0"330,0 0-1223,0 1 1,0 0 0,0 0-1,1 1 1,-1 0-1,-10 4 1,16-5-263,0 0 1,-1 1-1,1-1 1,0 1 0,0-1-1,0 1 1,0 0-1,1 0 1,-1 0-1,0 1 1,1-1 0,-1 1-1,1-1 1,0 1-1,0 0 1,0 0 0,0 0-1,0 0 1,1 0-1,-1 0 1,1 0 0,-1 6-1,2-8-41,0 0 0,0 1 0,0-1 0,1 0 0,-1 0 0,0 0 0,1 0 0,-1 0 0,1 0 0,0 1 0,-1-1 0,1 0 0,0 0 0,0-1 0,-1 1 0,1 0 0,0 0 0,0 0 0,0 0 0,0-1 0,0 1 0,0-1 0,0 1 0,0 0 0,0-1-1,1 0 1,-1 1 0,1-1 0,45 14 84,-26-9-86,-14-3-97,-1 1 0,0 0 0,0 0 1,0 0-1,0 1 0,-1 0 0,1 0 0,-1 0 0,0 1 0,0 0 1,6 8-1,-9-11 128,-1 0 1,0 0 0,0 0-1,0 0 1,0 0-1,-1 0 1,1 1-1,0-1 1,-1 0 0,0 0-1,1 0 1,-1 1-1,0-1 1,0 0 0,0 1-1,0-1 1,-1 0-1,1 0 1,-1 0-1,1 1 1,-1-1 0,0 0-1,0 0 1,0 0-1,0 0 1,0 0-1,0 0 1,0 0 0,-1-1-1,1 1 1,-1 0-1,1-1 1,-1 1 0,0-1-1,0 1 1,1-1-1,-1 0 1,-3 1-1,-5 6 438,-1-1 1,-1 0-1,1-1 0,-1-1 0,0 0 0,-1 0 0,1-1 0,-1-1 0,0 0 0,-25 2 0,36-5-959,5-1-1505,36-20-10292,-10 8-2157</inkml:trace>
  <inkml:trace contextRef="#ctx0" brushRef="#br0" timeOffset="1">434 275 14830,'0'0'12972,"65"13"-12555,-32-13-289,4 0-929,1 0-1889,-4-2-1026,-8-3-864,-11 3-6311</inkml:trace>
</inkml:ink>
</file>

<file path=ppt/ink/ink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29:02.559"/>
    </inkml:context>
    <inkml:brush xml:id="br0">
      <inkml:brushProperty name="width" value="0.025" units="cm"/>
      <inkml:brushProperty name="height" value="0.025" units="cm"/>
    </inkml:brush>
  </inkml:definitions>
  <inkml:trace contextRef="#ctx0" brushRef="#br0">5 1 8584,'0'0'9876,"0"11"-9235,-4 824 3966,4-791-4532,2-1 1,2 0-1,2 0 0,2 0 1,1-1-1,3 0 1,31 74-1,-32-100-2293,-10-17 2019,-1 1-1,1 0 0,-1-1 1,0 1-1,1-1 0,-1 1 1,1 0-1,-1-1 1,0 1-1,1-1 0,-1 1 1,0-1-1,1 1 1,-1-1-1,0 1 0,0-1 1,0 1-1,1-1 0,-1 0 1,0 1-1,0-1 1,0 1-1,0-1 0,0 1 1,0-1-1,0 0 1,0 1-1,0-1 0,0 1 1,0-1-1,-1 0 1,1-28-7211</inkml:trace>
</inkml:ink>
</file>

<file path=ppt/ink/ink7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3:59.305"/>
    </inkml:context>
    <inkml:brush xml:id="br0">
      <inkml:brushProperty name="width" value="0.025" units="cm"/>
      <inkml:brushProperty name="height" value="0.025" units="cm"/>
    </inkml:brush>
  </inkml:definitions>
  <inkml:trace contextRef="#ctx0" brushRef="#br0">1 1 4869,'0'0'17392,"65"47"-17136,-12-47-160,6-6-224,-4-4-1057,0 0-2626,-9 0-9130</inkml:trace>
</inkml:ink>
</file>

<file path=ppt/ink/ink7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3:59.670"/>
    </inkml:context>
    <inkml:brush xml:id="br0">
      <inkml:brushProperty name="width" value="0.025" units="cm"/>
      <inkml:brushProperty name="height" value="0.025" units="cm"/>
    </inkml:brush>
  </inkml:definitions>
  <inkml:trace contextRef="#ctx0" brushRef="#br0">1 142 14189,'0'0'14724,"8"-6"-13240,6-3-1409,-1 1 1,2 1-1,-1 1 0,1 0 1,0 1-1,0 0 1,26-4-1,-6 1-255,-3 3-172,1-3 0,-2-1 1,1-1-1,-1-1 0,34-18 1,-70 33 515,1 0 0,0 1 1,0-1-1,0 1 0,0 0 0,0 1 1,-3 7-1,-5 6 113,-16 20-4,1 1 0,2 2 0,1 0 0,3 1 0,1 2 0,-16 56 0,28-33-1144,7-40-6094,1-27 6638</inkml:trace>
  <inkml:trace contextRef="#ctx0" brushRef="#br0" timeOffset="1">5 289 16784,'0'0'14189,"90"-5"-13068,-23 5-736,12 0-353,16 0-385,1 0-1825,-1-2-3139,-1-12-10730</inkml:trace>
</inkml:ink>
</file>

<file path=ppt/ink/ink7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3:46.645"/>
    </inkml:context>
    <inkml:brush xml:id="br0">
      <inkml:brushProperty name="width" value="0.025" units="cm"/>
      <inkml:brushProperty name="height" value="0.025" units="cm"/>
    </inkml:brush>
  </inkml:definitions>
  <inkml:trace contextRef="#ctx0" brushRef="#br0">0 13 30557,'0'0'2210,"56"-4"-5765,-44-1-1730,-5 2-3844</inkml:trace>
</inkml:ink>
</file>

<file path=ppt/ink/ink7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3:47.569"/>
    </inkml:context>
    <inkml:brush xml:id="br0">
      <inkml:brushProperty name="width" value="0.025" units="cm"/>
      <inkml:brushProperty name="height" value="0.025" units="cm"/>
    </inkml:brush>
  </inkml:definitions>
  <inkml:trace contextRef="#ctx0" brushRef="#br0">317 96 13293,'0'0'1900,"5"-9"705,14-33 614,-19 41-3065,1 0 0,-1 0-1,1 0 1,-1 0 0,1 0-1,-1 0 1,0-1 0,1 1 0,-1 0-1,0 0 1,0 0 0,0 0-1,0 0 1,0-1 0,0 1 0,0 0-1,-1 0 1,1 0 0,0 0-1,-1 0 1,1 0 0,-1 0-1,1 0 1,-1 0 0,1 0 0,-1 0-1,0 0 1,1 0 0,-1 0-1,0 0 1,0 0 0,1 1 0,-1-1-1,0 0 1,0 1 0,0-1-1,0 0 1,0 1 0,0-1-1,0 1 1,0 0 0,-1-1 0,0 1-1,-5-2 126,0 1 0,0 1-1,0-1 1,0 1-1,-10 1 1,9-1-146,-4 1-70,1 1 0,-1 0 0,1 1 1,0 0-1,-1 0 0,1 1 0,1 1 0,-14 7 0,19-10-35,1 1 0,-1-1 1,1 1-1,0-1 0,0 1 1,0 1-1,0-1 0,0 0 1,1 1-1,0 0 0,-1 0 1,1 0-1,1 0 0,-1 0 1,1 1-1,-1-1 0,1 1 0,1-1 1,-1 1-1,1 0 0,-2 8 1,3-11-26,1 1 0,0 0 0,-1-1 0,1 1 0,0 0 0,0-1 0,1 1 0,-1-1 0,0 0 0,1 1 0,-1-1 0,1 0 0,0 0 0,0 0 0,0 0 0,0 0 0,0-1 1,0 1-1,5 2 0,55 29 78,-39-22-58,-9-3-34,1 1-1,-1 0 1,-1 1 0,1 0-1,-2 1 1,14 15-1,-23-23 10,-1-1-1,0 0 1,1 1-1,-1 0 1,0 0-1,0-1 1,-1 1-1,1 0 1,-1 0-1,1 1 1,-1-1-1,0 0 1,0 0-1,-1 1 0,1-1 1,-1 0-1,1 1 1,-1-1-1,0 1 1,0-1-1,0 0 1,-1 1-1,0-1 1,1 1-1,-1-1 1,0 0-1,0 0 0,-1 0 1,1 1-1,-1-1 1,1 0-1,-1-1 1,0 1-1,0 0 1,0 0-1,-1-1 1,-2 3-1,-4 3 105,0-1 0,0 0 0,-1 0 0,0-1 1,-1 0-1,1-1 0,-1 0 0,0-1 0,-20 6 0,10-6 94,-2 0 0,1-1 1,0-1-1,-27-1 0,47-1-194,0 0 0,0 0 1,0 0-1,1 0 0,-1 0 0,0 0 1,0 0-1,1-1 0,-1 1 0,0-1 0,0 0 1,1 1-1,-1-1 0,1 0 0,-1 0 1,1 0-1,-1 0 0,1 0 0,-1 0 0,1 0 1,0 0-1,0-1 0,-1 1 0,1-1 1,0 1-1,0-1 0,1 1 0,-1-1 0,0 1 1,0-1-1,1 0 0,-1-1 0,1 1-39,0-1 0,0 1-1,0 0 1,0 0 0,1 0-1,-1 0 1,1 0 0,0 0 0,0 0-1,-1 0 1,1 0 0,0 0-1,1 0 1,-1 0 0,0 1-1,0-1 1,1 0 0,-1 1-1,1-1 1,0 1 0,-1-1-1,1 1 1,0 0 0,0 0-1,0 0 1,2-1 0,74-29-10186,-30 15 785</inkml:trace>
</inkml:ink>
</file>

<file path=ppt/ink/ink7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3:47.925"/>
    </inkml:context>
    <inkml:brush xml:id="br0">
      <inkml:brushProperty name="width" value="0.025" units="cm"/>
      <inkml:brushProperty name="height" value="0.025" units="cm"/>
    </inkml:brush>
  </inkml:definitions>
  <inkml:trace contextRef="#ctx0" brushRef="#br0">47 144 23959,'0'0'8098,"7"-8"-7479,132-115-528,-133 110-91,-19 13 0,-20 14 0,16-2 0,1 0 0,1 1 0,0 1 0,-19 23 0,28-30 0,-1 2 0,2-1 0,-1 1 0,1 0 0,0 0 0,1 0 0,0 1 0,0-1 0,1 1 0,-3 18 0,6-26 0,0-1 0,0 1 0,-1-1 0,1 1 0,1 0 0,-1-1 0,0 1 0,0-1 0,1 1 0,-1 0 0,0-1 0,1 1 0,0-1 0,-1 1 0,1-1 0,0 1 0,0-1 0,0 0 0,0 1 0,0-1 0,0 0 0,0 0 0,0 0 0,0 0 0,2 1 0,1 0 0,0 0 0,-1 0 0,1-1 0,0 0 0,0 1 0,0-2 0,0 1 0,0 0 0,0-1 0,5 1 0,7-2 0,0 0 0,0 0 0,0-2 0,22-5 0,11-8-2460,-1-5-3691,-22 5-2118</inkml:trace>
</inkml:ink>
</file>

<file path=ppt/ink/ink7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3:48.342"/>
    </inkml:context>
    <inkml:brush xml:id="br0">
      <inkml:brushProperty name="width" value="0.025" units="cm"/>
      <inkml:brushProperty name="height" value="0.025" units="cm"/>
    </inkml:brush>
  </inkml:definitions>
  <inkml:trace contextRef="#ctx0" brushRef="#br0">8 1 18930,'0'0'9700,"2"8"-8350,2 10-1040,-2 0 0,0 0-1,-1 1 1,-1-1-1,0 0 1,-1 0 0,-1 1-1,-8 30 1,9-47-323,0 1 1,0-1-1,0 0 0,1 1 0,-1-1 1,1 1-1,-1-1 0,1 1 1,0-1-1,0 1 0,0-1 1,1 0-1,-1 1 0,0-1 0,1 1 1,0-1-1,-1 0 0,1 1 1,0-1-1,0 0 0,1 0 0,-1 1 1,0-1-1,1 0 0,-1 0 1,1 0-1,0-1 0,-1 1 1,1 0-1,0-1 0,0 1 0,0-1 1,0 0-1,3 2 0,6 5-87,-9-6 65,0 0-1,-1-1 0,1 1 0,0 0 0,0 0 0,-1 0 0,1 0 0,-1 0 0,0 1 0,0-1 0,1 0 0,-2 1 0,1-1 0,0 0 0,0 1 0,-1-1 0,1 1 0,-1-1 0,0 1 0,0 0 0,0-1 0,0 5 1,-2 2 61,-1 0 0,1 0 0,-1 0 0,-1-1 0,-4 10 1,4-11 164,1 0 1,0 0 0,0 1 0,1-1-1,-3 13 1,6-19-188,1 0 0,0 0 0,-1-1 0,1 1 1,0 0-1,-1-1 0,1 0 0,0 1 0,0-1 0,-1 0 0,1 0 0,0 0 0,0 0 1,0 0-1,2-1 0,-3 1-6,180-6-5902,-181 6 5642,1 0 0,-1 0 1,0 0-1,1 0 0,-1 0 1,0 0-1,0 0 0,1 0 1,-1 0-1,0 0 0,1 0 0,-1 0 1,0 0-1,0 0 0,1 0 1,-1-1-1,0 1 0,0 0 1,1 0-1,-1 0 0,0 0 1,0-1-1,1 1 0,-1 0 0,0 0 1,0 0-1,0-1 0,0 1 1,1 0-1,-1 0 0,0-1 1,0 1-1,0 0 0,0-1 1,0 1-1,0 0 0,0 0 0,0-1 1,0 1-1,0 0 0,0-1 1,0 1-1,0 0 0,0 0 1,0-1-1,0 1 0,0-1 1,0-9-13913</inkml:trace>
</inkml:ink>
</file>

<file path=ppt/ink/ink7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3:48.701"/>
    </inkml:context>
    <inkml:brush xml:id="br0">
      <inkml:brushProperty name="width" value="0.025" units="cm"/>
      <inkml:brushProperty name="height" value="0.025" units="cm"/>
    </inkml:brush>
  </inkml:definitions>
  <inkml:trace contextRef="#ctx0" brushRef="#br0">0 24 17585,'0'0'11082,"70"-17"-10089,-31 16-545,5 1-415,-2 0-578,0-1-2402,-2-3-4131</inkml:trace>
</inkml:ink>
</file>

<file path=ppt/ink/ink7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3:49.569"/>
    </inkml:context>
    <inkml:brush xml:id="br0">
      <inkml:brushProperty name="width" value="0.025" units="cm"/>
      <inkml:brushProperty name="height" value="0.025" units="cm"/>
    </inkml:brush>
  </inkml:definitions>
  <inkml:trace contextRef="#ctx0" brushRef="#br0">42 0 16816,'0'0'4367,"-5"9"-2963,-1 1-1079,1 0 0,0 1 0,1 0 1,0 0-1,1 0 0,0 0 1,1 1-1,0-1 0,0 1 0,1-1 1,1 1-1,0 0 0,3 18 0,-3-29-282,1 0-1,-1 1 1,1-1-1,0 0 1,-1 1-1,1-1 0,0 0 1,0 0-1,-1 0 1,1 0-1,0 1 1,0-1-1,1 0 1,-1-1-1,0 1 1,0 0-1,0 0 0,0 0 1,1-1-1,-1 1 1,0-1-1,1 1 1,-1-1-1,1 1 1,-1-1-1,0 0 0,1 0 1,-1 1-1,1-1 1,-1 0-1,1 0 1,-1-1-1,0 1 1,1 0-1,-1 0 1,1-1-1,-1 1 0,0-1 1,1 1-1,-1-1 1,0 0-1,2 0 1,5-2 179,0-1 1,0 0-1,0 0 1,-1-1-1,10-7 1,87-83 674,-104 95-893,0 0 0,1 0 0,-1-1 0,0 1 0,1 0 0,-1 0 0,1-1 0,-1 1 0,1 0 0,-1 0 0,0 0 0,1 0 0,-1 0 0,1 0 0,-1 0 0,1 0 0,-1 0 0,1 0 0,-1 0 0,1 0 0,-1 0 0,0 0 0,1 0 0,-1 0 0,1 0 0,-1 0 0,1 1 0,-1-1 0,0 0 0,1 0 0,-1 1 0,1-1 0,-1 0 0,0 0 0,1 1 0,-1-1 0,0 0 0,0 1 0,1-1 0,-1 1 0,0-1 0,0 0 0,1 1 0,-1-1 0,0 1 0,0-1 0,0 1 0,0-1 0,0 0 0,0 1 0,0-1 0,0 2 0,7 38 150,1-4 77,-7-34-211,1-1 0,0 0 0,0 1 0,-1-1 0,1 0 0,0 0 0,0 0 0,0 0 0,0-1 0,0 1-1,0-1 1,0 1 0,1-1 0,-1 1 0,0-1 0,0 0 0,0 0 0,0 0 0,0-1 0,1 1 0,-1 0 0,0-1-1,0 1 1,0-1 0,3-1 0,51-22 434,-18 1-454,-28 16 0,-1 1 0,2 0 0,-1 0 0,1 1 0,-1 0 0,1 1 0,1 0 0,-1 1 0,23-3 0,-33 6-201,0 0 0,1 1 0,-1-1 0,0 1 0,0-1 0,0 1 0,0 0 0,0-1 0,0 1-1,0 0 1,0 0 0,0 0 0,0 0 0,0 0 0,-1-1 0,1 2 0,0-1 0,-1 0 0,1 0 0,-1 0 0,1 0 0,-1 0 0,1 0 0,-1 1 0,0-1 0,0 0 0,1 0 0,-1 1 0,0-1-1,0 0 1,0 0 0,-1 3 0,1-3-89,0 1 0,0-1 0,0 1 0,0-1 0,0 0 0,0 1-1,0-1 1,1 1 0,-1-1 0,0 0 0,1 1 0,-1-1 0,1 0 0,-1 1-1,1-1 1,0 0 0,0 0 0,-1 0 0,1 1 0,0-1 0,0 0-1,0 0 1,0 0 0,0-1 0,1 1 0,-1 0 0,0 0 0,0-1 0,1 1-1,-1 0 1,0-1 0,1 1 0,-1-1 0,2 1 0,9-1-5342</inkml:trace>
</inkml:ink>
</file>

<file path=ppt/ink/ink7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3:50.004"/>
    </inkml:context>
    <inkml:brush xml:id="br0">
      <inkml:brushProperty name="width" value="0.025" units="cm"/>
      <inkml:brushProperty name="height" value="0.025" units="cm"/>
    </inkml:brush>
  </inkml:definitions>
  <inkml:trace contextRef="#ctx0" brushRef="#br0">170 1 5830,'0'0'24780,"-8"4"-24684,7-3-95,-2 0 0,0 1 1,0-1-1,0 1 0,0-1 0,1 1 0,-1 0 1,0 0-1,1 1 0,0-1 0,-1 0 0,1 1 1,0-1-1,0 1 0,1 0 0,-1 0 0,0 0 1,1 0-1,0 0 0,0 0 0,-1 0 0,2 0 1,-1 0-1,0 0 0,1 1 0,-1 4 0,2 21-5,1-1 0,1 0 0,2 1 0,8 28 0,-6-26-196,0 0 1,3 63-1,-10-78 157,-1 0 0,0 0 0,-1-1 0,-1 1 0,0 0 0,-6 15 0,7-24 191,-1-1 0,1 0 0,-1 0 0,0 0 1,-1 0-1,0 0 0,0-1 0,0 0 0,0 0 0,-1 0 0,0 0 0,0-1 0,0 1 1,0-1-1,-1-1 0,0 1 0,-7 3 0,12-7-141,0 1 0,0 0 0,0-1 0,-1 1 0,1-1-1,0 0 1,-1 0 0,1 1 0,0-1 0,-1 0 0,1 0 0,-1 0 0,1 0 0,0 0-1,-1 0 1,1-1 0,0 1 0,-1 0 0,1-1 0,0 1 0,0-1 0,-1 0 0,1 1-1,0-1 1,-2-1 0,1 0 0,0 0 0,1-1 0,-1 1 1,0 0-1,1-1 0,0 0 0,-1 1 0,1-1 0,0 0 0,1 1 0,-2-6 0,-1-10-2,1 0 0,1 0 0,2-22 1,-1 27-8,0-2 8,0 0-1,1 0 1,1 1 0,1-1-1,0 0 1,0 1-1,2-1 1,8-19 0,-9 27-20,0 0 0,0 0-1,1 1 1,-1-1 0,1 1 0,1 0 0,-1 1 0,1-1 0,0 1 0,0 0 0,1 1 0,-1-1 0,1 1-1,0 1 1,0-1 0,1 1 0,13-4 0,-8 4-310,37-12-2511,-1-3-4288,-10 0-2475</inkml:trace>
</inkml:ink>
</file>

<file path=ppt/ink/ink7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3:51.057"/>
    </inkml:context>
    <inkml:brush xml:id="br0">
      <inkml:brushProperty name="width" value="0.025" units="cm"/>
      <inkml:brushProperty name="height" value="0.025" units="cm"/>
    </inkml:brush>
  </inkml:definitions>
  <inkml:trace contextRef="#ctx0" brushRef="#br0">122 173 15759,'0'0'10677,"-11"0"-10026,7 0-612,-1 1 0,0-1 1,0 1-1,1 0 0,-1 1 0,1-1 0,-1 1 1,1 0-1,0 0 0,-1 0 0,1 0 0,0 1 1,0 0-1,1 0 0,-1 0 0,1 0 1,-1 1-1,1-1 0,0 1 0,0 0 0,0 0 1,1 0-1,0 0 0,-1 0 0,2 1 0,-1-1 1,0 1-1,-1 7 0,2-9-15,-1 1 1,1 0-1,0 0 0,0 0 1,1 0-1,-1 0 1,1 0-1,0 0 0,0 0 1,0 0-1,1 0 0,0 5 1,0-8-13,0 0 0,-1 1 1,1-1-1,0 0 0,0 0 1,0 0-1,0 1 0,0-1 0,0 0 1,1 0-1,-1-1 0,0 1 1,0 0-1,1 0 0,-1-1 1,1 1-1,-1 0 0,0-1 1,1 0-1,-1 1 0,1-1 0,-1 0 1,1 0-1,-1 1 0,1-1 1,-1 0-1,1-1 0,-1 1 1,1 0-1,-1 0 0,1-1 1,-1 1-1,1-1 0,1 0 0,8-2 109,0-1-1,0 0 0,0-1 0,-1-1 0,1 1 0,-1-2 1,0 1-1,-1-1 0,13-13 0,-1 0 29,-1 0 1,32-43-1,-3-14 472,-45 69-489,0 1 0,-1-1 0,0 0 0,0 0 1,-1 0-1,0 0 0,0 0 0,1-14 0,-16 35-111,2 8-21,0-1-1,1 2 0,0-1 1,2 1-1,1 0 1,1 1-1,1 0 1,0 0-1,0 29 1,4-50 2,1 0 0,0 1 0,0-1 0,0 0 1,1 0-1,-1 1 0,0-1 0,1 0 0,0 0 0,-1 0 1,1 1-1,0-1 0,0 0 0,0 0 0,1 0 1,-1 0-1,0-1 0,1 1 0,-1 0 0,1-1 0,-1 1 1,4 1-1,-2-1 6,0 0 1,1-1-1,-1 1 1,1-1-1,0 0 1,-1 0-1,1 0 1,0-1-1,0 0 0,-1 1 1,1-1-1,5-1 1,5 0 14,0-1 0,0-1-1,-1 0 1,1-1 0,-1-1 0,18-8 0,-12 3-23,0 0 0,30-23 0,-45 30 0,0 0 0,0 0 0,0 0 0,-1-1 0,1 1 0,-1-1 0,0 0 0,0 0 0,0 0 0,-1 0 0,1-1 0,-1 1 0,0 0 0,-1-1 0,1 0 0,-1 0 0,1 1 0,-1-7 0,-1 11 0,0 0 0,0-1 0,0 1 0,0 0 0,0-1 0,0 1 0,0 0 0,0-1 0,0 1 0,0 0 0,0 0 0,0-1 0,0 1 0,-1 0 0,1 0 0,0-1 0,0 1 0,0 0 0,0 0 0,-1-1 0,1 1 0,0 0 0,0 0 0,-1 0 0,1-1 0,0 1 0,0 0 0,-1 0 0,1 0 0,0 0 0,0 0 0,-1 0 0,1 0 0,0-1 0,-1 1 0,1 0 0,0 0 0,-1 0 0,1 0 0,-17 5 0,-14 13 0,20-8 0,0 1 0,1 0 0,0 0 0,0 1 0,1 0 0,1 1 0,0 0 0,-12 27 0,20-40 0,0 1 0,0 0 0,0-1 0,-1 1 0,1 0 0,0-1 0,0 1 0,0 0 0,0-1 0,0 1 0,0 0 0,0-1 0,1 1 0,-1 0 0,0-1 0,0 1 0,0 0 0,1-1 0,-1 1 0,0 0 0,1-1 0,-1 1 0,0-1 0,1 1 0,-1-1 0,1 1 0,-1-1 0,1 1 0,-1-1 0,1 1 0,-1-1 0,1 0 0,0 1 0,-1-1 0,2 1 0,32 2 0,36-16 0,17-14 0,-58 17 0,0 0 0,1 3 0,45-7 0,-82 13 0,0 1 0,0-1 0,0-1 0,0 1 0,0-1 0,0 0 0,0-1 0,-11-5 0,15 7 0,0-1 0,1 1 0,-1-1 0,1 1 0,-1-1 0,1 0 0,-1 0 0,1-1 0,0 1 0,0 0 0,0-1 0,1 1 0,-1-1 0,0 1 0,1-1 0,-1 0 0,1 0 0,0 1 0,0-1 0,0 0 0,1 0 0,-1 0 0,0-4 0,2 7 0,-1-1 0,0 0 0,1 1 0,-1-1 0,0 1 0,1-1 0,-1 0 0,1 1 0,-1-1 0,1 1 0,-1-1 0,1 1 0,-1 0 0,1-1 0,0 1 0,-1 0 0,1-1 0,0 1 0,-1 0 0,1 0 0,0-1 0,-1 1 0,1 0 0,0 0 0,-1 0 0,1 0 0,0 0 0,-1 0 0,2 0 0,27 0 0,-23 0 0,44 0-1270,87-2-9888,-84-6-565</inkml:trace>
</inkml:ink>
</file>

<file path=ppt/ink/ink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29:07.395"/>
    </inkml:context>
    <inkml:brush xml:id="br0">
      <inkml:brushProperty name="width" value="0.025" units="cm"/>
      <inkml:brushProperty name="height" value="0.025" units="cm"/>
    </inkml:brush>
  </inkml:definitions>
  <inkml:trace contextRef="#ctx0" brushRef="#br0">44 4041 2242,'0'0'4698,"-9"0"-3796,-2 1-1409,-11 1 3646,20-5-1204,15-6-752,100-49-311,3 6 0,145-46 0,-113 45-520,868-358-165,-78-63 320,-434 184-206,-53 29 12,270-157-381,244-133-115,-517 302 191,-276 151-6,334-168 47,-178 98-18,649-317 733,-893 449-592,-47 22-21,61-35 1,-141 64-2095,10 4-2953,24-14 989</inkml:trace>
</inkml:ink>
</file>

<file path=ppt/ink/ink7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3:51.747"/>
    </inkml:context>
    <inkml:brush xml:id="br0">
      <inkml:brushProperty name="width" value="0.025" units="cm"/>
      <inkml:brushProperty name="height" value="0.025" units="cm"/>
    </inkml:brush>
  </inkml:definitions>
  <inkml:trace contextRef="#ctx0" brushRef="#br0">19 1 17264,'0'0'5542,"-3"9"-3487,-2 14-1094,1 1 0,1 0 0,1 0-1,1 0 1,3 44 0,-1-66-928,-1 0 0,1 1 0,-1-1-1,1 0 1,0 0 0,0 0 0,0 0 0,0 1-1,0-1 1,0 0 0,0-1 0,1 1-1,-1 0 1,1 0 0,0-1 0,-1 1 0,1 0-1,0-1 1,0 0 0,0 1 0,0-1-1,0 0 1,0 0 0,0 0 0,0 0-1,1-1 1,-1 1 0,0-1 0,0 1 0,1-1-1,-1 0 1,0 0 0,1 0 0,-1 0-1,0 0 1,1 0 0,-1-1 0,0 1 0,5-2-1,4-1 82,0 0 0,-1-1 0,1 0 0,-1 0 0,0-1 0,19-12 0,77-71-76,-57 44-44,-49 44 6,0 0 0,1 0 0,-1-1 0,0 1 0,0 0 0,0 0 0,0 0 0,1-1 0,-1 1 0,0 0 0,0 0 0,0 0 0,1 0 0,-1 0 0,0-1 0,0 1 0,1 0 0,-1 0 0,0 0 0,0 0 0,1 0 0,-1 0 0,0 0 0,0 0 0,1 0 0,-1 0 0,0 0 0,0 0 0,1 0 0,-1 0 0,0 0 0,0 0 0,1 0 0,-1 0 0,0 1 0,0-1 0,1 0 0,-1 0 0,0 0 0,0 0 0,0 0 0,1 1 0,-1-1 0,0 0 0,0 0 0,0 0 0,0 1 0,1-1 0,-1 0 0,0 0 0,0 1 0,0-1 0,0 0 0,0 0 0,0 0 0,0 1 0,0 0 0,1 25 0,-10 31 0,6-43 0,0 0 0,1 1 0,1 15 0,1-30 0,0 1 0,-1-1 0,1 0 0,1 1 0,-1-1 0,0 1 0,0-1 0,0 1 0,0-1 0,0 0 0,0 1 0,0-1 0,1 1 0,-1-1 0,0 0 0,0 1 0,0-1 0,1 0 0,-1 1 0,0-1 0,1 0 0,-1 1 0,0-1 0,1 0 0,-1 0 0,0 1 0,1-1 0,-1 0 0,1 0 0,-1 0 0,0 1 0,1-1 0,-1 0 0,1 0 0,19-3 0,16-16 0,-8-4 0,34-37 0,-26 24 0,-36 36-77,0-1 1,1 1-1,-1-1 1,1 1-1,-1-1 1,0 1-1,1-1 0,-1 1 1,1-1-1,-1 1 1,1 0-1,-1-1 0,1 1 1,-1 0-1,1-1 1,-1 1-1,1 0 1,0 0-1,-1-1 0,1 1 1,-1 0-1,1 0 1,0 0-1,-1 0 1,1 0-1,0 0 0,-1 0 1,1 0-1,-1 0 1,1 0-1,0 0 0,-1 0 1,1 1-1,-1-1 1,1 0-1,0 0 1,-1 1-1,1-1 0,-1 0 1,1 1-1,0 0 1,10 29-7054,-10-27 6429,-1 1 1,1-1-1,0 0 1,0 0-1,0 0 1,0 0-1,0 0 1,1 0-1,-1-1 1,1 1-1,0 0 0,3 3 1,12 1-7970</inkml:trace>
</inkml:ink>
</file>

<file path=ppt/ink/ink7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3:52.135"/>
    </inkml:context>
    <inkml:brush xml:id="br0">
      <inkml:brushProperty name="width" value="0.025" units="cm"/>
      <inkml:brushProperty name="height" value="0.025" units="cm"/>
    </inkml:brush>
  </inkml:definitions>
  <inkml:trace contextRef="#ctx0" brushRef="#br0">95 50 6790,'0'0'12054,"-1"-8"-9080,1 5-2716,-6-26 1590,6 28-1794,0 1 1,-1-1-1,1 1 1,0-1-1,-1 1 1,1-1-1,-1 1 1,1-1-1,-1 1 1,1-1-1,-1 1 1,1-1-1,-1 1 1,1 0-1,-1-1 1,0 1-1,1 0 1,-1 0-1,0-1 1,1 1-1,-1 0 1,0 0-1,1 0 1,-1 0-1,0 0 1,1 0-1,-1 0 1,0 0-1,1 0 1,-1 0-1,0 0 1,1 0-1,-1 1 1,0-1-1,1 0 1,-1 0 0,0 1-1,1-1 1,-1 0-1,1 1 1,-1-1-1,1 1 1,-1-1-1,1 1 1,-1-1-1,1 1 1,-1-1-1,1 1 1,-1 0-1,-5 5 128,0 1-1,1 0 1,0 0-1,0 0 1,0 0-1,1 1 1,0-1-1,1 1 1,-1 0-1,1 1 1,1-1-1,0 0 1,0 1-1,1-1 1,-1 17-1,2-24-166,0-1 0,0 1 0,1 0-1,-1 0 1,0 0 0,1-1 0,-1 1-1,0 0 1,1 0 0,-1-1 0,1 1-1,-1 0 1,1-1 0,0 1 0,-1-1-1,1 1 1,0 0 0,-1-1 0,1 1 0,0-1-1,0 0 1,-1 1 0,1-1 0,0 0-1,0 1 1,0-1 0,-1 0 0,1 0-1,0 0 1,0 0 0,0 0 0,0 0-1,-1 0 1,1 0 0,0 0 0,0 0-1,0 0 1,0 0 0,0-1 0,-1 1 0,1 0-1,1-1 1,37-13 370,-25 4-337,0-2 1,0 1 0,-1-1-1,-1-1 1,0-1-1,-1 1 1,0-2-1,14-25 1,-24 39-48,-13 45-359,8-33 251,-19 58 227,21-65-297,1 0 1,0 0-1,1 1 0,-1-1 0,1 0 1,0 1-1,0-1 0,0 0 1,0 1-1,1-1 0,0 0 0,0 1 1,2 6-1,-2-10-34,1 1-1,-1-1 1,0 0 0,1 1-1,-1-1 1,1 0 0,-1 0-1,1 0 1,0 0 0,-1 0-1,1-1 1,0 1 0,-1 0-1,1-1 1,0 1 0,0-1-1,0 0 1,0 1 0,0-1-1,0 0 1,-1 0 0,1 0-1,0 0 1,0-1 0,0 1-1,3-1 1,2-1-929,-1 1 0,1-1-1,0 0 1,-1-1 0,0 0 0,9-4-1,23-19-7181</inkml:trace>
</inkml:ink>
</file>

<file path=ppt/ink/ink7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3:52.492"/>
    </inkml:context>
    <inkml:brush xml:id="br0">
      <inkml:brushProperty name="width" value="0.025" units="cm"/>
      <inkml:brushProperty name="height" value="0.025" units="cm"/>
    </inkml:brush>
  </inkml:definitions>
  <inkml:trace contextRef="#ctx0" brushRef="#br0">232 0 3491,'0'0'15172,"-8"10"-12204,-38 43-914,16-20-432,1 1 0,2 2 0,-33 55 0,55-73-1425,3-9-4587,-2-16-7203,-1-6-2025</inkml:trace>
  <inkml:trace contextRef="#ctx0" brushRef="#br0" timeOffset="1">0 135 13837,'0'0'12684,"57"43"-12139,-29-28-385,2-2-128,4-4-1602,-1-4-2273,-3-5-2627,-6 0-7848</inkml:trace>
</inkml:ink>
</file>

<file path=ppt/ink/ink7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3:52.846"/>
    </inkml:context>
    <inkml:brush xml:id="br0">
      <inkml:brushProperty name="width" value="0.025" units="cm"/>
      <inkml:brushProperty name="height" value="0.025" units="cm"/>
    </inkml:brush>
  </inkml:definitions>
  <inkml:trace contextRef="#ctx0" brushRef="#br0">44 1 17681,'0'0'11114,"-41"71"-9993,39-46-192,2-3-192,1 0-545,13-5-128,4-6-448,3-6-1090,4-5-1504,-3 0-1699,3-14-2978</inkml:trace>
</inkml:ink>
</file>

<file path=ppt/ink/ink7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3:53.237"/>
    </inkml:context>
    <inkml:brush xml:id="br0">
      <inkml:brushProperty name="width" value="0.025" units="cm"/>
      <inkml:brushProperty name="height" value="0.025" units="cm"/>
    </inkml:brush>
  </inkml:definitions>
  <inkml:trace contextRef="#ctx0" brushRef="#br0">63 177 14542,'0'0'4756,"-8"11"-1275,5-8-3074,-33 41 2251,35-42-2457,-1 0 1,0 1 0,1-1 0,-1 0 0,1 1 0,0-1-1,0 1 1,0-1 0,0 1 0,0 0 0,1-1-1,-1 1 1,1 0 0,0-1 0,0 1 0,0 0 0,0 0-1,0-1 1,0 1 0,2 3 0,-1-5-175,0 0-1,0 0 1,0 0 0,0 0 0,0-1-1,1 1 1,-1 0 0,0-1 0,0 1-1,1-1 1,-1 1 0,1-1 0,-1 0-1,0 0 1,1 1 0,-1-1 0,1 0-1,-1 0 1,1 0 0,1-1-1,31-2 101,-17-2-156,0 0-1,0-2 0,0 0 1,-1 0-1,0-2 0,27-18 1,-20 13 18,44-22 0,-66 36 23,-1-1 0,1 1 0,-1-1 0,1 1 0,-1 0 0,1-1 0,-1 1 0,1 0 0,0-1 0,-1 1 0,1 0 0,-1 0 0,1 0 0,0 0 0,-1-1 0,1 1 0,0 0 0,-1 0 0,1 0 0,0 0 0,-1 1 0,1-1 0,0 0 0,-1 0 0,1 0 0,0 0 0,-1 1 0,1-1 0,-1 0 0,1 1 0,-1-1 0,1 0 0,0 1 0,-1-1 0,1 1 0,-1-1 0,0 1 0,1-1 0,-1 1 0,1-1 0,-1 1 0,0-1 0,1 1 0,-1-1 0,0 1 0,0 0 1,1-1-1,-1 1 0,0 0 0,0-1 0,0 1 0,0 0 0,0 0 0,-8 46 1090,2-11-627,7-35-475,-1 0 0,1-1 0,0 1 0,-1 0 0,1-1 0,0 1 0,0-1 0,0 1 0,-1-1 0,1 1 0,0-1 0,0 1 0,0-1 0,0 0 0,0 1 0,0-1 0,0 0 0,0 0 0,0 0 0,0 0 0,0 0 0,0 0 0,0 0 0,-1 0 0,1 0 0,0 0 0,0-1 0,1 1 0,32-7 0,42-29 0,-63 28 0,0 1 0,0 0 0,1 1 0,0 1 0,0 0 0,1 1 0,-1 0 0,30-3 0,-44 8-2,1-1 1,0 1-1,0-1 1,-1 1-1,1 0 1,0-1-1,-1 1 1,1-1-1,-1 1 1,1 0-1,-1 0 1,1-1-1,-1 1 1,1 0-1,-1 0 1,0 0-1,1-1 1,-1 1-1,0 0 1,0 0-1,0 0 1,1 0-1,-1 0 1,0 0-1,0-1 1,0 1-1,-1 0 1,1 0-1,0 0 1,0 0-1,0 0 1,-1 0-1,1-1 0,0 1 1,-1 0-1,0 1 1,-10 33-552,4-28-2049,7-7 2312,-1 0 0,1 0-1,0 0 1,-1 0-1,1 0 1,0 0-1,-1 0 1,1 0-1,0 0 1,-1 0-1,1 0 1,0 0 0,0 0-1,-1 0 1,1 0-1,0 0 1,-1-1-1,1 1 1,0 0-1,0 0 1,-1 0-1,1 0 1,0-1 0,0 1-1,-1 0 1,1 0-1,0 0 1,0-1-1,0 1 1,-1 0-1,1 0 1,0-1-1,0 1 1,0 0-1,0 0 1,0-1 0,-1 1-1,1 0 1,0-1-1,0 1 1,0 0-1,0-1 1,-4-15-10723</inkml:trace>
  <inkml:trace contextRef="#ctx0" brushRef="#br0" timeOffset="1">546 0 16143,'0'0'9866,"57"14"-11436,-23 0-2786,0-2-3620</inkml:trace>
</inkml:ink>
</file>

<file path=ppt/ink/ink7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3:53.861"/>
    </inkml:context>
    <inkml:brush xml:id="br0">
      <inkml:brushProperty name="width" value="0.025" units="cm"/>
      <inkml:brushProperty name="height" value="0.025" units="cm"/>
    </inkml:brush>
  </inkml:definitions>
  <inkml:trace contextRef="#ctx0" brushRef="#br0">155 226 18033,'0'0'7255,"-9"2"-5360,-3 1-1527,0 1 0,1 0-1,-1 0 1,1 1 0,-14 9 0,21-11-202,-1-1 0,1 1 0,-1 1 0,1-1 0,0 1 0,0-1 0,0 1 0,1 0 0,0 1 0,-1-1 0,1 0 0,1 1 0,-1 0 0,1 0 0,0-1 0,-3 12 0,4-15-158,1-1-1,0 1 1,0 0 0,0 0 0,0 0-1,0 0 1,0 0 0,0 0 0,0 0-1,0-1 1,0 1 0,1 0 0,-1 0-1,0 0 1,1 0 0,-1 0 0,0-1 0,1 1-1,-1 0 1,1 0 0,-1-1 0,1 1-1,0 0 1,-1-1 0,1 1 0,0-1-1,-1 1 1,1 0 0,0-1 0,1 1-1,1 0 8,-1 0 0,1 0 0,0 0 0,1-1 0,-1 1 0,0-1 0,0 0 0,0 0 0,4 0-1,3-1-25,-1 0-1,1-1 1,-1 0-1,0 0 1,14-6-1,-8-1-198,0 0-1,-1-1 0,0-1 1,0 0-1,-1 0 1,-1-1-1,0-1 1,11-16-1,-22 28-248,-4 18 80,-8 10 434,8-21 22,0 0 1,1 1-1,-1-1 1,1 1-1,1 0 1,-1 0-1,1 0 1,0 0-1,1 0 1,0 13-1,0-19-60,0 0-1,1 0 0,-1 0 0,0-1 0,1 1 0,-1 0 1,1 0-1,-1 0 0,1 0 0,-1 0 0,1-1 0,-1 1 1,1 0-1,0-1 0,-1 1 0,1 0 0,0-1 0,0 1 1,0-1-1,0 1 0,-1-1 0,1 1 0,0-1 0,0 0 1,2 1-1,31 0 194,-25-2-170,-1-1 0,1 0 0,-1 0 0,0-1 0,14-6 0,-1-7-9,0 0 0,-1-1 0,-1-1 1,0-1-1,-2 0 0,0-2 0,-1 0 1,-2-1-1,0 0 0,-1-1 0,-1 0 1,-1-1-1,13-42 0,-23 64-48,-1 1-1,1-1 1,0 1-1,-1-1 0,1 1 1,-1-1-1,1 0 1,-1 1-1,0-1 0,0 0 1,0 1-1,0-1 1,0 0-1,0 1 1,0-1-1,0 0 0,-1 1 1,1-1-1,-1 0 1,1 1-1,-1-1 1,-1-1-1,1 2 7,0 1 1,0 0-1,-1 0 1,1 0-1,0 0 1,-1 0-1,1 0 1,0 0-1,0 0 0,-1 1 1,1-1-1,0 0 1,0 1-1,-1-1 1,1 1-1,0-1 0,0 1 1,0 0-1,0-1 1,0 1-1,-1 1 1,-14 10 69,0 1 0,-17 17 0,14-10 110,0 0-1,2 1 1,-18 27-1,29-39-119,1 0 0,0 1 0,0 0 0,1 0 0,0 0 0,1 0-1,0 1 1,0-1 0,1 1 0,-1 19 0,3-28-49,0 0 0,0 0 1,1 0-1,-1-1 0,0 1 0,1 0 0,-1-1 1,1 1-1,0 0 0,-1-1 0,1 1 1,0-1-1,0 1 0,0-1 0,0 1 0,0-1 1,0 1-1,1-1 0,-1 0 0,0 0 0,3 2 1,0-1-1,0 0 1,-1 0-1,1-1 1,0 1-1,0-1 0,0 0 1,0 0-1,1-1 1,4 1-1,0 0-4,-1-1-1,1 0 0,-1-1 1,1 0-1,-1 0 0,1-1 1,-1 0-1,0 0 0,9-5 1,6-7-172,-20 11 192,0 0-1,1 1 0,-1-1 0,1 1 0,0 0 0,-1 0 0,1 0 0,0 1 1,0-1-1,0 1 0,1 0 0,5 0 0,-9 2-14,1 0 1,-1 0 0,1 1-1,-1-1 1,1 1-1,-1 0 1,0-1-1,0 1 1,0 0-1,0 0 1,0-1-1,1 3 1,8 13-6,-5-13 4,0-1 0,0 0 0,0 0 0,0-1 0,0 1 0,1-1 0,-1-1 0,1 1 0,-1-1 0,1 1 0,0-2 0,0 1 0,-1-1 0,1 0 0,8 0 0,7-1 0,1-2 0,36-7 0,-41 6 0,1 1 0,-1 1 0,23 0 0,-39 2 0,0 0 0,-1 0 0,1 1 0,0-1 0,-1 1 0,1-1 0,-1 0 0,1 1 0,-1-1 0,1 1 0,-1-1 0,1 1 0,-1-1 0,1 1 0,-1 0 0,0-1 0,1 1 0,-1 0 0,0-1 0,0 1 0,1 0 0,-1-1 0,0 1 0,0 0 0,0-1 0,0 1 0,0 0 0,0 0 0,0-1 0,0 1 0,0 1 0,-1-1 0,1 0 0,0 1 0,0-1 0,0 0 0,0 0 0,1 0 0,-1 1 0,0-1 0,0 0 0,1 0 0,-1 0 0,0 0 0,1 0 0,0 1 0,-1-1 0,1 0 0,-1 0 0,1 0 0,0-1 0,0 1 0,0 0 0,-1 0 0,1 0 0,0 0 0,0-1 0,0 1 0,0 0 0,0-1 0,0 1 0,1-1 0,-1 1 0,0-1 0,2 1 0,0-1-197,-1 0 1,0 0-1,1 0 1,-1 0-1,1 0 1,-1 0-1,1-1 0,-1 1 1,1-1-1,-1 0 1,0 1-1,1-1 0,-1 0 1,0-1-1,0 1 1,3-2-1,15-15-8697</inkml:trace>
</inkml:ink>
</file>

<file path=ppt/ink/ink7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3:55.013"/>
    </inkml:context>
    <inkml:brush xml:id="br0">
      <inkml:brushProperty name="width" value="0.025" units="cm"/>
      <inkml:brushProperty name="height" value="0.025" units="cm"/>
    </inkml:brush>
  </inkml:definitions>
  <inkml:trace contextRef="#ctx0" brushRef="#br0">56 153 19378,'0'0'10416,"-7"8"-10326,1 0-82,0 1-1,1 1 1,0-1-1,0 1 1,1 0-1,0 0 1,1 0 0,0 0-1,1 1 1,0-1-1,0 1 1,1 0-1,1 0 1,0-1-1,0 1 1,3 17-1,-2-26 5,-1-1 0,1 0 0,-1 1-1,1-1 1,0 0 0,-1 1 0,1-1-1,0 0 1,0 0 0,0 0 0,0 0 0,0 0-1,0 0 1,1 0 0,-1 0 0,0 0-1,0 0 1,1-1 0,-1 1 0,0 0-1,1-1 1,-1 1 0,1-1 0,-1 0-1,1 1 1,-1-1 0,0 0 0,1 0-1,-1 0 1,1 0 0,-1 0 0,1 0-1,-1-1 1,3 1 0,1-1 108,0 0-1,0-1 1,0 1 0,0-1 0,0 0 0,0 0-1,0-1 1,6-4 0,-2 0-39,0-1 0,0 0 1,-1-1-1,0 0 0,-1 0 0,0 0 1,0-1-1,-1 0 0,9-19 1,-12 21-52,0 0 0,0 0 0,0-1 0,-1 1 0,0-1 1,-1 1-1,0-1 0,-1 1 0,1-1 0,-1 0 0,-1 0 1,0 1-1,0-1 0,-3-8 0,4 16-32,0 0 1,0 0-1,0 0 0,-1 0 1,1-1-1,0 1 0,-1 0 1,1 0-1,0 0 0,-1 0 1,1 0-1,-1 0 0,0 0 1,1 1-1,-1-1 0,0 0 1,0 0-1,1 0 0,-1 1 1,0-1-1,0 0 0,0 1 1,0-1-1,0 1 0,0-1 0,0 1 1,0-1-1,0 1 0,0 0 1,0-1-1,0 1 0,0 0 1,0 0-1,0 0 0,-1 0 1,1 0-1,0 0 0,0 0 1,0 0-1,0 0 0,0 1 1,0-1-1,0 0 0,0 1 1,0-1-1,0 1 0,0-1 1,0 1-1,0-1 0,0 1 1,0 0-1,0-1 0,0 1 1,1 0-1,-1 0 0,0 0 1,1 0-1,-1 0 0,0 0 1,1 0-1,-1 0 0,1 0 1,0 0-1,-1 0 0,1 0 1,-1 1-1,-2 9-11,0 0-1,1 1 1,0-1 0,0 1-1,1 21 1,1-32 14,0-1-1,0 1 1,0-1 0,0 1 0,0-1 0,0 1 0,0-1-1,0 0 1,1 1 0,-1-1 0,0 1 0,0-1 0,0 1 0,0-1-1,1 1 1,-1-1 0,0 0 0,1 1 0,-1-1 0,0 0-1,0 1 1,1-1 0,-1 0 0,1 1 0,-1-1 0,0 0-1,1 0 1,-1 1 0,1-1 0,-1 0 0,1 0 0,-1 0-1,0 1 1,1-1 0,0 0 0,22-5 65,18-18 30,-26 10-96,0-1 0,-1-1 0,-1 0 0,0-1 0,-1 0 0,-1-1 0,0 0 0,-1-1 0,7-19 0,-14 35 0,-2 9 0,1 22 0,-5 40 0,-4-12 0,3-29 0,1 1 0,1-1 0,1 1 0,4 36 0,-3-64-33,0 1 0,0-1 0,1 1 0,-1-1 0,1 1 1,-1-1-1,1 0 0,-1 1 0,1-1 0,0 0 0,-1 1 0,1-1 0,0 0 0,0 0 0,0 0 0,0 0 1,0 0-1,0 0 0,0 0 0,1 0 0,-1 0 0,0 0 0,0-1 0,1 1 0,-1-1 0,0 1 0,1-1 1,-1 1-1,1-1 0,-1 0 0,1 1 0,-1-1 0,1 0 0,-1 0 0,0 0 0,1 0 0,-1-1 0,1 1 1,-1 0-1,3-1 0,1 0-238,-1-1 1,1 1-1,-1-1 0,1 0 1,-1 0-1,1-1 1,-1 1-1,0-1 0,0 0 1,-1 0-1,6-5 1,-2 0-1706,-1 0 1,0-1 0,-1 0 0,0 0 0,5-13-1,5-13-9378</inkml:trace>
</inkml:ink>
</file>

<file path=ppt/ink/ink7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3:56.027"/>
    </inkml:context>
    <inkml:brush xml:id="br0">
      <inkml:brushProperty name="width" value="0.025" units="cm"/>
      <inkml:brushProperty name="height" value="0.025" units="cm"/>
    </inkml:brush>
  </inkml:definitions>
  <inkml:trace contextRef="#ctx0" brushRef="#br0">39 119 15695,'0'0'12550,"9"-2"-11397,4-3-874,0 0 0,0-1-1,13-8 1,-23 12-258,0 0 1,0 0 0,0 0-1,0 0 1,0 0 0,-1 0-1,1-1 1,-1 1 0,1-1-1,-1 0 1,0 0 0,0 0 0,0 0-1,0 0 1,-1 0 0,1-1-1,-1 1 1,0 0 0,0-1-1,1-5 1,-2 8-9,-1 0 0,1 0 0,0 0 0,-1-1 0,1 1 0,-1 0 0,0 0 0,1 0 0,-1 0 0,0 0 0,0 0 1,0 0-1,1 0 0,-1 0 0,0 0 0,0 0 0,0 1 0,-1-1 0,1 0 0,0 1 0,0-1 0,0 1 0,0-1 0,-1 1 0,1-1 0,0 1 0,0 0 0,-1 0 0,1 0 0,0 0 0,0 0 0,-1 0 1,1 0-1,0 0 0,-1 0 0,1 0 0,-2 1 0,-2 0-29,-1-1 1,1 1 0,-1 0-1,1 0 1,0 1 0,0 0-1,-1 0 1,-4 3 0,4-1-1,1 1 0,0 0 0,0 0 1,0 0-1,0 1 0,1 0 1,0 0-1,0 0 0,1 0 0,-1 1 1,-2 8-1,4-11 14,0 1 0,1-1 0,-1 1 0,1 0 0,0 0 0,0-1 0,1 1 0,-1 0 0,1 0 0,0 0 0,1 0 0,-1 0 0,1-1 0,0 1 0,0 0 0,0 0 0,4 8 0,-3-11 7,1 1 0,-1-1 0,1 0-1,-1 0 1,1 0 0,0 0-1,0 0 1,0 0 0,0-1-1,0 1 1,0-1 0,0 0 0,0 0-1,0 0 1,1-1 0,-1 1-1,0-1 1,1 1 0,3-1-1,6 0 29,1 0 0,-1 0-1,22-5 1,-13-1-8,-1-1-1,0-1 1,0 0 0,-1-2 0,0 0 0,0-2 0,-2 0 0,31-26 0,-48 38-30,-1 0 0,0 0 0,0-1 0,0 1 0,1 0 0,-1 0 0,0 0 0,0-1 0,0 1 0,1 0 0,-1 0 0,0 0 0,0 0 0,1 0 0,-1 0 0,0 0 0,1 0 0,-1 0 0,0 0 0,0-1-1,1 1 1,-1 0 0,0 0 0,0 1 0,1-1 0,-1 0 0,0 0 0,1 0 0,-1 0 0,0 0 0,0 0 0,1 0 0,-1 0 0,0 0 0,0 1 0,1-1 0,-1 0 0,0 0 0,0 0 0,0 1 0,1-1 0,-1 0 0,0 0 0,0 0 0,0 1 0,0-1 0,0 0 0,1 0 0,-1 1 0,0-1 0,0 0 0,0 0 0,0 1 0,5 26-88,-5-24 94,0 1 0,0-1 0,0 1 0,1-1 0,-1 1 0,1-1 0,0 1 0,0-1 0,0 0 0,1 0 0,-1 1 0,1-1 0,0 0 0,0 0 0,0 0 0,3 3 0,0-4-11,0 0 0,0-1 0,0 0 0,1 1 0,-1-2 0,0 1 0,1-1 0,-1 1 0,0-2 0,1 1 0,-1 0 0,0-1 0,1 0 0,-1 0 0,0-1 0,0 0 0,0 1 0,0-2 0,0 1 0,5-3 0,12-8-1406,1-1 1,33-27-1,-55 39 1239,6-3-323,-1 1 98,0 0 0,0 0 0,-1-1 1,1 0-1,-1 0 0,0-1 0,0 1 0,-1-1 0,1 0 0,-1-1 1,5-9-1,-9 15 578,-24 31 1730,16-17-1436,1 1-1,0-1 1,1 1 0,1 1 0,-7 23-1,11-32-325,0 1-1,0-1 0,1 0 0,0 1 0,0-1 1,0 1-1,1-1 0,0 0 0,0 0 0,1 1 1,-1-1-1,1 0 0,1 0 0,-1 0 0,1-1 1,4 7-1,-1-2-458,0-1 0,-1 1 0,0 0 0,0 0 0,-1 0 0,0 1 0,-1 0 0,3 20 0,-5-26 189,-1 0 0,0 0 1,-1 0-1,1 0 0,-1 1 0,0-1 0,0 0 0,0 0 1,-1 0-1,0-1 0,0 1 0,0 0 0,-1-1 0,1 1 1,-1-1-1,0 0 0,0 0 0,-1 0 0,1 0 0,-8 6 1,4-4 267,3-2-65,1-1 1,0 1-1,-1-1 1,0 0-1,1-1 1,-1 1-1,0-1 1,-1 0 0,1 1-1,0-2 1,-1 1-1,1 0 1,-10 1-1,14-4-60,-1 1 0,0-1 0,1 1 0,-1-1 0,0 1 0,1-1 0,-1 0 0,1 1 0,-1-1 0,1 0 0,-1 0 0,1 1 0,0-1 0,-1 0 0,1 0 0,0 0 0,0 1 0,-1-1 0,1 0 0,0 0 0,0 0 0,0 0-1,0 1 1,0-1 0,0 0 0,0 0 0,1-1 0,1-28 83,-2 29-98,2-11-22,1-1 0,0 0-1,1 1 1,0-1 0,1 1 0,0 0 0,1 1-1,0-1 1,1 1 0,1 0 0,11-13 0,10-8 60,2 2 1,39-30-1,-41 36 27,0-2 0,46-52 0,-73 76 3,0-1 0,0 1 0,-1-1 0,1 1 0,-1-1 1,1 0-1,-1 0 0,0 1 0,0-1 0,0 0 0,-1 0 0,1 0 0,-1 0 0,1-4 1,-1 6 20,-1-1 0,1 1 0,-1 0 0,1 0 1,-1 0-1,1-1 0,-1 1 0,0 0 0,1 0 1,-1 0-1,0 0 0,0 0 0,0 0 1,0 1-1,0-1 0,0 0 0,0 0 0,0 1 1,0-1-1,0 0 0,0 1 0,0-1 0,-1 1 1,1-1-1,0 1 0,0 0 0,-1 0 0,1 0 1,0-1-1,0 1 0,-1 0 0,1 0 1,0 1-1,-2-1 0,-3 0-1,0 0 0,0 1 0,0 0 0,1 0 0,-1 0 0,0 0 0,0 1 0,1 0 0,-1 0 0,1 1 0,0-1 0,0 1 0,0 0 0,0 1 0,0-1 0,1 1 0,-1 0 0,1 0 0,0 1 0,0-1 0,1 1 0,-1-1 0,1 1 0,0 1 0,1-1 0,-1 0 0,1 0 0,0 1 0,0 0 0,0-1 0,1 1 0,0 0 0,0 0 0,0 7 0,1-11-89,1-1 0,-1 1 1,0 0-1,0-1 1,0 1-1,1-1 1,-1 1-1,1-1 0,0 1 1,-1-1-1,1 1 1,0-1-1,0 0 0,0 1 1,-1-1-1,2 0 1,-1 0-1,0 0 0,0 1 1,0-1-1,2 1 1,1 0-45,0 0 1,-1 0-1,1-1 1,0 1 0,0-1-1,0 0 1,0 0-1,6 0 1,4 1-1005,1-2 0,0 0 1,29-4-1,8-9-7324,7-9-10174</inkml:trace>
</inkml:ink>
</file>

<file path=ppt/ink/ink7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4:36.030"/>
    </inkml:context>
    <inkml:brush xml:id="br0">
      <inkml:brushProperty name="width" value="0.025" units="cm"/>
      <inkml:brushProperty name="height" value="0.025" units="cm"/>
    </inkml:brush>
  </inkml:definitions>
  <inkml:trace contextRef="#ctx0" brushRef="#br0">0 169 16752,'0'0'3139,"0"-9"-166,0-42 1634,15 118-2477,-13 80-1591,-1-31 1239,-1-115-1770,0-1 0,0 0 0,0 0 0,0 0 1,0 1-1,0-1 0,0 0 0,0 0 0,0 1 0,0-1 0,0 0 0,0 0 0,0 0 0,0 1 0,0-1 0,1 0 0,-1 0 0,0 0 0,0 1 1,0-1-1,0 0 0,0 0 0,0 0 0,1 0 0,-1 1 0,0-1 0,0 0 0,0 0 0,1 0 0,-1 0 0,0 0 0,0 0 0,0 0 0,1 1 1,-1-1-1,0 0 0,0 0 0,0 0 0,1 0 0,-1 0 0,0 0 0,0 0 0,1 0 0,-1 0 0,0 0 0,0 0 0,0 0 0,1 0 0,-1-1 1,0 1-1,0 0 0,0 0 0,1 0 0,-1 0 0,0 0 0,0 0 0,0 0 0,1-1 0,-1 1 0,0 0 0,0 0 0,0 0 0,0 0 0,0-1 0,1 1 1,-1 0-1,0 0 0,0-1 0,12-13 284,-1-7-292,-2 0 0,0-1 0,-2 0 0,0 0 0,-1 0 0,-2-1 0,0 0 0,-1 0 0,-2 0 0,0 0 0,-1 0 0,-2-1 0,-6-36 0,-7 12 0,14 47 0,1-1 0,-1 1 0,1-1 0,-1 1 0,1 0 0,-1-1 0,0 1 0,0 0 0,0-1 0,0 1 0,0 0 0,0 0 0,0 0 0,0 0 0,0 0 0,0 0 0,-1 0 0,1 0 0,0 1 0,-1-1 0,1 0 0,0 1 0,-1-1 0,1 1 0,-1 0 0,1-1 0,-1 1 0,-2 0 0,2 1 0,0 0 0,1 0 0,-1 1 0,1-1 0,-1 1 0,1-1 0,-1 1 0,1 0 0,0-1 0,0 1 0,0 0 0,0 0 0,0 0 0,0 0 0,0 0 0,1 0 0,-1 0 0,0 0 0,1 0 0,0 3 0,-8 47 0,8-51 0,-1 5 0,1 1 0,0-1 0,0 1 0,0 0 0,0-1 0,1 1 0,0-1 0,3 8 0,-3-12 0,0 0 0,0-1 0,0 1 0,0 0 0,0-1 0,0 1 0,1-1 0,-1 1 0,1-1 0,-1 0 0,1 0 0,-1 1 0,1-1 0,0 0 0,0 0 0,-1-1 0,1 1 0,0 0 0,0-1 0,0 1 0,0-1 0,0 1 0,0-1 0,0 0 0,0 0 0,0 0 0,0 0 0,0 0 0,0 0 0,3-2 0,3 1 0,-1-2 0,1 1 0,-1-1 0,0 0 0,0 0 0,0-1 0,-1 0 0,1 0 0,-1-1 0,0 1 0,0-1 0,-1-1 0,1 1 0,6-10 0,3-4 0,0-1 0,-1 0 0,13-28 0,-23 56 0,-2 21 0,-2 38 0,-8 6 0,3-46 0,2-1 0,1 1 0,2 0 0,4 48 0,-4-74-14,1 1-1,-1-1 1,1 0 0,-1 0 0,1 0-1,0 0 1,0 0 0,-1-1 0,1 1-1,0 0 1,0 0 0,0 0-1,0-1 1,0 1 0,0-1 0,0 1-1,0 0 1,0-1 0,0 0-1,0 1 1,1-1 0,-1 0 0,0 1-1,0-1 1,0 0 0,0 0 0,1 0-1,-1 0 1,0 0 0,0 0-1,0-1 1,2 1 0,39-9-1730,-25 2-1405,-1 0 1,0-1 0,18-13 0,-30 18 2277,19-12-5999</inkml:trace>
</inkml:ink>
</file>

<file path=ppt/ink/ink7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4:36.699"/>
    </inkml:context>
    <inkml:brush xml:id="br0">
      <inkml:brushProperty name="width" value="0.025" units="cm"/>
      <inkml:brushProperty name="height" value="0.025" units="cm"/>
    </inkml:brush>
  </inkml:definitions>
  <inkml:trace contextRef="#ctx0" brushRef="#br0">154 259 10858,'0'0'4773,"-9"-1"-1004,-2 0-2485,-1 1 0,0 1 0,1 0 0,-1 0 1,-19 5-1,29-5-1170,-1-1 1,0 1-1,0 0 1,1 0 0,-1 0-1,0 0 1,1 0-1,-1 1 1,1-1-1,-1 1 1,1-1 0,0 1-1,0 0 1,0 0-1,0 0 1,0 0-1,0 1 1,1-1 0,-1 0-1,1 1 1,-1-1-1,1 1 1,0 0-1,0-1 1,0 1 0,0 0-1,0-1 1,1 1-1,0 0 1,-1 0-1,1 0 1,0 0-1,1 4 1,-1-6-115,1 1 1,0-1-1,-1 0 0,1 0 1,0 0-1,0 0 0,0 0 0,0 0 1,0 0-1,0 0 0,1-1 1,-1 1-1,0 0 0,0-1 1,0 1-1,1-1 0,-1 1 1,0-1-1,1 1 0,-1-1 0,0 0 1,1 0-1,-1 0 0,0 0 1,3 0-1,45 1 90,-39-1-39,24-1 64,-18 0-148,-1 0 0,0 2 0,21 2 0,-32-2 81,0 0 1,0 0-1,0 0 0,0 0 0,0 1 0,0 0 0,0 0 0,-1 0 0,1 0 0,-1 0 1,1 1-1,-1 0 0,0-1 0,0 1 0,0 0 0,4 7 0,-4-19 116,-1 0-1,-1-1 0,0 1 1,0-18-1,0 19-163,-1 0 0,0-1 0,-1 1 0,0-1 0,0 1 0,-1 0 0,1 0 0,-2 0 0,1 0 0,-1 0 0,-5-8 0,11 21 6,-2-4-9,-1 0 1,1 0-1,-1 0 1,1 0 0,-1 0-1,1 0 1,0 0 0,0-1-1,-1 1 1,1 0-1,0 0 1,0-1 0,0 1-1,0-1 1,0 1-1,0-1 1,0 1 0,0-1-1,0 0 1,0 1 0,0-1-1,0 0 1,0 0-1,0 0 1,0 0 0,2 0-1,3 1-289,0-1 0,0 0 0,0 0-1,0 0 1,1-1 0,-2 0 0,1 0 0,0-1-1,0 1 1,0-1 0,-1-1 0,1 1 0,-1-1-1,1 0 1,-1 0 0,0 0 0,0-1-1,-1 0 1,1 0 0,-1 0 0,0-1 0,5-6-1,-3 3-75,0-1-1,-1 0 0,0 0 0,-1 0 1,0 0-1,-1-1 0,0 0 0,0 0 0,-1 0 1,0 0-1,-1 0 0,1-18 0,-5-18 112,3 46 274,0-1 0,0 1 1,0 0-1,0 0 0,0 0 0,0 0 0,0 0 0,0-1 1,0 1-1,0 0 0,0 0 0,0 0 0,0 0 1,0 0-1,0-1 0,0 1 0,0 0 0,0 0 0,0 0 1,0 0-1,0 0 0,0 0 0,0-1 0,0 1 0,0 0 1,-1 0-1,1 0 0,0 0 0,0 0 0,0 0 0,0 0 1,0 0-1,0-1 0,0 1 0,-1 0 0,1 0 0,0 0 1,0 0-1,0 0 0,0 0 0,0 0 0,-1 0 1,1 0-1,0 0 0,0 0 0,0 0 0,0 0 0,0 0 1,-1 0-1,1 0 0,0 0 0,0 0 0,0 0 0,0 0 1,0 0-1,-1 0 0,1 0 0,0 0 0,0 1 0,0-1 1,0 0-1,0 0 0,-10 24 1214,0 8-163,1 0 1,2 1-1,1 0 0,2 1 1,1-1-1,2 43 1,1-75-1049,0 1-1,0 0 1,0-1 0,0 1 0,0 0-1,0 0 1,1-1 0,-1 1 0,1 0-1,-1-1 1,1 1 0,0-1 0,-1 1-1,1-1 1,0 1 0,0-1 0,0 1-1,0-1 1,0 0 0,0 1 0,1-1-1,-1 0 1,0 0 0,1 0 0,-1 0-1,1 0 1,-1 0 0,1-1 0,-1 1 0,1 0-1,0-1 1,-1 1 0,1-1 0,0 0-1,-1 1 1,1-1 0,0 0 0,-1 0-1,1 0 1,0 0 0,0 0 0,1-1-1,2 0 41,-1 0 0,0-1 0,1 1-1,-1-1 1,0 0 0,0-1 0,0 1-1,0 0 1,0-1 0,-1 0-1,1 0 1,-1 0 0,1-1 0,4-5-1,4-11-26,0 1 0,0-2-1,-2 1 1,-1-2 0,-1 1-1,0-1 1,-2 0-1,6-32 1,-12 55-2122,0 14-5352,0-10 4474,0 4-4747</inkml:trace>
</inkml:ink>
</file>

<file path=ppt/ink/ink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29:44.668"/>
    </inkml:context>
    <inkml:brush xml:id="br0">
      <inkml:brushProperty name="width" value="0.025" units="cm"/>
      <inkml:brushProperty name="height" value="0.025" units="cm"/>
    </inkml:brush>
  </inkml:definitions>
  <inkml:trace contextRef="#ctx0" brushRef="#br0">0 192 5765,'0'0'1191,"11"-6"133,8-1-859,0 0 0,0 0 0,0 2 1,1 1-1,0 0 0,26-1 0,145 0 1352,566-30-655,355-22 311,-717 43-974,505-7 4053,-886 18-7126,-3-8-2566</inkml:trace>
</inkml:ink>
</file>

<file path=ppt/ink/ink7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4:37.071"/>
    </inkml:context>
    <inkml:brush xml:id="br0">
      <inkml:brushProperty name="width" value="0.025" units="cm"/>
      <inkml:brushProperty name="height" value="0.025" units="cm"/>
    </inkml:brush>
  </inkml:definitions>
  <inkml:trace contextRef="#ctx0" brushRef="#br0">7 1 12844,'0'0'12556,"-6"62"-9897,6-42-834,3 1-640,9 0-352,5-3-545,5-3-191,3-4-674,0-4-1473,5-4-1890,-6-3-1601,-3-2-2274</inkml:trace>
</inkml:ink>
</file>

<file path=ppt/ink/ink7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4:37.445"/>
    </inkml:context>
    <inkml:brush xml:id="br0">
      <inkml:brushProperty name="width" value="0.025" units="cm"/>
      <inkml:brushProperty name="height" value="0.025" units="cm"/>
    </inkml:brush>
  </inkml:definitions>
  <inkml:trace contextRef="#ctx0" brushRef="#br0">114 1 3844,'0'0'28341,"1"11"-27860,0 94-368,-3-70-115,2 0 0,1-1 0,2 1 0,1 0 0,12 43 0,-7-56-548,-7-29-716,-2 2 925,-1-1 0,0 1 1,-1-1-1,0 1 0,0-1 0,-3-5 1,-47-71-1634,46 75 1934,0-1 1,0 1-1,-1 1 0,0-1 0,0 1 0,0 0 0,-1 1 0,-9-6 0,5 6 1817,17 9-46,22 9-493,-7-8-1215,0-2 1,1 0 0,36 0 0,22-6-5575,-75 3 4612,0-1 0,0 0 1,0 0-1,0 0 0,0 0 1,0 0-1,0-1 0,-1 0 1,1 1-1,-1-1 0,5-4 1,13-11-9253</inkml:trace>
</inkml:ink>
</file>

<file path=ppt/ink/ink7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4:37.848"/>
    </inkml:context>
    <inkml:brush xml:id="br0">
      <inkml:brushProperty name="width" value="0.025" units="cm"/>
      <inkml:brushProperty name="height" value="0.025" units="cm"/>
    </inkml:brush>
  </inkml:definitions>
  <inkml:trace contextRef="#ctx0" brushRef="#br0">101 1 9097,'0'0'6982,"-8"10"-2412,-9 14-1328,-25 47 0,36-60-2671,1 0 0,1-1 0,0 1 0,0 1-1,1-1 1,1 1 0,-1-1 0,0 23 0,3-34-565,0 1 1,0 0 0,0 0-1,0 0 1,0 0 0,0-1 0,1 1-1,-1 0 1,0 0 0,0 0-1,1-1 1,-1 1 0,0 0 0,1 0-1,-1-1 1,1 1 0,-1 0-1,1-1 1,-1 1 0,1 0 0,-1-1-1,1 1 1,0-1 0,-1 1-1,1-1 1,0 1 0,0-1 0,-1 1-1,1-1 1,1 1 0,1-1 7,-1 0 0,0 0 0,1 0 1,-1 0-1,1 0 0,-1 0 0,1-1 0,-1 1 1,0-1-1,5-1 0,1-2 8,1 0 0,-1 0 0,0-1 0,0 1 0,7-7 0,15-19-22,22-18 0,-49 44 0,1 2 0,0-1 0,1 0 0,-1 1 0,0 0 0,1 0 0,-1 0 0,1 0 0,-1 1 0,1 0 0,6-1 0,-11 2 0,1 0 0,0 0 0,0 0 0,0 1 0,0-1 0,0 0 0,-1 1 0,1-1 0,0 1 0,0-1 0,-1 1 0,1-1 0,0 1 0,-1-1 0,1 1 0,-1-1 0,1 1 0,0 0 0,-1 0 0,1-1 0,-1 1 0,0 0 0,1 0 0,-1-1 0,0 1 0,1 0 0,-1 0 0,0 0 0,0 0 0,0-1 0,0 1 0,0 0 0,0 0 0,0 1 0,0 40 0,-1-29 0,1 46 0,0-59 0,0 1 0,0-1 0,0 1 0,0-1 0,0 1 0,0-1 0,1 0 0,-1 1 0,0-1 0,0 1 0,0-1 0,0 0 0,0 1 0,1-1 0,-1 0 0,0 1 0,0-1 0,1 1 0,-1-1 0,0 0 0,0 0 0,1 1 0,-1-1 0,0 0 0,1 0 0,-1 1 0,1-1 0,-1 0 0,0 0 0,1 0 0,-1 1 0,1-1 0,-1 0 0,0 0 0,1 0 0,0 0 0,20-4 0,17-16 0,-35 18-16,3-3-544,1 1-1,-1-1 1,1 1-1,1 0 1,-1 0-1,0 1 0,1 0 1,0 1-1,-1 0 1,16-3-1,-22 5 380,-1 0-1,1 0 1,-1 0-1,0 0 1,1 0-1,-1 0 1,1 1-1,-1-1 1,0 0-1,1 0 1,-1 0-1,1 0 1,-1 1-1,0-1 1,1 0-1,-1 0 1,0 1-1,1-1 1,-1 0-1,0 1 1,0-1-1,1 0 1,-1 1-1,0-1 1,0 0-1,0 1 1,1-1-1,-1 1 1,0-1-1,0 0 1,0 1-1,0-1 1,0 1-1,0-1 1,0 0-1,0 1 0,0-1 1,0 1-1,0-1 1,0 1-1,0-1 1,0 0-1,0 1 1,0-1-1,-1 1 1,1-1-1,0 0 1,0 1-1,0-1 1,-1 0-1,1 1 1,-5 10-4827</inkml:trace>
</inkml:ink>
</file>

<file path=ppt/ink/ink7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4:38.239"/>
    </inkml:context>
    <inkml:brush xml:id="br0">
      <inkml:brushProperty name="width" value="0.025" units="cm"/>
      <inkml:brushProperty name="height" value="0.025" units="cm"/>
    </inkml:brush>
  </inkml:definitions>
  <inkml:trace contextRef="#ctx0" brushRef="#br0">0 0 12844,'0'0'18257</inkml:trace>
</inkml:ink>
</file>

<file path=ppt/ink/ink7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4:38.627"/>
    </inkml:context>
    <inkml:brush xml:id="br0">
      <inkml:brushProperty name="width" value="0.025" units="cm"/>
      <inkml:brushProperty name="height" value="0.025" units="cm"/>
    </inkml:brush>
  </inkml:definitions>
  <inkml:trace contextRef="#ctx0" brushRef="#br0">0 27 15150,'0'0'13875,"6"12"-12861,0 4-878,-1 1-1,0-1 0,-1 1 1,-1 0-1,-1 0 1,0 0-1,-1 30 1,-4 81 8,3-127-135,0 0 0,0 0-1,0 1 1,0-1 0,-1 0 0,2 0 0,-1 0 0,0 1 0,0-1-1,0 0 1,0 0 0,1 0 0,-1 0 0,1 1 0,-1-1 0,1 0-1,-1 0 1,1 0 0,-1 0 0,1 0 0,0 0 0,0 0 0,0-1-1,-1 1 1,1 0 0,0 0 0,2 1 0,-1-2 21,-1 0 0,1 0 1,0-1-1,-1 1 0,1 0 0,-1 0 1,1-1-1,0 1 0,-1-1 0,1 0 1,-1 1-1,1-1 0,-1 0 0,1 0 0,-1 0 1,3-2-1,7-7 154,0 0 1,0-1-1,11-13 1,17-29-185,-2-2 0,-2-1 0,34-75 0,-68 143-1575,-6 13-2370,-9 1-2066,-3 0-2541</inkml:trace>
</inkml:ink>
</file>

<file path=ppt/ink/ink7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4:38.999"/>
    </inkml:context>
    <inkml:brush xml:id="br0">
      <inkml:brushProperty name="width" value="0.025" units="cm"/>
      <inkml:brushProperty name="height" value="0.025" units="cm"/>
    </inkml:brush>
  </inkml:definitions>
  <inkml:trace contextRef="#ctx0" brushRef="#br0">0 0 11627,'0'0'13389,"3"58"-11371,5-39-513,7-1-800,1 0-417,5-5-192,3-8-705,5-5-1088,-2 0-1186,0-10-1409,-6-9-2050,0-4-4420</inkml:trace>
</inkml:ink>
</file>

<file path=ppt/ink/ink7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4:39.417"/>
    </inkml:context>
    <inkml:brush xml:id="br0">
      <inkml:brushProperty name="width" value="0.025" units="cm"/>
      <inkml:brushProperty name="height" value="0.025" units="cm"/>
    </inkml:brush>
  </inkml:definitions>
  <inkml:trace contextRef="#ctx0" brushRef="#br0">53 1 9353,'0'0'8434,"-6"12"-6197,0-3-1802,1-1 184,0 0 0,0 1 0,0-1 0,1 1 0,0 0 0,1 1 0,0-1 0,-3 18 0,6-26-592,1-1 0,-1 0 0,1 1 0,-1-1 0,1 0 0,-1 1 0,1-1 0,-1 0 0,1 1 0,0-1 0,-1 0 0,1 0 1,-1 0-1,1 0 0,0 0 0,-1 1 0,1-1 0,0 0 0,-1 0 0,1-1 0,0 1 0,-1 0 0,1 0 0,-1 0 0,1 0 0,0 0 0,-1-1 0,1 1 0,-1 0 0,1-1 0,-1 1 0,1 0 0,0-1 0,23-9 405,29-27 279,-44 30-708,0 0-1,1 0 1,-1 0 0,1 2 0,1-1 0,-1 1-1,1 0 1,-1 1 0,1 1 0,17-4 0,-27 7-17,0 0 0,1 0 0,-1 0 0,0 0 0,1 0 0,-1 0 0,0 1 0,0-1 0,1 0 0,-1 1 0,0-1 0,0 1 0,0-1 0,1 1 0,-1 0 0,0 0 0,0-1 0,0 1 0,0 0 0,0 0 0,0 0 0,-1 0 0,1 0 0,0 0 0,0 0 0,-1 0 1,1 0-1,0 1 0,-1-1 0,1 0 0,-1 0 0,0 1 0,1-1 0,-1 0 0,0 3 0,2 7 200,-2 1 0,1-1 0,-3 20 0,3 15 501,0-45-641,-1 0-1,1 0 0,-1 0 0,1 0 0,-1 0 0,1 0 0,0 0 0,0 0 1,-1-1-1,1 1 0,0 0 0,0 0 0,0-1 0,0 1 0,0-1 0,0 1 1,0-1-1,0 1 0,0-1 0,0 0 0,0 1 0,0-1 0,0 0 0,1 0 0,-1 0 1,0 0-1,0 0 0,0 0 0,0 0 0,0 0 0,0 0 0,0-1 0,0 1 1,1 0-1,-1-1 0,0 1 0,0-1 0,0 1 0,0-1 0,1-1 0,46-25 608,-45 24-727,47-25-3109,-15 12-7481,-17 8-1492</inkml:trace>
</inkml:ink>
</file>

<file path=ppt/ink/ink7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4:40.366"/>
    </inkml:context>
    <inkml:brush xml:id="br0">
      <inkml:brushProperty name="width" value="0.025" units="cm"/>
      <inkml:brushProperty name="height" value="0.025" units="cm"/>
    </inkml:brush>
  </inkml:definitions>
  <inkml:trace contextRef="#ctx0" brushRef="#br0">113 1 17905,'0'0'8077,"-7"11"-7490,0 0-289,0 1 1,2 0-1,-1 0 1,2 1-1,-1-1 0,2 1 1,0 0-1,-2 20 0,3-15 116,-3 25 451,3 1 0,2 45 0,0-79-935,1 0-1,0 1 0,1-1 1,0 0-1,0 0 0,1-1 1,1 1-1,0 0 0,0-1 0,0 0 1,1 0-1,1 0 0,0-1 1,10 13-1,-1-12-245,-9-15 334,-5 4-2,-1 0-1,0-1 1,0 1-1,0 0 1,-1 0-1,1-1 1,0 1-1,-1 0 1,1 0-1,-1 0 1,0-1-1,-1-1 1,-8-15 111,-2 0 1,0 1 0,-1 1-1,-26-27 1,-2-4 61,41 47-179,0 1 0,0-1 0,0 1 0,0-1 0,0 1-1,0 0 1,0-1 0,0 1 0,1-1 0,-1 1 0,0 0 0,0-1-1,0 1 1,1 0 0,-1-1 0,0 1 0,0 0 0,1-1 0,-1 1 0,0 0-1,1 0 1,-1-1 0,0 1 0,1 0 0,-1 0 0,1 0 0,-1-1-1,0 1 1,1 0 0,-1 0 0,1 0 0,-1 0 0,0 0 0,1 0 0,-1 0-1,1 0 1,-1 0 0,1 0 0,-1 0 0,0 0 0,1 0 0,-1 0-1,1 0 1,0 1 0,34-4-128,-23 3 102,24-4-3529,72-15 0,-94 16 2436,-1-1-1,1-1 0,-1 0 0,-1-1 0,1 0 1,-1-1-1,0 0 0,15-12 0,-26 18 1177,0 1 0,0-1-1,0 0 1,0 1-1,0-1 1,-1 0 0,1 0-1,0 0 1,-1 1 0,1-1-1,0 0 1,-1 0 0,1 0-1,-1 0 1,0 0-1,1 0 1,-1 0 0,1-2-1,-2 2 97,1 1-1,0 0 1,-1-1-1,1 1 0,0 0 1,-1-1-1,1 1 1,0 0-1,-1 0 1,1-1-1,-1 1 1,1 0-1,-1 0 1,1 0-1,-1-1 0,1 1 1,-1 0-1,1 0 1,-1 0-1,1 0 1,-1 0-1,1 0 1,-1 0-1,1 0 0,-1 0 1,0 0-1,-26 6 4473,12 0-4624,6 0 418,0 0 0,0 1 1,1 0-1,-1 1 0,1 0 0,1 0 1,0 0-1,0 1 0,-9 17 0,20-27-287,0 1-1,0-1 1,0 0-1,0 0 0,0 0 1,-1-1-1,7-2 1,10-5-103,0 0 1,0 2 0,24-5-1,-33 9-58,0 1 1,-1 1-1,1-1 0,0 2 0,0 0 1,0 0-1,0 1 0,12 2 0,-20-2 14,-1 0 0,0 1 0,0-1 0,0 1 0,0 0 0,0-1 0,0 1 0,0 0 0,0 0-1,-1 0 1,1 0 0,-1 0 0,1 1 0,-1-1 0,0 0 0,0 1 0,0-1 0,1 5 0,-2-6 19,0 1 1,1 0-1,-1-1 0,1 1 1,0 0-1,-1-1 1,1 1-1,0-1 0,0 1 1,0-1-1,0 0 1,0 1-1,0-1 0,1 0 1,-1 1-1,0-1 1,0 0-1,1 0 0,-1 0 1,1 0-1,-1-1 1,4 2-1,-1-3 72,0-1 0,0 0 0,0-1 0,0 1-1,0-1 1,-1 1 0,1-1 0,-1 0 0,0 0 0,0-1-1,0 1 1,0-1 0,0 1 0,-1-1 0,3-6 0,18-18-77,-23 27-21,1 0 0,-1 0 1,1 1-1,-1-1 0,1 0 1,0 0-1,-1 1 0,1-1 1,0 1-1,-1-1 0,1 0 1,0 1-1,0 0 0,0-1 1,-1 1-1,1-1 0,0 1 1,0 0-1,0 0 1,0-1-1,0 1 0,0 0 1,0 0-1,0 0 0,-1 0 1,1 0-1,0 0 0,0 0 1,0 0-1,0 1 0,0-1 1,0 0-1,0 1 0,-1-1 1,1 0-1,0 1 0,0-1 1,0 1-1,-1-1 0,1 1 1,0-1-1,0 1 0,-1 0 1,2 1-1,1 4 4,0 0 0,-1 0 0,1 0 1,-1 1-1,1 11 0,-2-13 43,1 0 0,-1 1 0,1-1 1,-1 0-1,1 0 0,4 6 0,-5-9-27,1 0 1,0-1-1,0 1 0,-1-1 1,1 0-1,0 0 1,0 1-1,0-1 0,0 0 1,1-1-1,-1 1 0,0 0 1,0-1-1,0 1 0,1-1 1,-1 1-1,0-1 0,1 0 1,-1 0-1,0 0 0,0 0 1,1-1-1,-1 1 0,0-1 1,0 1-1,1-1 0,-1 0 1,0 0-1,0 0 1,0 0-1,0 0 0,3-2 1,8-5 67,0-1-1,0 0 1,17-18 0,-18 16-57,2-1-19,-10 7 0,0 1 0,0 0 0,0 0 0,1 1 0,-1-1 0,1 1 0,0 0 0,0 0 0,0 1 0,0 0 0,0-1 0,8-1 0,-4 59 0,-8-54 0,0 0 0,0 0 0,1-1 0,-1 1 0,0 0 0,0-1 0,1 1 0,-1-1 0,0 1 0,1-1 0,-1 1 0,1-1 0,-1 0 0,1 0 0,-1 0 0,0 0 0,1 0 0,-1 0 0,1 0 0,-1 0 0,1-1 0,-1 1 0,0-1 0,1 1 0,-1-1 0,0 1 0,1-1 0,-1 0 0,0 1 0,0-1 0,0 0 0,0 0 0,0 0 0,2-2 0,36-35 0,-33 31 0,0 0 0,0-1 0,-1 1 0,0-1 0,-1-1 0,4-9 0,-9 15 0,-7 7 0,-5 6 0,9-4 0,0-1 0,0 1 0,1-1 0,0 1 0,-4 10 0,7-15 0,0 0 0,-1 0 0,1 0 0,0 0 0,0 1 0,0-1 0,0 0 0,0 0 0,0 0 0,0 0 0,0 0 0,0 0 0,0 0 0,1 0 0,-1 0 0,0 0 0,1 0 0,-1 0 0,1 0 0,-1 0 0,1 0 0,-1 0 0,1-1 0,0 1 0,-1 0 0,1 0 0,0-1 0,0 1 0,0 0 0,0-1 0,-1 1 0,1 0 0,0-1 0,0 0 0,0 1 0,0-1 0,0 1 0,0-1 0,0 0 0,0 0 0,0 0 0,1 0 0,0 0 0,27 4 0,1-1 0,38-2 0,-49-2 0,0 0 0,0 2 0,0 0 0,0 1 0,-1 1 0,1 1 0,-1 0 0,28 11 0,-46-14 0,0-1 0,1 0 0,-1 1 0,0-1 0,1 0 0,-1 0 0,1 0 0,-1 0 0,0 1 0,1-1 0,-1 0 0,1 0 0,-1 0 0,0 0 0,1 0 0,-1 0 0,1 0 0,-1 0 0,1 0 0,-1 0 0,0 0 0,1 0 0,-1 0 0,1-1 0,-1 1 0,0 0 0,1 0 0,-1 0 0,1-1 0,-1 1 0,0 0 0,1 0 0,-1-1 0,0 1 0,1 0 0,-1-1 0,0 1 0,0 0 0,1-1 0,-1 1 0,0 0 0,0-1 0,0 1 0,0-1 0,1 1 0,-1-1 0,-1-31 0,-18-32 0,5 41 0,10 19 0,1 0 0,1 0 0,-1 0 0,1-1 0,0 1 0,-3-9 0,6 13 0,1-1 0,0 0 0,0 1 0,0-1 0,0 1 0,0-1 0,-1 1 0,1 0 0,0 0 0,0 0 0,0 0 0,3 1 0,-3-1 0,306 8-3198,-261-9-3950</inkml:trace>
</inkml:ink>
</file>

<file path=ppt/ink/ink7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4:40.910"/>
    </inkml:context>
    <inkml:brush xml:id="br0">
      <inkml:brushProperty name="width" value="0.025" units="cm"/>
      <inkml:brushProperty name="height" value="0.025" units="cm"/>
    </inkml:brush>
  </inkml:definitions>
  <inkml:trace contextRef="#ctx0" brushRef="#br0">144 0 17969,'-11'27'2883,"-13"8"-577,0 13 224,-3 5-1184,1 3-386,8 1 97,6-6-384,11-6-481,1-11-128,8-14-384,13-13-801,-1-7-352,0-11-225,-8-16-1057,-9-6-1377,-3-8-3939</inkml:trace>
</inkml:ink>
</file>

<file path=ppt/ink/ink7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4:41.321"/>
    </inkml:context>
    <inkml:brush xml:id="br0">
      <inkml:brushProperty name="width" value="0.025" units="cm"/>
      <inkml:brushProperty name="height" value="0.025" units="cm"/>
    </inkml:brush>
  </inkml:definitions>
  <inkml:trace contextRef="#ctx0" brushRef="#br0">1 71 12396,'0'0'11467,"53"-17"-8905,-16 8-256,7 1-544,2-2-449,1 1-608,-5 2-449,-4 1-256,-10 1 0,-7 5-673,-8 0-384,-9 0-832,-15 10-8041,-11-3 1314</inkml:trace>
  <inkml:trace contextRef="#ctx0" brushRef="#br0" timeOffset="1">96 140 8840,'0'0'19699,"61"14"-18033,-19-24-641,1 4-705,-4-1-256,-2 4-288,-6 3-961,-8 0-801,-10 2-1345,-9 8-1730,-4-1-2434</inkml:trace>
</inkml:ink>
</file>

<file path=ppt/ink/ink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28:16.894"/>
    </inkml:context>
    <inkml:brush xml:id="br0">
      <inkml:brushProperty name="width" value="0.025" units="cm"/>
      <inkml:brushProperty name="height" value="0.025" units="cm"/>
    </inkml:brush>
  </inkml:definitions>
  <inkml:trace contextRef="#ctx0" brushRef="#br0">0 153 9577,'0'0'7276,"6"-5"-6662,3-1-412,1 0 0,-1 1 0,1 0 0,0 0-1,0 1 1,0 0 0,1 1 0,0 0 0,-1 1 0,1 0 0,20 0-1,25-1 536,60 6 0,-63-1-218,458-20 346,-119 6 778,-1 0-494,297-28-1064,621 45 113,-1138-13 741,-199 1 1740,-1 0-2929,-33 3-1845,21 4-2189,9 1-1492,-8-1-8216</inkml:trace>
</inkml:ink>
</file>

<file path=ppt/ink/ink7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4:41.740"/>
    </inkml:context>
    <inkml:brush xml:id="br0">
      <inkml:brushProperty name="width" value="0.025" units="cm"/>
      <inkml:brushProperty name="height" value="0.025" units="cm"/>
    </inkml:brush>
  </inkml:definitions>
  <inkml:trace contextRef="#ctx0" brushRef="#br0">1 63 11115,'0'0'19122,"92"30"-18514,-38-36-480,0-4-128,0-1-929,-8-2-1921,-9-3-1346,-10-1-897,-6-3-3747</inkml:trace>
</inkml:ink>
</file>

<file path=ppt/ink/ink7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4:42.099"/>
    </inkml:context>
    <inkml:brush xml:id="br0">
      <inkml:brushProperty name="width" value="0.025" units="cm"/>
      <inkml:brushProperty name="height" value="0.025" units="cm"/>
    </inkml:brush>
  </inkml:definitions>
  <inkml:trace contextRef="#ctx0" brushRef="#br0">53 97 9705,'0'0'5194,"-6"9"-1056,0-2-3319,2-1-127,-1 0 0,1 0 0,0 0 0,0 0 0,1 1 0,0-1 0,0 1 0,0 0 0,1 0 0,0 0 0,-2 14 0,5-20-642,-1 0 0,0 0 0,1-1 0,0 1 0,-1 0 0,1-1 0,-1 1 0,1-1 1,0 1-1,0-1 0,-1 1 0,1-1 0,0 1 0,0-1 0,-1 0 0,1 1 0,0-1 0,0 0 0,0 0 0,0 1 0,0-1 0,-1 0 0,1 0 0,0 0 1,0 0-1,0 0 0,0 0 0,0 0 0,0-1 0,31-2 156,-13-3-142,-1 0-1,0-1 1,-1-1 0,0-1-1,26-16 1,-27 14-29,0 1 0,2 1 0,-1 1 1,1 0-1,30-8 0,-47 16-36,0-1 0,0 1 0,0 0 0,0 0 1,0 0-1,0 0 0,0 0 0,0 0 0,0 0 0,1 0 1,-1 0-1,0 0 0,0 1 0,0-1 0,0 0 0,0 1 1,0-1-1,0 1 0,0-1 0,0 1 0,0 0 0,-1-1 1,1 1-1,0 0 0,0 0 0,0-1 0,-1 1 0,1 0 1,0 0-1,-1 0 0,1 1 0,10 40 759,-11-39-680,0 1 0,0-1 0,0 0 0,1 1 0,-1-1 0,1 1 0,0-1 0,0 0-1,1 0 1,-1 0 0,0 1 0,1-1 0,0-1 0,0 1 0,0 0 0,0 0 0,0-1 0,1 1 0,3 2 0,0-3-67,0 0 1,0-1 0,0 0-1,0 0 1,0 0-1,1-1 1,-1 0-1,0 0 1,0-1-1,0 0 1,0 0-1,1 0 1,-1-1-1,-1 0 1,1 0-1,7-3 1,8-5-750,-1 0 0,39-26 0,-56 34 75,16-14-4174,-13 1-4012,-6 4-360</inkml:trace>
  <inkml:trace contextRef="#ctx0" brushRef="#br0" timeOffset="1">542 1 12556,'0'0'15631,"11"5"-23287,14-5-2177</inkml:trace>
</inkml:ink>
</file>

<file path=ppt/ink/ink7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4:42.654"/>
    </inkml:context>
    <inkml:brush xml:id="br0">
      <inkml:brushProperty name="width" value="0.025" units="cm"/>
      <inkml:brushProperty name="height" value="0.025" units="cm"/>
    </inkml:brush>
  </inkml:definitions>
  <inkml:trace contextRef="#ctx0" brushRef="#br0">171 78 19346,'0'0'2958,"-7"10"-364,3-5-2418,1-1 0,-1 1 0,1 0 0,0 0 0,0 0 0,1 1 0,-1-1 0,1 0 0,0 1 0,1 0 0,0-1 0,-1 1 0,2 0 0,-1 0 0,1 0-1,0 0 1,0-1 0,0 1 0,1 0 0,0 0 0,0 0 0,1-1 0,-1 1 0,5 8 0,3 3-276,-1-1 0,-1 2-1,0-1 1,-2 1 0,0 0 0,0 0-1,2 37 1,-6-51 123,-1 1-1,-1 0 1,1 0-1,-1 0 0,1 0 1,-1-1-1,-1 1 1,1 0-1,-1-1 1,1 1-1,-1-1 1,-1 0-1,1 1 1,-6 6-1,4-7 36,1-1-1,-1 0 1,0 0-1,0 0 1,0-1-1,-1 0 1,1 1 0,0-2-1,-1 1 1,0 0-1,1-1 1,-1 0-1,0 0 1,0 0 0,0-1-1,1 1 1,-11-2-1,12 2-10,0-1-1,0 0 0,0 0 0,-1 0 1,1-1-1,0 1 0,0-1 1,0 0-1,0 0 0,0 0 1,0 0-1,0 0 0,0 0 1,0-1-1,0 0 0,1 1 0,-1-1 1,1 0-1,-1 0 0,1-1 1,0 1-1,0 0 0,0-1 1,0 1-1,0-1 0,0 0 1,1 0-1,-1 0 0,1 1 0,0-1 1,0 0-1,0-1 0,0 1 1,1 0-1,-1 0 0,1 0 1,0 0-1,-1-1 0,2 1 1,-1 0-1,0 0 0,2-5 0,-1 1-51,1 0 0,0 0 0,1 1 0,0-1 0,0 1-1,0 0 1,1-1 0,0 1 0,0 1 0,1-1 0,-1 1-1,1 0 1,6-6 0,13-9-12,41-29-1,-54 42 13,-3 2 13,112-72-186,-108 70 95,0 1 0,0 1 0,1 0 0,-1 0 0,1 1 0,0 1-1,0 1 1,20-3 0,-32 5 76,0 0 1,0 0-1,1 0 0,-1 1 1,0-1-1,0 0 0,1 0 0,-1 1 1,0-1-1,0 0 0,0 1 1,0-1-1,0 1 0,1 0 0,-1-1 1,0 1-1,0 0 0,0 0 0,-1 0 1,1-1-1,0 1 0,0 0 1,0 0-1,1 3 0,-1-1 12,0 0 0,0 0-1,0 0 1,0 0 0,-1 0-1,1 1 1,-1-1 0,0 0 0,0 6-1,-1 8 239,-2 1 0,-8 31 0,9-40-45,11-61 180,-1 0-1,0-71 0,-8 125-377,0 1 0,0-1 0,0 0 0,1 1 0,-1-1 0,1 0 0,-1 1 0,1-1 0,0 0 0,0 0 0,0 1 0,0-1 0,0 0 0,0 0 0,0 0 0,1 0 0,-1-1 0,1 1 0,0 0 0,-1-1 0,4 3 0,-2-2 0,1 0 0,0 0 0,-1-1 0,1 0 0,0 1 0,0-1 0,0-1 0,0 1 0,0 0 0,0-1 0,7 0 0,-1-1 0,1 0 0,-1-1 0,0 0 0,0 0 0,0-1 0,-1 0 0,1-1 0,-1 0 0,15-9 0,-4-3 0,33-37 0,-41 41 0,-10 10 0,-4 4 0,-3 6 0,-1 0 0,1 1 0,1 0 0,-1 0 0,1 0 0,1 0 0,0 0 0,0 1 0,1-1 0,0 1 0,0 0 0,1 0 0,1 16 0,0-24 0,0-1 0,1 1 0,-1 0 0,0-1 0,1 1 0,0-1 0,-1 1 0,1-1 0,0 1 0,0-1 0,0 0 0,-1 1 0,2-1 0,-1 0 0,0 1 0,0-1 0,0 0 0,0 0 0,1 0 0,-1 0 0,1 0 0,1 0 0,1 1 0,0 0 0,1-1 0,-1 0 0,0 0 0,0 0 0,1-1 0,-1 1 0,7-1 0,-2 0 0,0-1 0,-1 0 0,1 0 0,-1-1 0,0 0 0,1 0 0,-1-1 0,13-6 0,-13 4-472,0-1-1,0 0 1,-1 0-1,11-12 1,-14 13-398,0 0 0,0-1 0,0 1 0,0-1 1,-1 0-1,0-1 0,3-7 0,2-15-10372</inkml:trace>
</inkml:ink>
</file>

<file path=ppt/ink/ink7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4:43.568"/>
    </inkml:context>
    <inkml:brush xml:id="br0">
      <inkml:brushProperty name="width" value="0.025" units="cm"/>
      <inkml:brushProperty name="height" value="0.025" units="cm"/>
    </inkml:brush>
  </inkml:definitions>
  <inkml:trace contextRef="#ctx0" brushRef="#br0">136 23 10154,'0'0'11974,"16"17"-9572,-18 0-1544,0-1-1,-1 1 1,-1-1 0,0 0 0,-1 0 0,-9 18-1,-11 43 735,20-49-1533,1 1-1,1 0 0,2 0 0,1 0 1,1 0-1,1 0 0,2 0 0,1 0 1,1-1-1,11 32 0,-19-67-58,-5-18 0,-17-42 0,-3 16 0,16 31 0,1 0 0,0 0 0,2-1 0,-7-23 0,15 43 0,0 0 0,0 0 0,0 0 0,0 0 0,0 0 0,0 0 0,0 1 0,0-1 0,1 0 0,-1 0 0,0 0 0,1 0 0,-1 0 0,0 0 0,1 1 0,-1-1 0,1 0 0,0 0 0,-1 1 0,1-1 0,-1 0 0,1 1 0,0-1 0,0 1 0,-1-1 0,1 1 0,0-1 0,0 1 0,0-1 0,-1 1 0,1 0 0,0-1 0,0 1 0,0 0 0,0 0 0,0 0 0,0 0 0,0 0 0,0 0 0,1 0 0,50-1 0,-34 2 0,-8-1-104,0-1 1,0-1-1,0 0 0,0 0 1,0-1-1,-1 0 1,1 0-1,-1-1 0,0 0 1,0-1-1,-1 0 0,1-1 1,-1 0-1,0 0 1,0 0-1,-1-1 0,0 0 1,0-1-1,8-11 0,-2-1-114,-1-1 0,0 0 0,-2 0 0,0-1 0,-2 0 0,0-1 0,5-25 0,-38 133 1145,13-47-349,1 0 0,2 1 0,1 0 0,-4 63 0,12-85-578,0 9 0,6 50 0,-5-69 0,0-1 0,0 0 0,1 0 0,0 1 0,0-1 0,0 0 0,1-1 0,0 1 0,0 0 0,1-1 0,-1 0 0,1 1 0,6 5 0,-9-11 0,-1-1 0,0 1 0,1 0 0,-1 0 0,1 0 0,-1-1 0,0 1 0,1 0 0,-1 0 0,1-1 0,-1 1 0,0 0 0,0-1 0,1 1 0,-1 0 0,0-1 0,1 1 0,-1-1 0,0 1 0,0 0 0,0-1 0,1 1 0,-1-1 0,0 1 0,0-1 0,0 1 0,0-1 0,0 1 0,0 0 0,0-1 0,0 1 0,0-1 0,0 1 0,0-1 0,0 1 0,0-1 0,-1 1 0,1-1 0,0 1 0,0-1 0,0-25 0,-2 18 0,1 1 0,-2-1 0,1 1 0,-1-1 0,0 1 0,0 0 0,-1 0 0,0 0 0,0 1 0,-1-1 0,1 1 0,-12-11 0,9 10 0,0-1 0,1 0 0,1 0 0,-1 0 0,1-1 0,0 1 0,-3-11 0,8 17 0,-1 1 0,1-1 0,0 1 0,0-1 0,0 1 0,0-1 0,1 1 0,-1-1 0,0 1 0,0-1 0,1 1 0,-1-1 0,1 1 0,0 0 0,-1-1 0,1 1 0,0 0 0,0-1 0,0 1 0,0 0 0,0 0 0,0 0 0,0 0 0,0 0 0,0 0 0,0 0 0,0 0 0,1 0 0,-1 1 0,0-1 0,1 0 0,-1 1 0,1-1 0,-1 1 0,1 0 0,-1-1 0,3 1 0,11-4 0,-1 1 0,30-2 0,-29 4 0,53-6-59,-68 7-14,1 0-1,-1 0 0,0 0 1,0 0-1,1 0 1,-1 0-1,0 0 0,0 0 1,1 0-1,-1 0 0,0 0 1,0 0-1,1 0 1,-1 0-1,0 0 0,0-1 1,1 1-1,-1 0 1,0 0-1,0 0 0,0 0 1,1 0-1,-1-1 0,0 1 1,0 0-1,0 0 1,0-1-1,0 1 0,1 0 1,-1 0-1,0 0 0,0-1 1,0 1-1,0 0 1,0 0-1,0-1 0,0 1 1,0 0-1,0 0 1,0-1-1,0 1 0,0 0 1,0 0-1,0-1 0,0 1 1,0 0-1,0 0 1,0-1-1,0 1 0,0 0 1,-1 0-1,1-1 0,0 1 1,0 0-1,0 0 1,0 0-1,0-1 0,-1 1 1,1 0-1,0 0 1,0 0-1,0-1 0,-1 1 1,1 0-1,0 0 0,0 0 1,-1 0-1,-17-12-6681,16 12 6078,-33-19-12290</inkml:trace>
</inkml:ink>
</file>

<file path=ppt/ink/ink7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4:43.972"/>
    </inkml:context>
    <inkml:brush xml:id="br0">
      <inkml:brushProperty name="width" value="0.025" units="cm"/>
      <inkml:brushProperty name="height" value="0.025" units="cm"/>
    </inkml:brush>
  </inkml:definitions>
  <inkml:trace contextRef="#ctx0" brushRef="#br0">0 14 25816,'0'0'6951,"66"-14"-6951,-40 22 0,-5-4-3171,-10-4-10282</inkml:trace>
</inkml:ink>
</file>

<file path=ppt/ink/ink7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4:46.092"/>
    </inkml:context>
    <inkml:brush xml:id="br0">
      <inkml:brushProperty name="width" value="0.025" units="cm"/>
      <inkml:brushProperty name="height" value="0.025" units="cm"/>
    </inkml:brush>
  </inkml:definitions>
  <inkml:trace contextRef="#ctx0" brushRef="#br0">1 96 10954,'79'-5'11711,"46"-15"-8973,-24 3-1513,31-4-378,109-12-354,-454 65-374,126-16 849,-167 9 0,272-38-333,27 2-602,1 2-1,0 2 1,0 2-1,74 1 1,-29 1-3,-51 2 2,-27 0-44,-24 2-89,-203 25 275,101-9 10,7-1 180,82-12-73,75-10-204,354-65-1667,-391 66 1637,-33 4-38,-41 6 124,-29 10 437,1 5 0,-114 41 0,174-50-623,42-12-4342,18-8-1207,22-19-8437</inkml:trace>
</inkml:ink>
</file>

<file path=ppt/ink/ink7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57:15.087"/>
    </inkml:context>
    <inkml:brush xml:id="br0">
      <inkml:brushProperty name="width" value="0.025" units="cm"/>
      <inkml:brushProperty name="height" value="0.025" units="cm"/>
    </inkml:brush>
  </inkml:definitions>
  <inkml:trace contextRef="#ctx0" brushRef="#br0">1 144 11691,'0'0'13063,"8"-10"-11536,0-1-1172,1 0 1,1 1-1,-1 0 1,2 1 0,-1 0-1,1 1 1,0 0-1,1 1 1,18-9-1,-18 10-266,1 1 1,-1 0-1,1 1 0,0 0 0,0 1 0,0 0 0,0 1 0,1 1 1,16 0-1,-30 1-89,1 0 0,0 0 0,0 0 0,-1 0 0,1 0 0,0 1 0,-1-1 0,1 0 0,0 0 0,-1 0 0,1 1 0,0-1 0,-1 0 0,1 1 0,-1-1 0,1 1 0,-1-1 0,1 1 0,-1-1 0,1 1 0,-1-1 0,1 1 0,-1-1 0,1 1 0,-1 0 0,0-1 0,0 1 0,1 0 0,-1-1 0,0 1 0,0 0 0,0-1 0,1 1 0,-1 1 0,-9 28 9,-28 23 72,-50 33 159,50-51-2,-46 57 0,59-49-72,23-42-165,1 0 0,-1 0 0,1 0 0,-1 0 1,1 0-1,0 0 0,-1 0 0,1 0 0,0 1 0,0-1 0,0 0 0,0 0 0,0 0 1,0 0-1,0 1 0,1-1 0,-1 0 0,0 0 0,1 0 0,-1 0 0,0 0 0,1 0 0,-1 0 1,1 0-1,0 0 0,-1 0 0,1 0 0,0 0 0,0 0 0,0 0 0,-1 0 0,1-1 0,0 1 1,0 0-1,0-1 0,0 1 0,2 0 0,6 2-58,1-1 0,0 0 0,0-1 0,0 0 0,1 0-1,-1-1 1,0 0 0,11-2 0,8-2-1568,45-12 0,1-6-3200,-2-5-1480</inkml:trace>
</inkml:ink>
</file>

<file path=ppt/ink/ink7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57:15.473"/>
    </inkml:context>
    <inkml:brush xml:id="br0">
      <inkml:brushProperty name="width" value="0.025" units="cm"/>
      <inkml:brushProperty name="height" value="0.025" units="cm"/>
    </inkml:brush>
  </inkml:definitions>
  <inkml:trace contextRef="#ctx0" brushRef="#br0">182 203 14990,'-12'6'4906,"-13"7"-1774,-43 30 0,61-38-2732,0 0 0,1 0 1,0 1-1,0-1 0,1 1 0,-1 1 1,1-1-1,1 1 0,-1 0 0,1 0 1,0 0-1,1 0 0,-4 9 0,7-14-384,-1-1 0,1 0-1,0 0 1,0 1-1,-1-1 1,1 0-1,0 1 1,0-1 0,0 0-1,0 1 1,0-1-1,1 0 1,-1 0-1,0 1 1,1-1 0,-1 0-1,1 0 1,-1 1-1,1-1 1,-1 0-1,1 0 1,0 0 0,0 0-1,0 0 1,-1 0-1,1 0 1,2 1-1,0 0 12,0-1-1,0 1 0,0-1 0,0 0 0,0 0 0,0-1 1,0 1-1,0-1 0,1 1 0,-1-1 0,4 0 0,8-1 38,0-1-1,0 0 1,28-8-1,-26 4-63,1 0 0,-2-1 0,1-1 0,-1-1 0,0 0 0,23-19 0,-33 24 0,0-2 0,-1 1 0,1-1 0,-1 0 0,0 0 0,-1 0 0,0-1 0,5-8 0,-7 11 0,-1 0 0,1 0 0,-1 0 0,0 0 0,0-1 0,-1 1 0,1 0 0,-1-1 0,0 1 0,0 0 0,0-1 0,-1 1 0,1 0 0,-1-1 0,-2-6 0,1 6-57,0 1 0,0-1 0,-1 1 0,1 0-1,-1 0 1,0 0 0,0 0 0,-1 0 0,1 0 0,-1 1 0,-6-5 0,-53-30-1683,51 32 1140,0-1 0,1 0 1,0 0-1,-18-16 0,18 5-4781,6-4-2616</inkml:trace>
</inkml:ink>
</file>

<file path=ppt/ink/ink7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57:12.862"/>
    </inkml:context>
    <inkml:brush xml:id="br0">
      <inkml:brushProperty name="width" value="0.025" units="cm"/>
      <inkml:brushProperty name="height" value="0.025" units="cm"/>
    </inkml:brush>
  </inkml:definitions>
  <inkml:trace contextRef="#ctx0" brushRef="#br0">115 47 3555,'0'0'1954,"-9"-2"-1751,-34-10 918,10-11 3321,32 22-4197,0 0 1,1 0-1,-1 1 1,0-1-1,1 1 1,-1-1-1,0 0 1,0 1-1,0-1 1,1 1-1,-1 0 1,0-1-1,0 1 1,0 0-1,0-1 1,0 1-1,0 0 1,0 0-1,0 0 1,0 0-1,0 0 1,0 0-1,-1 0 1,2 0-141,-1 1 0,1-1 0,-1 1 0,0 0 0,1-1 0,-1 1 0,1-1 0,0 1 0,-1 0 0,1-1 0,-1 1 0,1 0 0,0 0 0,0-1 0,-1 1 0,1 0 0,0 0 0,0-1 0,0 1 0,0 0 0,0 1 0,0 2-37,0-1-1,0 1 1,0 0-1,1-1 0,-1 1 1,1-1-1,0 1 0,0-1 1,1 1-1,-1-1 0,4 6 1,21 22 1003,1-2 1,50 40-1,-4-4 199,282 261 1919,-27-26-602,124 106-1391,623 416-502,-950-731-688,194 154 41,105 102 122,-81-72-60,133 123-109,91 77 0,-150-140 0,65 56 0,-411-327 0,615 528 0,-266-246 0,108 86 0,343 232 0,-752-572 0,116 116 0,91 123 0,-290-293 0,108 99 0,311 229 0,-264-238 0,-192-128-29,1 0 1,0 0-1,0 0 0,0 0 1,0 0-1,-1 0 0,1 0 0,0 0 1,0 1-1,0-1 0,0 0 1,0 0-1,0 0 0,0 0 1,-1 0-1,1 0 0,0 1 1,0-1-1,0 0 0,0 0 0,0 0 1,0 0-1,0 0 0,0 1 1,0-1-1,0 0 0,0 0 1,0 0-1,0 0 0,0 1 0,0-1 1,0 0-1,0 0 0,0 0 1,0 0-1,0 1 0,0-1 1,0 0-1,0 0 0,0 0 1,0 0-1,0 0 0,0 1 0,0-1 1,1 0-1,-1 0 0,0 0 1,0 0-1,0 0 0,0 0 1,0 0-1,0 1 0,1-1 1,-19-8-4365,5-8-3379,-4-4-4875</inkml:trace>
</inkml:ink>
</file>

<file path=ppt/ink/ink7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57:13.874"/>
    </inkml:context>
    <inkml:brush xml:id="br0">
      <inkml:brushProperty name="width" value="0.025" units="cm"/>
      <inkml:brushProperty name="height" value="0.025" units="cm"/>
    </inkml:brush>
  </inkml:definitions>
  <inkml:trace contextRef="#ctx0" brushRef="#br0">26 132 18257,'5'-8'1223,"4"-6"-497,0 0 1,1 1 0,21-21-1,-27 29-537,1 0-1,0 1 0,0 0 0,1 0 0,-1 0 1,1 1-1,0-1 0,0 1 0,0 1 0,1-1 0,-1 1 1,0 0-1,14-2 0,-19 4-158,0 0 1,0 0-1,-1 0 1,1 1-1,0-1 0,0 0 1,0 0-1,0 1 1,-1-1-1,1 0 0,0 1 1,0-1-1,-1 0 1,1 1-1,0-1 0,0 1 1,-1 0-1,1-1 1,-1 1-1,1-1 0,-1 1 1,1 0-1,-1 0 1,1-1-1,-1 1 0,1 0 1,-1 0-1,0-1 1,1 1-1,-1 0 0,0 0 1,0 0-1,0 0 1,0 0-1,0-1 0,0 1 1,0 0-1,0 0 1,0 0-1,0 0 0,0 0 1,0-1-1,-1 1 1,1 0-1,0 0 0,0 0 1,-1-1-1,0 2 1,-18 44 1746,-47 49 337,49-74-1786,1 0 0,0 1 0,2 1 0,1 1 0,1 0 0,-11 29 0,22-50-321,0 0-1,1 1 1,-1-1 0,1 1 0,-1-1 0,1 0 0,0 1 0,0-1 0,1 6 0,-1-8-6,1 0 0,-1 1 0,1-1 0,-1 0 0,1 0 0,-1 1 0,1-1 0,0 0 0,0 0 0,0 0 0,-1 0 0,1 0 0,0 0 0,0 0-1,0 0 1,0 0 0,3 1 0,0-1-2,1 1 0,0-1-1,-1 0 1,1-1 0,0 1-1,0-1 1,0 0 0,0 0-1,0 0 1,-1 0 0,1-1-1,6-2 1,6-1-907,1-1 0,-1 0-1,0-2 1,-1 0 0,28-16 0,-8 1-3999,45-37 1,-43 27-5328</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6:20.329"/>
    </inkml:context>
    <inkml:brush xml:id="br0">
      <inkml:brushProperty name="width" value="0.025" units="cm"/>
      <inkml:brushProperty name="height" value="0.025" units="cm"/>
    </inkml:brush>
  </inkml:definitions>
  <inkml:trace contextRef="#ctx0" brushRef="#br0">1 163 12748,'0'0'13965,"51"-28"-12651,-19 15-802,1-2-352,0-1-96,-2-2-64,-6 0-608,-3 0-1634,-5 0-1762,-7 0-3107</inkml:trace>
</inkml:ink>
</file>

<file path=ppt/ink/ink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28:17.937"/>
    </inkml:context>
    <inkml:brush xml:id="br0">
      <inkml:brushProperty name="width" value="0.025" units="cm"/>
      <inkml:brushProperty name="height" value="0.025" units="cm"/>
    </inkml:brush>
  </inkml:definitions>
  <inkml:trace contextRef="#ctx0" brushRef="#br0">1 1 2851,'0'0'3171</inkml:trace>
</inkml:ink>
</file>

<file path=ppt/ink/ink8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57:14.250"/>
    </inkml:context>
    <inkml:brush xml:id="br0">
      <inkml:brushProperty name="width" value="0.025" units="cm"/>
      <inkml:brushProperty name="height" value="0.025" units="cm"/>
    </inkml:brush>
  </inkml:definitions>
  <inkml:trace contextRef="#ctx0" brushRef="#br0">42 182 15471,'0'0'11627,"-8"10"-10576,-21 35-20,29-44-1011,-1-1 0,1 1-1,-1 0 1,1 0 0,-1-1 0,1 1 0,0 0 0,-1 0 0,1 0 0,0 0 0,0 0 0,-1-1 0,1 1 0,0 0 0,0 0 0,0 0 0,0 0 0,0 0 0,0 0 0,1 0 0,-1-1-1,0 1 1,0 0 0,0 0 0,1 0 0,-1 0 0,1-1 0,-1 1 0,1 0 0,-1 0 0,1-1 0,-1 1 0,1 0 0,-1 0 0,1-1 0,0 1 0,-1-1 0,1 1 0,0-1 0,0 1 0,0-1-1,-1 1 1,1-1 0,0 0 0,0 0 0,0 1 0,0-1 0,-1 0 0,1 0 0,0 0 0,0 0 0,0 0 0,0 0 0,1 0 0,47-3 137,-36-2-34,-1 0 0,0-1-1,0-1 1,-1 0 0,0 0 0,0-1 0,0-1-1,-1 0 1,-1 0 0,0-1 0,0 0 0,0-1-1,-2 1 1,1-2 0,-1 1 0,-1-1-1,0 0 1,8-25 0,-13 35-123,0 0 0,0-1 0,-1 1 0,1 0 0,-1-1 0,0 1 0,1 0 0,-1-1 0,0 1 0,0 0 0,-1-1 0,1 1 0,0 0 0,-1-1 0,0 1 0,1 0 0,-1 0 0,0-1 0,0 1 0,0 0 0,0 0 0,-1 0 0,1 0 0,0 0 0,-1 0 0,0 1 0,-2-3 0,1 2 0,-1 1 0,1 0 0,-1 0 0,1 0 0,-1 0 0,1 1 0,-1 0 0,0-1 0,1 1 0,-1 1 0,1-1 0,-1 0 0,0 1 0,1 0 0,-1 0 0,1 0 0,-7 3 0,-2 1-193,1 1 0,0 0 1,0 1-1,1 0 0,0 1 0,-18 16 0,-29 22-3075,48-44-4510</inkml:trace>
</inkml:ink>
</file>

<file path=ppt/ink/ink8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57:15.833"/>
    </inkml:context>
    <inkml:brush xml:id="br0">
      <inkml:brushProperty name="width" value="0.025" units="cm"/>
      <inkml:brushProperty name="height" value="0.025" units="cm"/>
    </inkml:brush>
  </inkml:definitions>
  <inkml:trace contextRef="#ctx0" brushRef="#br0">33 1 15663,'0'0'13933,"-14"73"-13741,5-36-128,2-6-32,5-4-512,2-8-865,0-6-962,6-8-703,-1-5-1283</inkml:trace>
</inkml:ink>
</file>

<file path=ppt/ink/ink8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57:16.219"/>
    </inkml:context>
    <inkml:brush xml:id="br0">
      <inkml:brushProperty name="width" value="0.025" units="cm"/>
      <inkml:brushProperty name="height" value="0.025" units="cm"/>
    </inkml:brush>
  </inkml:definitions>
  <inkml:trace contextRef="#ctx0" brushRef="#br0">1 138 11147,'0'0'15043,"3"9"-13420,1 2-1526,0 1 0,2-2-1,-1 1 1,1 0 0,1-1 0,0 0 0,0-1-1,1 0 1,0 0 0,1 0 0,0-1 0,0 0-1,1-1 1,12 8 0,-9-8-63,0-1-1,1 0 1,0-1 0,0 0-1,1-1 1,-1-1-1,1 0 1,-1-1 0,29 1-1,-42-3 5,0-1 0,1 1-1,-1 0 1,0-1-1,1 1 1,-1-1 0,0 0-1,0 1 1,0-1-1,1 0 1,-1 0 0,0 1-1,0-1 1,0 0-1,0 0 1,0 0 0,-1-1-1,1 1 1,0 0-1,0 0 1,-1 0 0,1 0-1,-1-1 1,1 1-1,-1 0 1,1-1 0,-1 1-1,0 0 1,0-1-1,1 1 1,-1 0 0,0-2-1,1-56 581,-2 43-624,1 1 74,-1-1-1,0 1 1,-1-1 0,-1 1 0,-1 0 0,0 0 0,0 0 0,-2 1 0,0 0-1,0-1 1,-1 2 0,-1-1 0,-15-18 0,16 24-40,7 13-729,15 13-2336,3-11-2729,3-6-4254</inkml:trace>
</inkml:ink>
</file>

<file path=ppt/ink/ink8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57:28.451"/>
    </inkml:context>
    <inkml:brush xml:id="br0">
      <inkml:brushProperty name="width" value="0.025" units="cm"/>
      <inkml:brushProperty name="height" value="0.025" units="cm"/>
    </inkml:brush>
  </inkml:definitions>
  <inkml:trace contextRef="#ctx0" brushRef="#br0">4 6497 5285,'0'0'12230,"-1"-3"-11952,0 1-235,1 1 1,-1 0 0,1 0-1,0 0 1,-1 0 0,1-1-1,0 1 1,0 0 0,0 0-1,0 0 1,0-1 0,0 1-1,0 0 1,1 0 0,-1 0-1,0 0 1,1-1 0,-1 1-1,1 0 1,-1 0 0,1 0-1,-1 0 1,1 0 0,0 0-1,0 0 1,1-1 0,0-1 33,1 1 0,0 0 0,-1 0 1,1 0-1,0 0 0,1 0 0,-1 1 1,0-1-1,0 1 0,6-1 0,5-3 274,0 0-1,0-1 0,0 0 1,-1-1-1,1-1 0,-2 0 0,16-13 1,76-78 275,-74 69-608,56-46 0,325-231 78,-6 30-59,-162 104 33,16-10 15,-60 69-29,78-48 38,40-72 342,-166 116-264,-4 6 457,289-203 8,-209 170-448,208-176 1,315-207-154,-605 433-14,605-444 41,-595 422-56,330-213-7,4 11 5,-39 24 0,262-189 107,-570 384-517,195-105-1,-184 117 14,166-125-1,-91 53 807,-180 132-307,1 2 1,1 2-1,55-17 1,-26 13-194,84-39 1,-130 55-4975,2 7-4344,-28 4 7426,15-3-6500</inkml:trace>
</inkml:ink>
</file>

<file path=ppt/ink/ink8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57:29.606"/>
    </inkml:context>
    <inkml:brush xml:id="br0">
      <inkml:brushProperty name="width" value="0.025" units="cm"/>
      <inkml:brushProperty name="height" value="0.025" units="cm"/>
    </inkml:brush>
  </inkml:definitions>
  <inkml:trace contextRef="#ctx0" brushRef="#br0">262 0 17809,'0'0'2050,"-26"59"-1314,0-16-351,-7 8-225,-3 4-96,-2-2-32,4-7-128,7-7-481,6-12-448,6-12 257,9-15-513,6-9-1090,6-23-6917</inkml:trace>
</inkml:ink>
</file>

<file path=ppt/ink/ink8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57:29.966"/>
    </inkml:context>
    <inkml:brush xml:id="br0">
      <inkml:brushProperty name="width" value="0.025" units="cm"/>
      <inkml:brushProperty name="height" value="0.025" units="cm"/>
    </inkml:brush>
  </inkml:definitions>
  <inkml:trace contextRef="#ctx0" brushRef="#br0">272 1 18001,'0'0'2434,"-36"55"-1409,13-16-64,0 7 32,-1 4-352,7-1-385,9-3-128,8-6-128,0-4 0,14-11 0,8-6-256,1-5-897,-5-5-1346,-10-4-832</inkml:trace>
  <inkml:trace contextRef="#ctx0" brushRef="#br0" timeOffset="1">0 318 14221,'0'0'10410,"64"-42"-9000,-23 42-449,8 0-577,5 1-288,-1 4-801,-5-5-3170,-4-4-6727</inkml:trace>
</inkml:ink>
</file>

<file path=ppt/ink/ink8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57:30.868"/>
    </inkml:context>
    <inkml:brush xml:id="br0">
      <inkml:brushProperty name="width" value="0.025" units="cm"/>
      <inkml:brushProperty name="height" value="0.025" units="cm"/>
    </inkml:brush>
  </inkml:definitions>
  <inkml:trace contextRef="#ctx0" brushRef="#br0">0 132 15310,'0'0'1607,"14"-10"32,7-6-937,2 1-1,0 1 1,1 1-1,0 1 1,1 2-1,0 0 0,0 1 1,1 2-1,31-5 1,-54 11-651,5 0 30,0 0-1,0 1 1,0 0-1,1 0 1,-1 1 0,8 1-1,-14-1-79,-1-1 0,1 1 0,-1-1 0,1 1 1,-1 0-1,1 0 0,-1 0 0,0-1 0,1 1 0,-1 0 0,0 1 0,0-1 0,0 0 0,0 0 0,0 0 1,0 1-1,0-1 0,0 0 0,-1 1 0,1-1 0,0 1 0,-1-1 0,1 1 0,-1-1 0,0 1 0,1-1 1,-1 1-1,0 0 0,0-1 0,0 1 0,0-1 0,0 1 0,-1-1 0,1 1 0,0 0 0,-1-1 0,0 3 0,-2 7 43,-1-1-1,0 0 1,0 0-1,-1 0 1,0-1-1,-1 1 1,0-1-1,-14 15 1,-69 68 165,63-67-190,-27 24 49,32-32-55,1 1 1,1 1 0,0 1-1,2 1 1,-17 26-1,33-46-17,0 1 0,0 0-1,0-1 1,0 1 0,0-1 0,1 1-1,-1 0 1,0 0 0,1-1-1,0 1 1,-1 0 0,1 0 0,0 0-1,0 0 1,0-1 0,0 1 0,1 0-1,-1 2 1,1-2 3,0-1 0,0 0-1,-1 0 1,1 0 0,0 0 0,0 0 0,0 0 0,0 0-1,0 0 1,0 0 0,1-1 0,-1 1 0,0 0-1,0-1 1,0 1 0,1 0 0,-1-1 0,0 0 0,2 1-1,9 1 18,1-1-1,-1 0 1,0-1-1,21-2 1,-6 1 43,30 1-322,78-1-917,-43-5-7141,-33-2-8559</inkml:trace>
</inkml:ink>
</file>

<file path=ppt/ink/ink8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57:59.850"/>
    </inkml:context>
    <inkml:brush xml:id="br0">
      <inkml:brushProperty name="width" value="0.025" units="cm"/>
      <inkml:brushProperty name="height" value="0.025" units="cm"/>
    </inkml:brush>
  </inkml:definitions>
  <inkml:trace contextRef="#ctx0" brushRef="#br0">134 0 13421,'0'0'1601,"-18"88"-384,13-49-736,2-6-481,-1-2-1249,1-4-2531</inkml:trace>
  <inkml:trace contextRef="#ctx0" brushRef="#br0" timeOffset="1">65 881 4228</inkml:trace>
  <inkml:trace contextRef="#ctx0" brushRef="#br0" timeOffset="2">18 1476 12684,'0'0'128,"-7"49"-96,1-30-897,2-7-5893</inkml:trace>
</inkml:ink>
</file>

<file path=ppt/ink/ink8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58:00.238"/>
    </inkml:context>
    <inkml:brush xml:id="br0">
      <inkml:brushProperty name="width" value="0.025" units="cm"/>
      <inkml:brushProperty name="height" value="0.025" units="cm"/>
    </inkml:brush>
  </inkml:definitions>
  <inkml:trace contextRef="#ctx0" brushRef="#br0">1 1 14414,'0'0'1217,"0"86"-384,0-51-705,0-7-513,0-3-2401,3-2-642,1 2-5892</inkml:trace>
  <inkml:trace contextRef="#ctx0" brushRef="#br0" timeOffset="1">16 396 9961,'0'0'3203,"-1"70"-832,-2-37-1122,-1-10-480,4-4-513,0-7-192,0-4-64,0-4-705,-2-4-896,0 0-705,-2 0-2019</inkml:trace>
</inkml:ink>
</file>

<file path=ppt/ink/ink8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6:59.151"/>
    </inkml:context>
    <inkml:brush xml:id="br0">
      <inkml:brushProperty name="width" value="0.025" units="cm"/>
      <inkml:brushProperty name="height" value="0.025" units="cm"/>
    </inkml:brush>
  </inkml:definitions>
  <inkml:trace contextRef="#ctx0" brushRef="#br0">822 222 10090,'-8'-19'773,"-1"1"0,-1 0 0,-1 1 1,-1 0-1,0 0 0,-1 2 1,0-1-1,-30-24 0,38 35-704,-1 1 0,1-1 1,-1 1-1,0 1 0,0-1 0,0 1 0,-1 0 0,1 0 0,-1 1 0,0 0 0,1 0 0,-1 1 1,0 0-1,0 0 0,0 0 0,0 1 0,0 0 0,0 0 0,0 1 0,0 0 0,0 0 0,0 1 0,0 0 1,0 0-1,1 0 0,-1 1 0,1 0 0,0 0 0,-9 7 0,-2 2-29,1 1-1,1 1 1,0 1-1,1 0 1,1 1-1,-12 17 1,-64 114 15,81-133-45,-42 79-3,5 1 0,4 2 0,-33 116-1,56-151-17,3 1-1,3 0 1,3 1-1,2 0 1,3 1-1,7 95 0,0-135-1,0 0-1,2 0 1,1 0-1,1 0 1,1-1-1,0 0 1,2-1 0,1 0-1,25 38 1,-26-46-10,1 0 1,0-1 0,0-1-1,2 0 1,-1 0 0,2-1-1,-1-1 1,1 0 0,1-1-1,0-1 1,0 0 0,1-1-1,-1 0 1,31 7 0,-26-10-23,0-1 1,0-1 0,0 0 0,0-2 0,0 0 0,0-2 0,0 0 0,0-1 0,0-1-1,-1 0 1,1-2 0,-1 0 0,0-2 0,-1 0 0,0-1 0,0 0 0,20-16-1,7-9 164,-2-1 0,-2-2 0,-1-1 0,-2-3 1,37-50-1,-16 13 650,-3-2 1,-3-3-1,51-111 1,-78 138-499,-2-1 1,-3-2 0,-3 0 0,-2 0 0,-3-2-1,7-79 1,-18 120-249,-1 0 0,-2 0 0,0 0 0,-1 0 0,-1 1 0,-1-1 0,0 1 0,-14-36 0,14 45-49,-1 1-1,0 0 1,0 0 0,-1 0-1,0 0 1,0 1 0,-1 0-1,0 1 1,-1-1 0,1 1-1,-1 1 1,-1 0 0,1 0-1,-1 0 1,0 1 0,-1 0-1,1 1 1,-15-5 0,8 5-213,0 1 0,1 0 0,-1 1 0,0 1 0,0 1 0,0 0 0,0 1 0,0 0 0,0 2 0,1 0 0,-21 6 0,-13 8-2224,1 1 1,-49 28 0,0 2-4009</inkml:trace>
</inkml:ink>
</file>

<file path=ppt/ink/ink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28:18.966"/>
    </inkml:context>
    <inkml:brush xml:id="br0">
      <inkml:brushProperty name="width" value="0.025" units="cm"/>
      <inkml:brushProperty name="height" value="0.025" units="cm"/>
    </inkml:brush>
  </inkml:definitions>
  <inkml:trace contextRef="#ctx0" brushRef="#br0">1 46 13453,'0'0'5744,"11"-1"-5285,75-9 743,373-25-386,-354 35-2566,-61 0-5469,-39 0 2458</inkml:trace>
</inkml:ink>
</file>

<file path=ppt/ink/ink8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7:00.793"/>
    </inkml:context>
    <inkml:brush xml:id="br0">
      <inkml:brushProperty name="width" value="0.025" units="cm"/>
      <inkml:brushProperty name="height" value="0.025" units="cm"/>
    </inkml:brush>
  </inkml:definitions>
  <inkml:trace contextRef="#ctx0" brushRef="#br0">82 97 17713,'0'0'779,"-10"3"-42,7-3-664,-1 1 0,0 0 0,1 0 0,0 1 0,-1-1 0,1 1 0,0 0 0,0-1 0,0 1 0,0 1 0,0-1 0,0 0 0,0 1 0,1-1 0,-1 1 0,1 0 0,0 0 0,0 0 0,0 0 0,0 0 0,1 0 0,-1 1 0,1-1 0,-1 1 0,1-1 0,1 1 0,-2 3 0,1 3 98,0 0-1,0 1 1,1-1-1,1 0 1,0 0-1,0 0 1,1 0-1,0 0 1,0 0-1,1 0 0,1-1 1,0 1-1,0-1 1,1 0-1,7 11 1,-8-15-142,-1 0 0,1-1 0,0 0-1,0 0 1,0 0 0,1 0 0,-1-1 0,1 0 0,0 0 0,0 0 0,0 0 0,0-1 0,0 0 0,1 0 0,-1 0 0,1-1-1,-1 0 1,1 0 0,0 0 0,0 0 0,-1-1 0,1 0 0,0-1 0,-1 1 0,1-1 0,0 0 0,-1 0 0,10-4 0,-3 0-1,0-1 0,-1 0 0,0 0 0,0-1 0,-1-1 0,0 1 0,0-2 0,-1 1 0,0-2 0,-1 1 0,1-1 0,10-17 0,-12 17 131,-1-1 0,0 1 0,0-1 0,-1 0 0,0-1-1,-1 1 1,-1-1 0,1 0 0,-2 0 0,0 0 0,0 0 0,-1 0 0,-1-16 0,-5 21 455,-4 14-473,-4 15-192,6-5 53,2 1 1,0 0-1,1 1 0,1-1 0,1 1 0,0 0 0,2 0 0,0 0 1,5 33-1,-5-49-5,1 0 0,0 0 1,0-1-1,0 1 1,0 0-1,0 0 0,1-1 1,-1 1-1,1-1 1,-1 1-1,1-1 0,0 0 1,0 0-1,1 1 1,-1-1-1,0-1 0,0 1 1,1 0-1,-1-1 0,1 1 1,0-1-1,-1 0 1,1 0-1,0 0 0,0 0 1,0 0-1,0 0 1,0-1-1,0 0 0,0 1 1,0-1-1,0 0 1,0-1-1,4 0 0,0 0 66,0 0-1,0 0 0,0-1 0,0 0 0,-1-1 0,1 1 1,-1-1-1,1-1 0,-1 1 0,0-1 0,0 0 1,-1 0-1,9-8 0,-7 2 110,1 1-1,-1-1 1,0-1 0,-1 1 0,-1-1-1,0 0 1,0 0 0,-1-1 0,0 1-1,-1-1 1,2-15 0,-1-4 271,-1-1 0,-1 0 0,-4-34 0,2 65-443,-3-21 0,3 21 0,0 1 0,0-1 0,0 1 0,0-1 0,0 1 0,-1-1 0,1 0 0,0 1 0,0-1 0,-1 1 0,1-1 0,0 1 0,0-1 0,-1 1 0,1 0 0,0-1 0,-1 1 0,1-1 0,-1 1 0,1 0 0,-1-1 0,1 1 0,-1 0 0,1-1 0,-1 1 0,1 0 0,-1 0 0,1-1 0,-1 1 0,1 0 0,-1 0 0,1 0 0,-2 0 0,1 1 2,0-1 0,1 1-1,-1 0 1,0 0 0,0 0 0,1 0 0,-1 0 0,1 0-1,-1 0 1,1 0 0,-1 0 0,1 0 0,-1 0 0,1 0-1,0 0 1,0 0 0,0 0 0,-1 1 0,1-1 0,0 0-1,1 1 1,-2 33-228,1-30 70,0-2-219,0 0 0,0 1-1,0-1 1,1 0 0,-1 0-1,1 0 1,0 0 0,0 0-1,0 0 1,3 5 0,-4-6-60,1-1 0,0 0 1,0 0-1,0 0 0,0 0 1,0 0-1,0 0 0,0-1 1,1 1-1,-1 0 0,0-1 1,0 1-1,1 0 0,-1-1 1,0 1-1,1-1 0,1 1 1,12-1-6106</inkml:trace>
</inkml:ink>
</file>

<file path=ppt/ink/ink8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7:01.166"/>
    </inkml:context>
    <inkml:brush xml:id="br0">
      <inkml:brushProperty name="width" value="0.025" units="cm"/>
      <inkml:brushProperty name="height" value="0.025" units="cm"/>
    </inkml:brush>
  </inkml:definitions>
  <inkml:trace contextRef="#ctx0" brushRef="#br0">0 1 16432,'0'0'6534,"0"67"-3427,0-45-1538,6-3-960,0-5-513,10-4-128,0-2-1346,2-4-1472,-1 0-1378,-1-4-2563</inkml:trace>
</inkml:ink>
</file>

<file path=ppt/ink/ink8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7:01.521"/>
    </inkml:context>
    <inkml:brush xml:id="br0">
      <inkml:brushProperty name="width" value="0.025" units="cm"/>
      <inkml:brushProperty name="height" value="0.025" units="cm"/>
    </inkml:brush>
  </inkml:definitions>
  <inkml:trace contextRef="#ctx0" brushRef="#br0">0 311 17360,'0'0'3604,"9"6"-3124,-3-2-434,0-1 0,0 1 0,0-1 0,1 0 0,-1-1 0,1 0 0,0 0 0,0 0 0,-1-1 0,10 1 0,-12-2-23,0 0-1,1 0 1,-1 0-1,0-1 1,0 1 0,0-1-1,0 0 1,0 0-1,0-1 1,0 1-1,0-1 1,0 0 0,-1 0-1,1 0 1,0 0-1,-1-1 1,0 1-1,0-1 1,0 0 0,0 0-1,0 0 1,2-4-1,-2 3 290,-1 1 0,0-1 0,0 0-1,0 0 1,-1 0 0,1 0 0,-1 0-1,0 0 1,0-1 0,-1 1 0,1 0-1,-1-1 1,0 1 0,-1-8 0,1 10-261,0 1 1,-1 0-1,1-1 1,-1 1 0,1-1-1,-1 1 1,1 0-1,-1-1 1,0 1 0,0 0-1,0 0 1,0 0-1,0-1 1,0 1 0,0 0-1,0 0 1,0 1-1,0-1 1,0 0 0,-1 0-1,1 0 1,0 1-1,-1-1 1,1 1 0,0-1-1,-1 1 1,1-1 0,-1 1-1,1 0 1,-1 0-1,1 0 1,-1 0 0,1 0-1,-1 0 1,1 0-1,-1 0 1,1 1 0,0-1-1,-1 0 1,1 1-1,-1-1 1,1 1 0,0 0-1,-3 1 1,-1 1-59,0-1 1,1 1 0,-1 0-1,1 1 1,-1-1-1,1 1 1,0 0-1,1 0 1,-1 0 0,1 1-1,-1-1 1,1 1-1,-4 9 1,2-5 21,1 0 0,1 0 1,-1 0-1,1 0 0,1 0 0,0 1 1,-1 11-1,2-19-16,1 0 1,0-1-1,0 1 1,1 0-1,-1 0 0,0 0 1,1 0-1,-1 0 1,1 0-1,-1 0 1,1 0-1,0-1 0,0 1 1,0 0-1,0-1 1,0 1-1,0 0 1,0-1-1,0 1 0,1-1 1,-1 0-1,3 2 1,-1-1 44,0 0 1,0-1 0,0 1-1,1-1 1,-1 0 0,1 0-1,-1 0 1,1 0 0,-1-1-1,1 1 1,5-1 0,-3 0-322,1 0 1,-1-1-1,0 1 1,0-1-1,0-1 1,0 1-1,0-1 1,0 0-1,0 0 1,-1-1-1,1 1 1,-1-1-1,0-1 1,8-5-1,-10 6-539,-1-1-1,1-1 1,0 1-1,-1 0 1,0-1 0,0 1-1,0-1 1,-1 1-1,1-1 1,-1 0-1,0 0 1,-1 0-1,1 1 1,-1-1 0,0-10-1,0-24-9625</inkml:trace>
  <inkml:trace contextRef="#ctx0" brushRef="#br0" timeOffset="1">115 20 18289,'0'0'6567,"-58"-19"-5350,53 19-961,5 3-320,0 4-641,10-1-3395,2-2-7014</inkml:trace>
</inkml:ink>
</file>

<file path=ppt/ink/ink8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7:02.285"/>
    </inkml:context>
    <inkml:brush xml:id="br0">
      <inkml:brushProperty name="width" value="0.025" units="cm"/>
      <inkml:brushProperty name="height" value="0.025" units="cm"/>
    </inkml:brush>
  </inkml:definitions>
  <inkml:trace contextRef="#ctx0" brushRef="#br0">3 127 16303,'0'0'1570,"-1"-9"453,1 5-1783,-1 0 0,0 0 0,1-1 0,0 1 0,0 0 0,1-1 0,-1 1 0,1 0 0,0-1 0,0 1 0,0 0 0,0 0 0,1 0 0,0 0 0,0 0 0,0 0 0,0 1 0,0-1 0,1 1 0,0-1 0,0 1 0,0 0 0,3-3 0,-3 3-109,1 1-1,-1 0 0,1-1 0,-1 1 1,1 1-1,0-1 0,-1 0 1,1 1-1,5-1 0,-8 1-122,0 1 0,-1 0 0,1 0 0,0 0 0,0 0 0,0 0 0,0 1 0,0-1 0,0 0 0,0 0-1,0 1 1,0-1 0,-1 0 0,1 1 0,0-1 0,0 1 0,0-1 0,0 1 0,-1-1 0,1 1 0,0 0 0,-1-1 0,1 1 0,-1 0 0,1-1 0,0 1-1,-1 0 1,1 0 0,-1 0 0,0 0 0,1-1 0,-1 1 0,0 0 0,0 0 0,1 0 0,-1 0 0,0 0 0,0 0 0,0 0 0,0 0 0,0 0 0,-1 1 0,-3 91 616,1-74-565,1 1 0,2-1-1,0 1 1,3 27 0,-2-45-35,0 1 0,0 0 1,0-1-1,0 1 0,0-1 1,1 0-1,-1 1 0,1-1 1,-1 0-1,1 0 0,0 0 1,0 0-1,0 0 0,0 0 0,0-1 1,1 1-1,-1-1 0,0 1 1,1-1-1,-1 0 0,1 0 1,0 0-1,-1 0 0,1 0 1,0-1-1,-1 1 0,1-1 1,0 0-1,0 0 0,-1 0 1,1 0-1,0 0 0,2-1 1,5 0 204,0 0 1,-1 0-1,1-1 1,-1-1 0,0 1-1,0-1 1,0-1-1,11-6 1,-7 3-59,-1-2 1,0 0-1,0 0 0,-1-1 0,14-16 1,-20 20-127,-1 1-1,0 0 1,0-1 0,0 0 0,-1 0 0,0 0-1,0 0 1,0-1 0,-1 1 0,0-1 0,-1 1-1,1-1 1,0-13 0,-2 18-45,0 0 0,-1 0 0,1 0 0,-1 0 0,1 0 0,-1 0 0,0 1 0,0-1 0,0 0 0,0 0 0,0 1 0,0-1 0,-1 1 0,1-1 0,0 1 0,-1-1 0,1 1 0,-1 0 0,0 0 0,1 0 0,-1 0 0,0 0 0,0 0 0,1 0 0,-1 0 0,0 1 0,0-1 0,0 1 0,0-1 0,-4 1 0,-7-3 0,-1 2 0,0 0 0,-17 0 0,22 2 0,68 1-3536,48-1-9584,-71-4 180</inkml:trace>
</inkml:ink>
</file>

<file path=ppt/ink/ink8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7:02.830"/>
    </inkml:context>
    <inkml:brush xml:id="br0">
      <inkml:brushProperty name="width" value="0.025" units="cm"/>
      <inkml:brushProperty name="height" value="0.025" units="cm"/>
    </inkml:brush>
  </inkml:definitions>
  <inkml:trace contextRef="#ctx0" brushRef="#br0">0 146 17328,'0'0'8200,"11"-4"-7655,-2 1-484,-1-1 1,1 0 0,-1 0 0,0-1 0,-1 0-1,1 0 1,6-7 0,-10 9 250,0-1 0,-1 0 0,0 1 0,1-1 1,-1-1-1,-1 1 0,1 0 0,-1-1 0,0 1 0,0-1 0,0 0 0,0 0 0,-1 1 1,0-1-1,0 0 0,0 0 0,0-8 0,-2 13-303,1 0 1,0-1-1,0 1 0,0 0 0,0-1 1,-1 1-1,1 0 0,0-1 0,0 1 0,-1 0 1,1 0-1,0-1 0,0 1 0,-1 0 1,1 0-1,0 0 0,-1-1 0,1 1 1,0 0-1,-1 0 0,1 0 0,0 0 1,-1 0-1,1 0 0,-1 0 0,1 0 1,0 0-1,-1 0 0,1 0 0,0 0 0,-1 0 1,1 0-1,0 0 0,-1 0 0,1 0 1,0 0-1,-1 0 0,1 1 0,0-1 1,-1 0-1,1 0 0,0 0 0,-1 1 1,1-1-1,0 0 0,-1 0 0,1 1 1,0-1-1,0 0 0,-1 1 0,-17 12 102,2 9-111,0 0 0,2 1 0,-20 43 0,34-65 0,0 0 1,0-1-1,0 1 0,0 0 1,0-1-1,0 1 0,0-1 1,0 1-1,0 0 1,1-1-1,-1 1 0,0-1 1,0 1-1,1-1 0,-1 1 1,0-1-1,1 1 0,-1-1 1,1 1-1,-1-1 0,1 1 1,-1-1-1,0 1 0,1-1 1,0 0-1,-1 1 0,1-1 1,-1 0-1,1 0 1,-1 1-1,1-1 0,0 0 1,-1 0-1,1 0 0,-1 0 1,1 0-1,0 0 0,-1 0 1,1 0-1,-1 0 0,1 0 1,0 0-1,-1 0 0,1 0 1,0-1-1,44 1-32,-33 0-21,165-2-540,-175 1 604,0 1 1,0-1-1,0 0 0,1 0 1,-1 0-1,0 0 0,0 0 0,0 0 1,-1-1-1,1 1 0,0-1 1,0 1-1,-1-1 0,1 0 1,-1 1-1,1-1 0,-1 0 0,0 0 1,0 0-1,0 0 0,0 0 1,0-1-1,0 1 0,0 0 1,-1 0-1,1 0 0,-1-1 0,0 1 1,0-4-1,2-1 25,-1 0 0,-1 0 0,1 0 0,-1 0-1,0 0 1,-1 0 0,0 0 0,-3-14 0,3 19-36,0-1 0,0 1 0,0 0 0,0-1 0,0 1 0,-1 0 0,1 0 0,-1 0 0,1 0 0,-1 0 0,0 0 0,0 0 0,0 0 0,0 1 0,0-1 0,0 1 0,0-1 0,0 1 0,-1 0 0,-3-1 0,6 2-31,0 0 0,0 0 0,-1 0 0,1 0 0,0 1-1,0-1 1,-1 0 0,1 0 0,0 0 0,0 1 0,0-1 0,0 0 0,0 0 0,-1 1 0,1-1-1,0 0 1,0 1 0,0-1 0,0 0 0,0 0 0,0 1 0,0-1 0,0 0 0,0 1 0,0-1-1,0 0 1,0 0 0,0 1 0,0-1 0,0 0 0,0 1 0,0-1 0,0 0 0,1 0 0,-1 1-1,0-1 1,0 0 0,0 0 0,0 1 0,1-1 0,-1 0 0,0 0 0,0 0 0,0 1 0,1-1-1,-1 0 1,0 0 0,0 0 0,1 0 0,-1 0 0,0 1 0,1-1 0,12 13-2650,-1-8 1518,-1-2 0,1 0 0,1 0 1,-1-1-1,0 0 0,0-1 0,1-1 1,-1 0-1,18-2 0,-27 2 833,42-3-5676</inkml:trace>
</inkml:ink>
</file>

<file path=ppt/ink/ink8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7:03.279"/>
    </inkml:context>
    <inkml:brush xml:id="br0">
      <inkml:brushProperty name="width" value="0.025" units="cm"/>
      <inkml:brushProperty name="height" value="0.025" units="cm"/>
    </inkml:brush>
  </inkml:definitions>
  <inkml:trace contextRef="#ctx0" brushRef="#br0">131 32 14350,'0'0'9427,"-11"2"-8311,6-2-1034,-1 1 1,1 0-1,0 1 1,0-1-1,0 1 1,0 0-1,0 0 1,0 1-1,1-1 1,-1 1-1,1 0 1,-1 0-1,1 1 1,0-1-1,0 1 1,1 0-1,-1 0 0,1 0 1,-4 7-1,3-5 34,1 0-1,0 0 1,0 0-1,0 1 0,1-1 1,0 1-1,0 0 1,0-1-1,1 1 0,0 0 1,1 0-1,0 8 1,0-14-107,0 0 1,0 0-1,1 0 1,-1 0-1,1 0 1,-1-1-1,1 1 1,-1 0-1,1 0 1,-1 0 0,1 0-1,0-1 1,-1 1-1,1 0 1,0-1-1,0 1 1,-1 0-1,1-1 1,0 1 0,0-1-1,0 1 1,0-1-1,0 0 1,0 1-1,0-1 1,0 0-1,0 0 1,0 1-1,0-1 1,0 0 0,0 0-1,0 0 1,0 0-1,0-1 1,0 1-1,0 0 1,0 0-1,0 0 1,0-1 0,0 1-1,1-2 1,3 1 79,0 0 0,0-1 1,-1 0-1,1 0 0,0-1 1,-1 1-1,6-5 0,-1-2 88,0-1 0,-1 0-1,0 0 1,-1-1 0,0-1-1,0 1 1,-1-1 0,-1 0 0,8-23-1,-21 140 134,8-105-299,0 1 0,0 0 1,0 0-1,0-1 0,0 1 0,1 0 0,-1 0 1,0-1-1,0 1 0,1 0 0,-1-1 0,0 1 1,1 0-1,-1-1 0,0 1 0,1 0 0,-1-1 1,1 1-1,-1-1 0,1 1 0,-1-1 0,1 1 1,0-1-1,-1 0 0,1 1 0,0-1 0,-1 1 1,2-1-1,26 1 506,-21-2-402,0-1 0,1 0 0,-1 0 0,0-1 0,10-4 0,21-18-115,60-52 0,-90 83-150,12 11-725,-15-17 445,1 1 0,-1-1 0,0 0 1,0 0-1,0-1 0,0 0 0,0 1 0,0-2 0,0 1 1,0-1-1,0 1 0,6-4 0,0-1-2946,0-1 1,0 0-1,16-15 1,-5 1-8284</inkml:trace>
</inkml:ink>
</file>

<file path=ppt/ink/ink8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7:04.182"/>
    </inkml:context>
    <inkml:brush xml:id="br0">
      <inkml:brushProperty name="width" value="0.025" units="cm"/>
      <inkml:brushProperty name="height" value="0.025" units="cm"/>
    </inkml:brush>
  </inkml:definitions>
  <inkml:trace contextRef="#ctx0" brushRef="#br0">54 382 13677,'0'0'9091,"-8"9"-7927,-25 29 53,31-36-1108,1-1-1,0 1 1,0 0-1,0 0 0,0 0 1,0 0-1,0 0 1,0 0-1,0 0 1,1 0-1,-1 0 1,1 0-1,-1 3 1,1-4-84,0 0 1,1 0-1,-1 0 1,0-1 0,0 1-1,0 0 1,1-1-1,-1 1 1,0 0-1,1 0 1,-1-1 0,1 1-1,-1-1 1,1 1-1,-1 0 1,1-1 0,-1 1-1,1-1 1,-1 1-1,1-1 1,0 1-1,-1-1 1,1 0 0,1 1-1,0 0-2,1 0 1,0-1-1,0 1 0,0-1 1,0 0-1,0 0 0,0 0 0,-1 0 1,1 0-1,0 0 0,0-1 0,0 0 1,0 1-1,0-1 0,2-1 1,7-5 10,-1 0 1,0 0-1,0-1 1,-1 0-1,0-1 1,-1 0 0,0-1-1,0 0 1,-1 0-1,8-13 1,0-3 27,-1 0 1,0-1-1,12-36 0,-20 42-3,-6 14 222,-5 14 703,-4 8-859,2 0 0,0 1 0,1 0 0,0 0 0,2 0 0,-1 1 0,2-1 0,0 1 0,1 24 0,2-39-112,-1 1 0,0-1 0,1 0 0,-1 0 0,1 1 0,0-1 0,0 0 1,0 0-1,0 0 0,0 0 0,1 0 0,-1 0 0,0 0 0,1 0 0,-1 0 0,1-1 1,0 1-1,0-1 0,3 3 0,-1-2 9,0 1-1,1-1 1,0 0-1,-1-1 1,1 1 0,0-1-1,0 0 1,0 0 0,5 0-1,0 0 16,0-1 0,0 0 0,1-1 0,-1 0 0,0-1 0,0 0 0,0 0 0,17-7 0,-15 3-37,-1 0 1,0-1-1,14-12 1,-23 18 6,0-1 0,0 1-1,0 0 1,0-1 0,-1 1 0,1-1 0,0 1 0,-1-1 0,0 0 0,1 0 0,-1 0 0,0 0 0,0 0 0,0 0 0,0 0 0,0 0 0,0 0 0,-1 0-1,1-1 1,-1 1 0,0 0 0,1 0 0,-1-1 0,0 1 0,0 0 0,-1 0 0,1-1 0,-1-2 0,0 4-7,0 1-1,1-1 1,-1 1 0,0-1-1,0 1 1,0-1 0,0 1-1,0-1 1,0 1 0,0 0-1,0 0 1,0 0 0,0-1-1,0 1 1,0 0 0,0 0-1,0 0 1,0 0 0,0 1-1,0-1 1,-1 0 0,1 0-1,0 1 1,1-1 0,-1 0-1,0 1 1,0-1 0,0 1-1,0-1 1,-1 2 0,-28 15-70,-1 16 142,29-31-66,1 0 0,-1-1-1,1 1 1,0 0 0,0 0 0,0 0-1,0 0 1,0 0 0,0 0 0,1 0-1,-1 0 1,1 1 0,-1-1 0,1 0-1,0 0 1,0 0 0,0 1 0,0 2-1,2-4-7,-1-1-1,0 1 0,1 0 0,-1 0 1,1-1-1,-1 1 0,1-1 1,0 0-1,-1 1 0,1-1 0,-1 0 1,1 0-1,0 0 0,-1 0 1,1 0-1,2 0 0,30-4-495,-27 2 457,0 0 0,-1-1 0,1 0 0,-1 0 0,0-1 0,0 0 0,0 0 0,0 0 0,-1-1 0,1 0 1,-1 0-1,0 0 0,-1-1 0,1 0 0,-1 1 0,0-2 0,3-6 0,27 2 719,-23 6-656,0-1 0,-1 0 0,0-1 0,-1 0-1,1 0 1,-1-1 0,-1 0 0,1-1 0,-1 0 0,-1 0 0,0-1 0,0 0-1,10-21 1,-11 19-4,-1 0-1,0-1 1,0 1-1,-2-1 1,1 0-1,-2-1 1,0 1-1,0 0 1,-1-1-1,-1 1 1,0-1-1,-3-15 1,3 29-23,1-1 1,-1 1-1,0 0 1,0-1-1,0 1 1,0 0-1,0-1 1,0 1-1,0-1 1,0 1-1,0 0 1,0-1-1,-1 1 1,1-1-1,0 1 1,0 0-1,0-1 1,0 1-1,-1 0 1,1-1-1,0 1 1,0 0-1,0-1 1,-1 1-1,1 0 1,0 0-1,-1-1 1,1 1-1,0 0 0,-1 0 1,1 0-1,0-1 1,-1 1-1,1 0 1,0 0-1,-1 0 1,1 0-1,0 0 1,-1 0-1,1 0 1,-1-1-1,1 1 1,0 0-1,-1 1 1,1-1-1,-1 0 1,1 0-1,0 0 1,-1 0-1,1 0 1,0 0-1,-1 0 1,1 0-1,-1 1 1,1-1-1,0 0 1,-1 0-1,1 0 1,0 1-1,0-1 1,-1 1-1,-13 21-254,10-2 240,2 0 0,1 0 0,0 0 0,1 0 0,1 0 0,1 0 0,1 0 0,1 0 0,1 0 0,0-1 0,1 0 0,2 0 0,0-1 0,0 0 0,2 0 0,0-1 0,18 22 0,-28-39 0,0 0-1,0 0 0,0 0 1,0 0-1,0 0 1,0 0-1,0 0 1,0 0-1,0 0 1,0-1-1,0 1 1,0 0-1,0 0 1,0 0-1,0 0 0,0 0 1,0 0-1,0 0 1,0 0-1,0 0 1,0 0-1,0 0 1,0 0-1,1 0 1,-1 0-1,0 0 1,0 0-1,0 0 0,0 0 1,0 0-1,0 0 1,0 0-1,0 0 1,0 0-1,0 0 1,0 0-1,1 0 1,-1 0-1,0 0 1,0 0-1,0 0 1,0 0-1,0 0 0,0 0 1,0 0-1,0 0 1,0 0-1,0 0 1,-3-16-248,-8-18 178,-30-31 22,33 56 144,1-1 0,1 0 0,0 0 0,0 0 0,1-1 0,0 0 1,-5-17-1,10 27-49,0-1 0,0 1 0,0-1 0,0 1 1,0-1-1,1 1 0,-1 0 0,1-1 0,-1 1 1,1 0-1,-1-1 0,1 1 0,0 0 0,-1 0 0,1 0 1,0-1-1,0 1 0,0 0 0,0 0 0,0 0 1,0 0-1,0 0 0,0 1 0,0-1 0,1 0 1,-1 1-1,0-1 0,1 0 0,-1 1 0,0-1 0,1 1 1,-1 0-1,0-1 0,3 1 0,60-9 932,-50 8-883,45-5-2860,-34 3 278,-20 2 1257,-8 0 113,-32-3-3899</inkml:trace>
</inkml:ink>
</file>

<file path=ppt/ink/ink8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7:04.600"/>
    </inkml:context>
    <inkml:brush xml:id="br0">
      <inkml:brushProperty name="width" value="0.025" units="cm"/>
      <inkml:brushProperty name="height" value="0.025" units="cm"/>
    </inkml:brush>
  </inkml:definitions>
  <inkml:trace contextRef="#ctx0" brushRef="#br0">0 102 14414,'0'0'6278,"78"-32"-3620,-17 16-928,10 1-1314,0 2-352,0 0-2818,-8 0-6920</inkml:trace>
</inkml:ink>
</file>

<file path=ppt/ink/ink8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7:05.267"/>
    </inkml:context>
    <inkml:brush xml:id="br0">
      <inkml:brushProperty name="width" value="0.025" units="cm"/>
      <inkml:brushProperty name="height" value="0.025" units="cm"/>
    </inkml:brush>
  </inkml:definitions>
  <inkml:trace contextRef="#ctx0" brushRef="#br0">178 10 19731,'0'0'5050,"-12"-2"-3171,8 1-1781,0-1-85,0 1 0,0 0-1,1 0 1,-1 0 0,0 1-1,0 0 1,0-1 0,0 1-1,0 0 1,0 1-1,0-1 1,0 1 0,0 0-1,0 0 1,0 0 0,1 0-1,-1 1 1,0-1 0,1 1-1,-1 0 1,1 0-1,0 1 1,0-1 0,0 1-1,-5 4 1,1 1-134,0 0 0,1 0 0,1 1 0,-1 0 0,1 0 0,1 0 0,-1 1 0,2-1 0,-1 1 0,1 0 0,-2 17 0,5-26 91,1 0 0,0-1 0,0 1 0,0 0 0,0 0-1,0-1 1,-1 1 0,1 0 0,0-1 0,0 1 0,1-1 0,-1 1 0,0-1 0,0 0 0,0 1 0,0-1 0,0 0-1,0 0 1,0 0 0,1 0 0,-1 0 0,0 0 0,0 0 0,0 0 0,0 0 0,2-1 0,37-3 111,-39 4-81,25-6-67,-19 4 46,0 0 1,0 0 0,1 1 0,-1 0 0,0 0 0,0 0 0,1 1 0,-1 0 0,0 1-1,13 2 1,-19-1 7,1-1 0,-1 1 0,0 0 0,0 0 0,1 0 0,-1 0 0,-1 0 0,1 0 0,0 0 0,0 0 0,-1 0 0,1 0 0,-1 0 0,0 0 0,0 1 0,0-1 0,0 0 0,0 0 0,0 0 0,-1 3 0,-5 46 3,0-31 96,-1-1 1,0 0-1,-2 0 0,0-1 0,-14 22 0,-12 13 3108,43-64-3030,1 1 0,0 0 1,21-17-1,9-10-101,-25 22 3,95-117-288,-99 119 198,-1-1 0,0-1 0,-1 0 0,-1 0 1,0 0-1,-1-1 0,7-32 0,-19 145 381,6-78-301,0 1 0,0-1 0,2 0 1,1 0-1,8 33 0,-11-51-51,0 1 1,1-1-1,-1 0 0,0 1 0,1-1 0,-1 0 1,1 0-1,-1 0 0,1 0 0,0 1 1,-1-1-1,1 0 0,0 0 0,0 0 0,0 0 1,0 0-1,0-1 0,0 1 0,0 0 0,0 0 1,0-1-1,0 1 0,0 0 0,1-1 0,-1 1 1,0-1-1,0 0 0,1 1 0,-1-1 0,0 0 1,1 0-1,-1 0 0,0 0 0,1 0 1,-1 0-1,0 0 0,0 0 0,3-1 0,-2 0-206,0-1 0,0 1 0,0-1 0,0 0-1,0 1 1,0-1 0,-1 0 0,1 0 0,0 0-1,-1 0 1,0-1 0,1 1 0,-1 0 0,0-1 0,0 1-1,-1 0 1,1-1 0,1-4 0,1-24-4977,-3-5-3604</inkml:trace>
</inkml:ink>
</file>

<file path=ppt/ink/ink8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7:05.672"/>
    </inkml:context>
    <inkml:brush xml:id="br0">
      <inkml:brushProperty name="width" value="0.025" units="cm"/>
      <inkml:brushProperty name="height" value="0.025" units="cm"/>
    </inkml:brush>
  </inkml:definitions>
  <inkml:trace contextRef="#ctx0" brushRef="#br0">1 0 15983,'0'0'3684,"13"64"-4325,5-46-1825,7-5-5158</inkml:trace>
</inkml:ink>
</file>

<file path=ppt/ink/ink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28:19.326"/>
    </inkml:context>
    <inkml:brush xml:id="br0">
      <inkml:brushProperty name="width" value="0.025" units="cm"/>
      <inkml:brushProperty name="height" value="0.025" units="cm"/>
    </inkml:brush>
  </inkml:definitions>
  <inkml:trace contextRef="#ctx0" brushRef="#br0">0 9 15855,'0'0'4191,"9"-1"-3690,30-3-45,2 2 0,-1 1-1,57 6 1,-73-2-446,0 1 1,-1 1-1,0 0 1,0 2-1,0 1 0,-1 1 1,31 16-1,-52-24 0,0-1-1,0 1 1,1-1-1,-1 1 0,0 0 1,-1-1-1,1 1 1,0 0-1,0 0 0,0 0 1,0 0-1,-1 0 1,1 0-1,0 0 1,-1 0-1,1 0 0,0 0 1,-1 0-1,0 0 1,1 0-1,-1 1 1,0-1-1,1 0 0,-1 0 1,0 0-1,0 1 1,0-1-1,0 0 1,0 0-1,-1 0 0,1 1 1,0-1-1,0 0 1,-1 0-1,1 0 0,-1 0 1,1 1-1,-1-1 1,1 0-1,-1 0 1,0 0-1,1 0 0,-1 0 1,0-1-1,0 1 1,-1 1-1,-6 6 239,0-1 0,-1 1-1,1-2 1,-12 7 0,10-6-93,-91 58 486,-43 30-262,122-77-2778,1 0 0,-21 23 0,31-27-6361</inkml:trace>
</inkml:ink>
</file>

<file path=ppt/ink/ink8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7:05.998"/>
    </inkml:context>
    <inkml:brush xml:id="br0">
      <inkml:brushProperty name="width" value="0.025" units="cm"/>
      <inkml:brushProperty name="height" value="0.025" units="cm"/>
    </inkml:brush>
  </inkml:definitions>
  <inkml:trace contextRef="#ctx0" brushRef="#br0">90 362 15599,'-6'8'2402,"-8"9"-911,1 1-1,-13 27 1,21-36-1189,1 0 0,0 0 0,0 0 0,1 1 0,1 0 1,-1-1-1,1 1 0,0 17 0,1-26-298,1 0 0,0 0 0,0 0 0,0 0 0,0 0 0,0 0 0,0 0 0,0 0 0,1 0 0,-1 0 0,0-1 0,0 1 0,1 0 0,-1 0 0,1 0 0,-1 0 0,1 0 0,-1 0 0,1-1 0,-1 1 0,1 0 0,0 0 0,-1-1 0,1 1 0,0 0 0,0-1 0,-1 1 0,1-1 0,0 1 0,2 0 0,-1-1 12,0 0 1,0 0-1,0 0 1,1 0-1,-1 0 1,0-1 0,0 1-1,0-1 1,0 1-1,0-1 1,0 0-1,0 0 1,3-1 0,4-3 54,0-1 1,-1 0-1,0 0 1,1 0-1,7-9 1,1-8 102,-2 0 1,0 0-1,-1-2 1,-1 0 0,-1 0-1,-2-1 1,0 0-1,-2-1 1,-1 0 0,-1 0-1,-1-1 1,-2 0-1,-1 0 1,-1 0 0,-1 0-1,-4-30 1,4 55-166,0 0-1,-1 1 1,1-1 0,-1 1 0,0-1 0,0 1 0,0-1-1,0 1 1,0 0 0,0-1 0,0 1 0,-1 0 0,0 0-1,1 0 1,-1 0 0,0 0 0,0 0 0,0 1 0,0-1-1,-4-2 1,4 3-8,0 1 0,0-1 0,0 1-1,1 0 1,-1 0 0,0 0 0,0 0 0,0 0-1,0 0 1,0 0 0,0 0 0,0 1 0,0-1 0,0 1-1,0 0 1,1-1 0,-1 1 0,0 0 0,0 0-1,1 0 1,-1 0 0,1 0 0,-1 1 0,1-1-1,-1 0 1,1 1 0,-2 1 0,-18 21 88,1 0-1,1 2 1,1 0-1,-18 34 1,35-60-88,1 1-1,-1 0 1,1 0-1,-1-1 1,1 1 0,-1 0-1,1 0 1,-1 0-1,1-1 1,0 1-1,-1 0 1,1 0 0,0 0-1,0 0 1,0 0-1,-1 0 1,1 0 0,0 0-1,0 0 1,1 0-1,-1 0 1,0-1 0,0 1-1,0 0 1,0 0-1,1 0 1,-1 0-1,1 0 1,-1 0 0,0-1-1,1 1 1,-1 0-1,1 0 1,0-1 0,-1 1-1,1 0 1,0 0-1,-1-1 1,1 1 0,0-1-1,0 1 1,-1-1-1,1 1 1,0-1-1,0 0 1,0 1 0,0-1-1,1 1 1,6 0-7,0-1 0,-1 1 1,1-1-1,0 0 0,9-2 1,6 1-155,-14 0 35,0 2 1,0-1-1,0 1 1,0 0 0,-1 1-1,1 0 1,0 0 0,-1 1-1,0 0 1,1 1 0,10 6-1,-14-6 137,-1-1 0,1 1 0,-1 0 0,0 1 0,0-1 0,-1 1 0,1-1 0,-1 1 0,0 0 0,0 0 0,-1 0 0,0 1 0,1-1 0,-2 1 0,1-1-1,-1 1 1,0 0 0,1 10 0,1 66 705,-3-39-3115,1-33-3864</inkml:trace>
</inkml:ink>
</file>

<file path=ppt/ink/ink8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7:06.384"/>
    </inkml:context>
    <inkml:brush xml:id="br0">
      <inkml:brushProperty name="width" value="0.025" units="cm"/>
      <inkml:brushProperty name="height" value="0.025" units="cm"/>
    </inkml:brush>
  </inkml:definitions>
  <inkml:trace contextRef="#ctx0" brushRef="#br0">0 634 18033,'0'0'3203,"5"-12"-1399,14-27-724,2 1 0,2 1 0,1 1 0,31-34 0,23-37-100,-70 96-927,78-125 553,-75 117-409,-2 0 0,0-1 0,-1 0 0,-1 0 0,6-29 1,-22 134-158,4 1 1,5 85 0,1-73 55,-1-89-302,3 55 668,-3-61-679,1 0-1,-1 1 0,1-1 0,0 0 0,0 1 0,0-1 0,0 0 1,1 0-1,-1 0 0,1 0 0,0 0 0,0 0 0,0 0 0,0-1 1,3 3-1,-5-4-332,2-1-2041,-2-3-2244,-2-9-2820</inkml:trace>
</inkml:ink>
</file>

<file path=ppt/ink/ink8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7:06.770"/>
    </inkml:context>
    <inkml:brush xml:id="br0">
      <inkml:brushProperty name="width" value="0.025" units="cm"/>
      <inkml:brushProperty name="height" value="0.025" units="cm"/>
    </inkml:brush>
  </inkml:definitions>
  <inkml:trace contextRef="#ctx0" brushRef="#br0">1 25 17905,'0'0'9609,"73"-5"-9609,-27 5-32,4-2-1634,0-4-1953,-3-5-3268</inkml:trace>
</inkml:ink>
</file>

<file path=ppt/ink/ink8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7:07.158"/>
    </inkml:context>
    <inkml:brush xml:id="br0">
      <inkml:brushProperty name="width" value="0.025" units="cm"/>
      <inkml:brushProperty name="height" value="0.025" units="cm"/>
    </inkml:brush>
  </inkml:definitions>
  <inkml:trace contextRef="#ctx0" brushRef="#br0">57 1 21236,'-6'9'1756,"-3"8"-367,0 0 0,-11 34-1,17-42-1094,1 0-1,-1 1 0,1-1 1,1 1-1,0-1 1,0 1-1,1-1 1,0 1-1,2 9 0,-1-16-279,-1-1 0,1 1-1,0-1 1,0 1 0,0-1-1,0 0 1,1 0-1,-1 0 1,1 1 0,-1-1-1,1 0 1,0-1-1,0 1 1,0 0 0,0 0-1,0-1 1,0 1 0,0-1-1,0 0 1,1 0-1,-1 0 1,0 0 0,1 0-1,-1 0 1,1-1-1,-1 1 1,1-1 0,-1 1-1,1-1 1,0 0-1,-1 0 1,1 0 0,-1-1-1,1 1 1,4-2 0,6 0 32,1-1 0,-1 0 1,-1-1-1,1 0 1,17-10-1,-23 11 5,35-15-650,-40 17 557,1 0-1,-1 0 1,0 1-1,1-1 1,-1 1-1,0-1 1,1 1-1,-1 0 1,1 0-1,-1 0 1,0 1-1,1-1 1,-1 0-1,0 1 1,5 1-1,-6-1 48,0 1 0,0-1 0,0 0 0,0 1 0,-1-1 0,1 1-1,-1-1 1,1 1 0,-1-1 0,1 1 0,-1-1 0,0 1 0,1-1-1,-1 1 1,0 0 0,0-1 0,-1 3 0,-3 31 404,1-26-276,-1 0 0,0 0 0,-1-1 0,0 1-1,0-1 1,-1 0 0,0 0 0,0-1 0,-1 0 0,0 0 0,0 0 0,-1-1 0,-12 8 0,11-7-74,-1-1 1,0 0-1,-1-1 0,1 0 1,-1-1-1,0 0 0,0-1 1,0 0-1,0 0 0,-1-1 1,-11 0-1,22-2-153,0 0 0,0 0 0,0 0 1,0 0-1,0 0 0,1 0 0,-1 0 0,0 0 0,0 0 1,0 0-1,0-1 0,0 1 0,0 0 0,1-1 1,-1 1-1,0-1 0,0 1 0,0-1 0,1 1 0,-1-1 1,0 1-1,1-1 0,-1 0 0,1 1 0,-1-1 0,0 0 1,1 1-1,0-1 0,-1-1 0,0 0-230,1 1 0,0-1-1,0 0 1,0 0 0,0 1 0,1-1-1,-1 0 1,0 0 0,1 1 0,-1-1 0,1 0-1,-1 1 1,3-4 0,1-2-1113,0-1-1,1 1 1,0 0 0,0 1-1,9-10 1,22-12-5935</inkml:trace>
</inkml:ink>
</file>

<file path=ppt/ink/ink8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7:07.497"/>
    </inkml:context>
    <inkml:brush xml:id="br0">
      <inkml:brushProperty name="width" value="0.025" units="cm"/>
      <inkml:brushProperty name="height" value="0.025" units="cm"/>
    </inkml:brush>
  </inkml:definitions>
  <inkml:trace contextRef="#ctx0" brushRef="#br0">0 203 13837,'0'0'8146,"9"-5"-4740,2-2-2494,0 0-1,0 0 0,-1-1 0,14-13 0,-20 17-811,0 0 0,-1 0-1,0-1 1,1 1-1,-1-1 1,-1 1 0,1-1-1,-1 0 1,0 0-1,0 0 1,0 0 0,0-1-1,-1 1 1,0 0 0,0-10-1,-1 14-86,1 1-1,-1 0 0,0-1 1,0 1-1,0-1 1,0 1-1,0 0 0,0-1 1,0 1-1,0 0 1,0-1-1,0 1 0,0 0 1,0-1-1,-1 1 1,1 0-1,0-1 1,0 1-1,0 0 0,0-1 1,0 1-1,-1 0 1,1 0-1,0-1 0,0 1 1,-1 0-1,1 0 1,0-1-1,0 1 0,-1 0 1,1 0-1,0 0 1,0-1-1,-1 1 0,1 0 1,0 0-1,-1 0 1,1 0-1,0 0 0,-1 0 1,1 0-1,-1-1 1,-16 11 17,-10 22-241,19-17 188,0 1 0,-9 28 0,15-39 37,0 1 0,1-1 0,0 0 0,0 0 0,0 1 0,1-1 0,-1 0 0,1 1 0,1-1 0,-1 1 0,1-1 1,0 0-1,1 6 0,0-9-7,0 0 1,-1 0-1,1-1 1,0 1-1,-1-1 1,1 1-1,0-1 1,0 1-1,1-1 1,-1 0 0,0 0-1,0 0 1,0 0-1,1-1 1,-1 1-1,0-1 1,1 1-1,-1-1 1,1 0-1,-1 0 1,0 0-1,1 0 1,-1 0-1,5-1 1,3 0 27,0 0 0,0-1 0,0 0 0,17-6 0,-12 1-16,-1 0 0,-1 0 0,1-1 1,-2-1-1,1 0 0,-1-1 0,0 0 0,-1-1 1,0-1-1,-1 1 0,-1-2 0,1 1 0,-2-1 1,0 0-1,0-1 0,-2 0 0,1 0 1,-2-1-1,7-27 0,-12 40-34,-3 6-25,-7 18-77,-10 31-15,16-40 175,1 1 1,0-1-1,1 1 1,1 0-1,0 0 1,2 26-1,-1-38-43,1-1 0,0 1 0,0-1 0,0 1 0,-1-1 0,1 0 0,1 0 0,-1 0 0,0 1 0,0-1 0,0 0 0,0 0 0,1 0 0,-1-1 0,1 1 0,-1 0 0,0 0 0,1-1 0,-1 1 0,1-1 0,0 1 0,-1-1 0,1 0 0,-1 1 0,1-1 0,-1 0 0,1 0 0,0 0 0,-1-1 0,1 1 0,2-1 0,4 1 0,-1-1 0,0 0 0,1 0 0,-1-1 0,14-5 0,-17 5-249,1 0 0,0-1 0,-1 0 0,0 0 0,0 0 1,0 0-1,0-1 0,5-5 0,-6 5-313,0 0 1,-1 0 0,0-1 0,0 1-1,0 0 1,0-1 0,-1 1-1,1-1 1,-1 1 0,0-1-1,-1 0 1,1 0 0,-1 1-1,0-1 1,-1-5 0,-1-26-10095</inkml:trace>
</inkml:ink>
</file>

<file path=ppt/ink/ink8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7:07.869"/>
    </inkml:context>
    <inkml:brush xml:id="br0">
      <inkml:brushProperty name="width" value="0.025" units="cm"/>
      <inkml:brushProperty name="height" value="0.025" units="cm"/>
    </inkml:brush>
  </inkml:definitions>
  <inkml:trace contextRef="#ctx0" brushRef="#br0">0 1 22133,'0'0'8776</inkml:trace>
</inkml:ink>
</file>

<file path=ppt/ink/ink8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7:08.323"/>
    </inkml:context>
    <inkml:brush xml:id="br0">
      <inkml:brushProperty name="width" value="0.025" units="cm"/>
      <inkml:brushProperty name="height" value="0.025" units="cm"/>
    </inkml:brush>
  </inkml:definitions>
  <inkml:trace contextRef="#ctx0" brushRef="#br0">0 0 17553,'0'0'3459,"18"66"-1409,-8-30-769,0 3-128,2 1-64,1 2-384,1-2-513,-1-2-128,1-1-320,-3-3-1634,-4-5-1793,-6-7-1346,-1-7-5894</inkml:trace>
</inkml:ink>
</file>

<file path=ppt/ink/ink8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7:08.683"/>
    </inkml:context>
    <inkml:brush xml:id="br0">
      <inkml:brushProperty name="width" value="0.025" units="cm"/>
      <inkml:brushProperty name="height" value="0.025" units="cm"/>
    </inkml:brush>
  </inkml:definitions>
  <inkml:trace contextRef="#ctx0" brushRef="#br0">18 297 8136,'-1'-3'255,"-5"-30"2653,1 0 1,0-40-1,4 66-2381,1-1 0,0 1 0,1 0 0,0-1-1,0 1 1,0 0 0,1 0 0,0 0 0,1 0 0,0 0 0,0 0-1,0 0 1,0 1 0,1 0 0,0 0 0,7-8 0,-6 10-432,0 1 0,0 0 0,1 0 0,-1 0 0,1 1 0,-1-1 0,1 1 1,0 1-1,0-1 0,0 1 0,0 0 0,0 0 0,0 1 0,0 0 0,0 0 0,0 0 1,0 1-1,11 2 0,-5-1-132,-1 0 0,1 2 0,-1-1-1,0 1 1,0 1 0,0 0 0,-1 0 0,17 12 0,-24-15 20,-1 0 0,0 0 0,1 0 1,-1 0-1,0 0 0,0 0 0,-1 0 0,1 1 0,0-1 0,-1 1 1,1-1-1,-1 1 0,0-1 0,0 1 0,0 0 0,0 0 0,0 0 0,-1 0 1,1-1-1,-1 1 0,0 5 0,0-4 84,-1 0 0,0 0 0,-1 0 0,1 0 0,-1 0 0,1 0 0,-1 0 1,0-1-1,-1 1 0,1-1 0,0 1 0,-1-1 0,-5 4 0,0 1 52,-1 0-1,0-1 1,0 0 0,0-1 0,-1 0-1,0 0 1,-1-1 0,1-1-1,-1 0 1,-13 3 0,-29-4-1274,29-12-2767,24 9 3663,0-1 1,-1 1-1,1-1 0,0 0 1,0 1-1,0-1 1,-1 0-1,1 1 0,0-1 1,0 0-1,0 1 1,0-1-1,0 0 1,0 1-1,0-1 0,0 0 1,0 1-1,0-1 1,1 0-1,-1 1 0,0-1 1,0 1-1,1-1 1,-1 0-1,0 1 0,1-1 1,-1 1-1,0-1 1,1 1-1,-1-1 0,1 1 1,-1-1-1,2 0 1,13-9-5380,10-1-2161</inkml:trace>
</inkml:ink>
</file>

<file path=ppt/ink/ink8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7:09.116"/>
    </inkml:context>
    <inkml:brush xml:id="br0">
      <inkml:brushProperty name="width" value="0.025" units="cm"/>
      <inkml:brushProperty name="height" value="0.025" units="cm"/>
    </inkml:brush>
  </inkml:definitions>
  <inkml:trace contextRef="#ctx0" brushRef="#br0">6 0 15695,'0'0'12881,"0"12"-12683,-1 5-206,3 71 933,-2-80-783,1 0 0,1 1 0,-1-1 0,1-1 1,1 1-1,-1 0 0,1 0 0,1-1 0,4 10 0,-8-18-130,0 1 1,0-1-1,0 0 0,0 1 0,0-1 1,0 1-1,0-1 0,1 1 1,-1-1-1,0 1 0,0-1 0,0 1 1,0-1-1,1 1 0,-1-1 1,0 1-1,1-1 0,-1 1 0,0-1 1,1 1-1,-1 0 0,0-1 1,1 1-1,-1 0 0,1-1 0,-1 1 1,1 0-1,-1-1 0,1 1 0,-1 0 1,1 0-1,-1 0 0,1-1 1,-1 1-1,1 0 0,-1 0 0,1 0 1,0 0-1,-1 0 0,1 0 1,-1 0-1,1 0 0,-1 0 0,1 0 1,-1 1-1,1-1 0,-1 0 0,1 0 1,-1 0-1,1 1 0,-1-1 1,1 0-1,-1 0 0,1 1 0,-1-1 1,1 1-1,-1-1 0,0 0 1,1 1-1,-1-1 0,0 1 0,1-1 1,-1 1-1,0-1 0,0 1 1,1-1-1,-1 1 0,0-1 0,0 1 1,6-43 782,-7 28-795,0 1 0,0-1 0,-1 0 0,-4-14 0,5 23 0,-1 0 0,1 0 0,-1 0 0,0 1 0,0-1 0,-1 0 0,1 1 0,-1 0 0,0 0 0,0 0 0,-1 0 0,1 0 0,-1 0 0,-6-4 0,10 8 0,0 0 0,0 0 0,0 0 0,0 0 0,-1 0 0,1 0 0,0 0 0,0 0 0,0 0 0,0 0 0,-1 0 0,1 0 0,0 0 0,0 0 0,0 0 0,0 0 0,-1 0 0,1 0 0,0 0 0,0 0 0,0 0 0,0 0 0,-1 0 0,1 0 0,0 0 0,0 0 0,0 0 0,0 0 0,0 0 0,0 1 0,-1-1 0,1 0 0,0 0 0,0 0 0,0 0 0,0 0 0,0 0 0,0 1 0,0-1 0,0 0 0,0 0 0,-1 0 0,1 0 0,0 1 0,0-1 0,0 0 0,0 0 0,0 0 0,-1 15 0,4 15 0,0-27-244,-1 1 0,1-1 0,0 0 0,0 0 1,0-1-1,0 1 0,0 0 0,1-1 0,-1 0 0,1 0 0,-1 0 0,1 0 0,0-1 0,0 1 1,0-1-1,0 0 0,0 0 0,0-1 0,0 1 0,0-1 0,0 0 0,0 0 0,8-1 0,-7 1-155,0 0 0,-1 0 0,1 0-1,0-1 1,-1 1 0,1-1-1,-1-1 1,1 1 0,-1 0 0,0-1-1,0 0 1,1 0 0,-1 0-1,0-1 1,-1 1 0,1-1 0,0 0-1,-1 0 1,0 0 0,1-1-1,2-3 1,-3-6-6551</inkml:trace>
</inkml:ink>
</file>

<file path=ppt/ink/ink8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7:09.553"/>
    </inkml:context>
    <inkml:brush xml:id="br0">
      <inkml:brushProperty name="width" value="0.025" units="cm"/>
      <inkml:brushProperty name="height" value="0.025" units="cm"/>
    </inkml:brush>
  </inkml:definitions>
  <inkml:trace contextRef="#ctx0" brushRef="#br0">27 152 13164,'0'0'17927,"-6"3"-17788,5-3-128,0 1 1,0-1 0,-1 0-1,1 1 1,0 0 0,0-1 0,0 1-1,0 0 1,0-1 0,0 1-1,0 0 1,1 0 0,-1 0 0,0 0-1,0 0 1,1 0 0,-1 0-1,0 0 1,1 0 0,-1 0 0,1 0-1,-1 0 1,1 0 0,0 1-1,0-1 1,-1 0 0,1 0 0,0 0-1,0 3 1,2 2 79,0 1-1,0-1 1,0 0-1,1 0 1,5 10-1,-8-16-88,3 5 47,-1-1-1,1 0 1,0 0-1,0 0 1,0 0 0,0-1-1,1 1 1,-1-1-1,8 5 1,-11-8-53,1 1 1,0-1 0,-1 0 0,1 1 0,0-1 0,-1 0 0,1 1-1,0-1 1,-1 0 0,1 0 0,0 0 0,-1 0 0,1 0 0,0 0-1,0 0 1,-1 0 0,1 0 0,0 0 0,-1 0 0,1 0 0,0-1-1,-1 1 1,1 0 0,0 0 0,-1-1 0,2 1 0,-1-2-66,0 1 0,0-1 0,0 1 0,0-1-1,0 1 1,-1-1 0,1 0 0,0 1 0,-1-1 0,1 0 0,-1 0 0,0 1 0,1-1 0,-1 0 0,0-3 0,-1-38-4459,-10 2-4792,3 23 1131</inkml:trace>
  <inkml:trace contextRef="#ctx0" brushRef="#br0" timeOffset="1">143 92 7655,'0'0'8969,"7"-9"-5152,-2 2-3082,-1 3-217,-1 0-1,1-1 0,-1 0 0,0 1 0,0-1 0,-1 0 0,0 0 0,1-1 0,-1 1 0,-1 0 0,1-1 0,0-7 0,-6 9-378,-6 10 0,-7 10 10,6-2-90,2 0 0,0 1-1,-12 26 1,18-34 38,0 0 0,1 0 0,-1 1 0,1-1 0,1 1 1,0 0-1,0-1 0,0 1 0,1 0 0,1 11 0,-1-18-92,1 0 0,-1 0 1,1 0-1,-1 0 0,1 0 0,0 0 1,-1 0-1,1 0 0,0 0 0,0 0 0,0 0 1,-1-1-1,1 1 0,0 0 0,0-1 1,0 1-1,0-1 0,0 1 0,0-1 1,0 1-1,1-1 0,-1 0 0,0 1 0,0-1 1,0 0-1,0 0 0,0 0 0,0 0 1,1 0-1,-1 0 0,0 0 0,0 0 0,0-1 1,0 1-1,0 0 0,0-1 0,1 1 1,0-1-1,4-1 28,1 0-1,-1 0 1,0 0 0,0-1 0,8-5-1,-6 3-236,-1 0 0,-1 0 0,1-1 0,-1 0 0,0-1 0,0 1 0,-1-1 0,0 0 0,6-10 0,-8 11-861,0 0 0,-1-1 0,0 1 0,0 0 1,0-1-1,-1 1 0,1-14 0,-1-8-6232</inkml:trace>
</inkml:ink>
</file>

<file path=ppt/ink/ink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28:20.429"/>
    </inkml:context>
    <inkml:brush xml:id="br0">
      <inkml:brushProperty name="width" value="0.025" units="cm"/>
      <inkml:brushProperty name="height" value="0.025" units="cm"/>
    </inkml:brush>
  </inkml:definitions>
  <inkml:trace contextRef="#ctx0" brushRef="#br0">155 140 10346,'0'0'2888,"6"-9"-678,-1 2-1574,-1-1 1,0 1-1,-1-1 1,1 0-1,-1 0 1,2-11-1,-4 17-548,-1 0 0,1 0 0,-1 0-1,0 1 1,0-1 0,0 0-1,0 0 1,0 0 0,0 0-1,0 1 1,-1-1 0,1 0 0,0 0-1,-1 0 1,0 1 0,1-1-1,-1 0 1,0 1 0,0-1-1,0 1 1,0-1 0,0 1-1,0-1 1,-1 1 0,1-1 0,0 1-1,-1 0 1,1 0 0,-1 0-1,1 0 1,-1 0 0,0 0-1,1 0 1,-1 1 0,0-1 0,1 1-1,-1-1 1,0 1 0,0-1-1,0 1 1,0 0 0,-3 0-1,1 0-69,-1 0-1,0 1 0,1 0 0,-1 0 0,1 0 1,-1 0-1,1 0 0,0 1 0,0 0 1,-1 0-1,1 0 0,0 1 0,1-1 0,-1 1 1,0 0-1,1 0 0,0 0 0,-1 0 0,1 1 1,0-1-1,1 1 0,-1 0 0,1 0 0,-3 6 1,-3 5 67,0 0 1,2 0 0,0 1 0,1 0 0,-6 25-1,9-32-22,1 0 0,-1 0 0,2 1-1,-1-1 1,1 1 0,2 11 0,-2-18-58,1-1 1,-1 0 0,1 1-1,0-1 1,0 0 0,0 1-1,0-1 1,0 0-1,0 0 1,1 0 0,-1 0-1,1 0 1,-1 0 0,1-1-1,0 1 1,0 0 0,0-1-1,0 1 1,0-1-1,0 0 1,0 0 0,0 0-1,0 0 1,1 0 0,-1 0-1,0 0 1,1-1 0,-1 1-1,4-1 1,6 1 90,1-1 1,-1 0-1,1 0 1,-1-2-1,0 0 1,1 0-1,-1-1 1,0 0-1,0-1 0,-1-1 1,1 1-1,-1-2 1,12-7-1,-6 2 49,0 0 0,-1-1 0,0 0 0,-1-2-1,0 0 1,-1 0 0,17-24 0,-26 29-81,1 0-1,-1 0 1,-1 0 0,0-1 0,0 0-1,-1 0 1,3-16 0,-6 24-62,1 0 1,-1-1 0,0 1-1,0-1 1,0 1 0,0-1-1,0 1 1,-1 0-1,1-1 1,-1 1 0,1-1-1,-1 1 1,0 0-1,0 0 1,-2-4 0,2 4-44,-1 1-1,1 0 1,-1 0 0,1 0 0,-1 0-1,1 0 1,-1 0 0,0 0 0,0 1-1,1-1 1,-1 0 0,0 1 0,0 0-1,0-1 1,0 1 0,1 0 0,-1 0 0,0 0-1,0 0 1,0 0 0,0 0 0,0 1-1,-2 0 1,0 0-175,2 0 0,-1 0 0,0 0 0,0 0 0,0 1 0,0-1 0,1 1-1,-1-1 1,1 1 0,-1 0 0,1 0 0,0 1 0,-1-1 0,1 0 0,1 1 0,-1-1 0,0 1 0,0-1 0,-1 6-1,-10 34-5497,12-20 82</inkml:trace>
</inkml:ink>
</file>

<file path=ppt/ink/ink8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7:09.985"/>
    </inkml:context>
    <inkml:brush xml:id="br0">
      <inkml:brushProperty name="width" value="0.025" units="cm"/>
      <inkml:brushProperty name="height" value="0.025" units="cm"/>
    </inkml:brush>
  </inkml:definitions>
  <inkml:trace contextRef="#ctx0" brushRef="#br0">1 105 18161,'0'0'6508,"0"11"-5985,1 6-107,1 1 1,1-1-1,1 0 0,0 0 1,14 32-1,-3-8 166,-1 0 0,-2 0 0,9 54 0,-23-118-161,1-1 1,3-37-1,0 3-554,-4-24-184,2-66-172,1 142 473,0 1-1,1 0 0,-1-1 1,1 1-1,0 0 0,1 0 1,-1 0-1,4-4 0,-5 8 7,-1-1-1,1 1 1,0 0-1,-1-1 1,1 1-1,0 0 1,0 0-1,0 0 1,0 0-1,0 0 1,0 0-1,1 0 1,-1 0-1,0 0 1,0 1-1,1-1 1,-1 0-1,0 1 1,1-1-1,-1 1 1,1-1-1,-1 1 1,0 0-1,1 0 1,-1 0-1,1-1 1,-1 1-1,1 1 1,-1-1-1,1 0 1,-1 0-1,1 0 1,1 1-1,-2 1 13,0-1 0,-1 0 0,1 1-1,-1-1 1,1 1 0,-1-1 0,1 1 0,-1-1-1,0 1 1,0-1 0,1 1 0,-1-1 0,0 1-1,0-1 1,-1 1 0,1-1 0,0 1 0,-1 2-1,-6 28 45,-6-6-327,0 1-1140,9-8-2349,8-21-2375,12-6 3407,4-6-1885,3-2-1671</inkml:trace>
</inkml:ink>
</file>

<file path=ppt/ink/ink8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7:10.673"/>
    </inkml:context>
    <inkml:brush xml:id="br0">
      <inkml:brushProperty name="width" value="0.025" units="cm"/>
      <inkml:brushProperty name="height" value="0.025" units="cm"/>
    </inkml:brush>
  </inkml:definitions>
  <inkml:trace contextRef="#ctx0" brushRef="#br0">1 410 4548,'0'0'8616,"6"-9"-4291,1 0-2996,9-10 302,-7-2 2583,-10 22-4023,1 1 0,-1-1-1,1 0 1,0 0 0,-1 0-1,1 1 1,0-1 0,0 0-1,-1 0 1,1 1-1,0-1 1,0 0 0,0 0-1,1 1 1,-1-1 0,0 0-1,0 0 1,1 1 0,-1-1-1,1 0 1,-1 0 0,1 0-1,1 2 1,-1-2-172,0-1 1,0 1-1,0-1 1,0 1-1,0-1 1,1 0-1,-1 0 1,0 0 0,0 1-1,0-1 1,1 0-1,-1 0 1,0-1-1,0 1 1,1 0-1,-1 0 1,0-1-1,0 1 1,2-1-1,8-3-439,-1-1 0,1 0 1,-1-1-1,11-8 0,-14 8-440,0 1 1,-1-1-1,0 0 1,0 0-1,0-1 0,-1 0 1,0 0-1,0 0 1,-1 0-1,0-1 0,0 0 1,0 0-1,-1 0 1,-1 0-1,1-1 0,0-9 1,0 2-849,-1-1 0,-1-29 0,-8-34 3978,6 74-1868,-4-25 3027,4 30-2902,1-1 0,0 1 1,-1-1-1,1 1 0,-1-1 0,0 1 0,1-1 1,-1 1-1,0 0 0,0-1 0,0 1 0,0 0 1,0 0-1,-2-3 0,-2 9 2400,0 24-2453,4-1-41,0 0 0,2 0 0,1 0 0,7 32 0,-7-48-271,0-1-1,2 1 1,-1-1-1,2 0 1,-1 0-1,1 0 1,1-1-1,0 0 1,0 0-1,1 0 1,1-1-1,12 14 1,-19-23-107,0 1 1,0 0-1,-1 0 1,1 0-1,0 0 1,0-1-1,0 1 0,0 0 1,0-1-1,0 1 1,0-1-1,0 1 1,0-1-1,0 1 1,1-1-1,-1 0 0,0 0 1,0 1-1,0-1 1,0 0-1,1 0 1,-1 0-1,0 0 1,0-1-1,0 1 0,1 0 1,-1 0-1,1-1 1,-1 0 16,1-1 0,-1 1 0,1-1 0,-1 1-1,0-1 1,1 1 0,-1-1 0,0 0 0,0 0 0,0 0 0,-1 1 0,1-1 0,0 0 0,0-3 0,2-9 74,-1 1 1,0 0-1,0-21 0,-2 21-127,0-39-5,0 50-14,0 1 0,0-1-1,0 0 1,-1 1 0,1-1 0,-1 0-1,1 1 1,-1-1 0,1 0 0,-1 1-1,0-1 1,0 1 0,0 0 0,0-1-1,0 1 1,0 0 0,0-1 0,0 1-1,0 0 1,-1 0 0,1 0 0,0 0-1,-4-2 1,5 4-3,-1-1 0,0 0 0,0 0 0,1 1 0,-1-1 0,0 0 0,1 1 0,-1-1 0,0 1 0,1-1 0,-1 1 0,0-1 0,1 1 0,-1 0 0,1-1 0,-1 1-1,1-1 1,0 1 0,-1 0 0,1 0 0,0-1 0,-1 1 0,1 0 0,0 0 0,0-1 0,0 1 0,-1 0 0,1 0 0,0-1 0,0 1 0,0 0 0,0 0 0,1 0 0,-1-1 0,0 1 0,0 1 0,2 35-141,-2-35 147,1 0 0,-1 0 0,1 0 0,-1-1 0,1 1-1,0 0 1,0 0 0,0-1 0,0 1 0,0 0 0,0-1 0,0 1 0,0-1 0,1 1 0,-1-1 0,0 0 0,1 0 0,0 0 0,-1 1 0,1-1 0,0-1 0,-1 1 0,1 0 0,0 0-1,0-1 1,0 1 0,-1-1 0,1 1 0,0-1 0,0 0 0,0 0 0,0 0 0,0 0 0,0 0 0,0 0 0,0 0 0,3-2 0,1 2 9,0-2 0,0 1 0,0-1 0,-1 1 0,1-2 0,0 1 0,-1-1 0,1 1 0,-1-1 0,0-1 0,5-3 0,-1-3-12,0-1 0,0 0 0,-1 0 0,10-20 0,13-17 0,-29 88 0,-3 3 0,3 49 0,-3-91 3,1-1 0,0 1 1,0 0-1,0-1 0,0 1 0,1 0 0,-1-1 1,0 1-1,0-1 0,0 1 0,0 0 0,1-1 1,-1 1-1,0-1 0,1 1 0,-1-1 0,0 1 1,1-1-1,-1 1 0,1-1 0,-1 1 0,0-1 0,1 1 1,-1-1-1,1 0 0,-1 1 0,1-1 0,0 0 1,-1 1-1,1-1 0,-1 0 0,1 0 0,0 0 1,-1 0-1,1 1 0,-1-1 0,1 0 0,0 0 1,-1 0-1,1 0 0,0 0 0,0-1 0,0 1-39,1-1 0,-1 1 0,0-1 0,0 1 0,1-1-1,-1 0 1,0 0 0,0 0 0,0 0 0,0 0 0,0 0-1,0 0 1,0 0 0,-1 0 0,1 0 0,0 0-1,0 0 1,0-3 0,12-53-8831,-11 19 1212</inkml:trace>
</inkml:ink>
</file>

<file path=ppt/ink/ink8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7:11.093"/>
    </inkml:context>
    <inkml:brush xml:id="br0">
      <inkml:brushProperty name="width" value="0.025" units="cm"/>
      <inkml:brushProperty name="height" value="0.025" units="cm"/>
    </inkml:brush>
  </inkml:definitions>
  <inkml:trace contextRef="#ctx0" brushRef="#br0">1 1 18321,'0'0'7079,"11"63"-7047,8-46-737,5-3-1953,2-4-1506,0-2-2082</inkml:trace>
</inkml:ink>
</file>

<file path=ppt/ink/ink8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7:11.471"/>
    </inkml:context>
    <inkml:brush xml:id="br0">
      <inkml:brushProperty name="width" value="0.025" units="cm"/>
      <inkml:brushProperty name="height" value="0.025" units="cm"/>
    </inkml:brush>
  </inkml:definitions>
  <inkml:trace contextRef="#ctx0" brushRef="#br0">0 25 15310,'0'0'12044,"1"12"-10838,4 91 1117,-5-103-2318,-1 1 1,1 0 0,0-1 0,0 1-1,0 0 1,0-1 0,0 1 0,1 0-1,-1-1 1,0 1 0,0-1 0,0 1-1,1 0 1,-1-1 0,0 1 0,0-1-1,1 1 1,-1 0 0,1-1 0,-1 1-1,0-1 1,1 1 0,-1-1 0,1 0-1,-1 1 1,1-1 0,-1 1 0,1-1 0,0 0-1,-1 0 1,1 1 0,-1-1 0,1 0-1,0 0 1,-1 0 0,2 1 0,27-9 165,23-25-160,-27 10-205,23-18-41,-45 39 198,0-1 1,0 1 0,1 0-1,-1 0 1,1 1 0,-1-1-1,1 1 1,0-1 0,-1 1-1,1 0 1,7 0 0,-6 16-265,-5-14 236,0 0-1,0 0 0,0 1 0,0-1 0,1 0 1,-1 0-1,0 0 0,1 1 0,-1-1 1,0 0-1,1 0 0,-1 0 0,1 0 1,0 0-1,-1 0 0,1 0 0,0 0 0,0 0 1,0 0-1,1 1 0,1-1-164,0-1 0,0 0 0,0 0-1,0 0 1,0 0 0,0 0 0,0-1 0,0 0 0,0 1-1,0-1 1,0 0 0,0 0 0,0-1 0,5-2 0,38-29-5643,-34 23 2963,13-8-3913</inkml:trace>
</inkml:ink>
</file>

<file path=ppt/ink/ink8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7:11.857"/>
    </inkml:context>
    <inkml:brush xml:id="br0">
      <inkml:brushProperty name="width" value="0.025" units="cm"/>
      <inkml:brushProperty name="height" value="0.025" units="cm"/>
    </inkml:brush>
  </inkml:definitions>
  <inkml:trace contextRef="#ctx0" brushRef="#br0">0 378 16143,'0'0'12225,"1"0"-12207,-1 0-1,1 0 1,-1 0 0,1-1-1,-1 1 1,1 0 0,-1 1-1,1-1 1,-1 0 0,1 0-1,-1 0 1,1 0 0,-1 0-1,1 0 1,-1 1 0,1-1-1,-1 0 1,0 0 0,1 1-1,-1-1 1,1 0 0,-1 1-1,0-1 1,1 0 0,-1 1-1,2 11 12,-1-4 87,0 0 0,1 0 0,-1-1 0,2 1 0,-1 0 0,6 10 0,-7-17-94,0 1 1,0 0-1,0-1 1,1 1 0,-1-1-1,0 0 1,1 1 0,-1-1-1,1 0 1,0 0-1,-1 0 1,1 0 0,0 0-1,0 0 1,0 0 0,0-1-1,0 1 1,-1-1-1,1 1 1,0-1 0,0 0-1,0 0 1,0 0-1,0 0 1,0 0 0,0 0-1,0 0 1,0-1 0,0 1-1,0-1 1,3-1-1,1 0-1,-1-1-1,0 0 1,0 0-1,0 0 1,0-1-1,0 0 1,-1 0-1,0 0 1,0 0-1,0-1 1,0 0-1,-1 0 1,1 0-1,2-6 1,3-6 1,0 1 0,-1-1 0,7-24-1,-11 7 314,-4 34-330,0 0 1,0 0-1,0 0 1,0 0-1,0 0 1,0 0-1,0 0 1,0-1-1,0 1 1,0 0-1,0 0 1,0 0 0,0 0-1,0 0 1,0 0-1,0 0 1,0 0-1,0 0 1,0 0-1,0 0 1,-1-1-1,1 1 1,0 0-1,0 0 1,0 0-1,0 0 1,0 0 0,0 0-1,0 0 1,0 0-1,0 0 1,-1 0-1,1 0 1,0 0-1,0 0 1,0 0-1,0 0 1,0 0-1,0 0 1,0 0-1,0 0 1,0 0 0,-1 0-1,1 0 1,0 0-1,0 0 1,0 0-1,0 0 1,0 0-1,0 0 1,0 1-1,0-1 1,0 0-1,0 0 1,-1 0-1,1 0 1,0 0 0,0 0-1,0 0 1,0 0-1,0 0 1,0 0-1,0 0 1,0 1-1,0-1 1,-10 18 69,9-14-32,-1-1 1,1 0 0,0 1-1,0 0 1,0-1-1,1 1 1,-1 0 0,1-1-1,0 1 1,0 0 0,0 0-1,1-1 1,1 8 0,-2-10-26,1 0-1,-1 0 1,0-1 0,1 1 0,-1 0 0,1 0-1,-1 0 1,1-1 0,0 1 0,-1 0 0,1-1 0,0 1-1,-1-1 1,1 1 0,0-1 0,0 1 0,-1-1-1,1 1 1,0-1 0,0 0 0,0 1 0,1-1-1,1 0-3,-1 0-1,0 0 0,1 0 1,-1 0-1,0-1 0,0 1 0,1-1 1,-1 0-1,0 1 0,0-1 0,0 0 1,0 0-1,3-2 0,5-4-13,0 0 0,0-1 0,-1 0 0,0 0 0,-1-1 0,0 0 0,13-18 0,-6 3 0,0 0 0,14-33 0,-24 47 0,-1 0 0,0 0 0,-1-1 0,0 1 0,0-1 0,-1 0 0,-1 0 0,0 0 0,0 0 0,-1 0 0,-1 0 0,-1-14 0,1 24 0,1 0 0,0 0 0,0-1 0,0 1 0,-1 0 0,1 0 0,-1 0 0,1 0 0,-1 0 0,1-1 0,-1 1 0,0 0 0,0 0 0,1 0 0,-1 1 0,0-1 0,0 0 0,0 0 0,0 0 0,0 1 0,0-1 0,0 0 0,0 1 0,0-1 0,0 1 0,-1-1 0,1 1 0,0 0 0,0-1 0,0 1 0,-1 0 0,1 0 0,0 0 0,0 0 0,-1 0 0,1 0 0,0 0 0,0 0 0,-1 0 0,1 1 0,-1 0 0,-1 0 0,0 0 0,0 1 0,0-1 0,0 1 0,1 0 0,-1 0 0,1 0 0,-1 0 0,1 0 0,0 1 0,0-1 0,0 1 0,0-1 0,0 1 0,-1 3 0,-4 10 0,1 1 0,0-1 0,1 1 0,1 1 0,1-1 0,1 1 0,0-1 0,1 1 0,1 0 0,0-1 0,4 19 0,-3-32-38,0 0 0,1 0 0,-1 0 0,1-1 0,0 1 1,0-1-1,0 1 0,1-1 0,-1 0 0,1 0 0,0 0 0,0 0 0,0 0 0,0-1 0,0 1 1,0-1-1,1 0 0,-1 0 0,1 0 0,0 0 0,0-1 0,-1 1 0,1-1 0,6 1 0,5 1-651,-1-1 0,1 0 0,0-1 0,0-1 0,20-1 0,-19-1-7201</inkml:trace>
</inkml:ink>
</file>

<file path=ppt/ink/ink8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7:12.399"/>
    </inkml:context>
    <inkml:brush xml:id="br0">
      <inkml:brushProperty name="width" value="0.025" units="cm"/>
      <inkml:brushProperty name="height" value="0.025" units="cm"/>
    </inkml:brush>
  </inkml:definitions>
  <inkml:trace contextRef="#ctx0" brushRef="#br0">126 6 20371,'0'0'2274,"-12"-2"625,-37-2-1121,46 4-1764,0 1 1,0-1-1,0 1 1,0-1-1,0 1 0,0 0 1,1 0-1,-1 1 1,0-1-1,1 0 0,-1 1 1,1 0-1,-1-1 1,1 1-1,0 0 0,0 0 1,0 1-1,0-1 1,0 0-1,0 1 1,0-1-1,1 1 0,-1-1 1,1 1-1,0 0 1,0-1-1,0 1 0,0 0 1,0 6-1,1-9-34,1 1-1,-1 0 1,1 0 0,-1-1-1,1 1 1,0-1 0,-1 1-1,1-1 1,0 1-1,0-1 1,-1 1 0,1-1-1,0 0 1,0 1-1,0-1 1,0 0 0,-1 1-1,1-1 1,0 0 0,0 0-1,0 0 1,0 0-1,0 0 1,0 0 0,0 0-1,-1 0 1,1-1 0,0 1-1,0 0 1,0 0-1,0-1 1,0 1 0,1-1-1,34-10-215,-19 6 6,-1 1-1,1 0 0,27-3 0,-38 6 187,0 0 0,0 1 1,0 0-1,0 0 0,0 1 0,0-1 0,0 1 0,0 0 0,-1 1 0,1 0 1,0 0-1,-1 0 0,10 5 0,-13-6 53,-1 0 0,1 1 0,-1-1 0,0 0 1,1 0-1,-1 1 0,0-1 0,0 1 0,0-1 0,0 1 0,0 0 0,-1-1 1,1 1-1,0 0 0,-1 0 0,1-1 0,-1 1 0,0 0 0,0 0 1,1 0-1,-1 0 0,0 1 0,-1 2 60,0-1 1,0 0-1,0 0 1,0 0-1,-1 0 1,0 0-1,0 0 1,0 0-1,-3 4 1,-7 8 142,0-1 0,-1-1 0,-18 17-1,26-26-287,-4 3 46,0 1-121,1-1 0,-1 0 0,-1-1 0,-16 11 0,26-18 105,0 0 0,-1 0 0,1 0 0,0 0 0,0 0 0,0 0 0,0 0-1,0 0 1,-1 0 0,1 0 0,0 1 0,0-1 0,0 0 0,0 0 0,-1 0 0,1 0-1,0 0 1,0 0 0,0 0 0,0 0 0,-1 0 0,1-1 0,0 1 0,0 0-1,0 0 1,0 0 0,0 0 0,-1 0 0,1 0 0,0 0 0,0 0 0,0 0-1,0 0 1,0-1 0,0 1 0,-1 0 0,1 0 0,0 0 0,0 0 0,0 0 0,0 0-1,0-1 1,0 1 0,0 0 0,0 0 0,0 0 0,0 0 0,0 0 0,0-1-1,0 1 1,0 0 0,1-14-1581,7-15-1101,11-18-2685,3-10-3155</inkml:trace>
</inkml:ink>
</file>

<file path=ppt/ink/ink8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7:13.536"/>
    </inkml:context>
    <inkml:brush xml:id="br0">
      <inkml:brushProperty name="width" value="0.025" units="cm"/>
      <inkml:brushProperty name="height" value="0.025" units="cm"/>
    </inkml:brush>
  </inkml:definitions>
  <inkml:trace contextRef="#ctx0" brushRef="#br0">19 185 10890,'0'0'9716,"-4"12"-8787,3-9-858,-2 5 80,1-1 0,-1 1 0,2 1-1,-1-1 1,1 0 0,0 0 0,1 1-1,0-1 1,0 0 0,3 15 0,90 283 5321,-93-305-5432,1 1 0,-1 0 0,0-1 0,1 1 0,0-1 0,-1 1 0,1-1 0,0 1 0,0-1 0,0 0 0,0 1 0,0-1 0,0 0 0,2 2 0,-2-3-16,-1-1-1,0 1 1,1 0 0,-1 0 0,1-1-1,-1 1 1,1 0 0,-1-1 0,0 1-1,1 0 1,-1-1 0,0 1 0,0 0-1,1-1 1,-1 1 0,0-1-1,0 1 1,1-1 0,-1 1 0,0-1-1,0 1 1,0-1 0,0 1 0,0-1-1,0 1 1,0-1 0,0 1 0,0-1-1,3-53 445,-4 42-402,0 1 0,-1 0 0,0 0 1,-8-21-1,8 26-47,0 1 0,0 0 1,0 0-1,-1 0 0,0 0 1,0 1-1,0-1 0,0 1 1,-1-1-1,0 1 0,0 0 0,-5-4 1,13 31-373,0-18 349,0 0 0,0-1-1,0 0 1,1 1 0,-1-1-1,1-1 1,0 1 0,0-1-1,0 0 1,1 0-1,-1 0 1,1-1 0,7 3-1,-4-2 40,0-1 0,0 0-1,0 0 1,0-1 0,0 0-1,1-1 1,-1 0 0,12-1-1,-19 0 11,0 1 0,1-1 0,-1 0-1,0 0 1,0 0 0,0 0 0,1 0 0,-1 0-1,0-1 1,0 1 0,0-1 0,-1 1-1,1-1 1,0 0 0,-1 1 0,1-1 0,-1 0-1,1 0 1,-1 0 0,0-1 0,0 1-1,0 0 1,0 0 0,0-1 0,0-2 0,1-4 75,0-1 1,0 0-1,-1 1 1,0-18-1,-1 27-124,-1 0-1,1 1 0,0-1 0,0 0 0,0 0 1,-1 0-1,1 0 0,0 0 0,0 0 0,0 1 1,-1-1-1,1 0 0,0 0 0,0 0 0,0 0 1,-1 0-1,1 0 0,0 0 0,0 0 0,-1 0 1,1 0-1,0 0 0,0 0 0,0 0 0,-1 0 1,1 0-1,0 0 0,0 0 0,0-1 0,-1 1 1,1 0-1,0 0 0,0 0 0,0 0 0,-1 0 1,1 0-1,0-1 0,0 1 0,0 0 0,0 0 1,-1 0-1,1 0 0,0-1 0,0 1 0,0 0 1,0 0-1,0 0 0,0-1 0,0 1 0,0 0 1,0 0-1,0 0 0,0-1 0,-1 1 0,1 0 1,0 0-1,1-1 0,-1 1 0,0 0 1,0 0-1,0 0 0,0-1 0,0 1 0,-10 16-248,7-1 239,1-1 1,0 1 0,2 0-1,0 0 1,1 17 0,-1-31 21,1-1 0,-1 1 0,0-1 0,0 1 0,0-1 0,0 1 0,0-1 0,1 1 0,-1-1 1,0 1-1,0-1 0,1 1 0,-1-1 0,0 1 0,1-1 0,-1 0 0,0 1 0,1-1 0,-1 1 0,1-1 0,-1 0 1,0 0-1,1 1 0,-1-1 0,1 0 0,-1 0 0,1 1 0,-1-1 0,1 0 0,-1 0 0,1 0 0,0 0 0,-1 0 0,1 0 1,-1 0-1,1 0 0,-1 0 0,1 0 0,-1 0 0,1 0 0,-1 0 0,1 0 0,-1-1 0,1 1 0,-1 0 0,1 0 1,-1 0-1,2-1 0,23-16 236,-14 3-241,-1 0-1,-1 0 0,0-1 0,-1-1 0,0 1 1,-2-1-1,0 0 0,0-1 0,-2 1 1,0-1-1,2-24 0,-4 71-2,-2-14 0,0 0 0,2 0 0,0 1 0,0-1 0,2-1 0,6 19 0,-10-33 0,0 1 0,1-1 0,-1 1 0,1-1 0,0 0 0,-1 1 0,1-1 0,0 0 0,0 0 0,0 0 0,0 0 0,0 0 0,0 0 0,0 0 0,0 0 0,0 0 0,0 0 0,1 0 0,-1-1 0,0 1 0,1 0 0,-1-1 0,0 1 0,1-1 0,-1 0 0,1 1 0,-1-1 0,0 0 0,1 0 0,-1 0 0,1 0 0,-1 0 0,1 0 0,-1 0 0,1-1 0,-1 1 0,0-1 0,1 1 0,-1-1 0,1 1 0,-1-1 0,0 1 0,0-1 0,1 0 0,-1 0 0,0 0 0,0 0 0,0 0 0,0 0 0,1-2 0,5-3 0,-1 0 0,0-1 0,-1 0 0,1 0 0,-1-1 0,7-15 0,-6 7 0,-1-1 0,-1 0 0,0-1 0,-2 1 0,2-26 0,-4 35 0,-2 99 0,2-91 0,0 0 0,0 0 0,1 1 0,-1-1 0,0 0 0,0 1 0,0-1 0,1 0 0,-1 0 0,0 1 0,0-1 0,1 0 0,-1 0 0,0 0 0,1 0 0,-1 1 0,0-1 0,1 0 0,-1 0 0,0 0 0,1 0 0,-1 0 0,0 0 0,1 0 0,-1 0 0,0 0 0,1 0 0,-1 0 0,0 0 0,1 0 0,-1 0 0,0 0 0,1 0 0,-1 0 0,0 0 0,1 0 0,-1-1 0,0 1 0,1 0 0,-1 0 0,0 0 0,0-1 0,1 1 0,-1 0 0,15-10 0,-10 4 0,0 0 0,-1 0 0,0 0 0,0-1 0,-1 1 0,1-1 0,-1 0 0,-1 0 0,1 0 0,-1-1 0,-1 1 0,1 0 0,-1-1 0,-1 1 0,1-1 0,-1 1 0,-2-12 0,2 18 0,0 0 0,0 0 0,0 0 0,0 0 0,0 1 0,0-1 0,0 0 0,0 0 0,-1 0 0,1 0 0,0 1 0,-1-1 0,1 0 0,0 0 0,-1 1 0,1-1 0,-1 0 0,1 1 0,-1-1 0,1 1 0,-1-1 0,0 0 0,1 1 0,-1-1 0,0 1 0,1 0 0,-1-1 0,0 1 0,0 0 0,0-1 0,1 1 0,-1 0 0,0 0 0,0-1 0,0 1 0,1 0 0,-1 0 0,0 0 0,0 0 0,0 0 0,0 0 0,1 1 0,-1-1 0,0 0 0,0 0 0,0 0 0,1 1 0,-1-1 0,0 1 0,-1 0 0,0 0 0,-1 1 0,1 0 0,0 0 0,0 0 0,0 0 0,0 0 0,0 1 0,0-1 0,0 1 0,1-1 0,-1 1 0,-1 4 0,1-1 0,0 1 0,0-1 0,1 1 0,0-1 0,0 1 0,0-1 0,1 1 0,1 13 0,-1-18 0,1-1 0,-1 1 0,1 0 0,0 0 0,0 0 0,0-1 0,0 1 0,0 0 0,0-1 0,0 1 0,0-1 0,0 1 0,1-1 0,-1 1 0,1-1 0,-1 0 0,1 0 0,0 0 0,-1 0 0,1 0 0,0 0 0,0 0 0,-1-1 0,1 1 0,0-1 0,0 1 0,0-1 0,0 0 0,0 1 0,0-1 0,0 0 0,0 0 0,2-1 0,12 0 0,-1-1 0,1-1 0,-1-1 0,0 0 0,0-1 0,0 0 0,16-10 0,24-6 0,-54 20 0,0 0 0,0 0 0,0 0 0,0 0 0,0-1 0,0 1 0,0 0 0,-1 0 0,1 0 0,0-1 0,-1 1 0,1 0 0,-1-1 0,1 1 0,-1-1 0,0 1 0,0 0 0,1-1 0,-1 1 0,0-1 0,0-1 0,-1-41 0,1 32 0,-1-2 0,-1 0 0,0 0 0,-1 1 0,-1-1 0,0 1 0,-1 0 0,-10-22 0,-7-18 0,22 52 3,0 1 0,0-1 0,1 0-1,-1 1 1,0-1 0,0 0 0,1 1 0,-1-1 0,1 1 0,-1-1 0,0 1-1,1-1 1,-1 1 0,1-1 0,-1 1 0,1-1 0,0 1 0,-1-1 0,1 1-1,-1 0 1,1-1 0,0 1 0,-1 0 0,1 0 0,0-1 0,-1 1 0,1 0-1,0 0 1,-1 0 0,1 0 0,0 0 0,0 0 0,-1 0 0,1 0-1,0 0 1,-1 0 0,1 1 0,0-1 0,0 0 0,36 2-577,-11 2-1488,43 2-10092,-44-5 3030</inkml:trace>
</inkml:ink>
</file>

<file path=ppt/ink/ink8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7:13.896"/>
    </inkml:context>
    <inkml:brush xml:id="br0">
      <inkml:brushProperty name="width" value="0.025" units="cm"/>
      <inkml:brushProperty name="height" value="0.025" units="cm"/>
    </inkml:brush>
  </inkml:definitions>
  <inkml:trace contextRef="#ctx0" brushRef="#br0">1 3 10634,'0'-3'15823,"1"15"-12972,7 15-2499,5 9 641,5 6 320,3 6-608,1-1-609,2 2-96,4-4-1345,-2-1-3075,-3-4-3396,-2-5-9064</inkml:trace>
  <inkml:trace contextRef="#ctx0" brushRef="#br0" timeOffset="1">259 701 19795,'0'0'12748,"13"15"-22261</inkml:trace>
</inkml:ink>
</file>

<file path=ppt/ink/ink8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57:57.413"/>
    </inkml:context>
    <inkml:brush xml:id="br0">
      <inkml:brushProperty name="width" value="0.025" units="cm"/>
      <inkml:brushProperty name="height" value="0.025" units="cm"/>
    </inkml:brush>
  </inkml:definitions>
  <inkml:trace contextRef="#ctx0" brushRef="#br0">0 34 17072,'0'0'1698,"49"9"-1666,-16-9-32,6 0 32,3 0 32,1-9-64,1 0-224,-3 1-225,-4 1-223,0 1 479,-4 3-1152,0 3-1666,0 0-2082</inkml:trace>
</inkml:ink>
</file>

<file path=ppt/ink/ink8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57:57.785"/>
    </inkml:context>
    <inkml:brush xml:id="br0">
      <inkml:brushProperty name="width" value="0.025" units="cm"/>
      <inkml:brushProperty name="height" value="0.025" units="cm"/>
    </inkml:brush>
  </inkml:definitions>
  <inkml:trace contextRef="#ctx0" brushRef="#br0">0 6 7976,'0'0'3432,"10"2"-693,57 11 1252,3-5-3717,4-4-5007,-1-4-1,122-15 1,-45 5 6622,-55 5-3847,-51 2-1192</inkml:trace>
</inkml:ink>
</file>

<file path=ppt/ink/ink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28:20.898"/>
    </inkml:context>
    <inkml:brush xml:id="br0">
      <inkml:brushProperty name="width" value="0.025" units="cm"/>
      <inkml:brushProperty name="height" value="0.025" units="cm"/>
    </inkml:brush>
  </inkml:definitions>
  <inkml:trace contextRef="#ctx0" brushRef="#br0">118 1 16143,'-7'12'1655,"-13"26"-492,2 0 0,2 2 1,-17 57-1,26-73-1038,2-1 1,1 1-1,0 0 0,2 0 1,1 0-1,1 0 1,0 0-1,6 29 1,6-16-177,-12-36 52,1 1 0,-1-1 1,1 1-1,0-1 0,0 0 0,0 1 0,-1-1 0,1 0 0,0 0 0,0 0 1,1 0-1,-1 0 0,0 0 0,0 0 0,0 0 0,1 0 0,-1 0 1,1-1-1,-1 1 0,3 1 0,-3-3 20,0 1-1,-1 0 1,1-1 0,-1 1 0,1 0 0,0-1-1,-1 1 1,1-1 0,-1 1 0,1-1-1,-1 1 1,0-1 0,1 0 0,-1 1 0,1-1-1,-1 1 1,0-1 0,1 0 0,-1 1-1,0-1 1,0 0 0,0 1 0,0-1 0,1 0-1,-1-1 1,4-24 512,-3 21-394,17-140 513,-12 78-777,4 0 0,20-76 0,-30 142 116,0-1 0,1 1 1,-1-1-1,1 1 0,-1-1 0,1 1 0,0-1 0,0 1 0,-1 0 0,1-1 0,0 1 0,0 0 0,0 0 0,1-1 0,-1 1 0,0 0 0,0 0 1,0 0-1,1 0 0,-1 1 0,1-1 0,-1 0 0,0 1 0,1-1 0,-1 1 0,4-1 0,-2 1 12,0 0-1,-1 0 1,1 1 0,0-1-1,0 1 1,0 0-1,0-1 1,-1 2-1,1-1 1,0 0 0,-1 0-1,1 1 1,3 2-1,0 0 5,-1 1-1,1-1 0,-1 1 1,-1-1-1,1 2 0,-1-1 1,0 0-1,0 1 0,0 0 1,-1 0-1,1 0 0,3 11 1,-7-15 22,0 1 1,0-1 0,0 1 0,0 0 0,0-1-1,0 1 1,0-1 0,-1 1 0,0-1 0,1 1-1,-1-1 1,0 1 0,0-1 0,0 1 0,-1-1 0,1 0-1,0 0 1,-1 0 0,-2 3 0,-1 0 133,0-1 1,0 1-1,0-1 1,-1 0-1,1 0 1,-1-1-1,-9 4 1,-1 0 145,0-1 0,0-1 0,0 0 0,-1-1 0,-23 2 0,39-6-325,1 0 1,-1 0-1,1 0 0,0 1 1,-1-1-1,1 0 0,-1 0 1,1 0-1,-1 0 0,1 0 1,-1 0-1,1 0 0,-1 0 1,1 0-1,-1 0 0,1 0 1,0-1-1,-1 1 1,1 0-1,-1 0 0,1 0 1,-1-1-1,1 1 0,0 0 1,-1 0-1,1-1 0,0 1 1,-1 0-1,1-1 0,0 1 1,-1 0-1,1-1 1,0 1-1,0 0 0,-1-1 1,1 1-1,0-1 0,0 1 1,0-1-1,0 1 0,-1 0 1,1-2-1,12-20-1501,28-21-1920,51-39-5264,-36 33-204</inkml:trace>
</inkml:ink>
</file>

<file path=ppt/ink/ink8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57:58.358"/>
    </inkml:context>
    <inkml:brush xml:id="br0">
      <inkml:brushProperty name="width" value="0.025" units="cm"/>
      <inkml:brushProperty name="height" value="0.025" units="cm"/>
    </inkml:brush>
  </inkml:definitions>
  <inkml:trace contextRef="#ctx0" brushRef="#br0">1 18 14125,'0'0'993,"72"34"-961,-43-31-64,2-3 32,7 0-32,3-10-1858,0-8-736,5-8-2403</inkml:trace>
</inkml:ink>
</file>

<file path=ppt/ink/ink8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57:58.716"/>
    </inkml:context>
    <inkml:brush xml:id="br0">
      <inkml:brushProperty name="width" value="0.025" units="cm"/>
      <inkml:brushProperty name="height" value="0.025" units="cm"/>
    </inkml:brush>
  </inkml:definitions>
  <inkml:trace contextRef="#ctx0" brushRef="#br0">1 18 7527,'0'0'2466,"62"6"-2177,-31-6 864,5-1-513,2-7-896,0-1 416,2 4-32,2 5-63,2 0-33,0 1-737,1 9-2626</inkml:trace>
</inkml:ink>
</file>

<file path=ppt/ink/ink8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57:59.107"/>
    </inkml:context>
    <inkml:brush xml:id="br0">
      <inkml:brushProperty name="width" value="0.025" units="cm"/>
      <inkml:brushProperty name="height" value="0.025" units="cm"/>
    </inkml:brush>
  </inkml:definitions>
  <inkml:trace contextRef="#ctx0" brushRef="#br0">1 21 13869,'0'0'4420,"67"38"-4035,-46-38-193,4 0-128,1-10-32,1-3-32,0 1-96,-1 1-481,-4 3-1248,-2 3-418,-8 5-1184,-1 0-2082</inkml:trace>
</inkml:ink>
</file>

<file path=ppt/ink/ink8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57:59.492"/>
    </inkml:context>
    <inkml:brush xml:id="br0">
      <inkml:brushProperty name="width" value="0.025" units="cm"/>
      <inkml:brushProperty name="height" value="0.025" units="cm"/>
    </inkml:brush>
  </inkml:definitions>
  <inkml:trace contextRef="#ctx0" brushRef="#br0">45 0 12332,'0'0'1153,"-25"85"512,16-36-31,1 2-897,5-2-257,3 1-160,0-2-256,3-3-32,7 0-192,-2 2-1473,-3 3-1506,-5 3-6310</inkml:trace>
</inkml:ink>
</file>

<file path=ppt/ink/ink8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58:35.609"/>
    </inkml:context>
    <inkml:brush xml:id="br0">
      <inkml:brushProperty name="width" value="0.025" units="cm"/>
      <inkml:brushProperty name="height" value="0.025" units="cm"/>
    </inkml:brush>
  </inkml:definitions>
  <inkml:trace contextRef="#ctx0" brushRef="#br0">62 1 13997,'0'0'1639,"0"13"-235,-9 387 2077,8-397 133,1-8-1484,-2-23-956,4-45-1558,4 30 116,1 1-1,3-1 1,27-77 0,-35 117 253,-1 1 1,0-1-1,1 1 1,0 0-1,-1 0 1,1-1-1,0 1 1,0 1-1,0-1 1,0 0-1,0 0 1,1 1-1,-1-1 1,0 1-1,1 0 1,-1 0-1,1 0 1,0 0-1,-1 0 0,1 0 1,0 1-1,-1-1 1,1 1-1,0 0 1,0 0-1,-1 0 1,1 0-1,0 0 1,0 1-1,-1-1 1,1 1-1,0 0 1,-1 0-1,1 0 1,2 1-1,-3-1 18,1 0-1,-1 0 0,0 0 1,0 1-1,1-1 1,-1 0-1,0 1 1,0 0-1,-1 0 1,1-1-1,0 1 1,-1 0-1,1 0 0,-1 1 1,1-1-1,-1 0 1,0 0-1,0 1 1,0-1-1,0 0 1,0 1-1,-1-1 1,1 1-1,-1-1 0,0 1 1,1 0-1,-1-1 1,0 1-1,-1-1 1,1 1-1,0-1 1,-1 1-1,1-1 1,-1 1-1,0-1 0,0 1 1,0-1-1,-2 4 1,-2 1 176,1 0 1,-2-1-1,1 1 1,-1-1-1,0 0 0,0-1 1,-1 1-1,0-1 1,0 0-1,0-1 1,0 0-1,-13 5 1,11-5-68,0 0 0,-1-1 0,0 0 0,1 0 0,-1-1 0,0-1 0,0 1 1,0-2-1,0 1 0,-13-2 0,23 1-159,-1 0 0,0 0 0,1 0 0,-1 0 0,0 0 0,1 0 0,-1 0 0,1-1 0,-1 1 0,0 0 0,1 0 0,-1-1 0,1 1 0,-1 0 0,1 0 0,-1-1 0,1 1 0,-1-1 0,1 1 0,-1 0 0,1-1 0,0 1 0,-1-1 0,1 1 0,0-1 0,-1 1 0,1-1 0,0 0 0,-1 1 0,1-1 0,0 1 0,0-2 0,9-18-3336,27-14-4618,-7 15 880</inkml:trace>
</inkml:ink>
</file>

<file path=ppt/ink/ink8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58:36.204"/>
    </inkml:context>
    <inkml:brush xml:id="br0">
      <inkml:brushProperty name="width" value="0.025" units="cm"/>
      <inkml:brushProperty name="height" value="0.025" units="cm"/>
    </inkml:brush>
  </inkml:definitions>
  <inkml:trace contextRef="#ctx0" brushRef="#br0">134 0 11531,'0'0'12043,"-3"11"-11002,-13 32-46,-2-1-1,-2-1 0,-46 70 0,66-110-979,0-1-1,0 0 0,0 0 1,0 1-1,0-1 0,0 0 1,0 0-1,0 0 0,0 1 1,0-1-1,0 0 0,0 0 1,-1 0-1,1 1 0,0-1 1,0 0-1,0 0 0,0 0 1,0 1-1,0-1 0,-1 0 1,1 0-1,0 0 0,0 0 1,0 1-1,0-1 0,-1 0 1,1 0-1,0 0 1,0 0-1,0 0 0,-1 0 1,1 0-1,0 0 0,0 0 1,0 0-1,-1 0 0,1 0 1,0 0-1,0 0 0,-1 0 1,1 0-1,0 0 0,0 0 1,0 0-1,-1 0 0,1 0 1,0 0-1,0 0 0,0 0 1,-1 0-1,1 0 0,0 0 1,0-1-1,0 1 0,-1 0 1,1 0-1,-1-19 55,7-26-1060,0 17-171,-4 18 812,1 0 0,-1-1 0,1 1 0,1 0 0,8-16 0,0 69 94,-9-27 372,11 37 504,-13-50-569,0-1 0,0 0 0,0 1 0,0-1 1,0 0-1,0 1 0,1-1 0,-1 0 1,1 0-1,-1 0 0,1 0 0,0-1 1,0 1-1,0 0 0,0-1 0,3 3 1,-4-4-33,-1 0 1,0 0-1,1 1 1,-1-1-1,0 0 1,1 0-1,-1 0 1,0 0-1,1 0 1,-1 1-1,0-1 1,1 0 0,-1 0-1,0 0 1,1 0-1,-1 0 1,1 0-1,-1 0 1,0 0-1,1-1 1,-1 1-1,0 0 1,1 0 0,-1 0-1,0 0 1,1 0-1,-1-1 1,0 1-1,1 0 1,-1 0-1,0 0 1,1-1-1,-1 1 1,0 0-1,0 0 1,0-1 0,1 1-1,-1 0 1,0-1-1,0 1 1,1-1-1,-3-19 265,-14-21-214,3 19-50,10 15-19,-1 0 0,0 0 1,0 0-1,0 1 0,-1-1 0,0 1 0,-1 0 0,1 1 0,-1-1 0,-8-5 0,14 11-1,1 0 0,-1 1 0,0-1 0,0 0 0,0 0 0,0 1 0,1-1 0,-1 0 0,0 0 0,0 0 0,0 1 0,0-1 0,0 0 0,0 1 0,0-1 0,0 0 0,0 0 0,0 1 0,0-1 0,0 0 0,0 1 0,0-1 0,0 0-1,0 0 1,0 1 0,0-1 0,0 0 0,0 0 0,0 1 0,0-1 0,0 0 0,-1 0 0,1 1 0,0-1 0,0 0 0,0 0 0,0 1 0,-1-1 0,1 0 0,0 0 0,0 0 0,-1 0 0,1 1 0,0-1 0,0 0 0,-1 0 0,1 0 0,0 0 0,0 0 0,-1 0 0,1 0 0,0 0 0,0 0 0,-1 0 0,1 0 0,0 0 0,-1 0 0,1 0 0,0 0 0,0 0 0,-1 0 0,1 0 0,0 0 0,0 0 0,-1 0 0,1-1 0,13 23-26,31 3-1930,-34-22 686,0 1-1,0-2 1,0 1 0,1-2 0,14 2 0,-7-3-7890</inkml:trace>
</inkml:ink>
</file>

<file path=ppt/ink/ink8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58:36.638"/>
    </inkml:context>
    <inkml:brush xml:id="br0">
      <inkml:brushProperty name="width" value="0.025" units="cm"/>
      <inkml:brushProperty name="height" value="0.025" units="cm"/>
    </inkml:brush>
  </inkml:definitions>
  <inkml:trace contextRef="#ctx0" brushRef="#br0">0 30 11563,'0'0'9032,"56"-21"-7718,-31 20-321,4-3-385,-2 0-480,-1 4-32,-7 0-832,-4 0-1442,-7 0-1474</inkml:trace>
</inkml:ink>
</file>

<file path=ppt/ink/ink8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58:37"/>
    </inkml:context>
    <inkml:brush xml:id="br0">
      <inkml:brushProperty name="width" value="0.025" units="cm"/>
      <inkml:brushProperty name="height" value="0.025" units="cm"/>
    </inkml:brush>
  </inkml:definitions>
  <inkml:trace contextRef="#ctx0" brushRef="#br0">1 1 10346,'0'0'10249,"51"24"-9672,-30-24-289,-1 0-224,1 0-640,-8-4-2371,1-1-4004</inkml:trace>
</inkml:ink>
</file>

<file path=ppt/ink/ink8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58:37.436"/>
    </inkml:context>
    <inkml:brush xml:id="br0">
      <inkml:brushProperty name="width" value="0.025" units="cm"/>
      <inkml:brushProperty name="height" value="0.025" units="cm"/>
    </inkml:brush>
  </inkml:definitions>
  <inkml:trace contextRef="#ctx0" brushRef="#br0">19 6 128,'0'0'18514,"-3"71"-17746,-3-42-223,0 1-225,3-5-192,2-4-96,1-7 32,0-5-96,3-9-448,6 0-833,0-13-321,1-11-1633,1-3-2466</inkml:trace>
  <inkml:trace contextRef="#ctx0" brushRef="#br0" timeOffset="1">102 1 7207,'0'0'9865,"-2"49"-8904,-3-24-192,0 2 64,0-1-385,2-4-192,3-6-64,0-6-31,0-8-161,13-2 32,1-7-64,1-10-1794,-1-5-2754</inkml:trace>
</inkml:ink>
</file>

<file path=ppt/ink/ink8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5:03.866"/>
    </inkml:context>
    <inkml:brush xml:id="br0">
      <inkml:brushProperty name="width" value="0.025" units="cm"/>
      <inkml:brushProperty name="height" value="0.025" units="cm"/>
    </inkml:brush>
  </inkml:definitions>
  <inkml:trace contextRef="#ctx0" brushRef="#br0">0 118 16752,'0'0'3587,"61"-23"-1793,-20 8-577,9-1-256,4-4-64,-1 3-609,2 3-256,-10 6-32,-1 4-1313,-14 4-1762,-16 2-2178,-14 8-1826</inkml:trace>
</inkml:ink>
</file>

<file path=ppt/ink/ink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28:21.517"/>
    </inkml:context>
    <inkml:brush xml:id="br0">
      <inkml:brushProperty name="width" value="0.025" units="cm"/>
      <inkml:brushProperty name="height" value="0.025" units="cm"/>
    </inkml:brush>
  </inkml:definitions>
  <inkml:trace contextRef="#ctx0" brushRef="#br0">122 1 384,'0'0'21247,"-9"6"-19656,0 2-1236,0-1 0,0 1-1,1 1 1,0 0 0,1 0 0,0 0 0,0 1-1,1 0 1,0 0 0,1 1 0,0 0 0,-6 22-1,6-15-221,1 1 0,1-1-1,1 1 1,1-1 0,0 20-1,2-29-127,-1 0 1,2 0-1,-1-1 0,1 1 1,0 0-1,1 0 0,0-1 1,0 0-1,1 1 0,0-1 1,0-1-1,8 11 0,-12-17 2,1 0-1,0 0 1,-1 0-1,1 0 1,-1 0 0,1 0-1,0 0 1,0-1-1,0 1 1,-1 0-1,1-1 1,0 1-1,0 0 1,0-1 0,0 1-1,0-1 1,0 1-1,0-1 1,0 0-1,0 1 1,1-1-1,-1 0 1,0 0 0,0 0-1,0 0 1,2 0-1,-2-1 11,0 0 0,0 1 0,0-1 0,0 0 1,0-1-1,0 1 0,0 0 0,0 0 0,-1 0 0,1-1 0,0 1 0,-1 0 0,1 0 0,-1-1 0,0 1 0,1 0 0,-1-3 0,5-67 347,-5 68-384,1-13 64,0 11-38,0 0 0,-1 0 0,1 0 0,-1 0 0,0 0 0,-1 0 0,1 0 0,-1 1 0,0-1 0,0 0 0,-1 0 0,-2-5 0,4 10-11,-1 0-1,0 0 0,0 0 1,1 0-1,-1 0 1,0 0-1,0 1 0,1-1 1,-1 0-1,0 0 0,1 1 1,-1-1-1,0 1 1,1-1-1,-1 0 0,1 1 1,-1-1-1,0 1 0,1 0 1,-1-1-1,1 1 0,0-1 1,-1 1-1,1 0 1,-1-1-1,1 1 0,0 0 1,0-1-1,-1 1 0,1 0 1,0 0-1,0-1 1,0 1-1,0 0 0,0 0 1,0-1-1,0 3 0,-7 31 28,6-29-24,1-1 0,0 1-1,-1-1 1,2 0 0,-1 1-1,0-1 1,1 1 0,0-1-1,0 1 1,0-1 0,0 0-1,1 0 1,0 0 0,0 0-1,0 0 1,0 0-1,4 4 1,-2-4 2,-1-1-1,1 0 1,0-1 0,1 1-1,-1-1 1,0 0 0,1 0-1,-1 0 1,1 0-1,0-1 1,0 0 0,-1 0-1,1 0 1,0 0 0,9-1-1,3 0 15,-1 0-1,0-1 0,1-1 1,-1 0-1,0-2 0,0 0 1,0 0-1,-1-2 0,0 1 1,0-2-1,0 0 0,-1-1 1,27-19-1,-41 26-11,0 1-1,0 0 1,0 0-1,1-1 1,-1 1 0,0 0-1,0 0 1,1-1-1,-1 1 1,0 0 0,1 0-1,-1 0 1,0 0-1,1-1 1,-1 1 0,0 0-1,1 0 1,-1 0-1,0 0 1,1 0 0,-1 0-1,0 0 1,1 0-1,-1 0 1,0 0 0,1 0-1,-1 0 1,0 0-1,1 0 1,-1 0 0,0 0-1,1 1 1,-1-1-1,0 0 1,1 0 0,-1 0-1,0 0 1,0 1-1,1-1 1,-1 0 0,0 0-1,0 1 1,1-1-1,-1 0 1,0 0 0,0 1-1,0-1 1,1 0-1,-1 1 1,2 24 178,-2-23-167,-1 0 0,1 0 0,0 0 1,0 1-1,0-1 0,0 0 0,0 0 0,1 0 0,-1 0 1,1 0-1,-1 0 0,1 0 0,0 1 0,-1-2 1,1 1-1,0 0 0,1 0 0,-1 0 0,0 0 0,0-1 1,3 3-1,2-2 28,1 0 0,0-1 0,-1 0 0,1 0 0,0 0 0,0-1 1,-1 0-1,1-1 0,0 1 0,0-1 0,-1-1 0,11-2 0,11-5 76,42-20 0,-37 15-127,-19 8 4,60-22 3,-68 26-9,-1 1 0,0 0 1,1 0-1,-1 0 0,1 1 1,-1-1-1,1 2 0,-1-1 1,1 0-1,-1 1 0,9 2 0,-11-1 23,0 1-1,-1-1 0,1 1 1,-1 0-1,0 0 0,0 0 1,0 0-1,0 0 0,0 0 0,0 0 1,-1 1-1,0-1 0,0 1 1,0-1-1,1 5 0,15 30 317,-13-34-302,1 0 1,-1-1 0,1 1 0,0-1 0,1 0 0,-1-1 0,0 1 0,1-1 0,-1 0-1,1 0 1,0-1 0,0 1 0,-1-1 0,1-1 0,0 1 0,0-1 0,0 0 0,11-2-1,-3 1-149,1 0 0,-1-2-1,0 0 1,0 0-1,0-2 1,21-8 0,-26 8-688,0 0 1,0 0 0,-1-1-1,16-13 1,4-18-5185,-14 5-1333</inkml:trace>
</inkml:ink>
</file>

<file path=ppt/ink/ink8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5:04.243"/>
    </inkml:context>
    <inkml:brush xml:id="br0">
      <inkml:brushProperty name="width" value="0.025" units="cm"/>
      <inkml:brushProperty name="height" value="0.025" units="cm"/>
    </inkml:brush>
  </inkml:definitions>
  <inkml:trace contextRef="#ctx0" brushRef="#br0">291 32 16848,'0'0'5514,"2"-7"-5556,3-12 6,-3 13 9,-2 13-22,-2-2 69,1 0 1,-1 0-1,0 0 0,-1 0 1,1 0-1,-1 0 1,0-1-1,0 0 0,0 1 1,-1-1-1,-3 4 1,-52 44 457,38-34-326,-37 28 318,33-28 365,2 2 1,0 0-1,-27 31 1,50-50-825,-1-1 1,1 1-1,-1 0 1,1-1-1,-1 1 0,1-1 1,0 1-1,-1 0 1,1-1-1,0 1 1,-1 0-1,1 0 0,0-1 1,0 1-1,0 0 1,0 0-1,0-1 1,0 1-1,0 0 1,0 0-1,0-1 0,0 1 1,0 0-1,0 0 1,0-1-1,1 1 1,-1 0-1,0-1 1,0 1-1,1 0 0,-1-1 1,1 1-1,-1 0 1,0-1-1,1 1 1,-1-1-1,1 1 0,0-1 1,-1 1-1,1-1 1,-1 1-1,1-1 1,0 0-1,-1 1 1,1-1-1,0 0 0,-1 1 1,1-1-1,0 0 1,0 0-1,-1 0 1,1 0-1,1 0 0,59 10-73,-31-6 115,-5 3-568,-1 1 0,0 1-1,26 14 1,48 18-8335,-54-29-2585</inkml:trace>
</inkml:ink>
</file>

<file path=ppt/ink/ink8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5:05.084"/>
    </inkml:context>
    <inkml:brush xml:id="br0">
      <inkml:brushProperty name="width" value="0.025" units="cm"/>
      <inkml:brushProperty name="height" value="0.025" units="cm"/>
    </inkml:brush>
  </inkml:definitions>
  <inkml:trace contextRef="#ctx0" brushRef="#br0">44 66 14350,'0'0'6705,"-1"15"-5408,-15 105 1040,4-46-1834,-2 90-1,22-171 578,2-10-714,-1-8-279,0-1 0,-2-1 0,-1 1 0,-1-1 0,-2 0 0,0 0-1,-2 0 1,0 0 0,-2-1 0,-6-35 0,7 63-87,-1-3 9,1 1 0,0-1 1,-1 0-1,1 0 0,-1 1 0,0-1 0,0 0 0,0 1 0,0-1 0,0 1 0,0-1 0,-1 1 0,1 0 0,-1-1 1,0 1-1,-3-3 0,4 5-7,1 1 0,-1-1 0,0 0 1,1 1-1,-1-1 0,1 1 0,-1 0 0,1-1 1,-1 1-1,1-1 0,0 1 0,-1 0 1,1-1-1,0 1 0,-1 0 0,1-1 1,0 1-1,0 0 0,-1 0 0,1-1 0,0 1 1,0 0-1,0 0 0,0-1 0,0 1 1,0 0-1,0 0 0,1-1 0,-1 2 0,3 27 17,-1-26-21,0-1 1,1 1-1,-1-1 0,1 1 1,-1-1-1,1 0 0,0 0 0,-1 0 1,1 0-1,0-1 0,0 1 0,1-1 1,-1 1-1,0-1 0,0 0 1,1-1-1,-1 1 0,0 0 0,1-1 1,-1 0-1,1 0 0,5 0 1,1 0 32,0-1 1,1 0-1,-1 0 1,0-1-1,0-1 1,15-4 0,-11 0 23,-1 0 1,0-1-1,0 0 1,0-1-1,-1 0 1,0-1-1,-1 0 1,0-1-1,11-15 1,-28 68-152,-8 4 151,2 0 1,3 1-1,1 1 1,-1 63-1,8-110-124,1 0 0,0 0 0,0 0 0,0 0 0,0 0 0,0 0-1,0 1 1,0-1 0,0 0 0,0 0 0,0 0 0,1 0 0,-1 0-1,0 0 1,1 0 0,-1 0 0,1 0 0,-1 0 0,1 0 0,0 0 0,-1-1-1,1 1 1,0 0 0,-1 0 0,1 0 0,0-1 0,0 1 0,0 0-1,0-1 1,0 1 0,0-1 0,0 1 0,0-1 0,0 0 0,0 1 0,0-1-1,0 0 1,0 0 0,0 1 0,0-1 0,0 0 0,0 0 0,0 0 0,2-1-1,1 0-546,0 0-1,0 0 0,-1 0 1,1-1-1,0 0 0,-1 0 1,0 0-1,1 0 0,-1 0 0,0-1 1,4-3-1,20-22-6883</inkml:trace>
</inkml:ink>
</file>

<file path=ppt/ink/ink8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5:05.593"/>
    </inkml:context>
    <inkml:brush xml:id="br0">
      <inkml:brushProperty name="width" value="0.025" units="cm"/>
      <inkml:brushProperty name="height" value="0.025" units="cm"/>
    </inkml:brush>
  </inkml:definitions>
  <inkml:trace contextRef="#ctx0" brushRef="#br0">210 0 17296,'0'0'3145,"-10"1"-359,3 0-2602,0 0-1,1 1 0,-1 0 0,1 0 1,-1 0-1,1 1 0,0 0 1,0 0-1,0 1 0,0 0 0,1 0 1,-1 0-1,1 0 0,0 1 1,0 0-1,1 0 0,-8 11 0,0 0 229,0 2 0,1-1 0,0 2 0,-13 32 0,21-42-385,-1-1 0,2 1 0,-1 0-1,1 0 1,1 0 0,-1 0 0,2 0-1,-1 0 1,1 0 0,0 0 0,1 0-1,0 0 1,4 13 0,-4-19-23,0 0 0,1 0 1,0 0-1,-1 0 0,1-1 0,0 1 1,1 0-1,-1-1 0,0 0 0,1 1 1,-1-1-1,1 0 0,0 0 1,-1 0-1,1-1 0,0 1 0,0-1 1,0 0-1,0 1 0,1-1 0,-1-1 1,0 1-1,0 0 0,1-1 1,-1 0-1,0 1 0,1-1 0,-1-1 1,0 1-1,1 0 0,4-2 1,-1 1 22,0 0 1,1-1 0,-2 0 0,1 0 0,0-1 0,0 0 0,-1 0 0,1 0 0,-1-1 0,0 0 0,0 0 0,-1 0 0,9-9 0,-12 11 20,0 1-1,-1-1 1,1 0-1,-1 0 1,1 0-1,-1 0 0,0 0 1,0-1-1,0 1 1,0 0-1,0-1 1,0 1-1,-1 0 1,1-1-1,-1 1 1,0 0-1,0-1 1,0 1-1,0-1 0,0 1 1,0-1-1,-1-3 1,-1 4-15,1 1 0,0-1 0,0 1 0,-1 0 0,1-1 0,-1 1 0,1 0 0,-1 0 0,1 0 0,-1 0 0,0 0 0,1 1 0,-1-1 0,0 0 1,0 1-1,0-1 0,0 1 0,1 0 0,-1-1 0,0 1 0,0 0 0,0 0 0,0 0 0,0 1 0,0-1 0,0 0 0,1 1 0,-4 0 0,1 0-31,-1 0-1,1 1 1,0-1-1,0 1 1,0 0-1,0 0 1,0 0-1,0 1 1,1-1-1,-1 1 1,1 0-1,-1 0 1,1 0 0,0 1-1,0-1 1,1 1-1,-1-1 1,1 1-1,-1 0 1,-1 4-1,7-7-8,-1-1-1,0 1 0,1-1 1,-1 0-1,0 0 0,1 0 1,-1 0-1,1 0 1,-1-1-1,0 1 0,1-1 1,-1 1-1,3-2 0,10-5-17,-1-1-1,0 0 0,0-1 0,16-14 1,-17 12-661,1 1 0,1 0 0,26-13 0,-41 23 670,1 0 0,-1 0 0,0 0 0,0 0-1,1 0 1,-1 0 0,0 0 0,0 0 0,1 0-1,-1 0 1,0 0 0,0 0 0,1 0 0,-1 0 0,0 0-1,0 0 1,0 0 0,1 0 0,-1 0 0,0 0-1,0 0 1,1 1 0,-1-1 0,0 0 0,0 0-1,0 0 1,1 0 0,-1 0 0,0 1 0,0-1-1,0 0 1,0 0 0,1 0 0,-1 1 0,0-1 0,0 0-1,0 0 1,0 1 0,0-1 0,0 0 0,0 0-1,0 0 1,0 1 0,2 17-64,-8 17 371,-6 6-9,7-28-134,1 1 0,0-1 0,1 1-1,1 0 1,-1 17 0,5-32-543,0 1 0,0-1 1,-1 1-1,1-1 0,0 1 1,-1-1-1,1 0 0,0 0 1,-1 0-1,1 0 0,-1 0 0,1 0 1,-1-1-1,2-1 0,14-19-4890,1-4-3384</inkml:trace>
</inkml:ink>
</file>

<file path=ppt/ink/ink8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05:06.075"/>
    </inkml:context>
    <inkml:brush xml:id="br0">
      <inkml:brushProperty name="width" value="0.025" units="cm"/>
      <inkml:brushProperty name="height" value="0.025" units="cm"/>
    </inkml:brush>
  </inkml:definitions>
  <inkml:trace contextRef="#ctx0" brushRef="#br0">183 0 17713,'0'0'6027,"-10"3"-3838,0 1-2010,0 0 0,0 0 1,1 1-1,0 1 0,0-1 1,1 2-1,-1-1 0,1 1 1,1 0-1,-1 1 1,1 0-1,0 0 0,1 0 1,-8 13-1,7-9-93,1 0 1,0 0-1,1 0 0,-5 17 0,8-23-77,0 0 0,1 0 0,0 1 0,0-1 0,1 0 0,-1 1 0,1-1 0,1 1 0,-1-1 0,1 0 0,2 8 0,-2-12-3,0 1-1,1-1 1,-1 0 0,1 0-1,0 0 1,-1 0 0,1 0-1,0 0 1,0 0-1,0 0 1,0-1 0,1 1-1,-1-1 1,0 1 0,1-1-1,-1 0 1,1 0-1,-1 0 1,1 0 0,-1-1-1,1 1 1,0-1 0,-1 1-1,1-1 1,0 0-1,-1 0 1,1 0 0,0 0-1,4-2 1,1 1 15,0 0 0,0 0 0,-1-1 0,1 0 0,0-1 0,-1 1 0,0-2 0,1 1 0,6-5 0,21-27 133,-33 33-142,-1 1 0,0-1 0,0 0-1,0 0 1,0 0 0,0 1 0,0-1 0,0 0 0,-1 0 0,1 0 0,-1-1 0,1 1 0,-1 0 0,0 0 0,0 0 0,0 0 0,0 0 0,0 0 0,0 0 0,-1-1 0,0-1 0,0 3-1,0 0 0,0 1 0,1-1 1,-1 0-1,-1 1 0,1-1 1,0 0-1,0 1 0,0-1 0,0 1 1,0 0-1,0-1 0,-1 1 0,1 0 1,0 0-1,0-1 0,0 1 0,-1 0 1,1 0-1,0 1 0,-2-1 0,-26 3 105,22-2-88,0 1 1,0 1-1,0-1 1,1 1-1,-1 0 1,1 1-1,-1-1 1,-7 7-1,11-7 43,-1-1 1,1 1-1,0 0 1,0 0-1,0 0 0,0 0 1,0 0-1,1 0 1,-1 1-1,1 0 0,0-1 1,0 1-1,1 0 1,-1 0-1,-1 6 0,3-9-66,1-1 0,-1 1 0,1-1 0,-1 1 0,1-1 0,-1 1 0,1-1 0,-1 1 0,1-1 0,-1 1 0,1-1 0,0 0 0,-1 1 0,1-1 0,0 0 0,-1 0 0,1 0 0,0 1 0,-1-1 0,1 0 0,0 0 0,0 0 0,-1 0 0,1 0 0,0 0 0,-1 0 0,1 0 0,0 0 0,0-1 0,26-1 91,-15-2-65,-1 0 0,0-1 0,0 1 1,-1-2-1,1 0 0,-1 0 0,10-9 0,-9 7-53,0 0 0,1 1 0,0 0 0,24-9 0,-35 17 16,-1-1 0,1 1 0,0-1 0,-1 1 1,1-1-1,-1 1 0,1 0 0,-1-1 0,0 1 1,1 0-1,-1-1 0,0 1 0,1 0 0,-1 0 0,0-1 1,0 1-1,0 0 0,0 0 0,1-1 0,-1 1 1,0 0-1,0 0 0,-1 0 0,1-1 0,0 1 0,0 0 1,0 0-1,0-1 0,-1 1 0,0 1 0,-3 29 165,-9 17 181,8-35-306,1 0-1,1-1 1,0 1 0,1 0-1,1 0 1,0 1-1,1 22 1,0-35-102,0 1 1,0-1-1,1 1 0,-1-1 1,0 0-1,1 1 1,-1-1-1,1 0 0,-1 1 1,1-1-1,0 0 0,0 0 1,0 1-1,-1-1 1,1 0-1,0 0 0,0 0 1,0 0-1,1 0 1,-1 0-1,0-1 0,1 2 1,22 2-5323,-6-4-2799</inkml:trace>
</inkml:ink>
</file>

<file path=ppt/ink/ink8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7:56.612"/>
    </inkml:context>
    <inkml:brush xml:id="br0">
      <inkml:brushProperty name="width" value="0.025" units="cm"/>
      <inkml:brushProperty name="height" value="0.025" units="cm"/>
    </inkml:brush>
  </inkml:definitions>
  <inkml:trace contextRef="#ctx0" brushRef="#br0">123 230 5317,'0'-13'2199,"0"-20"-1279,1-10 4282,-8-83-1,1 112-3341,0 17 6,-3 27-825,-15 453 294,22-296-1138,-33 423-11,6-164-3,28-417-124,-3 24 23,3 0 0,8 70-1,-7-123-87,0 3-8,0-1 1,1 0-1,-1 0 0,0 0 1,1 0-1,-1 0 1,1 0-1,0 0 0,-1 0 1,1-1-1,0 1 1,0 0-1,0 0 1,1-1-1,-1 1 0,0 0 1,3 1-1,-4-4-85,1 1 1,0-1-1,-1 0 0,1 0 1,0 0-1,-1 1 0,1-1 1,-1 0-1,0 0 0,1 0 0,-1 0 1,0 0-1,1 0 0,-1 0 1,0 0-1,0 0 0,0 0 0,0 0 1,0 0-1,0 0 0,0-2 1,1-28-2580,-1 30 2493,0-41-6152</inkml:trace>
</inkml:ink>
</file>

<file path=ppt/ink/ink8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7:57.219"/>
    </inkml:context>
    <inkml:brush xml:id="br0">
      <inkml:brushProperty name="width" value="0.025" units="cm"/>
      <inkml:brushProperty name="height" value="0.025" units="cm"/>
    </inkml:brush>
  </inkml:definitions>
  <inkml:trace contextRef="#ctx0" brushRef="#br0">25 566 9705,'0'0'4922,"-4"9"-3246,-14 25-336,16-25 23,7-10-594,10-12 260,120-181 3177,-44 59-3859,30-23-410,-96 129-1811,41-35 0,-59 57 667,11-7-944,-5 12-4298</inkml:trace>
</inkml:ink>
</file>

<file path=ppt/ink/ink8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7:57.607"/>
    </inkml:context>
    <inkml:brush xml:id="br0">
      <inkml:brushProperty name="width" value="0.025" units="cm"/>
      <inkml:brushProperty name="height" value="0.025" units="cm"/>
    </inkml:brush>
  </inkml:definitions>
  <inkml:trace contextRef="#ctx0" brushRef="#br0">0 365 11371,'0'0'3491,"75"-29"-2914,-28-29 384,1-9-545,-3-1-288,-4 9-64,-11 15-32,-12 14-160,-11 20-1249,-11 40-3043,-19 15 1953</inkml:trace>
  <inkml:trace contextRef="#ctx0" brushRef="#br0" timeOffset="1">125 485 10794,'0'0'1890,"40"-48"-929,-12 10 769,1-2 95,-1 5 33,-6 8 480,-5 10-480,-8 16-1121,-3 1-705,-3 8 256,0 3-128,4-2-288,3-9-1922,1-5-1890,6-22-4900</inkml:trace>
</inkml:ink>
</file>

<file path=ppt/ink/ink8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7:57.981"/>
    </inkml:context>
    <inkml:brush xml:id="br0">
      <inkml:brushProperty name="width" value="0.025" units="cm"/>
      <inkml:brushProperty name="height" value="0.025" units="cm"/>
    </inkml:brush>
  </inkml:definitions>
  <inkml:trace contextRef="#ctx0" brushRef="#br0">79 311 7271,'-9'2'5413,"7"-1"-5773,-51 13 6620,39-13-1684,38-14-2389,247-92 1683,-79 35-5444,-139 47-3399,77-44 0,-55 17-7087</inkml:trace>
</inkml:ink>
</file>

<file path=ppt/ink/ink8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7:59.152"/>
    </inkml:context>
    <inkml:brush xml:id="br0">
      <inkml:brushProperty name="width" value="0.025" units="cm"/>
      <inkml:brushProperty name="height" value="0.025" units="cm"/>
    </inkml:brush>
  </inkml:definitions>
  <inkml:trace contextRef="#ctx0" brushRef="#br0">135 12 6374,'0'0'801,"-51"-9"-449,35 8-224,1 0-64,-3 1 0,0 0-1569,1 0-2403</inkml:trace>
</inkml:ink>
</file>

<file path=ppt/ink/ink8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7:59.599"/>
    </inkml:context>
    <inkml:brush xml:id="br0">
      <inkml:brushProperty name="width" value="0.025" units="cm"/>
      <inkml:brushProperty name="height" value="0.025" units="cm"/>
    </inkml:brush>
  </inkml:definitions>
  <inkml:trace contextRef="#ctx0" brushRef="#br0">45 152 11082,'0'0'2611,"-8"-1"-823,-18-6-424,16 5 1117,28 8-1393,10 3-840,1-2 0,0-2 0,-1 0-1,1-2 1,1-1 0,-1-1 0,0-2 0,38-5 0,32-10-200,101-29 1,-161 35 4,104-23-742,289-29-1,-338 57 639,0 4 0,1 4 0,-1 4 0,110 23 0,-14 5 1422,2-8-1,312 4 0,-269-31-2160,-225-1-2189,-9-4-3149</inkml:trace>
</inkml:ink>
</file>

<file path=ppt/ink/ink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28:21.875"/>
    </inkml:context>
    <inkml:brush xml:id="br0">
      <inkml:brushProperty name="width" value="0.025" units="cm"/>
      <inkml:brushProperty name="height" value="0.025" units="cm"/>
    </inkml:brush>
  </inkml:definitions>
  <inkml:trace contextRef="#ctx0" brushRef="#br0">1 1 17264,'0'0'4324,"71"23"-17136</inkml:trace>
</inkml:ink>
</file>

<file path=ppt/ink/ink8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7:59.972"/>
    </inkml:context>
    <inkml:brush xml:id="br0">
      <inkml:brushProperty name="width" value="0.025" units="cm"/>
      <inkml:brushProperty name="height" value="0.025" units="cm"/>
    </inkml:brush>
  </inkml:definitions>
  <inkml:trace contextRef="#ctx0" brushRef="#br0">0 0 14382</inkml:trace>
</inkml:ink>
</file>

<file path=ppt/ink/ink8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8:00.331"/>
    </inkml:context>
    <inkml:brush xml:id="br0">
      <inkml:brushProperty name="width" value="0.025" units="cm"/>
      <inkml:brushProperty name="height" value="0.025" units="cm"/>
    </inkml:brush>
  </inkml:definitions>
  <inkml:trace contextRef="#ctx0" brushRef="#br0">470 0 16912,'0'0'6956,"-11"10"-6572,-109 105 1082,-194 242-1,291-325-1678,22-25-773,17-19-559,143-165-8641,-135 148 7774,33-37-4304</inkml:trace>
</inkml:ink>
</file>

<file path=ppt/ink/ink8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8:00.686"/>
    </inkml:context>
    <inkml:brush xml:id="br0">
      <inkml:brushProperty name="width" value="0.025" units="cm"/>
      <inkml:brushProperty name="height" value="0.025" units="cm"/>
    </inkml:brush>
  </inkml:definitions>
  <inkml:trace contextRef="#ctx0" brushRef="#br0">387 0 7495,'0'0'11558,"-2"14"-10373,-6 30 287,-26 83 0,21-87-1020,1 1-1,2 1 1,-8 82 0,17-9-2774,1-115 2151,0 1-1,0-1 1,0 1 0,0-1-1,0 1 1,0-1 0,0 1 0,0-1-1,-1 1 1,1-1 0,0 1 0,0-1-1,-1 0 1,1 1 0,0-1-1,-1 1 1,1-1 0,0 0 0,-1 1-1,1-1 1,0 0 0,-1 1 0,1-1-1,-1 0 1,1 1 0,-1-1-1,1 0 1,0 0 0,-1 0 0,1 0-1,-1 1 1,1-1 0,-1 0 0,1 0-1,-1 0 1,1 0 0,-1 0-1,1 0 1,-1 0 0,1 0 0,-1 0-1,0-1 1,-1 1-370,-18 0-8871</inkml:trace>
  <inkml:trace contextRef="#ctx0" brushRef="#br0" timeOffset="1">0 382 15182,'0'0'9161,"85"30"-7784,-40-25-512,7-4-577,7-1-159,1 0-770,-1-9-1729,-6-13-2179,-10-6-2177</inkml:trace>
</inkml:ink>
</file>

<file path=ppt/ink/ink8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8:01.046"/>
    </inkml:context>
    <inkml:brush xml:id="br0">
      <inkml:brushProperty name="width" value="0.025" units="cm"/>
      <inkml:brushProperty name="height" value="0.025" units="cm"/>
    </inkml:brush>
  </inkml:definitions>
  <inkml:trace contextRef="#ctx0" brushRef="#br0">78 0 4837,'0'0'14109,"-7"15"-13170,-7 17-325,2 1 0,0 0 0,3 1 0,-10 62 0,18-92-563,-1 17 119,1 0-1,0 1 1,5 34-1,-4-52-155,1 1 1,0-1-1,0 0 0,0 0 1,1 1-1,0-1 0,0 0 1,0-1-1,0 1 0,5 6 1,-6-8-15,1-1 1,0 1 0,-1-1-1,1 0 1,0 1 0,0-1 0,0 0-1,0 0 1,0 0 0,0-1-1,0 1 1,0 0 0,0-1-1,1 1 1,-1-1 0,0 0-1,0 0 1,1 0 0,-1 0-1,0 0 1,0 0 0,3-1-1,0-1 44,1 1-1,-1-1 1,0-1-1,0 1 1,0-1-1,0 0 1,0 0-1,0 0 1,-1-1-1,0 1 1,1-1-1,-2 0 1,1 0-1,4-7 1,8-10 281,21-40 1,-31 52-284,23-47 1500,36-99 1,-72 206-1239,0-23-270,1 1 0,1-1 0,2 1 0,1 1-1,1 40 1,1-68-27,1 0 0,-1 0-1,0 0 1,0 0 0,1 0-1,-1-1 1,1 1 0,0 0 0,-1 0-1,1 0 1,0-1 0,0 1-1,0 0 1,0-1 0,1 1 0,-1-1-1,0 0 1,1 1 0,-1-1-1,0 0 1,1 0 0,0 1 0,-1-1-1,1-1 1,0 1 0,-1 0-1,1 0 1,0-1 0,0 1 0,0-1-1,0 1 1,-1-1 0,1 0-1,0 1 1,0-1 0,0 0-1,4-1 1,-1 0 47,1 0 0,0 0 0,-1 0 0,1-1 0,-1 0 0,1 0 0,-1 0 0,0-1 0,0 0 0,0 0-1,7-6 1,1-3 80,-1 0 0,0 0 0,-1-2-1,-1 1 1,0-1 0,0-1 0,-2 1-1,0-2 1,0 1 0,-2-1 0,0 0-1,-1 0 1,0-1 0,-1 0 0,-1 0-1,-1 0 1,-1 0 0,0-25 0,-1 41-302,0 0 0,0-1 1,0 1-1,-1 0 0,1 0 1,0 0-1,0 0 0,-1 0 1,1 0-1,-1 0 0,1 0 1,-1 0-1,1 0 0,-1 0 1,0 1-1,0-1 0,1 0 1,-1 0-1,0 0 0,0 1 1,0-1-1,0 0 0,1 1 1,-1-1-1,0 1 0,0-1 1,0 1-1,0 0 1,-1-1-1,1 1 0,-1 0 1,-2-2-1350,-8-4-5198</inkml:trace>
</inkml:ink>
</file>

<file path=ppt/ink/ink8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8:01.468"/>
    </inkml:context>
    <inkml:brush xml:id="br0">
      <inkml:brushProperty name="width" value="0.025" units="cm"/>
      <inkml:brushProperty name="height" value="0.025" units="cm"/>
    </inkml:brush>
  </inkml:definitions>
  <inkml:trace contextRef="#ctx0" brushRef="#br0">0 0 15951,'0'0'9257,"19"60"-23863</inkml:trace>
</inkml:ink>
</file>

<file path=ppt/ink/ink8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8:01.857"/>
    </inkml:context>
    <inkml:brush xml:id="br0">
      <inkml:brushProperty name="width" value="0.025" units="cm"/>
      <inkml:brushProperty name="height" value="0.025" units="cm"/>
    </inkml:brush>
  </inkml:definitions>
  <inkml:trace contextRef="#ctx0" brushRef="#br0">29 1 10282,'0'0'9321,"-24"63"-7015,19-45-1570,5-3-543,0-4-97,11-5-64,7-6-1185,3-7-2371,4-17-4099</inkml:trace>
</inkml:ink>
</file>

<file path=ppt/ink/ink8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8:02.212"/>
    </inkml:context>
    <inkml:brush xml:id="br0">
      <inkml:brushProperty name="width" value="0.025" units="cm"/>
      <inkml:brushProperty name="height" value="0.025" units="cm"/>
    </inkml:brush>
  </inkml:definitions>
  <inkml:trace contextRef="#ctx0" brushRef="#br0">56 0 4644,'0'0'18348,"-1"11"-18043,-19 97 286,8-54-516,3 1 0,2 0 0,0 76 0,7-128-67,0 0-1,0 0 1,0 0 0,1 0-1,-1-1 1,1 1-1,-1 0 1,1 0 0,0 0-1,0 0 1,0-1-1,0 1 1,1 0 0,-1-1-1,1 0 1,0 1-1,-1-1 1,1 0-1,0 1 1,1-1 0,-1 0-1,0-1 1,0 1-1,1 0 1,-1-1 0,1 1-1,-1-1 1,1 0-1,0 0 1,5 2 0,-3-3 70,0 1 1,-1-1 0,1-1-1,0 1 1,0-1-1,0 1 1,-1-1 0,1-1-1,0 1 1,-1-1 0,0 1-1,1-1 1,-1-1 0,0 1-1,0 0 1,0-1 0,0 0-1,5-5 1,7-7 76,0-1-1,-1 0 1,0-1 0,-2-1 0,0-1 0,-1 0 0,0 0-1,-2-1 1,-1 0 0,0-1 0,-1 0 0,8-40-1,-17 53-261,-6 17-129,-7 21 3,10-15 227,0-1 0,1 1 0,1 0 0,0 0 1,0 0-1,2 17 0,0-28 7,0-1 0,0 0 0,1 1-1,-1-1 1,1 0 0,0 1 0,0-1 0,0 0 0,0 0 0,1 0 0,-1 0 0,1 0-1,0 0 1,-1-1 0,1 1 0,1 0 0,-1-1 0,0 1 0,1-1 0,-1 0 0,1 0-1,0 0 1,-1 0 0,1 0 0,0-1 0,0 1 0,0-1 0,0 0 0,1 0 0,-1 0-1,0 0 1,0-1 0,5 1 0,2 0 139,-1-1 0,1 0 0,0-1 1,-1 0-1,1 0 0,-1-1 0,1-1 0,-1 1 0,0-1 0,0-1 0,0 0 0,0 0 0,-1-1 0,1 0 1,-1 0-1,-1-1 0,1 0 0,-1 0 0,0-1 0,0 0 0,9-13 0,-8 10-15,-1 0 1,-1-1-1,0 0 0,0 0 0,-1 0 0,0-1 1,-1 0-1,0 0 0,-1 0 0,0 0 0,-1 0 0,-1-1 1,0 1-1,0-1 0,-1 1 0,-3-17 0,3 26-236,0 0 0,-1 0 0,1 0-1,-1 0 1,1 0 0,-1 0 0,0 1-1,0-1 1,-1 0 0,1 1-1,0-1 1,-1 0 0,0 1 0,1 0-1,-1-1 1,0 1 0,0 0 0,-1 0-1,1 0 1,0 0 0,-1 1-1,1-1 1,-1 1 0,1-1 0,-1 1-1,0 0 1,1 0 0,-1 0 0,0 0-1,0 0 1,-4 0 0,5 2-256,1 0 1,-1-1-1,1 1 1,-1 0 0,1 0-1,-1 0 1,1 0-1,-1 1 1,1-1-1,0 0 1,0 1-1,0-1 1,0 0 0,0 1-1,0-1 1,0 1-1,0 0 1,0-1-1,1 1 1,-1 0-1,1-1 1,-1 1 0,1 0-1,0 0 1,-1-1-1,1 1 1,0 3-1,-1-1-695,-2 22-5654</inkml:trace>
</inkml:ink>
</file>

<file path=ppt/ink/ink8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8:02.569"/>
    </inkml:context>
    <inkml:brush xml:id="br0">
      <inkml:brushProperty name="width" value="0.025" units="cm"/>
      <inkml:brushProperty name="height" value="0.025" units="cm"/>
    </inkml:brush>
  </inkml:definitions>
  <inkml:trace contextRef="#ctx0" brushRef="#br0">70 69 14862,'0'0'8686,"-8"10"-7880,3-3-822,-35 54 1737,37-56-1574,1 0-1,-1 0 1,2 0 0,-1 0-1,0 0 1,1 0 0,0 1-1,0-1 1,0 0-1,1 1 1,0-1 0,0 1-1,1 6 1,0-10-124,0-1 1,0 1 0,0 0-1,0 0 1,0 0-1,1 0 1,-1-1-1,1 1 1,-1-1-1,1 1 1,-1-1 0,1 0-1,0 1 1,0-1-1,0 0 1,0 0-1,0 0 1,0 0-1,0-1 1,0 1 0,0 0-1,0-1 1,0 0-1,0 1 1,0-1-1,0 0 1,1 0-1,3-1 1,2 1 80,0 0-1,0-1 1,0 1 0,0-2 0,-1 1 0,15-6-1,-14 3-31,1 0-1,-1-1 1,0 0-1,0-1 1,0 0-1,-1 0 1,1-1 0,9-11-1,-13 13-28,-1 1 0,1-1 1,-1 0-1,0 0 0,0 0 0,-1 0 0,1-1 0,-1 1 1,0-1-1,-1 1 0,1-1 0,-1 0 0,0 1 1,-1-1-1,1-9 0,-2 12-31,0 0 0,0 0 0,0 1 0,-1-1 0,1 1 0,0-1 0,-1 1 0,0-1 0,0 1 0,1 0 0,-1 0 0,0 0 0,-1 0 0,1 0 0,0 1 0,-1-1 0,1 0 1,-1 1-1,1 0 0,-1 0 0,1 0 0,-1 0 0,0 0 0,0 0 0,0 0 0,1 1 0,-1 0 0,0 0 0,0-1 0,0 2 0,0-1 0,-5 1 0,6-1-25,-1-1 1,0 1-1,0 1 1,0-1-1,0 0 0,0 1 1,0-1-1,1 1 0,-1 0 1,0 0-1,0 0 1,1 0-1,-1 1 0,1-1 1,-1 1-1,1 0 0,0-1 1,-1 1-1,1 0 1,0 0-1,0 0 0,0 1 1,1-1-1,-1 0 0,0 1 1,1-1-1,0 1 1,-1 0-1,1-1 0,0 1 1,1 0-1,-1 0 0,-1 4 1,2-6-29,1 0-1,-1 0 1,0 0 0,0 0-1,0 0 1,0 0 0,1 0 0,-1 0-1,0 0 1,1 0 0,-1 0 0,1 0-1,-1-1 1,1 1 0,-1 0-1,1 0 1,0 0 0,0-1 0,-1 1-1,1 0 1,0-1 0,0 1-1,0 0 1,-1-1 0,1 1 0,0-1-1,0 0 1,2 1 0,1 0-165,0 0 0,0 0 0,0-1 0,0 1 0,0-1 0,0 0 0,8-1 0,-3 0-436,1-1 1,-1 0 0,0-1-1,1 0 1,-1 0-1,10-6 1,-7 2-784,-1-2-1,0 1 1,-1-1 0,17-20-1,5-13-4526</inkml:trace>
</inkml:ink>
</file>

<file path=ppt/ink/ink8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8:02.973"/>
    </inkml:context>
    <inkml:brush xml:id="br0">
      <inkml:brushProperty name="width" value="0.025" units="cm"/>
      <inkml:brushProperty name="height" value="0.025" units="cm"/>
    </inkml:brush>
  </inkml:definitions>
  <inkml:trace contextRef="#ctx0" brushRef="#br0">86 0 13677,'0'0'8136,"-8"15"-6423,-5 9-926,1 1-1,1 1 0,1 0 0,2 0 1,0 1-1,-5 38 0,12-57-672,0 0 0,1-1 0,0 1 0,0 0 0,1 0 0,0 0 0,0 0-1,1 0 1,5 14 0,-5-19-103,0 0-1,-1 0 1,2 0 0,-1 0-1,0-1 1,0 1-1,1-1 1,0 0 0,-1 1-1,1-1 1,0 0-1,0-1 1,0 1 0,0 0-1,1-1 1,-1 0-1,0 0 1,0 0 0,1 0-1,-1 0 1,1-1-1,-1 1 1,1-1 0,5 0-1,-3 0 7,0 0 0,0-1 0,0 0 1,0 0-1,0 0 0,0 0 0,0-1 0,0 0 0,-1 0 0,1-1 0,-1 0 1,1 0-1,-1 0 0,5-4 0,13-7-55,-23 13 33,0 1-1,0 0 1,1 0-1,-1 0 1,0 0-1,0 0 1,1 0 0,-1 0-1,0 0 1,0 0-1,0 0 1,1 0-1,-1 0 1,0 0 0,0 0-1,1 0 1,-1 0-1,0 1 1,0-1-1,0 0 1,1 0 0,-1 0-1,0 0 1,0 0-1,0 0 1,0 0-1,1 1 1,-1-1 0,0 0-1,0 0 1,0 0-1,0 1 1,0-1-1,0 0 1,1 0 0,-1 0-1,0 1 1,0-1-1,0 0 1,0 0-1,0 0 1,0 1 0,0-1-1,0 0 1,0 0-1,0 0 1,0 1-1,0-1 1,1 22 37,-5 19 218,3-36-202,0-1 0,1 1 0,-1-1-1,1 1 1,0 0 0,0-1 0,0 1 0,2 8 0,-1-12-39,0 0 1,0 1-1,0-1 0,0 0 1,0 0-1,0 1 1,0-1-1,0 0 0,1 0 1,-1 0-1,0-1 1,1 1-1,-1 0 0,1 0 1,-1-1-1,0 1 1,1-1-1,-1 1 0,1-1 1,0 0-1,-1 0 1,1 1-1,-1-1 0,1 0 1,-1 0-1,1 0 1,2-1-1,36-6-1987,-16-7-4132,-8-3-2976</inkml:trace>
</inkml:ink>
</file>

<file path=ppt/ink/ink8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8:03.471"/>
    </inkml:context>
    <inkml:brush xml:id="br0">
      <inkml:brushProperty name="width" value="0.025" units="cm"/>
      <inkml:brushProperty name="height" value="0.025" units="cm"/>
    </inkml:brush>
  </inkml:definitions>
  <inkml:trace contextRef="#ctx0" brushRef="#br0">0 1 15695,'0'0'10153,"4"73"-9384,3-25-256,-1 8-321,-1 5-96,-2 3-32,1-5-32,-1-5-544,2-9-577,1-9-513,4-15-864,-3-11-1122,4-10-3458</inkml:trace>
</inkml:ink>
</file>

<file path=ppt/ink/ink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28:22.265"/>
    </inkml:context>
    <inkml:brush xml:id="br0">
      <inkml:brushProperty name="width" value="0.025" units="cm"/>
      <inkml:brushProperty name="height" value="0.025" units="cm"/>
    </inkml:brush>
  </inkml:definitions>
  <inkml:trace contextRef="#ctx0" brushRef="#br0">98 227 21172,'-9'6'1570,"3"-3"-1253,-40 25 2369,43-26-2470,0 0 0,0 0-1,0 1 1,0 0-1,0 0 1,1 0-1,-1 0 1,1 0-1,0 0 1,0 0 0,0 1-1,0-1 1,-1 5-1,3-8-203,0 1 0,0-1 1,0 1-1,0-1 0,0 1 0,0-1 0,0 1 0,0-1 0,0 0 1,0 1-1,0-1 0,1 1 0,-1-1 0,0 1 0,0-1 0,0 1 1,1-1-1,-1 0 0,0 1 0,0-1 0,1 0 0,-1 1 0,0-1 0,1 0 1,-1 1-1,0-1 0,1 0 0,-1 1 0,1-1 0,-1 0 0,0 0 1,1 0-1,-1 1 0,1-1 0,-1 0 0,1 0 0,-1 0 0,1 0 1,-1 0-1,1 0 0,23 1-26,-17-1 53,11-1-236,1-1-1,-1-1 0,0 0 0,1-1 0,32-13 1,-42 14-52,0 0 1,0-1 0,-1 0 0,0 0 0,0-1 0,0 0 0,0-1 0,-1 0 0,0 0 0,0 0 0,9-11-1,-31 40 340,10-17 18,0 0 0,0 0 0,1 1 0,0 0 0,1 0 0,0 0 0,0 0 0,0 0 1,1 1-1,0-1 0,0 1 0,1 0 0,-1 10 0,2-17-91,1 0 0,0 1 0,-1-1 0,1 0 0,0 0 1,0 0-1,-1 0 0,1 1 0,0-1 0,0 0 0,0-1 0,1 1 0,-1 0 0,0 0 0,0 0 1,0-1-1,1 1 0,-1 0 0,0-1 0,0 1 0,1-1 0,-1 0 0,1 1 0,-1-1 0,0 0 1,1 0-1,-1 0 0,1 0 0,-1 0 0,0 0 0,3-1 0,48-7 337,-31 0-249,-1-1-1,0-1 1,0-1-1,-1 0 1,0-1-1,21-20 1,0-2 10,54-61 1,-75 76-68,-1-2 0,-1 0 0,-2-1 0,21-36 0,-37 53 31,-8 9 3,-9 10 69,-1 4 42,2 1-1,0 1 0,1 0 1,-16 27-1,27-40-125,1 1-1,0-1 1,1 1-1,-1 0 1,1 0 0,1 0-1,0 0 1,0 0-1,0 1 1,1-1 0,1 0-1,-1 1 1,1-1-1,1 1 1,-1-1-1,2 1 1,1 8 0,-1-11-65,1-1 0,0 1 0,0-1 0,1 0 0,-1 0 0,1 0 0,0-1 0,0 1 0,1-1 1,-1 0-1,1 0 0,0 0 0,0-1 0,0 0 0,1 0 0,-1 0 0,1 0 0,0-1 0,-1 0 0,1-1 0,12 3 0,-4-1-88,-1-1 0,1 0 0,0-1 0,0-1-1,0 0 1,0-1 0,0 0 0,23-6-1,-26 3 7,0 0 1,0-1-1,0-1 0,-1 0 0,0 0 0,0-1 0,0 0 0,-1-1 0,0 0 0,14-17 0,-17 18 111,0 0 0,0 0 0,-1-1 0,0 1 0,-1-1 0,0 0-1,0 0 1,0-1 0,-1 1 0,-1-1 0,1 1 0,-1-1 0,-1 0 0,1-17 0,-1 26-5,-1-1 1,0 1-1,0-1 1,0 1-1,0-1 1,-1 1 0,1-1-1,0 1 1,0-1-1,0 1 1,0 0-1,0-1 1,-1 1-1,1-1 1,0 1 0,0-1-1,-1 1 1,1 0-1,0-1 1,-1 1-1,1 0 1,0-1 0,-1 1-1,1 0 1,0-1-1,-1 1 1,1 0-1,-1 0 1,1 0-1,-1-1 1,1 1 0,0 0-1,-1 0 1,1 0-1,-2 0 1,-19 6 424,-15 22-49,31-22-369,0 0-1,0 0 1,1 1 0,0 0 0,0 0 0,0 0-1,1 0 1,0 1 0,1-1 0,-1 1 0,-1 11-1,4-15-24,-1 0-1,1 0 0,0 0 0,0 0 1,1 0-1,-1-1 0,1 1 0,0 0 0,-1 0 1,2 0-1,-1-1 0,0 1 0,1-1 0,0 1 1,0-1-1,0 1 0,0-1 0,0 0 1,1 0-1,-1 0 0,1 0 0,0-1 0,0 1 1,0-1-1,5 4 0,2-1-390,1 0 0,0-1 0,0 0-1,0 0 1,1-1 0,0-1 0,-1 0 0,1 0 0,0-1 0,0-1-1,21-1 1,30-3-7780</inkml:trace>
</inkml:ink>
</file>

<file path=ppt/ink/ink8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8:04.030"/>
    </inkml:context>
    <inkml:brush xml:id="br0">
      <inkml:brushProperty name="width" value="0.025" units="cm"/>
      <inkml:brushProperty name="height" value="0.025" units="cm"/>
    </inkml:brush>
  </inkml:definitions>
  <inkml:trace contextRef="#ctx0" brushRef="#br0">111 0 10122,'0'0'13314,"-7"17"-12941,-7 17-94,3 1 0,1 1-1,1 0 1,-5 52 0,9-38 48,3 1 0,2 0 0,2 0 0,2-1 0,3 1 1,21 82-1,-24-120-296,1 1 12,-1 0 0,-1 0 0,0 1-1,1 22 1,-24-83 785,-61-264-599,81 310-231,-1-1-1,1 1 1,0-1-1,0 1 1,0-1-1,0 1 1,0-1-1,0 0 0,0 1 1,0-1-1,0 1 1,0-1-1,0 1 1,1-1-1,-1 0 1,0 1-1,0-1 1,0 1-1,1-1 1,-1 1-1,0-1 1,1 1-1,-1-1 0,0 1 1,1 0-1,-1-1 1,1 1-1,-1-1 1,1 1-1,-1 0 1,0-1-1,1 1 1,0 0-1,-1 0 1,1-1-1,-1 1 1,1 0-1,-1 0 0,1 0 1,-1 0-1,1 0 1,0 0-1,-1 0 1,1 0-1,-1 0 1,1 0-1,-1 0 1,1 0-1,0 0 1,-1 0-1,1 0 1,-1 1-1,2-1 0,37 14-250,-32-11 189,83 26-3922,-26-19-2688,-28-9-53</inkml:trace>
</inkml:ink>
</file>

<file path=ppt/ink/ink8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8:04.584"/>
    </inkml:context>
    <inkml:brush xml:id="br0">
      <inkml:brushProperty name="width" value="0.025" units="cm"/>
      <inkml:brushProperty name="height" value="0.025" units="cm"/>
    </inkml:brush>
  </inkml:definitions>
  <inkml:trace contextRef="#ctx0" brushRef="#br0">114 77 7431,'0'0'9812,"-10"-3"-6892,-36-7-1254,44 10-1613,0 0 0,0 1 1,0-1-1,1 0 1,-1 1-1,0-1 0,0 1 1,0 0-1,1-1 1,-1 1-1,0 0 0,1 0 1,-1 0-1,1 0 1,-1 0-1,1 1 0,-1-1 1,1 0-1,0 1 1,0-1-1,0 1 0,0-1 1,0 1-1,0 0 1,0-1-1,0 1 0,1 0 1,-2 2-1,-11 48 908,12-46-833,0 0 1,1 0 0,0 0-1,0 0 1,0-1 0,0 1-1,1 0 1,0 0 0,3 10-1,-3-14-103,0 0 1,0-1-1,0 1 0,1-1 1,-1 1-1,0-1 0,1 0 0,-1 1 1,1-1-1,-1 0 0,1 0 1,0 0-1,0 0 0,-1 0 0,1 0 1,0-1-1,0 1 0,0-1 1,0 1-1,0-1 0,0 0 0,0 1 1,-1-1-1,1 0 0,0 0 1,0-1-1,0 1 0,0 0 0,0-1 1,0 1-1,0-1 0,0 1 0,2-2 1,4-1 21,-1 0 0,1-1 1,0 1-1,-1-1 0,0-1 0,0 0 1,0 0-1,-1 0 0,1-1 1,-1 0-1,0 0 0,-1 0 0,6-9 1,-1 1-45,-1 0 1,0 0-1,-1-1 1,-1 0-1,10-27 1,-10 6-561,-5 25-227,-8 26 225,1-1 575,1 0 1,0 1 0,1-1 0,1 1 0,-1 21 0,4-36-14,-1 0-1,0 0 1,0 1-1,0-1 1,0 0-1,0 0 1,0 1-1,0-1 1,1 0 0,-1 0-1,0 0 1,0 1-1,0-1 1,1 0-1,-1 0 1,0 0-1,0 1 1,1-1 0,-1 0-1,0 0 1,0 0-1,1 0 1,-1 0-1,0 0 1,0 0-1,1 0 1,-1 1-1,0-1 1,0 0 0,1 0-1,-1 0 1,0 0-1,1 0 1,-1-1-1,0 1 1,0 0-1,1 0 1,-1 0 0,0 0-1,0 0 1,1 0-1,-1 0 1,0 0-1,0-1 1,1 1-1,-1 0 1,0 0 0,0 0-1,0-1 1,1 1-1,-1 0 1,0 0-1,0 0 1,0-1-1,0 1 1,1-1-1,12-9 200,-6 1-172,-6 6-73,1 0 0,0 0-1,0 0 1,0 0 0,1 0-1,-1 1 1,1-1 0,-1 1-1,1 0 1,0 0 0,0 0-1,0 0 1,4-2-1,-5 47-836,-2-19 945,-1-11 9,0 0 0,2 0 0,0 1 0,0-1 0,1 0 0,4 13 0,-5-23-58,0-1 1,0 1-1,0-1 0,1 1 0,-1-1 1,1 0-1,-1 1 0,1-1 1,0 0-1,0 0 0,0 0 0,0-1 1,0 1-1,0 0 0,1-1 0,-1 1 1,1-1-1,-1 0 0,1 0 0,-1 0 1,1 0-1,-1 0 0,1-1 1,0 1-1,0-1 0,-1 0 0,1 1 1,0-1-1,0-1 0,-1 1 0,1 0 1,0-1-1,0 1 0,-1-1 0,4-1 1,2 0 9,1-1 1,-1-1-1,0 0 1,0 0 0,0 0-1,-1-1 1,0 0-1,1-1 1,6-6 0,-10 8-35,1 0 0,-1 0 0,0 0 0,-1 0 0,1 0 0,-1-1 0,0 0 0,0 0 0,0 1 0,0-2 0,-1 1 0,0 0 0,0 0 0,-1-1 0,2-7 1,-3 12 5,0 0 1,0 1 0,0-1-1,0 0 1,0 1 0,-1-1 0,1 0-1,0 1 1,0-1 0,-1 0 0,1 1-1,0-1 1,-1 1 0,1-1 0,-1 0-1,1 1 1,-1-1 0,1 1 0,-1 0-1,1-1 1,-1 1 0,1-1-1,-1 1 1,0 0 0,1-1 0,-1 1-1,1 0 1,-1 0 0,0-1 0,1 1-1,-1 0 1,0 0 0,0 0 0,1 0-1,-1 0 1,0 0 0,1 0 0,-1 0-1,0 0 1,1 0 0,-1 0 0,-1 1-1,2-1-75,-1 0-1,0 1 1,0-1 0,0 0-1,0 0 1,1 0 0,-1 0-1,0 0 1,0 0-1,0 0 1,0-1 0,1 1-1,-1 0 1,0 0-1,0 0 1,0-1 0,1 1-1,-1-1 1,0 1 0,0 0-1,1-1 1,-1 1-1,0-1 1,1 0 0,-1 1-1,1-1 1,-1 1-1,1-1 1,-1 0 0,1 1-1,-1-1 1,1 0-1,0 0 1,-1 1 0,1-1-1,0 0 1,0 0 0,-1 0-1,1 0 1,0 1-1,0-1 1,0 0 0,0-1-1,5-36-5677,1 10-218</inkml:trace>
</inkml:ink>
</file>

<file path=ppt/ink/ink8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8:05.145"/>
    </inkml:context>
    <inkml:brush xml:id="br0">
      <inkml:brushProperty name="width" value="0.025" units="cm"/>
      <inkml:brushProperty name="height" value="0.025" units="cm"/>
    </inkml:brush>
  </inkml:definitions>
  <inkml:trace contextRef="#ctx0" brushRef="#br0">9 1 10922,'0'0'15017,"1"14"-14344,-6 160 1748,0 36 325,5-208-2735,0 1 0,0-1-1,0 0 1,1 0-1,-1 0 1,0 0-1,1 0 1,-1 0-1,1 0 1,0 0 0,0 0-1,-1 0 1,2 0-1,-1 0 1,0 0-1,0-1 1,0 1-1,3 2 1,-3-4 4,0 1-1,0 0 1,1-1 0,-1 1-1,1-1 1,-1 1 0,1-1-1,-1 0 1,0 1 0,1-1-1,-1 0 1,1 0 0,-1 0-1,1 0 1,-1 0 0,1 0-1,-1-1 1,1 1 0,1-1-1,4-2 33,-1 0 0,1 0-1,-1 0 1,0-1 0,0 0 0,0 0-1,-1 0 1,1-1 0,4-5-1,25-39-13,-30 40-34,1 0 0,0 0 0,0 1 1,0 0-1,1 1 0,10-10 0,-17 17-1,1 0 0,-1 0 0,0 0 1,0 0-1,0 0 0,0 0 0,1 0 0,-1 0 0,0 0 1,0 0-1,0 0 0,0 0 0,1 0 0,-1 0 0,0 0 1,0 0-1,0 0 0,0 0 0,1 0 0,-1 1 0,0-1 1,0 0-1,0 0 0,0 0 0,0 0 0,1 0 0,-1 0 1,0 0-1,0 0 0,0 1 0,0-1 0,0 0 0,0 0 1,0 0-1,0 0 0,0 0 0,1 1 0,-1-1 0,0 0 0,0 0 1,0 0-1,0 0 0,0 1 0,0-1 0,0 0 0,0 0 1,0 0-1,0 0 0,0 1 0,0-1 0,1 18-206,-2 17-109,-19 53 350,14-68-27,1-1 0,1 1 0,1 0 0,1 0 0,-1 24 0,3-43-10,0-1-1,0 1 0,1 0 1,-1-1-1,0 1 0,0 0 1,0 0-1,0-1 0,0 1 1,1 0-1,-1-1 0,0 1 1,1-1-1,-1 1 0,0 0 1,1-1-1,-1 1 0,1-1 1,-1 1-1,1-1 1,-1 1-1,1-1 0,-1 0 1,1 1-1,0-1 0,-1 1 1,1-1-1,0 0 0,-1 0 1,1 1-1,0-1 0,-1 0 1,1 0-1,0 0 0,-1 0 1,1 0-1,0 0 1,-1 0-1,1 0 0,0 0 1,0 0-1,-1 0 0,1 0 1,0-1-1,-1 1 0,1 0 1,0 0-1,-1-1 0,1 1 1,0-1-1,3-1-165,0 1-1,0-1 0,-1 0 1,1-1-1,-1 1 1,0-1-1,6-4 1,1-6-1507,0 0 0,-1 0 0,0-1 0,-1 0 0,-1-1 0,7-16 0,2-19-5925</inkml:trace>
</inkml:ink>
</file>

<file path=ppt/ink/ink8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8:05.937"/>
    </inkml:context>
    <inkml:brush xml:id="br0">
      <inkml:brushProperty name="width" value="0.025" units="cm"/>
      <inkml:brushProperty name="height" value="0.025" units="cm"/>
    </inkml:brush>
  </inkml:definitions>
  <inkml:trace contextRef="#ctx0" brushRef="#br0">0 1 14414,'0'0'12128,"2"14"-11941,5 97 766,-9 136-1,-2-70 779,4-176-1719,0-1 0,0 1 0,0-1 0,0 1 0,0-1 0,0 0 0,-1 1 1,1-1-1,1 1 0,-1-1 0,0 1 0,0-1 0,0 1 0,0-1 0,0 1 0,0-1 0,0 1 1,1-1-1,-1 1 0,0-1 0,0 0 0,1 1 0,-1-1 0,0 1 0,0-1 0,1 0 0,-1 1 1,1-1-1,-1 0 0,1 1 0,9-11 693,7-25 190,22-124-1093,-39 159 152,0-1 0,0 1 0,0-1-1,0 1 1,1-1 0,-1 0 0,0 1-1,0-1 1,0 1 0,1-1 0,-1 1-1,0-1 1,1 1 0,-1-1 0,1 1 0,-1-1-1,0 1 1,1 0 0,-1-1 0,1 1-1,-1 0 1,1-1 0,-1 1 0,1 0-1,-1-1 1,1 1 0,0 0 0,-1 0-1,1 0 1,-1 0 0,1 0 0,-1-1-1,2 1 1,21 11-549,20 27 428,-40-35 88,3 5 81,-3-5 34,0 1 1,0-1 0,0 0-1,0 0 1,0 0 0,1 0 0,-1 0-1,1-1 1,7 4 0,-8-8 21,0-1 0,0 0 0,-1 0 1,1 1-1,-1-1 0,0-1 0,0 1 0,0 0 1,0 0-1,-1-1 0,3-5 0,0 1 2,16-35 138,-14 28-183,0 1-1,2 0 1,11-19-1,-18 33-161,0-1-1,0 1 1,0-1-1,1 1 0,-1 0 1,0-1-1,0 1 1,0 0-1,0 0 1,0 0-1,0-1 1,0 1-1,1 0 1,-1 1-1,0-1 1,0 0-1,0 0 1,0 0-1,0 1 1,0-1-1,0 1 1,0-1-1,0 1 1,0-1-1,0 1 1,0-1-1,0 1 1,0 0-1,0 0 0,0-1 1,0 1-1,-1 0 1,2 1-1,10 6-1413,-6-6 956,0 1 0,1-1-1,-1 0 1,0-1 0,1 0-1,-1 0 1,1 0 0,-1-1-1,1 0 1,0 0 0,-1-1-1,1 1 1,-1-1 0,1-1-1,8-2 1,-11 2 549,-1 1 1,1-1-1,-1 0 1,1 0-1,-1 0 0,0-1 1,0 1-1,0-1 1,0 1-1,0-1 1,3-5-1,-4 5 420,0-1 0,0 0 0,0 1 0,-1-1 0,1 0-1,-1 0 1,0 0 0,0 0 0,0 0 0,-1-1 0,1 1 0,-1-5 0,0 8-223,0 0-1,0 0 1,0 0-1,0 0 1,0 1 0,0-1-1,0 0 1,0 0-1,-1 0 1,1 0 0,0 1-1,0-1 1,-1 0 0,1 0-1,-1 0 1,1 1-1,-1-1 1,1 0 0,-1 1-1,1-1 1,-1 1-1,0-1 1,1 0 0,-1 1-1,0-1 1,1 1 0,-1 0-1,0-1 1,-1 0-1,0 1-29,0 0 0,-1-1 0,1 1-1,0 0 1,0 0 0,-1 0-1,1 1 1,0-1 0,0 0 0,-1 1-1,-1 0 1,-3 2-88,1-1-1,0 0 1,0 1 0,0 1-1,1-1 1,-1 1-1,-7 5 1,10-5-23,-27 33 706,29-35-658,-1 0 0,1 0 0,0 0 0,0 0 0,0 0 0,0 0 0,1 1 0,-1-1 0,0 0 0,1 1 0,0-1 0,-1 0 0,1 1 0,0-1 0,0 1 0,1-1-1,-1 3 1,1-4-37,0 0 1,-1-1-1,1 1 0,0 0 0,0 0 0,-1-1 0,1 1 0,0-1 0,0 1 0,0-1 0,0 1 0,0-1 0,-1 1 0,1-1 0,0 0 0,0 1 0,0-1 0,0 0 0,0 0 0,0 0 0,0 0 0,0 0 0,2 0 0,31 0 181,-24-1-115,18 0-50,-20 0-29,-1 0 0,1 0 0,-1 1-1,1 0 1,-1 1 0,1 0 0,-1 0-1,1 0 1,-1 1 0,0 0 0,9 4-1,-15-5 42,0-1 1,0 1-1,0 0 0,0 0 0,-1-1 0,1 1 0,0 0 1,0 0-1,-1 0 0,1 0 0,-1 0 0,1 0 0,-1 0 1,1 0-1,-1 0 0,1 0 0,-1 0 0,0 0 0,0 0 1,0 1-1,1-1 0,-1 0 0,0 0 0,-1 2 0,1 0 87,-1 0 0,0 0 0,0-1 0,0 1 0,0 0 0,-1-1 0,1 1 0,-1-1-1,-2 4 1,-5 4 125,0 0 0,0-1 0,-13 10 0,20-18-338,-48 33-696,14-20-3820,8-10-4120</inkml:trace>
</inkml:ink>
</file>

<file path=ppt/ink/ink8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8:07.308"/>
    </inkml:context>
    <inkml:brush xml:id="br0">
      <inkml:brushProperty name="width" value="0.025" units="cm"/>
      <inkml:brushProperty name="height" value="0.025" units="cm"/>
    </inkml:brush>
  </inkml:definitions>
  <inkml:trace contextRef="#ctx0" brushRef="#br0">18 420 15278,'-2'-2'447,"1"0"0,-1 0 0,1 0 0,-1 0 0,1 0 0,0-1 0,-1 1 0,1 0 0,0-1-1,1 1 1,-1-1 0,0 1 0,1-1 0,-1 1 0,1-1 0,0 1 0,0-1 0,0 1 0,0-1-1,0 1 1,1-1 0,-1 1 0,2-4 0,-2 5-359,0 0 0,0 0 0,0 0-1,1 0 1,-1-1 0,0 1 0,1 0 0,-1 0 0,1 0 0,0 0-1,-1 0 1,1 0 0,0 0 0,-1 0 0,1 0 0,0 0-1,0 1 1,0-1 0,0 0 0,0 0 0,0 1 0,0-1-1,0 1 1,0-1 0,0 1 0,0-1 0,0 1 0,0-1 0,1 1-1,-1 0 1,0 0 0,0 0 0,0 0 0,0 0 0,1 0-1,-1 0 1,0 0 0,0 0 0,0 0 0,1 1 0,-1-1-1,0 0 1,0 1 0,0-1 0,0 1 0,0 0 0,2 1 0,2 3-72,0 0 1,-1 1-1,1-1 1,-1 1-1,0 0 1,-1 1-1,0-1 1,0 1 0,0-1-1,2 11 1,12 21 25,-16-35-51,1 1-1,0 0 1,0-1 0,0 1 0,1-1 0,-1 1-1,1-1 1,0 0 0,0 0 0,0-1 0,0 1-1,1 0 1,-1-1 0,0 0 0,1 0 0,0 0-1,0 0 1,-1-1 0,1 1 0,0-1 0,0 0-1,0 0 1,1-1 0,-1 1 0,0-1 0,0 0-1,0 0 1,0 0 0,0 0 0,1-1 0,-1 0-1,0 0 1,0 0 0,0 0 0,-1-1 0,1 1-1,0-1 1,0 0 0,-1 0 0,1 0 0,-1-1-1,0 1 1,1-1 0,-1 0 0,-1 0 0,4-3-1,4-5 70,-1 0-1,0-1 0,13-22 0,-19 30-49,0-1 0,-1 0 0,0 1-1,0-1 1,0-1 0,0 1 0,-1 0-1,0 0 1,0 0 0,-1-1 0,1 1 0,-1 0-1,-1-9 1,1 13-19,0 1-1,-1 0 1,1 0-1,0 0 1,-1 0-1,1 0 1,0 0-1,-1 0 1,1 0-1,0 0 1,-1 0-1,1 0 1,-1 0-1,1 0 1,0 0-1,-1 0 1,1 0-1,0 0 1,-1 0-1,1 0 1,0 1-1,0-1 1,-1 0-1,1 0 1,0 0-1,-1 1 1,1-1-1,0 0 1,0 0-1,-1 1 1,1-1-1,0 0 1,0 0-1,0 1 1,-1-1-1,1 0 1,0 1-1,0-1 1,0 0-1,0 1 1,0-1-1,0 0 1,0 1-1,-11 14-20,10-13 22,1 0 0,-1-1 1,1 1-1,-1 0 0,1 0 1,-1-1-1,1 1 0,0 0 1,0 0-1,0-1 0,0 1 1,1 0-1,-1 0 0,0-1 1,2 4-1,-2-4 12,0-1-1,1 1 1,-1-1-1,1 0 1,-1 1 0,1-1-1,-1 1 1,1-1 0,-1 0-1,1 1 1,-1-1-1,1 0 1,-1 1 0,1-1-1,0 0 1,-1 0 0,1 0-1,-1 0 1,1 0-1,0 0 1,-1 0 0,1 0-1,0 0 1,-1 0 0,1 0-1,-1 0 1,1 0-1,0 0 1,2-1 31,0 0 0,0-1 0,0 1 0,0 0 0,-1-1 0,1 0 0,0 0 0,-1 1 0,0-1 0,1-1-1,-1 1 1,0 0 0,0-1 0,0 1 0,0-1 0,1-2 0,-2 3-42,0 0 1,0 0-1,0 0 0,0 0 0,-1 0 1,1 0-1,-1 0 0,1 0 0,-1 0 1,0-1-1,0 1 0,0 0 0,0 0 1,0-3-1,-6 5-621,-3 19 108,8-15 460,0 0 0,0-1 0,0 1 0,0 0 0,0-1 0,1 1 1,0 0-1,-1 0 0,1-1 0,1 1 0,-1 0 0,2 6 0,-1-9-27,0 1 0,0 0 0,0-1 0,1 1 0,-1-1 0,0 0-1,1 1 1,-1-1 0,1 0 0,0 0 0,-1 0 0,1 0 0,0 0 0,-1-1 0,1 1 0,0 0 0,0-1 0,0 1 0,0-1 0,0 0 0,0 0-1,0 1 1,0-1 0,-1-1 0,5 1 0,167 1-1167,-171-1 1267,0-1 0,0 1 0,1-1 0,-1 0 1,0 1-1,0-1 0,0 0 0,0 0 0,0 0 0,-1-1 1,1 1-1,0 0 0,0-1 0,-1 1 0,1-1 0,-1 1 1,1-1-1,-1 0 0,2-2 0,23-43 298,-20 33-229,9-15 62,-2 0 1,-1-1-1,-1 0 0,-2-1 0,-1 0 0,-1-1 0,-2 0 0,2-54 0,-32 140-357,17-30 208,1 0 1,1 1-1,1 0 1,1 0-1,1 1 0,1 50 1,2-73-3,0-1 1,0 1 0,1-1-1,-1 1 1,1-1-1,-1 1 1,1-1-1,0 1 1,0-1 0,0 0-1,0 1 1,0-1-1,1 0 1,-1 0-1,1 0 1,-1 0-1,1 0 1,0 0 0,0-1-1,0 1 1,2 1-1,0-1 16,0 0-1,0 0 0,0-1 1,0 0-1,0 1 1,0-1-1,0-1 0,0 1 1,1-1-1,-1 0 1,8 0-1,-2-1 31,-1 0-1,0-1 1,1 0 0,-1 0-1,0-1 1,0-1 0,0 1-1,-1-1 1,1-1 0,14-10-1,-19 12 75,0 0-1,0-1 0,0 1 1,-1-1-1,0 0 1,0 0-1,0 0 0,0-1 1,0 1-1,-1-1 1,0 1-1,0-1 0,0 0 1,-1 0-1,0 0 0,1 0 1,-2 0-1,2-8 1,-2 12-106,0 1 1,-1-1-1,1 1 1,0 0-1,0-1 1,0 1-1,0-1 1,0 1-1,0 0 1,-1-1-1,1 1 1,0 0-1,0-1 1,-1 1-1,1 0 1,0-1 0,0 1-1,-1 0 1,1-1-1,0 1 1,-1 0-1,1 0 1,0 0-1,-1-1 1,1 1-1,0 0 1,-1 0-1,1 0 1,-1 0-1,1 0 1,0 0-1,-1 0 1,1 0-1,-1-1 1,1 1 0,0 1-1,-1-1 1,1 0-1,-1 0 1,1 0-1,0 0 1,-1 0-1,1 0 1,-1 0-1,1 0 1,0 1-1,-1-1 1,1 0-1,0 0 1,-1 1-1,1-1 1,0 0-1,-1 0 1,1 1 0,0-1-1,0 0 1,-1 1-1,-19 16 245,17-15-248,1 1-1,0 0 0,0 1 0,0-1 1,1 0-1,-1 1 0,1-1 1,0 0-1,0 1 0,0 0 1,0-1-1,1 1 0,-1 0 0,1-1 1,0 1-1,0 0 0,0-1 1,1 6-1,1-7 1,-1 0 1,0 0-1,0-1 0,1 1 1,-1 0-1,1-1 0,-1 1 1,1-1-1,0 1 0,-1-1 1,1 0-1,0 0 1,0 0-1,0 0 0,0 0 1,0 0-1,0 0 0,0-1 1,0 1-1,1-1 0,-1 1 1,0-1-1,0 0 0,0 0 1,0 0-1,1 0 0,-1 0 1,0-1-1,0 1 0,4-2 1,6 0 23,0-2 1,-1 1-1,0-1 1,0-1 0,0 0-1,0-1 1,-1 0-1,0-1 1,0 1-1,-1-2 1,1 0 0,-2 0-1,1 0 1,-1-1-1,0-1 1,-1 1-1,0-1 1,-1 0-1,9-19 1,-29 58 87,7-17-67,1-1-1,1 1 0,0 1 0,-5 18 1,9-25-5,-1 1 0,2-1 0,-1 0 0,1 0 0,0 0 0,1 10 0,-1-15-53,1 1-1,-1-1 0,1 0 0,-1 1 0,1-1 0,0 0 1,-1 0-1,1 0 0,0 1 0,0-1 0,0 0 0,0 0 0,0 0 1,0 0-1,0 0 0,0-1 0,0 1 0,0 0 0,1 0 1,-1-1-1,0 1 0,0-1 0,1 1 0,-1-1 0,1 1 1,-1-1-1,0 0 0,1 0 0,-1 0 0,1 0 0,-1 0 1,3 0-1,3 0-498,0-1 0,0 1 0,-1-1 0,1-1 0,0 1 1,0-1-1,-1 0 0,1-1 0,-1 1 0,8-6 0,34-26-8815,-9 0-4456</inkml:trace>
</inkml:ink>
</file>

<file path=ppt/ink/ink8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8:07.681"/>
    </inkml:context>
    <inkml:brush xml:id="br0">
      <inkml:brushProperty name="width" value="0.025" units="cm"/>
      <inkml:brushProperty name="height" value="0.025" units="cm"/>
    </inkml:brush>
  </inkml:definitions>
  <inkml:trace contextRef="#ctx0" brushRef="#br0">179 1 3459,'-28'3'15041,"-2"6"-8326,20-4-6321,0-1 1,0 1-1,1 1 1,0-1-1,0 2 0,1-1 1,-1 1-1,1 1 1,1-1-1,-1 1 1,-9 15-1,16-22-392,0 0 0,1-1 0,-1 1 0,1 0 0,-1 0 0,1 0 0,-1 0 0,1 0-1,0 0 1,-1 0 0,1 0 0,0 0 0,0 0 0,0 0 0,0 0 0,0 0 0,0 0 0,0 0 0,0 0-1,0 0 1,0 0 0,0 0 0,1 0 0,-1 0 0,0 0 0,1 0 0,-1-1 0,2 3 0,-1-2-21,1 0 0,0 0 0,-1 0 0,1 0 0,0 0 0,0 0 1,0 0-1,-1-1 0,1 1 0,0-1 0,0 1 0,0-1 1,4 0-1,10 1-381,0-2 1,31-4-1,-39 4 147,20-3-478,-15 1 668,1 1-1,-1 1 1,1 0 0,0 0-1,-1 2 1,19 2 0,-31-3 82,-1 1 1,1-1 0,0 1 0,0 0 0,0-1-1,-1 1 1,1 0 0,0 0 0,-1 0-1,1 0 1,0-1 0,-1 1 0,1 0 0,-1 0-1,0 0 1,1 0 0,-1 0 0,0 0 0,0 0-1,1 0 1,-1 0 0,0 0 0,0 0-1,0 1 1,0-1 0,0 0 0,-1 0 0,1 0-1,0 0 1,0 0 0,-1 0 0,1 0-1,0 0 1,-1 0 0,1 0 0,-2 1 0,-18 37 956,9-27-509,-1-1 0,0 0 0,-1 0 0,-24 15 0,30-22-631,-1 1 1,0-1 0,-1 0 0,1-1 0,0 0-1,-1 0 1,0-1 0,0 0 0,0 0-1,-10 0 1,18-16-9537,7 0 1378</inkml:trace>
</inkml:ink>
</file>

<file path=ppt/ink/ink8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8:08.053"/>
    </inkml:context>
    <inkml:brush xml:id="br0">
      <inkml:brushProperty name="width" value="0.025" units="cm"/>
      <inkml:brushProperty name="height" value="0.025" units="cm"/>
    </inkml:brush>
  </inkml:definitions>
  <inkml:trace contextRef="#ctx0" brushRef="#br0">127 0 17649,'0'0'6860,"-9"14"-6369,5-6-371,-3 2 154,1 0-1,0 0 0,1 1 0,0 0 0,1 0 1,0 1-1,-4 20 0,3 4 486,2 1 0,2-1 0,1 1 0,5 40 0,2-27-590,2-1 0,22 69 1,-27-106-392,6 33-2242,-16-50-600,-20-26 2098,7-2 1042,1-1-1,-14-39 1,27 61 234,1 0 0,0-1 0,0 0 0,2 0-1,-1 0 1,2 0 0,0 0 0,0 0 0,3-23 0,-2 34-258,1 0 0,-1 1 1,1-1-1,0 0 0,0 1 0,0-1 1,0 1-1,0-1 0,0 1 1,0 0-1,1-1 0,-1 1 1,0 0-1,1 0 0,-1 0 0,1 0 1,-1 0-1,1 0 0,0 0 1,-1 0-1,1 1 0,0-1 1,-1 1-1,1-1 0,0 1 0,2-1 1,55-3-11,-47 4-12,35 0-146,74-3-1282,-40-10-6131,-12-7-8102</inkml:trace>
</inkml:ink>
</file>

<file path=ppt/ink/ink8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9:29.021"/>
    </inkml:context>
    <inkml:brush xml:id="br0">
      <inkml:brushProperty name="width" value="0.025" units="cm"/>
      <inkml:brushProperty name="height" value="0.025" units="cm"/>
    </inkml:brush>
  </inkml:definitions>
  <inkml:trace contextRef="#ctx0" brushRef="#br0">1 1 9065,'0'0'12006,"12"10"-10891,170 159 2023,52 44-1631,-215-196-1519,104 83 1465,209 221-1,-318-305-1278,7 10-2,0-1 0,2-1 0,0-1-1,2-1 1,1-1 0,32 20 0,-41-37-871,-21-17-1522,-20-20-1670,-12-6-1373,-8-9-2744</inkml:trace>
</inkml:ink>
</file>

<file path=ppt/ink/ink8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9:29.535"/>
    </inkml:context>
    <inkml:brush xml:id="br0">
      <inkml:brushProperty name="width" value="0.025" units="cm"/>
      <inkml:brushProperty name="height" value="0.025" units="cm"/>
    </inkml:brush>
  </inkml:definitions>
  <inkml:trace contextRef="#ctx0" brushRef="#br0">26 1276 11147,'0'0'1574,"-4"-8"220,0 0-1054,1 0 1,0 1-1,0-1 1,0 0-1,-1-15 0,3 19-413,1 0-1,0 0 1,0 0 0,0 0-1,0 0 1,0 0-1,1 0 1,0 0-1,0 0 1,0 0-1,0 0 1,1 0-1,-1 1 1,1-1-1,0 0 1,4-5 0,6-3 15,-1 0 0,2 0 0,-1 1 1,2 0-1,18-11 0,82-42-279,-59 35 31,53-30-69,-22 14-261,-2-4 0,121-91-1,-168 105 371,-1-2-1,-2 0 0,31-46 0,51-56 854,-99 122-861,0 0 1,2 1 0,0 1-1,0 1 1,34-17 0,15 2 429,-50 22-357,-1 0 1,0 0 0,0-2-1,16-11 1,-28 17-145,-1-1-1,0 1 1,0-1 0,0 0 0,0 0-1,-1-1 1,1 1 0,-1-1 0,0 1-1,-1-1 1,1 0 0,-1 0 0,0 0-1,0-1 1,-1 1 0,1 0 0,-1-1-1,0-5 1,1-36 349,-4 40-625,-2 29-864,-9 46-7494,-1-34 91</inkml:trace>
</inkml:ink>
</file>

<file path=ppt/ink/ink8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23:09.802"/>
    </inkml:context>
    <inkml:brush xml:id="br0">
      <inkml:brushProperty name="width" value="0.025" units="cm"/>
      <inkml:brushProperty name="height" value="0.025" units="cm"/>
    </inkml:brush>
  </inkml:definitions>
  <inkml:trace contextRef="#ctx0" brushRef="#br0">126 0 9673,'0'0'8237,"-8"11"-7521,3-5-616,1 1 1,-1 0-1,1 0 1,0 0 0,1 0-1,-1 0 1,1 1-1,1 0 1,0 0 0,0-1-1,0 1 1,0 14 0,-9 193 2811,0-32-2022,21 317 0,-8-484-886,23 321 81,-25-289-75,-2 0 0,-2-1 0,-2 1 0,-2-1 0,-15 47 0,-21 22 2302,43-113-2217,0 0 0,1 0 0,-1 1 0,1-1 0,-1 0 0,1 0 1,0 0-1,0 1 0,2 5 0,-2-8-133,0 1 0,0-1 0,1 0 0,-1 0 1,0 1-1,1-1 0,-1 0 0,1 0 0,0 1 1,-1-1-1,1 0 0,0 0 0,0 0 0,-1 0 0,1 0 1,0 0-1,0 0 0,0 0 0,0-1 0,1 1 1,-1 0-1,0 0 0,0-1 0,2 1 0,-2-1-166,-1 0 0,0 1 1,1-1-1,-1-1 0,0 1 0,1 0 0,-1 0 0,1 0 0,-1 0 0,0 0 0,1 0 0,-1 0 1,0 0-1,1-1 0,-1 1 0,0 0 0,1 0 0,-1 0 0,0-1 0,1 1 0,-1 0 0,0-1 0,0 1 1,1 0-1,-1 0 0,0-1 0,0 1 0,0 0 0,0-1 0,1 1 0,-1 0 0,0-1 0,0 1 0,0-1 1,0 1-1,0 0 0,0-1 0,0 1 0,0 0 0,0-1 0,0 1 0,0-1 0,0 1 0,0 0 1,0-1-1,0 1 0,0 0 0,-1-1 0,1 1 0,0-1 0,0-27-16297</inkml:trace>
</inkml:ink>
</file>

<file path=ppt/ink/ink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28:23.070"/>
    </inkml:context>
    <inkml:brush xml:id="br0">
      <inkml:brushProperty name="width" value="0.025" units="cm"/>
      <inkml:brushProperty name="height" value="0.025" units="cm"/>
    </inkml:brush>
  </inkml:definitions>
  <inkml:trace contextRef="#ctx0" brushRef="#br0">379 2 16624,'-21'-2'1094,"0"2"1,1 1 0,-1 0 0,0 1-1,-22 6 1,28-4-833,-1 1 0,0 0 0,1 1-1,0 0 1,1 1 0,-1 1 0,1 0 0,1 1 0,-1 1 0,2 0-1,-20 19 1,30-27-226,0 1 0,0-1 0,0 1 0,0 0 0,0 0 0,0 0 0,1 0 0,-3 6 0,4-8-37,0 0 1,0 0 0,0-1-1,0 1 1,0 0-1,0 0 1,0 0-1,0-1 1,0 1-1,0 0 1,0 0 0,1-1-1,-1 1 1,0 0-1,1-1 1,-1 1-1,0 0 1,1-1 0,-1 1-1,1 0 1,-1-1-1,1 1 1,-1-1-1,1 1 1,-1-1-1,1 1 1,0-1 0,-1 1-1,1-1 1,0 0-1,-1 1 1,1-1-1,0 0 1,0 1-1,-1-1 1,1 0 0,0 0-1,0 0 1,-1 0-1,1 0 1,0 0-1,0 0 1,1 0 0,50 3 56,56-4 1,19 1 32,-123 0-88,1 0-1,0 0 1,-1 1-1,1 0 1,0 0-1,-1 0 1,0 1-1,1-1 1,-1 1-1,0 0 1,1 0-1,-1 1 0,0-1 1,-1 1-1,1 0 1,0 0-1,-1 0 1,0 0-1,6 8 1,-7-8 9,0 1 0,-1 0 0,1 0 0,-1-1 0,0 1 0,0 0 0,0 0 0,-1 0 0,0 0 0,1 0 0,-1 1 1,-1-1-1,1 0 0,0 0 0,-1 0 0,0 0 0,0 0 0,0-1 0,-1 1 0,1 0 0,-1 0 0,0-1 0,-4 7 0,-3 4 286,-2 0-1,0 0 0,0-1 1,-1 0-1,-1-1 0,0-1 1,0 0-1,-2-1 0,-16 10 1,9-7 157,-1 0 1,-1-2-1,0-1 1,-1-1-1,-36 8 1,52-15-441,0 0 0,0-1 0,0 0 0,0 0 1,-10-2-1,18 2-21,-1-1-1,1-1 1,0 1 0,0 0 0,0 0 0,-1 0-1,1-1 1,0 1 0,0 0 0,0-1 0,0 1-1,0-1 1,0 0 0,0 1 0,0-1 0,0 0-1,0 1 1,0-1 0,0 0 0,0 0 0,1 0-1,-1 0 1,0 0 0,0 0 0,1 0-1,-1 0 1,1 0 0,-1 0 0,1 0 0,0 0-1,-1-1 1,1 1 0,0 0 0,0 0 0,0 0-1,-1-1 1,2 1 0,-1 0 0,0 0 0,0 0-1,0-1 1,0 1 0,1 0 0,-1 0 0,0 0-1,1 0 1,0-2 0,3-4-776,0 0 0,0 1 0,0 0 0,1 0-1,-1 0 1,1 0 0,1 1 0,-1 0 0,1 0 0,9-6 0,1-1-2314,20-18-6068</inkml:trace>
</inkml:ink>
</file>

<file path=ppt/ink/ink8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23:11.352"/>
    </inkml:context>
    <inkml:brush xml:id="br0">
      <inkml:brushProperty name="width" value="0.025" units="cm"/>
      <inkml:brushProperty name="height" value="0.025" units="cm"/>
    </inkml:brush>
  </inkml:definitions>
  <inkml:trace contextRef="#ctx0" brushRef="#br0">78 1 15471,'0'0'11984,"4"12"-11290,-4-11-681,3 7 51,-1 0 1,0 0-1,-1 0 0,1 0 1,-2 0-1,1 0 0,-1 1 1,0-1-1,-1 0 0,0 0 1,-3 13-1,-24 66 193,15-55-21,2 1-1,2 0 1,1 1 0,1 0-1,-3 51 1,10-83-207,0 0 0,0 0 1,0 0-1,0 0 0,0 0 0,1 0 0,-1 0 1,0 0-1,1 0 0,0-1 0,-1 1 1,1 0-1,0 0 0,0-1 0,0 1 0,0 0 1,0-1-1,1 1 0,-1-1 0,0 0 1,1 1-1,-1-1 0,1 0 0,1 1 0,0 0 16,1-1-1,-1 0 0,0 0 0,1 0 1,-1-1-1,1 1 0,-1-1 1,1 0-1,-1 0 0,0 0 0,1 0 1,4-2-1,6-1 43,0-1 1,0 0-1,-1-1 1,0 0 0,19-11-1,-26 13-235,47-34-449,-35 12-2391,-17 24 2529,0-1 0,-1 1-1,1-1 1,-1 1-1,0-1 1,1 1 0,-1-1-1,0 0 1,0 1 0,0-1-1,0 1 1,0-1 0,-1 0-1,1 1 1,-1-3 0,-9-12-7218</inkml:trace>
</inkml:ink>
</file>

<file path=ppt/ink/ink8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23:11.769"/>
    </inkml:context>
    <inkml:brush xml:id="br0">
      <inkml:brushProperty name="width" value="0.025" units="cm"/>
      <inkml:brushProperty name="height" value="0.025" units="cm"/>
    </inkml:brush>
  </inkml:definitions>
  <inkml:trace contextRef="#ctx0" brushRef="#br0">1 81 15022,'0'0'11115,"73"0"-8713,-25-4-1121,12-7-960,2 0-257,-1 0-1282,-5-2-2849,-11 0-2660,-9-4-10569</inkml:trace>
</inkml:ink>
</file>

<file path=ppt/ink/ink8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23:12.190"/>
    </inkml:context>
    <inkml:brush xml:id="br0">
      <inkml:brushProperty name="width" value="0.025" units="cm"/>
      <inkml:brushProperty name="height" value="0.025" units="cm"/>
    </inkml:brush>
  </inkml:definitions>
  <inkml:trace contextRef="#ctx0" brushRef="#br0">1 62 13164,'0'0'16368,"85"-7"-15247,-32-7-865,0 0-192,-2 1-192,-8 2-1121,-10 8-1281,-10 3-1122,-12 0-800,-9 9-1346</inkml:trace>
  <inkml:trace contextRef="#ctx0" brushRef="#br0" timeOffset="1">40 215 17296,'0'0'9706,"64"-6"-7849,-13-10-319,3-1-994,4 2-480,-6-1 32,-3 3-1985,-8 3-1859,-7 1-2466,1-5-10570</inkml:trace>
</inkml:ink>
</file>

<file path=ppt/ink/ink8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23:12.592"/>
    </inkml:context>
    <inkml:brush xml:id="br0">
      <inkml:brushProperty name="width" value="0.025" units="cm"/>
      <inkml:brushProperty name="height" value="0.025" units="cm"/>
    </inkml:brush>
  </inkml:definitions>
  <inkml:trace contextRef="#ctx0" brushRef="#br0">211 21 4708,'0'0'24829,"-8"-5"-23820,8 5-1002,-2-2 14,-1 1 1,1-1 0,0 1-1,0-1 1,-1 1 0,1 0-1,-1 0 1,1 0 0,-1 0-1,1 0 1,-1 1 0,0-1-1,1 1 1,-1 0 0,0 0-1,1 0 1,-1 0 0,0 0-1,0 0 1,1 1 0,-1 0-1,1-1 1,-1 1 0,0 0-1,1 0 1,0 0 0,-1 0-1,1 1 1,0-1 0,-4 3-1,-2 3-15,0 0 1,0 0-1,1 1 0,-12 16 0,17-22-9,1 0 1,-1 1-1,0-1 1,1 1-1,-1 0 1,1-1-1,0 1 1,0 0-1,0 0 1,0 0-1,1-1 1,-1 1-1,1 0 1,-1 0-1,1 0 1,0 0 0,0 0-1,1 0 1,-1 0-1,1 0 1,-1 0-1,2 3 1,2-2 11,0 0 1,0-1-1,0 0 1,1 0-1,-1 0 1,1-1-1,0 1 1,-1-1-1,1 0 1,0 0-1,0-1 1,7 2-1,3 2 22,-9-3 52,11 3-167,-1 1 0,0 1 0,0 1-1,16 10 1,-29-16 34,0 0-1,0 1 0,-1-1 0,1 0 1,-1 1-1,1 0 0,-1-1 1,0 1-1,0 0 0,0 0 0,0 0 1,1 4-1,-3-5 25,1 0 1,-1 0-1,0 0 1,1 0-1,-1 1 1,0-1-1,0 0 1,-1 0-1,1 0 1,0 0-1,-1 1 1,1-1-1,-1 0 1,0 0-1,1 0 1,-1 0-1,0 0 1,0 0-1,-1-1 1,1 1-1,-2 2 1,-3 3 78,-1-1 1,1 1 0,-1-2 0,0 1 0,0-1 0,-1 0 0,0 0 0,-10 4 0,-73 27 656,78-31-630,4-1-6,0-1-1,0 0 0,-1-1 0,1 0 0,-1 0 1,-10 0-1,19-2-106,1 0 0,-1-1 1,1 1-1,-1 0 0,1 0 0,-1-1 1,1 1-1,-1 0 0,1-1 1,0 1-1,-1 0 0,1-1 0,0 1 1,-1 0-1,1-1 0,0 1 0,-1-1 1,1 1-1,0-1 0,0 1 1,0-1-1,-1 1 0,1-1 0,0 1 1,0-1-1,0 1 0,0-1 0,0 1 1,0-1-1,0 1 0,0-1 0,0 1 1,0-1-1,0 1 0,0-1 1,1 0-1,-1 1 0,0 0 0,1-2 1,6-23-3191,10-11-1758,6-9-2258</inkml:trace>
</inkml:ink>
</file>

<file path=ppt/ink/ink8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23:12.952"/>
    </inkml:context>
    <inkml:brush xml:id="br0">
      <inkml:brushProperty name="width" value="0.025" units="cm"/>
      <inkml:brushProperty name="height" value="0.025" units="cm"/>
    </inkml:brush>
  </inkml:definitions>
  <inkml:trace contextRef="#ctx0" brushRef="#br0">1 0 20147,'0'0'12075,"28"63"-12042,-17-35-1,0 1 0,0-1-321,1-1-704,-3-4-960,0-9-2660,0-5-4387</inkml:trace>
</inkml:ink>
</file>

<file path=ppt/ink/ink8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6:02.275"/>
    </inkml:context>
    <inkml:brush xml:id="br0">
      <inkml:brushProperty name="width" value="0.025" units="cm"/>
      <inkml:brushProperty name="height" value="0.025" units="cm"/>
    </inkml:brush>
  </inkml:definitions>
  <inkml:trace contextRef="#ctx0" brushRef="#br0">311 99 9705,'0'-8'6070,"0"4"-5761,-1 0 0,1 0 0,0 1-1,-1-1 1,0 0 0,0 0 0,0 1 0,0-1 0,-1 1 0,1-1 0,-1 1 0,0 0-1,0-1 1,0 1 0,-1 0 0,1 0 0,-1 0 0,0 1 0,1-1 0,-1 1 0,0-1-1,0 1 1,-1 0 0,1 0 0,0 0 0,-1 1 0,1-1 0,-8-1 0,5 2-253,1 0 0,-1 0 0,1 1 1,-1 0-1,1 0 0,-1 0 0,1 1 0,-1-1 1,1 1-1,-1 1 0,1-1 0,0 1 1,0 0-1,-8 3 0,5 0-30,0 0 0,0 1 0,0 0-1,1 0 1,0 0 0,0 1 0,-11 14 0,7-6 123,1 1 0,0-1 0,2 2 0,-1-1 0,2 1 0,0 1 0,2-1 0,-6 25 0,9-35-95,1 0-1,0 0 0,0 1 1,1-1-1,0 0 0,0 0 1,1 1-1,0-1 0,0 0 1,1 0-1,-1 0 0,7 13 1,-7-17-21,1 0 0,0-1 1,1 1-1,-1-1 0,0 1 0,1-1 1,-1 0-1,1 0 0,0 0 1,0 0-1,-1 0 0,1-1 1,1 1-1,-1-1 0,0 0 0,0 0 1,0 0-1,1 0 0,-1-1 1,0 1-1,1-1 0,-1 0 1,0 0-1,1 0 0,-1 0 0,1 0 1,-1-1-1,0 0 0,5-1 1,0 0 75,0-1 0,1 0 1,-2 0-1,1-1 1,0 0-1,-1 0 0,0-1 1,0 0-1,0 0 1,0-1-1,-1 0 1,0 0-1,0 0 0,-1-1 1,1 0-1,-2 0 1,1 0-1,5-11 0,-3 3 97,0 0 0,-1 0-1,-1 0 1,0-1-1,-1 1 1,-1-1-1,0 0 1,0-30 0,-3 43-205,0 0 1,-1 0-1,1 0 1,-1 1-1,1-1 1,-1 0-1,0 1 1,0-1-1,-1 1 0,1-1 1,0 1-1,-1-1 1,1 1-1,-1 0 1,0 0-1,0-1 1,-2-1-1,3 3-1,0 1 0,0-1 0,0 0 0,0 1 0,0-1 0,0 1-1,0-1 1,0 1 0,-1 0 0,1-1 0,0 1 0,0 0 0,0 0 0,0-1-1,-1 1 1,1 0 0,0 0 0,0 1 0,0-1 0,0 0 0,-1 0 0,1 0-1,0 1 1,0-1 0,0 1 0,0-1 0,0 1 0,0-1 0,0 1 0,0 0-1,0-1 1,0 1 0,0 0 0,0 0 0,0 0 0,1 0 0,-1-1 0,0 1-1,1 0 1,-1 0 0,0 2 0,-1-1 1,1 0 0,0 0 0,-1 0-1,1-1 1,0 1 0,0 1 0,0-1 0,1 0 0,-1 0-1,0 0 1,1 0 0,0 0 0,-1 1 0,1-1 0,0 0-1,0 0 1,0 1 0,0-1 0,1 3 0,0-3-1,0-1 1,0 1-1,0 0 0,0-1 1,0 1-1,1-1 1,-1 0-1,0 1 1,1-1-1,-1 0 0,1 0 1,-1 0-1,1 0 1,0 0-1,-1 0 1,1 0-1,0 0 0,2 0 1,10 2-54,1 0 1,0 0 0,0-2-1,26 0 1,-18 0-159,49 10-4955,-28 8-3826,-28-7 2330</inkml:trace>
</inkml:ink>
</file>

<file path=ppt/ink/ink8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6:03.047"/>
    </inkml:context>
    <inkml:brush xml:id="br0">
      <inkml:brushProperty name="width" value="0.025" units="cm"/>
      <inkml:brushProperty name="height" value="0.025" units="cm"/>
    </inkml:brush>
  </inkml:definitions>
  <inkml:trace contextRef="#ctx0" brushRef="#br0">245 142 15278,'0'0'3353,"-9"-3"-1928,5 2-1371,1-1 1,-1 1-1,0 1 0,1-1 0,-1 0 0,0 1 1,0 0-1,1 0 0,-1 0 0,0 0 0,0 1 0,1-1 1,-1 1-1,0 0 0,1 0 0,-1 1 0,1-1 0,-1 1 1,1-1-1,-1 1 0,1 0 0,0 0 0,0 1 0,0-1 1,0 1-1,-3 4 0,-15 14 600,1 1 0,-32 47 0,46-60-387,1-1-1,0 1 0,0 0 1,1 0-1,0 1 0,1-1 0,0 1 1,0 0-1,1 0 0,0 0 0,1 0 1,0 11-1,1-19-203,0-1 0,1 0 0,-1 0 0,1 0-1,0 0 1,-1 1 0,1-1 0,0 0 0,-1 0 0,1 0 0,0 0 0,0 0 0,0-1 0,0 1 0,0 0 0,0 0 0,0-1-1,0 1 1,0 0 0,0-1 0,1 1 0,-1-1 0,0 1 0,0-1 0,1 0 0,-1 0 0,0 1 0,0-1 0,1 0 0,-1 0-1,0 0 1,0 0 0,1-1 0,-1 1 0,0 0 0,0 0 0,3-2 0,3 1 217,1 0 1,-1-1-1,1 0 0,-1-1 1,11-4-1,3-6-58,0-1-1,0 0 1,-1-2-1,-1-1 1,-1 0-1,31-38 1,-25 25-176,-2-1 0,-1-1 0,32-66 0,-49 89-43,-1-1 0,1 1 1,-2-1-1,4-15 0,-6 25-3,0-1-1,0 1 1,0-1-1,0 1 1,0 0-1,0-1 1,0 1-1,0-1 1,0 1-1,0 0 1,0-1-1,0 1 1,0-1-1,0 1 1,0-1-1,0 1 1,0 0-1,-1-1 1,1 1-1,0 0 1,0-1 0,0 1-1,-1 0 1,1-1-1,0 1 1,-1 0-1,1-1 1,0 1-1,-1 0 1,1 0-1,0-1 1,-1 1-1,1 0 1,0 0-1,-1 0 1,1-1-1,-1 1 1,1 0-1,0 0 1,-1 0-1,1 0 1,-1 0 0,1 0-1,0 0 1,-1 0-1,1 0 1,-1 0-1,1 0 1,-1 0-1,1 0 1,0 0-1,-1 1 1,1-1-1,-1 0 1,1 0-1,-25 13-57,11-2 61,0 1 1,1 1 0,1 0 0,0 0 0,0 2-1,-16 27 1,20-30 2,1 0 0,1 1 0,0 0 0,1 0 0,1 0 0,0 0-1,0 1 1,1-1 0,-1 23 0,3-35-6,1 1 0,0 0 0,0 0 0,0 0 0,0 0 0,0-1 0,0 1 0,0 0 0,1 0 0,-1 0 0,1-1 0,-1 1 0,1 0 0,0 0 0,-1-1 0,1 1 0,0-1 0,0 1 0,0-1 0,1 1 0,-1-1 0,0 1 0,0-1 0,1 0 0,-1 0 0,1 0 0,-1 0 0,1 0 0,-1 0 0,1 0 0,0 0 0,-1 0 0,1-1 0,0 1 0,0-1 0,0 0 0,-1 1 0,1-1 0,0 0 0,0 0 0,0 0 0,0 0 0,-1 0 0,1-1 0,0 1 0,0 0 0,2-2 0,2 1 0,-1-1 0,1 0 0,-1 0 0,0 0 0,0-1 0,0 0 0,0 0 0,0 0 0,0 0 0,-1-1 0,0 0 0,0 0 0,0 0 0,6-8 0,-8 7 0,0 0 0,0 0 0,0 0 0,0-1 0,-1 1 0,0-1 0,0 1 0,0-1 0,-1 1 0,0-8 0,0 13 0,0 0 0,0-1 0,-1 1 0,1 0 1,0 0-1,0-1 0,-1 1 0,1 0 0,0 0 0,-1 0 0,1-1 0,0 1 0,-1 0 1,1 0-1,-1 0 0,1 0 0,0 0 0,-1 0 0,1 0 0,0 0 0,-1 0 0,1 0 1,-1 0-1,1 0 0,0 0 0,-1 0 0,1 0 0,0 0 0,-1 0 0,1 0 0,-1 1 1,1-1-1,0 0 0,-1 0 0,1 0 0,0 1 0,0-1 0,-1 0 0,1 0 0,0 1 0,-1-1 1,1 0-1,0 0 0,0 1 0,0-1 0,-1 0 0,1 1 0,0 0 0,-17 13-26,14-10 25,0 0 1,1 0 0,0 0-1,0 0 1,0 0-1,0 0 1,1 0 0,-1 0-1,1 1 1,0-1-1,1 1 1,-1-1 0,1 7-1,0-9 2,0 0 0,1 0 0,-1 1 0,1-1 0,-1 0 0,1 0 0,0 0 0,0 0 0,0 0 0,0 0 0,1 0 0,-1 0 0,1 0 0,-1 0 0,1-1 0,-1 1 0,1 0-1,0-1 1,0 0 0,0 1 0,0-1 0,0 0 0,0 0 0,0 0 0,0 0 0,0-1 0,3 2 0,25 5-21,46 7 0,29 6-51,-95-17 66,-1 0 0,1 0 0,-1 1 0,0 1 1,0-1-1,0 1 0,-1 1 0,9 7 0,-13-10 13,-1 1 0,0-1 1,0 1-1,0 0 0,0 1 0,-1-1 0,0 0 0,1 1 1,-2-1-1,1 1 0,0 0 0,-1-1 0,0 1 0,0 0 0,0 0 1,-1 0-1,0 0 0,0 9 0,-3-13-8,-2-9 0,-3-11 0,-2-13 0,1 0 0,2-1 0,1 0 0,-1-37 0,7 69 0,1 0 0,-1 1 0,1-1 0,0 0 0,-1 1 0,1-1 0,-1 1 0,1-1 0,0 1 0,0-1 0,-1 1 0,1-1 0,0 1 0,0 0 0,-1 0 0,1-1 0,0 1 0,0 0 0,0 0 0,-1 0 0,1-1 0,0 1 0,0 0 0,0 0 0,0 1 0,1-1 0,34 0 0,-25 1 0,64 2-1325,30 0-5187,-53-8-2979</inkml:trace>
</inkml:ink>
</file>

<file path=ppt/ink/ink8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6:03.811"/>
    </inkml:context>
    <inkml:brush xml:id="br0">
      <inkml:brushProperty name="width" value="0.025" units="cm"/>
      <inkml:brushProperty name="height" value="0.025" units="cm"/>
    </inkml:brush>
  </inkml:definitions>
  <inkml:trace contextRef="#ctx0" brushRef="#br0">90 118 13997,'-3'-3'569,"1"1"-1,-1-1 1,1 0-1,0 1 1,0-1-1,0 0 1,0 0-1,1 0 1,-1-1-1,1 1 1,0 0 0,0-1-1,0 1 1,0 0-1,1-1 1,-1-5-1,1 7-370,1-1 0,0 1 0,0 0 0,0-1-1,0 1 1,0 0 0,1 0 0,-1 0 0,0 0 0,1 0-1,0 0 1,-1 1 0,1-1 0,0 0 0,0 1 0,0-1 0,0 1-1,0 0 1,0 0 0,0 0 0,1 0 0,-1 0 0,0 0 0,4 0-1,5-3-19,0 1-1,0 0 0,0 0 0,1 1 0,-1 1 1,1 0-1,-1 0 0,12 2 0,-20-1-171,-1 0 0,1 0 0,-1 1 0,1-1 1,-1 1-1,0 0 0,1-1 0,-1 1 0,0 0 0,0 1 0,0-1 0,0 0 0,0 1 0,0-1 1,0 1-1,0-1 0,0 1 0,-1 0 0,1 0 0,-1 0 0,1 0 0,-1 0 0,0 0 0,1 0 1,-1 0-1,0 0 0,-1 1 0,1-1 0,0 0 0,-1 1 0,1-1 0,-1 1 0,0-1 0,0 0 1,0 1-1,0-1 0,0 1 0,0-1 0,-1 1 0,1-1 0,-1 0 0,0 1 0,-1 2 0,-1 6 14,-1-1 0,0 1-1,-1-1 1,0 0 0,-1 0-1,0-1 1,0 0 0,-1 0-1,-11 11 1,-80 72 101,81-77-102,-13 7 28,24-19 50,0 1-1,0 0 1,1 0 0,-1 1-1,1-1 1,0 1 0,1 0-1,-1 1 1,1-1 0,-4 7-1,8-11-87,1-1 0,-1 1-1,1-1 1,0 1 0,-1-1-1,1 1 1,0-1 0,-1 1-1,1-1 1,0 0 0,-1 1-1,1-1 1,0 0 0,0 0-1,-1 1 1,1-1 0,0 0-1,0 0 1,-1 0 0,1 0-1,0 0 1,0 0 0,0 0-1,-1 0 1,1 0 0,0 0-1,0-1 1,1 1 0,1 0 33,47-4-86,0-3 1,-1-1-1,0-2 0,78-29 1,-76 24-1138,-18 1-2423,-29 4-946,-20-1-311,-14 0-2783</inkml:trace>
</inkml:ink>
</file>

<file path=ppt/ink/ink8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6:04.170"/>
    </inkml:context>
    <inkml:brush xml:id="br0">
      <inkml:brushProperty name="width" value="0.025" units="cm"/>
      <inkml:brushProperty name="height" value="0.025" units="cm"/>
    </inkml:brush>
  </inkml:definitions>
  <inkml:trace contextRef="#ctx0" brushRef="#br0">0 9 10186,'0'0'10249,"91"9"-8967,-36-9-962,8-2-256,1-4-1602,-5 1-3875,-5 1-6214</inkml:trace>
  <inkml:trace contextRef="#ctx0" brushRef="#br0" timeOffset="1">650 50 16720,'0'0'9257,"56"40"-16817,-30-40-5956</inkml:trace>
</inkml:ink>
</file>

<file path=ppt/ink/ink8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6:04.542"/>
    </inkml:context>
    <inkml:brush xml:id="br0">
      <inkml:brushProperty name="width" value="0.025" units="cm"/>
      <inkml:brushProperty name="height" value="0.025" units="cm"/>
    </inkml:brush>
  </inkml:definitions>
  <inkml:trace contextRef="#ctx0" brushRef="#br0">76 1 6086,'0'0'12011,"-66"75"-10441,57-46-1090,9-2-416,1 2-480,21-6-1922,3-8-3044</inkml:trace>
</inkml:ink>
</file>

<file path=ppt/ink/ink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28:24.301"/>
    </inkml:context>
    <inkml:brush xml:id="br0">
      <inkml:brushProperty name="width" value="0.025" units="cm"/>
      <inkml:brushProperty name="height" value="0.025" units="cm"/>
    </inkml:brush>
  </inkml:definitions>
  <inkml:trace contextRef="#ctx0" brushRef="#br0">142 57 13421,'0'0'2423,"4"-8"-277,21-40 1719,-33 92 78,3-8-3861,-25 104 1440,-19 222-1,49-397-837,-5-46 0,4 68-819,-1-1-1,0 1 0,0 0 0,-2 0 1,1 0-1,-2 1 0,0-1 0,0 1 1,-12-20-1,16 32 125,1-1 0,-1 0 0,1 1 0,-1-1-1,1 0 1,-1 1 0,1-1 0,-1 1 0,0-1 0,1 1 0,-1-1 0,0 1 0,0-1-1,1 1 1,-1 0 0,0-1 0,0 1 0,1 0 0,-1 0 0,0-1 0,0 1-1,0 0 1,-1 0 0,-6 13-349,8-9 332,-1-1-1,1 1 1,0-1-1,0 0 1,0 1 0,0-1-1,1 1 1,0-1-1,-1 0 1,3 6-1,0-5 10,-1-1-1,1 1 0,0-1 0,0 0 0,0 0 0,0 0 0,1-1 1,-1 1-1,1-1 0,0 0 0,-1 0 0,1 0 0,0 0 0,0-1 1,0 1-1,1-1 0,-1 0 0,6 0 0,10 2 3,0-1-1,33-2 1,-44 0 30,6-1 4,0-1 0,0 0 0,0-1 1,0-1-1,-1 0 0,1-1 0,18-9 0,-25 11 4,-1-1 0,1 0 0,-1 0 1,0-1-1,0 0 0,0 0 0,-1-1 0,0 0 0,0 0 0,0 0 0,-1-1 1,0 1-1,0-1 0,6-13 0,-10 18-3,0 0-1,-1 0 1,1 0 0,0-1-1,-1 1 1,1 0 0,-1 0-1,0-1 1,1 1 0,-1 0-1,0 0 1,-1-1 0,1 1-1,0 0 1,-2-4 0,2 5-8,-1 0 1,1 0-1,-1 0 1,1 0-1,-1 0 0,0 0 1,0 1-1,0-1 1,1 0-1,-1 0 1,0 1-1,0-1 0,0 1 1,0-1-1,0 1 1,0-1-1,0 1 1,0-1-1,0 1 0,0 0 1,0 0-1,-2-1 1,-1 1 1,0 0 0,0 1 0,0-1 1,0 1-1,0 0 0,0 0 1,0 0-1,0 0 0,0 1 0,1-1 1,-1 1-1,1 0 0,-1 0 0,1 0 1,0 1-1,-3 2 0,-4 4 31,1 0-1,0 0 0,0 1 1,1 0-1,1 1 0,-1-1 1,2 2-1,0-1 0,0 1 1,1 0-1,0 0 0,1 0 1,1 0-1,-4 25 0,7-35-42,0-1-1,0 0 1,0 0-1,0 1 1,1-1-1,-1 0 1,0 0-1,1 1 1,-1-1-1,1 0 1,-1 0-1,1 0 1,0 0-1,0 0 1,-1 0-1,1 0 1,0 0-1,0 0 1,0 0-1,0 0 1,0-1-1,0 1 1,0 0-1,0-1 1,0 1-1,1 0 1,-1-1-1,0 0 1,0 1-1,0-1 1,1 0-1,-1 1 1,0-1-1,1 0 1,-1 0-1,0 0 1,0 0-1,1 0 1,1-1-1,6 0 16,0 0 0,0 0-1,0-1 1,15-4 0,1-5 25,-1 0 0,0-2 1,0 0-1,-1-2 0,-1-1 1,0 0-1,-1-2 0,-1 0 0,-1-2 1,31-39-1,-47 55-7,-1 0 0,1-1 0,-1 1 1,0-1-1,0 1 0,2-9 0,-4 13-29,1-1 0,-1 1 0,0 0 0,0 0 0,0 0 0,0 0 1,0-1-1,0 1 0,0 0 0,0 0 0,0 0 0,0 0 0,0-1 0,0 1 0,0 0 0,0 0 0,0 0 0,0-1 0,0 1 0,0 0 0,0 0 0,0 0 0,0-1 0,0 1 1,0 0-1,0 0 0,0 0 0,0 0 0,0-1 0,0 1 0,-1 0 0,1 0 0,0 0 0,0 0 0,0 0 0,0-1 0,0 1 0,-1 0 0,1 0 0,0 0 0,0 0 0,0 0 1,0 0-1,-1 0 0,1 0 0,0 0 0,0 0 0,-1 0 0,-16 14 61,6 0-33,0 0-1,1 0 0,1 1 0,-9 19 0,13-26 12,2 1 0,-1 0 0,1 0 1,1 0-1,-1 0 0,1 0 0,1 1 0,0-1 0,0 14 1,1-22-40,0 0 1,1 0-1,-1 0 0,0 0 1,0 0-1,0 0 1,1 0-1,-1-1 1,0 1-1,1 0 0,-1 0 1,1 0-1,-1 0 1,1-1-1,-1 1 1,1 0-1,0 0 0,-1-1 1,1 1-1,0-1 1,0 1-1,-1-1 1,1 1-1,0-1 0,0 1 1,0-1-1,0 1 1,1-1-1,2 1 20,-1-1 0,1 1 0,-1-1 1,0 0-1,1 0 0,-1 0 0,1-1 0,4 0 0,4-2 125,0-1-1,0 0 1,20-11-1,9-8 35,-2-2 0,48-40 0,-65 47-133,-1-2 0,-1 0 0,-1 0 0,-1-2 0,18-27 0,-101 149-50,62-94 0,-38 84 0,39-83 0,-1 0 0,1 0 0,1 0 0,-1 0 0,1 0 0,0 0 0,1 0 0,0 0 0,0 0 0,1 1 0,1 9 0,-1-15 2,0-1 0,1 1 0,-1 0 0,1-1 0,-1 1 1,1-1-1,-1 0 0,1 0 0,0 1 0,-1-1 0,1 0 0,0 0 0,0 0 0,0-1 0,0 1 1,0 0-1,0-1 0,0 0 0,0 1 0,0-1 0,0 0 0,0 0 0,0 0 0,0 0 0,0 0 1,1-1-1,1 0 0,60-10-296,-52 7-552,-1-1 1,0 0-1,0-1 0,0 0 0,-1 0 1,12-10-1,13-16-6228</inkml:trace>
</inkml:ink>
</file>

<file path=ppt/ink/ink8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6:04.899"/>
    </inkml:context>
    <inkml:brush xml:id="br0">
      <inkml:brushProperty name="width" value="0.025" units="cm"/>
      <inkml:brushProperty name="height" value="0.025" units="cm"/>
    </inkml:brush>
  </inkml:definitions>
  <inkml:trace contextRef="#ctx0" brushRef="#br0">1 145 13357,'0'-8'4868,"-1"4"-4626,1 0 0,0 1 0,1-1 1,-1 0-1,1 0 0,-1 0 0,1 1 0,0-1 0,0 1 0,1-1 0,-1 1 0,1-1 0,0 1 0,0 0 0,0-1 0,0 1 0,0 0 0,1 1 1,-1-1-1,1 0 0,0 1 0,0-1 0,0 1 0,0 0 0,0 0 0,1 0 0,-1 0 0,6-1 0,9-5 193,1 0 0,-1 2 0,2 0 0,-1 2 0,36-5-1,-8 5-257,61 2 0,-100 3-183,1-1-1,-1 1 1,1 1 0,-1-1-1,1 1 1,-1 1 0,0 0-1,0 0 1,0 0 0,12 9-1,-18-11 40,0 1 0,0-1 0,0 1 0,0 0 0,0 0 0,-1 0 0,1 0 0,0 0 0,-1 0 0,0 0 0,0 1 0,1-1 0,-1 0 0,-1 1 0,1-1 0,0 1 0,0-1 0,-1 1 0,0-1 0,1 1 0,-1-1 0,0 1 0,0 0 0,-1-1 0,1 1 0,0-1 0,-1 1 0,1-1 0,-1 1-1,0-1 1,0 1 0,0-1 0,0 0 0,-1 1 0,1-1 0,0 0 0,-1 0 0,0 0 0,-1 2 0,-11 11 513,1 0 0,-2-1 0,0 0 0,-1-1 0,-26 17 0,33-24-512,9-6-34,0 0 0,0 0 0,0 0 0,0 0 0,-1 0 0,1 0 0,0 0 0,0 0 0,0 1 0,-1-1 0,1 0 0,0 0 0,0 0 0,0 0 0,0 0 0,0 0 0,-1 1 0,1-1 0,0 0 0,0 0 0,0 0 0,0 0 0,0 0 0,0 1 0,0-1 0,0 0 0,0 0 0,0 0 0,-1 1 0,1-1 0,0 0 0,0 0 0,0 0 0,0 0 0,0 1 0,0-1 0,0 0 0,0 0 0,1 0 0,-1 1 0,0-1 0,0 0 0,0 0 0,0 0 0,0 0 0,0 1 0,0-1 0,0 0 0,0 0 0,0 0 0,1 0 0,-1 1 0,0-1 0,0 0 0,0 0 0,18 4-18,34-3-169,-42-1 66,-2-1-51,32 1-570,57 7 1,-86-5 676,0 0 0,0 0 0,0 1 0,-1 1 0,1 0 0,-1 0 0,0 1 0,0 0 0,0 0 0,10 9 0,-18-12 54,1 0 0,0 0 0,-1 0-1,0 0 1,1 1 0,-1-1 0,0 1 0,0 0 0,0-1-1,0 1 1,-1 0 0,1 0 0,-1 0 0,0 0 0,0 1-1,0-1 1,0 0 0,-1 0 0,1 1 0,-1-1-1,0 4 1,0-3 48,-1 1 0,0-1 0,-1 0 0,1 0 0,-1 0 0,0 0 0,0 0 0,0 0 0,0 0 0,-1-1 0,0 1 0,0-1 0,-5 6 0,-7 4 333,0-1-1,-1 0 0,0-2 0,-1 1 1,-34 14-1,7-7-239,-86 24 0,110-37-137,-1-1-1,0-1 1,0 0-1,0-2 1,-1 0-1,-33-4 1,54 3 3,-1-1-1,0 1 1,0 0-1,1-1 1,-1 1-1,0-1 1,1 0-1,-1 0 1,1 1-1,-1-1 1,1 0 0,-1 0-1,1 0 1,0 0-1,-1-1 1,1 1-1,0 0 1,0-1-1,0 1 1,0 0 0,0-1-1,0 1 1,0-1-1,1 0 1,-1 1-1,0-1 1,1 0-1,0 1 1,-1-1 0,1 0-1,0 1 1,0-4-1,0 3-64,0-1 0,0 0-1,0 0 1,1 0 0,-1 0 0,1 1-1,0-1 1,0 0 0,0 1 0,0-1-1,0 1 1,1-1 0,-1 1 0,1-1-1,-1 1 1,1 0 0,0 0 0,4-4-1,4-1-2535,1 1 0,0-1 0,22-8 0,7 0-6780</inkml:trace>
</inkml:ink>
</file>

<file path=ppt/ink/ink8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6:05.287"/>
    </inkml:context>
    <inkml:brush xml:id="br0">
      <inkml:brushProperty name="width" value="0.025" units="cm"/>
      <inkml:brushProperty name="height" value="0.025" units="cm"/>
    </inkml:brush>
  </inkml:definitions>
  <inkml:trace contextRef="#ctx0" brushRef="#br0">0 1 18578,'0'0'14189</inkml:trace>
</inkml:ink>
</file>

<file path=ppt/ink/ink8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6:09.344"/>
    </inkml:context>
    <inkml:brush xml:id="br0">
      <inkml:brushProperty name="width" value="0.025" units="cm"/>
      <inkml:brushProperty name="height" value="0.025" units="cm"/>
    </inkml:brush>
  </inkml:definitions>
  <inkml:trace contextRef="#ctx0" brushRef="#br0">1 223 20595,'0'0'3257,"9"1"-2467,-1-1-700,-1 0 0,1 0 0,-1-1 0,1 0 0,-1 0 0,1-1 1,-1 0-1,0 0 0,0-1 0,0 0 0,0 0 0,0 0 0,-1-1 0,1 0 0,7-7 0,-1 1-69,-1 1-1,-1-2 0,0 1 1,13-18-1,-20 23 46,0 0-1,-1 0 1,0-1-1,0 1 1,0 0 0,-1-1-1,1 0 1,-1 0-1,-1 0 1,1 0-1,-1 0 1,0 0-1,0-11 1,-1 15-17,0 1 0,-1 0 0,1 0 0,0 0 0,-1 0 0,1 0-1,0-1 1,-1 1 0,1 0 0,-1 0 0,0 0 0,1 0 0,-1 0 0,0 0 0,0 1 0,0-1 0,1 0 0,-1 0 0,0 0-1,0 1 1,0-1 0,0 1 0,0-1 0,-1 0 0,1 1 0,0 0 0,0-1 0,0 1 0,0 0 0,0 0 0,-1-1-1,1 1 1,0 0 0,0 0 0,0 0 0,-1 0 0,1 1 0,0-1 0,-2 1 0,-3-1 8,0 1 0,1 1 0,-1-1 0,0 1 0,1 0 0,0 0 0,-8 5 0,3 0 30,0 0 1,0 1-1,1 0 1,0 1-1,1 0 1,0 1-1,0 0 1,1 0-1,1 0 1,0 1-1,-8 17 1,10-19-74,0 0 1,1 1-1,0-1 0,0 1 1,1 0-1,0 0 0,1-1 1,0 1-1,1 1 0,0-1 1,0 0-1,1 0 0,0 0 1,5 17-1,-5-24-53,0 0-1,1 0 1,-1-1 0,1 1-1,0 0 1,-1 0-1,1-1 1,1 1 0,-1-1-1,0 0 1,0 0-1,1 1 1,-1-1 0,1-1-1,0 1 1,-1 0-1,1-1 1,0 1 0,0-1-1,0 0 1,0 0 0,0 0-1,1-1 1,-1 1-1,0-1 1,0 1 0,0-1-1,1 0 1,-1 0-1,6-1 1,-2 0 10,-1 0-1,1-1 1,0 0-1,-1 0 1,1 0-1,-1-1 1,0 1-1,0-2 1,0 1-1,0-1 1,0 0-1,-1 0 1,8-8 0,-5 3 25,-1 0 0,-1-1 0,0 0 0,0-1 0,7-17 0,-8 16 99,1 0 1,0 0-1,10-13 0,-14 70 439,-3-26-348,3 33 401,-2-50-558,0-1 0,1 1 0,-1 0 0,1-1 0,-1 1-1,1-1 1,0 1 0,0-1 0,-1 1 0,1-1 0,0 0 0,0 1 0,1-1 0,-1 0 0,0 0 0,0 0-1,0 0 1,1 0 0,-1 0 0,1 0 0,-1 0 0,0-1 0,1 1 0,-1 0 0,1-1 0,3 1 0,3 1 61,0-2 1,0 1 0,0-1-1,1 0 1,-1-1 0,0 0-1,0 0 1,0-1 0,0 0 0,0 0-1,-1-1 1,12-5 0,6-6-105,-1 0-1,30-24 1,26-15-92,-80 53 106,0 0 1,1 0 0,-1 0-1,0-1 1,0 1 0,0 0-1,1 0 1,-1 0 0,0 0-1,0 0 1,1 0 0,-1 0-1,0 0 1,0 0 0,0 0-1,1 0 1,-1 0-1,0 0 1,0 0 0,1 0-1,-1 0 1,0 0 0,0 0-1,1 0 1,-1 0 0,0 0-1,0 0 1,1 1 0,-1-1-1,0 0 1,0 0-1,0 0 1,1 0 0,-1 0-1,0 1 1,0-1 0,0 0-1,0 0 1,0 0 0,1 1-1,-1-1 1,2 14 48,-7 18 19,4-30-68,-1 4 0,1 0 0,0 0 0,-1 0 0,2 1 0,-1-1 0,1 8 0,0-13 0,0-1 0,0 1 0,0 0 0,1-1 0,-1 1 0,0-1 0,0 1 0,0 0 0,1-1 0,-1 1 0,0-1 0,1 1 0,-1-1 0,0 1 0,1-1 0,-1 1 0,1-1 0,-1 0 0,1 1 0,-1-1 0,1 0 0,-1 1 0,1-1 0,-1 0 0,1 1 0,1-1 0,0 0 0,0 0 0,0 0 0,0 0 0,0 0 0,0-1 0,0 1 0,0-1 0,0 1 0,0-1 0,0 0 0,0 0 0,3-2 0,7-4 0,0-1 0,-1 0 0,20-20 0,2-1 0,-32 29 0,-1-1 0,0 1 0,1 0 0,-1-1 0,0 1 0,1 0 0,-1-1 0,1 1 0,-1 0 0,0-1 0,1 1 0,-1 0 0,1 0 0,-1 0 0,1 0 0,-1-1 0,1 1 0,-1 0 0,1 0 0,-1 0 0,1 0 0,-1 0 0,1 0 0,0 0 0,-1 0 0,1 1 0,-1-1 0,1 0 0,-1 0 0,0 0 0,1 0 0,-1 1 0,1-1 0,0 1 0,6 19 0,-9 36 0,2-50 0,-14 63 0,17-78-1896,4-20-7600,-7 3 869</inkml:trace>
</inkml:ink>
</file>

<file path=ppt/ink/ink8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6:09.707"/>
    </inkml:context>
    <inkml:brush xml:id="br0">
      <inkml:brushProperty name="width" value="0.025" units="cm"/>
      <inkml:brushProperty name="height" value="0.025" units="cm"/>
    </inkml:brush>
  </inkml:definitions>
  <inkml:trace contextRef="#ctx0" brushRef="#br0">1 1 17809,'0'0'14958</inkml:trace>
</inkml:ink>
</file>

<file path=ppt/ink/ink8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6:10.066"/>
    </inkml:context>
    <inkml:brush xml:id="br0">
      <inkml:brushProperty name="width" value="0.025" units="cm"/>
      <inkml:brushProperty name="height" value="0.025" units="cm"/>
    </inkml:brush>
  </inkml:definitions>
  <inkml:trace contextRef="#ctx0" brushRef="#br0">0 102 17136,'0'0'10789,"4"8"-9508,-3-6-1206,0 1-1,0-1 0,0 1 0,1-1 0,-1 0 1,1 0-1,0 0 0,-1 0 0,1 0 0,0 0 1,0 0-1,1-1 0,-1 1 0,0 0 0,0-1 1,1 0-1,-1 0 0,1 0 0,4 2 1,-2-2 5,-1-1 0,1 1 1,0-1-1,-1 0 1,1 0-1,-1-1 0,1 1 1,0-1-1,-1 0 1,1-1-1,-1 1 1,0-1-1,1 1 0,4-4 1,-1 1-5,1-1 1,-1 0-1,-1 0 1,1-1-1,-1 0 1,7-7-1,-11 10-55,0-1 0,-1 1 0,1 0 0,0-1 0,-1 0 0,0 1 0,0-1 0,0 0-1,-1 0 1,1 0 0,-1-1 0,0 1 0,0 0 0,0 0 0,0-6 0,-1 9-21,0 0 0,0 0 0,0 0 0,0 0 0,0 0 0,-1 0 0,1 0 0,0 1 0,0-1 0,-1 0 0,1 0 0,0 0 0,-1 0 0,1 1 0,-1-1 0,1 0 0,-1 0 0,1 1 0,-1-1 0,1 0 0,-1 1 0,0-1 0,1 0 0,-1 1 0,0-1 0,0 1 0,0-1 0,-1 1 0,0-1 0,0 1 0,0-1 0,-1 1 0,1 0 0,0 0 0,0 0 0,-1 0 0,1 0 0,0 1 0,-1-1 0,-2 2 0,-1-1 0,0 2 0,0-1 0,0 1 0,0 0 0,0 0 0,0 0 0,-8 8 0,6-3 0,1 0 0,1 0 0,-1 1 0,1 0 0,1 0 0,0 1 0,0 0 0,1 0 0,0 0 0,1 0 0,0 0 0,0 1 0,1-1 0,1 1 0,0 0 0,0 0 0,1 13 0,1-21-16,-1 0 0,1-1 0,-1 1 0,1 0 0,0-1 1,0 1-1,0-1 0,0 0 0,1 1 0,-1-1 0,0 0 0,1 1 0,0-1 0,0 0 0,-1 0 0,1-1 0,0 1 1,1 0-1,2 1 0,0 0-89,0 0 1,0-1 0,1 0-1,-1 0 1,1 0 0,0-1-1,0 0 1,9 1 0,0-1-417,1-1 1,0 0-1,0-1 1,-1-1-1,1-1 1,15-4-1,14-12-6114,-6-4-3642</inkml:trace>
</inkml:ink>
</file>

<file path=ppt/ink/ink8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6:10.427"/>
    </inkml:context>
    <inkml:brush xml:id="br0">
      <inkml:brushProperty name="width" value="0.025" units="cm"/>
      <inkml:brushProperty name="height" value="0.025" units="cm"/>
    </inkml:brush>
  </inkml:definitions>
  <inkml:trace contextRef="#ctx0" brushRef="#br0">33 137 21204,'0'0'6187,"-4"9"-3603,-1 3-2235,0 1 0,1 0 0,0 1 0,1-1 0,1 1 0,0-1 0,0 19 0,2-30-349,-1 5 0,1 0 0,0 0 0,0 1 0,1-1 0,-1 0 0,2 0 0,-1 0 0,1 0 0,0 0 0,0-1 0,1 1 0,0-1 0,4 8 0,-6-14 0,-1 0 0,1 1 0,-1-1 0,0 0 0,1 1 0,-1-1 0,1 0 0,-1 0 0,1 1 0,-1-1 0,1 0 0,0 0 0,-1 0 0,1 0 0,-1 0 0,1 0 0,-1 0 0,1 0 0,-1 0 0,1 0 0,0 0 0,-1 0 0,1 0 0,-1 0 0,1 0 0,-1-1 0,1 1 0,-1 0 0,1 0 0,-1-1 0,1 1 0,-1 0 0,1-1 0,-1 1 0,0 0 0,1-1 0,-1 1 0,1-1 0,-1 1 0,0-1 0,0 1 0,1-1 0,-1 1 0,0-1 0,0 1 0,1-1 0,-1 1 0,0-1 0,0 1 0,0-1 0,0 1 0,0-1 0,0 0 0,12-37 0,-11 34 0,7-33 0,-1 1 0,-2-1 0,-1 0 0,-2 0 0,-4-56 0,2 91 0,0 0 0,0 0 0,0 1 0,0-1 0,-1 0 0,1 0 0,0 0 0,-1 1 0,1-1 0,-1 0 0,0 0 0,0 1 0,1-1 0,-1 0 0,0 1 0,0-1 0,-1 1 0,1-1 0,0 1 0,0 0 0,-1 0 0,1-1 0,-1 1 0,1 0 0,-1 0 0,1 0 0,-1 0 0,0 1 0,1-1 0,-1 0 0,0 1 0,-2-1 0,2 1 0,0 1 0,0-1 0,1 1 0,-1-1 0,0 1 0,0 0 0,0-1 0,0 1 0,1 0 0,-1 1 0,0-1 0,1 0 0,-1 0 0,1 1 0,-1-1 0,1 1 0,0-1 0,-1 1 0,1-1 0,0 1 0,0 0 0,0 0 0,0-1 0,1 1 0,-1 0 0,0 0 0,1 0 0,-1 4 0,0-3 0,-1 1 0,1 0 0,0-1 0,1 1 0,-1 0 0,1 0 0,-1 0 0,1-1 0,1 1 0,-1 0 0,0 0 0,1 0 0,0-1 0,0 1 0,0 0 0,0-1 0,0 1 0,1-1 0,0 1 0,-1-1 0,1 0 0,1 1 0,-1-1 0,0 0 0,5 4 0,-1-3 0,1 0 0,-1-1 0,0 0 0,1-1 0,0 1 0,-1-1 0,1 0 0,0-1 0,0 1 0,0-1 0,0-1 0,0 0 0,9 0 0,-9 0 0,0 0 0,0-1 0,0 0 0,-1-1 0,1 1 0,0-1 0,0 0 0,-1-1 0,1 0 0,-1 0 0,0 0 0,0-1 0,0 1 0,0-1 0,-1-1 0,1 1 0,-1-1 0,0 0 0,-1 0 0,1-1 0,-1 0 0,0 1 0,-1-1 0,1 0 0,-1-1 0,0 1 0,-1-1 0,1 1 0,2-14 0,-31 118 0,17-72 0,2 0 0,1 1 0,0 0 0,3 0 0,-2 32 0,5-57-92,0-1-1,1 1 1,-1-1 0,1 1-1,-1 0 1,1-1 0,-1 1-1,1-1 1,0 0 0,0 1-1,0-1 1,0 1-1,0-1 1,0 0 0,0 0-1,0 0 1,0 0 0,0 0-1,1 0 1,-1 0 0,0 0-1,1 0 1,-1 0 0,1-1-1,-1 1 1,1-1 0,-1 1-1,1-1 1,0 1 0,-1-1-1,1 0 1,-1 0 0,1 0-1,0 0 1,-1 0 0,1 0-1,0 0 1,-1-1-1,1 1 1,2-1 0,2 0-696,0 0 0,0-1 0,0 1 1,0-1-1,0 0 0,0-1 0,0 1 0,0-1 0,8-7 1,4-7-8305</inkml:trace>
</inkml:ink>
</file>

<file path=ppt/ink/ink8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6:11.331"/>
    </inkml:context>
    <inkml:brush xml:id="br0">
      <inkml:brushProperty name="width" value="0.025" units="cm"/>
      <inkml:brushProperty name="height" value="0.025" units="cm"/>
    </inkml:brush>
  </inkml:definitions>
  <inkml:trace contextRef="#ctx0" brushRef="#br0">0 59 3523,'0'0'28443,"5"2"-27743,-3-1-698,0-1 0,1 1 1,-1-1-1,0 1 0,1-1 1,-1 0-1,1 0 0,-1 0 1,0-1-1,1 1 1,-1 0-1,0-1 0,0 1 1,1-1-1,-1 0 0,0 0 1,0 0-1,0 0 0,0 0 1,0-1-1,0 1 0,0 0 1,0-1-1,0 0 1,-1 1-1,1-1 0,-1 0 1,1 0-1,-1 0 0,0 0 1,0 0-1,0 0 0,0 0 1,0 0-1,0 0 1,0-1-1,-1 1 0,1 0 1,-1 0-1,1-1 0,-1 1 1,0-5-1,0 7-2,0 0 0,0-1 0,0 1 0,0 0 0,0 0 0,0 0 0,0-1 0,0 1 0,0 0 0,0 0 0,0 0 0,-1-1 0,1 1 0,0 0 0,0 0 0,0 0 0,0-1 0,0 1 0,0 0 0,0 0 0,0 0 0,-1 0 0,1-1 0,0 1 0,0 0 0,0 0 0,0 0 0,-1 0 0,1 0 0,0 0 0,0 0 0,0-1 0,0 1 0,-1 0 0,1 0 0,0 0 0,0 0 0,0 0 0,-1 0 0,1 0 0,0 0 0,0 0 0,-1 0 0,1 0 0,0 0 0,-13 6 0,-8 11 0,16-10 0,1 0 0,-1 1 0,2-1 0,-1 1 0,1 0 0,0 0 0,-3 11 0,6-17 0,-1-1 0,1 1 0,0-1 0,-1 1 0,1 0 0,0-1 0,0 1 0,0 0 0,0-1 0,0 1 0,1-1 0,-1 1 0,0 0 0,1-1 0,-1 1 0,1-1 0,0 1 0,-1-1 0,1 1 0,0-1 0,0 0 0,0 1 0,0-1 0,0 0 0,0 0 0,0 1 0,0-1 0,1 0 0,-1 0 0,0 0 0,1-1 0,-1 1 0,1 0 0,-1 0 0,1-1 0,-1 1 0,1-1 0,-1 1 0,1-1 0,0 0 0,-1 0 0,1 0 0,-1 0 0,3 0 0,7 1 0,0-2 0,0 1 0,0-1 0,0-1 0,-1 0 0,1-1 0,-1 0 0,12-5 0,6-4 0,41-26 0,-43 22 0,-26 16 0,1 0 0,-1-1 0,0 1 0,1 0 0,-1 0 0,0 0 0,1 0 0,-1 0 0,1-1 0,-1 1 0,0 0 0,1 0 0,-1 0 0,0 0 0,1 0 0,-1 0 0,1 0 0,-1 1 0,0-1 0,1 0 0,-1 0 0,0 0 0,1 0 0,-1 0 0,0 0 0,1 1 0,-1-1 0,0 0 0,1 0 0,-1 1 0,0-1 0,0 0 0,1 0 0,-1 1 0,0-1 0,0 0 0,0 1 0,1-1 0,-1 0 0,0 1 0,8 22 0,-8-20 0,1 0 0,0-1 0,-1 1 0,1 0 0,0 0 0,0-1 0,1 1 0,-1-1 0,1 1 0,-1-1 0,1 0 0,2 3 0,1-2 2,0-1 1,0 0-1,0 0 0,0 0 1,0-1-1,1 0 0,-1 0 1,0 0-1,1-1 1,-1 0-1,1 0 0,-1 0 1,1-1-1,-1 1 0,0-1 1,7-3-1,9-1-69,-1-2 1,33-15-1,1-7-4011,-4-4-8698,-25 19 15883,-25 21 1905,-2 34-3633,2-25-1109,1 1 0,1-1 0,0 0 0,1 0 0,1 0 0,1-1 0,11 28 0,9 34-39,-20-58-49,-1 0-1,1 29 1,-4-43 16,-1-1-1,1 0 1,-1 1 0,-1-1 0,1 1 0,-1-1 0,1 1-1,-1-1 1,0 0 0,-1 1 0,1-1 0,-1 0 0,0 0-1,0 0 1,0 0 0,-6 7 0,8-10-183,-1-1 0,0 1 0,1 0 0,-1 0 1,0-1-1,0 1 0,1 0 0,-1-1 0,0 1 0,0-1 1,0 1-1,0-1 0,0 1 0,0-1 0,1 0 0,-1 1 1,0-1-1,0 0 0,0 0 0,0 0 0,0 1 0,0-1 0,-1 0 1,1-1-1,0 1 0,0 0 0,0 0 0,0 0 0,0-1 1,1 1-1,-1 0 0,0-1 0,0 1 0,0-1 0,0 1 1,0-1-1,0 1 0,0-1 0,1 0 0,-1 1 0,0-1 0,1 0 1,-1 0-1,0 1 0,1-1 0,-1 0 0,1 0 0,-1 0 1,1 0-1,0 0 0,-1 0 0,1 0 0,0 0 0,-1 0 1,1-1-1,-2-7 58,-1 0 1,2 0 0,-1 0-1,0-16 1,2 8-109,0 0 0,1 0 0,0 0 0,2 0 0,0 0 0,1 1 0,9-25 0,-8 29 8,1 0 0,0 1 0,1 0 0,0 0 0,1 0 0,1 1 0,-1 0 0,1 1 0,1 0 0,15-11 0,5 0 121,-24 17-59,0 0-1,0-1 1,-1 1-1,1-1 1,-1 0-1,0-1 1,0 1-1,0-1 1,-1 0-1,0 0 1,0-1-1,0 1 1,3-8-1,-7 12-34,0 1 0,0 0 0,0 0 0,0 0 0,0-1 0,0 1 0,0 0 0,0 0 0,0 0 0,0-1 0,0 1 0,0 0 0,-1 0 0,1 0 0,0 0 0,0-1 0,0 1 0,0 0 0,0 0 0,-1 0 0,1 0 0,0 0 0,0 0 0,0 0 0,-1-1 0,1 1 0,0 0 0,0 0 0,0 0 0,-1 0 0,1 0 0,0 0 0,0 0 0,0 0 0,-1 0 0,1 0 0,0 0 0,0 0 0,0 0 0,-1 0 0,1 0 0,0 1 0,0-1 0,0 0 0,-1 0 0,1 0 0,0 0 0,0 0 0,0 0 0,0 0 0,-1 1 0,1-1 0,0 0 0,-11 5 0,10-4 0,-1-1 0,1 1 0,0 0 0,0 0 0,0 0 0,-1 1 0,1-1 0,0 0 0,1 0 0,-1 1 0,0-1 0,0 0 0,1 1 0,-1-1 0,0 0 0,1 1 0,-1-1 0,1 1 0,0-1 0,0 1 0,-1 0 0,1-1 0,0 1 0,0-1 0,0 1 0,1-1 0,-1 1 0,0-1 0,1 1 0,-1-1 0,1 1 0,-1-1 0,1 1 0,-1-1 0,1 0 0,1 3 0,1-2 0,0 0 0,0 0 0,0 0 0,0 0 0,0 0 0,0-1 0,0 1 0,0-1 0,1 0 0,-1 0 0,1 0 0,-1-1 0,1 1 0,-1-1 0,5 1 0,21-2 0,0 0 0,0-2 0,-1-2 0,32-7 0,-36 6 0,-21 6 20,0 0-1,0-1 1,1 1-1,-1 0 1,0 0-1,0 1 1,0-1-1,1 1 1,-1-1-1,0 1 1,0 0-1,5 3 1,-4-3-163,0 1 0,1-1 1,-1 0-1,0 0 0,0 0 1,1 0-1,-1-1 0,6 1 1,15-6-6238,4-12-5941</inkml:trace>
</inkml:ink>
</file>

<file path=ppt/ink/ink8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6:11.967"/>
    </inkml:context>
    <inkml:brush xml:id="br0">
      <inkml:brushProperty name="width" value="0.025" units="cm"/>
      <inkml:brushProperty name="height" value="0.025" units="cm"/>
    </inkml:brush>
  </inkml:definitions>
  <inkml:trace contextRef="#ctx0" brushRef="#br0">146 43 17457,'7'-7'1216,"-5"5"-466,1 0 0,-1 0 1,0 0-1,0 0 0,-1 0 1,1 0-1,0-1 0,-1 1 1,1-1-1,-1 1 0,0-1 1,2-4-1,-6 7-507,-1-1 1,1 1-1,0 0 0,0-1 1,0 1-1,0 1 0,0-1 1,-1 0-1,1 1 0,0 0 1,-5 1-1,-7 4-242,1 0-1,0 1 1,0 0 0,1 1-1,0 1 1,0 0 0,-19 18-1,31-26-29,1-1 0,0 0 0,-1 0-1,1 1 1,0-1 0,-1 0-1,1 0 1,0 1 0,-1-1 0,1 0-1,0 1 1,0-1 0,-1 1 0,1-1-1,0 0 1,0 1 0,0-1-1,-1 1 1,1-1 0,0 0 0,0 1-1,0-1 1,0 1 0,0-1 0,0 1-1,0-1 1,0 0 0,0 1-1,0-1 1,0 1 0,0-1 0,1 1-1,-1-1 1,0 0 0,0 1 0,0-1-1,0 1 1,1-1 0,-1 0-1,0 1 1,1-1 0,22 7-726,44-8-369,-57 1 741,21-2-412,-22 0 609,1 1 1,-1 0-1,0 1 1,1 0-1,-1 0 1,1 1-1,-1 0 1,1 1-1,-1 0 1,0 0-1,16 7 0,-24-8 187,0-1 0,0 1-1,0 0 1,0-1 0,0 1-1,0 0 1,0-1-1,0 1 1,0 0 0,-1 0-1,1 0 1,0 0-1,-1 0 1,1 0 0,-1 0-1,1 0 1,-1 0 0,1 0-1,-1 0 1,0 1-1,0-1 1,1 0 0,-1 0-1,0 0 1,0 2-1,-1-1 88,1 0-1,-1 0 0,0 0 0,0-1 0,0 1 0,0 0 0,0-1 0,0 1 0,0-1 0,-1 1 0,1-1 0,-1 1 0,-2 1 0,-7 5 483,0-1 1,0 0 0,-19 7-1,25-12-574,3-1 35,-13 8 103,-2-2 1,1 0-1,-1-1 0,0 0 1,-1-2-1,-32 5 1,50-9-167,-1 0 0,1 0 0,0 0 1,-1 0-1,1 0 0,0-1 0,-1 1 1,1 0-1,0 0 0,-1 0 0,1-1 0,0 1 1,0 0-1,-1 0 0,1-1 0,0 1 1,0 0-1,0-1 0,-1 1 0,1 0 1,0 0-1,0-1 0,0 1 0,0-1 0,0 1 1,0 0-1,-1-1 0,1 1 0,0 0 1,0-1-1,0 1 0,0 0 0,0-1 0,0 1 1,1 0-1,-1-1 0,0 1 0,0 0 1,0-1-1,0 1 0,0 0 0,0-1 1,1 1-1,-1 0 0,0-1 0,0 1 0,0 0 1,1-1-1,-1 1 0,0 0 0,0 0 1,1 0-1,-1-1 0,0 1 0,1 0 0,-1 0 1,1-1-1,15-19-2182,55-48-7321,-26 25 1202</inkml:trace>
</inkml:ink>
</file>

<file path=ppt/ink/ink8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6:12.748"/>
    </inkml:context>
    <inkml:brush xml:id="br0">
      <inkml:brushProperty name="width" value="0.025" units="cm"/>
      <inkml:brushProperty name="height" value="0.025" units="cm"/>
    </inkml:brush>
  </inkml:definitions>
  <inkml:trace contextRef="#ctx0" brushRef="#br0">94 1 16111,'0'0'4741,"-7"10"-2371,-5 8-1496,1 1 1,1 0-1,0 1 0,1 0 1,2 1-1,0-1 0,1 1 0,-6 42 1,11-50-551,0 6-12,0-1 0,3 29 1,-2-44-301,1 1 0,-1-1 1,1 1-1,0-1 1,0 0-1,0 1 0,0-1 1,0 0-1,1 0 1,-1 1-1,1-1 0,0 0 1,0-1-1,0 1 1,0 0-1,1-1 1,-1 1-1,1-1 0,0 0 1,2 3-1,-4-5-11,0 0 1,-1 1-1,1-1 0,0 1 0,0-1 1,0 0-1,-1 1 0,1-1 0,0 0 0,0 0 1,0 0-1,0 0 0,0 0 0,-1 0 1,1 0-1,0 0 0,0 0 0,0 0 1,0 0-1,0 0 0,-1-1 0,1 1 0,0 0 1,0-1-1,0 1 0,-1 0 0,1-1 1,1 0-1,0-1 3,-1 0 0,0 0 0,0 1 0,0-1 0,0 0 0,0 0 1,0 0-1,-1 0 0,1 0 0,0 0 0,-1-4 0,2-58 65,-2 60-68,-1-1-1,0 0 0,0 0 0,-1 0 0,0 0 0,1 1 0,-2-1 0,1 0 0,-5-6 0,7 10 0,-1-1 0,0 1 0,1 0 0,-1 0 0,0 0 0,0 0 0,0 0 0,1 0 0,-1 0 0,0 0 0,0 0 0,0 0 0,-1 0 0,1 1 0,0-1 0,0 0 0,0 1 0,-1-1 0,1 1 0,0-1 0,0 1 0,-1 0 0,1-1 0,0 1 0,-1 0 0,1 0 0,0 0 0,-1 0 0,1 0 0,0 0 0,-1 1 0,1-1 0,0 0 0,-1 1 0,1-1 0,0 1 0,0-1 0,-2 2 0,2-1 0,0 0 0,0 0 0,0 0 0,1 0 0,-1 0 0,0 0 0,1 0 0,-1 0 0,1 0 0,-1 0 0,1 0 0,-1 0 0,1 1 0,0-1 0,0 0 0,0 0 0,0 1 0,0-1 0,0 0 0,0 0 0,0 0 0,0 1 0,0-1 0,1 0 0,-1 0 0,0 0 0,1 0 0,-1 1 0,1-1 0,-1 0 0,2 1 0,-1 1 0,1-1 0,-1 1 0,1 0 0,0-1 0,-1 0 0,1 1 0,1-1 0,-1 0 0,0 0 0,0 0 0,5 3 0,2-2 0,1 0 0,-1 0 0,1-1 0,-1 0 0,1 0 0,0-1 0,0-1 0,-1 0 0,1 0 0,0-1 0,0 0 0,-1 0 0,1-1 0,0-1 0,-1 1 0,11-6 0,-14 6 0,1-1 0,-1 0 0,0 0 0,0-1 0,0 0 0,0 0 0,0 0 0,-1-1 0,0 1 0,0-1 0,0-1 0,-1 1 0,1-1 0,-1 1 0,-1-1 0,1 0 0,-1-1 0,0 1 0,0-1 0,-1 1 0,0-1 0,0 0 0,0-7 0,-2 14 0,0 0 0,0 0 0,0 0 0,0 0 0,0 0 0,0 0 0,0 0 0,0 1 0,0-1 0,0 0 0,0 0 0,0 0 0,-1 0 0,1 0 0,0 0 0,0 0 0,0 0 0,0 0 0,0 0 0,0 0 0,0 0 0,0 0 0,0 0 0,-1 0 0,1 0 0,0 0 0,0 0 0,0 0 0,0 0 0,0 0 0,0 0 0,0 0 0,0 0 0,0 0 0,0 0 0,-1 0 0,1 0 0,0 0 0,0-1 0,0 1 0,0 0 0,0 0 0,0 0 0,0 0 0,0 0 0,0 0 0,0 0 0,0 0 0,0 0 0,0 0 0,0 0 0,0-1 0,0 1 0,-1 0 0,1 0 0,0 0 0,0 0 0,0 0 0,0 0 0,0 0 0,0 0 0,0-1 0,0 1 0,1 0 0,-1 0 0,0 0 0,0 0 0,-10 10 0,-8 13 0,12-14 0,1 0 0,0 1 0,1 0 0,0 0 0,0 0 0,1 0 0,0 0 0,1 1 0,1-1 0,-2 16 0,4-26 0,-1 1 0,0 0 0,1 0 0,-1 0 0,1 0 0,-1-1 0,1 1 0,0 0 0,-1-1 0,1 1 0,0 0 0,-1-1 0,1 1 0,0-1 0,0 1 0,-1-1 0,1 1 0,0-1 0,0 0 0,0 1 0,0-1 0,0 0 0,-1 0 0,1 0 0,0 0 0,0 0 0,0 0 0,0 0 0,0 0 0,0 0 0,0 0 0,0 0 0,0 0 0,1-1 0,38-8 0,-28 2 0,0 0 0,0-1 0,-1 0 0,0 0 0,-1-2 0,0 1 0,0-1 0,-1 0 0,0-1 0,0 0 0,-2-1 0,1 0 0,-1 0 0,-1 0 0,-1-1 0,6-16 0,-31 76 0,15-38 0,0 0 0,1 1 0,0 0 0,0 0 0,1 0 0,1 0 0,0 0 0,-2 13 0,5-22 0,-1 1 0,0-1 0,1 0 0,-1 0 0,1 0 0,-1 0 0,1 0 0,-1 0 0,1 0 0,0 0 0,-1-1 0,1 1 0,0 0 0,0 0 0,-1 0 0,1-1 0,0 1 0,0 0 0,0-1 0,0 1 0,0-1 0,0 1 0,0-1 0,0 1 0,0-1 0,1 0 0,-1 0 0,0 0 0,0 1 0,0-1 0,0 0 0,0 0 0,0 0 0,1-1 0,-1 1 0,0 0 0,0 0 0,0-1 0,0 1 0,2-1 0,3 0 0,0 0 0,0-1 0,1 0 0,-1 0 0,0 0 0,6-4 0,-2-1 0,0-1 0,0 0 0,-1 0 0,0-1 0,-1 0 0,0 0 0,-1-1 0,0 0 0,7-13 0,1 1 0,-19 30 0,0 1 0,1 0 0,0 0 0,-3 14 0,-1 4 0,6-24-17,-10 45-3265,11-47 3118,0 0-1,0 0 1,0 0-1,0 0 1,0 0 0,0 0-1,0 0 1,0 0-1,0 0 1,1 0-1,-1 0 1,0 0-1,1 0 1,-1 0-1,1 0 1,-1 0 0,1-1-1,-1 1 1,1 0-1,0 0 1,-1 0-1,1-1 1,0 1-1,0 0 1,-1-1-1,1 1 1,0-1-1,0 1 1,0-1 0,0 1-1,0-1 1,0 0-1,0 1 1,0-1-1,0 0 1,0 0-1,0 0 1,0 1-1,0-1 1,1-1 0,15 1-8565</inkml:trace>
</inkml:ink>
</file>

<file path=ppt/ink/ink8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6:13.745"/>
    </inkml:context>
    <inkml:brush xml:id="br0">
      <inkml:brushProperty name="width" value="0.025" units="cm"/>
      <inkml:brushProperty name="height" value="0.025" units="cm"/>
    </inkml:brush>
  </inkml:definitions>
  <inkml:trace contextRef="#ctx0" brushRef="#br0">11 259 2819,'-11'7'21259,"30"-4"-16410,21-6-5892,-28 0 3091,-2-1-1886,0 0 1,-1-1-1,0 0 0,0 0 0,0-1 0,-1 0 0,0-1 1,0 0-1,12-14 0,-16 16-95,0 1 1,0-2-1,-1 1 0,0 0 1,0-1-1,0 1 1,0-1-1,-1 0 0,0 0 1,0 0-1,-1 0 1,0 0-1,0 0 0,0-1 1,-1 1-1,0 0 1,-1-11-1,1 16-67,-1 1 0,1-1 0,-1 1 0,0-1 0,1 1 0,-1-1 0,1 1 0,-1-1 0,0 1 0,1 0 0,-1-1 0,0 1 0,1 0 0,-1-1 0,0 1 0,1 0 0,-1 0 0,0 0 0,0 0 0,1 0 0,-1 0 0,0 0 0,0 0 0,1 0 0,-1 0 0,0 0 0,0 0 0,1 1 0,-1-1 0,0 0 0,1 0 0,-2 1 0,-23 8 0,14 0 0,3-4 0,1 1 0,0 0 0,0 0 0,-12 14 0,17-16 0,-1 0 0,1 1 0,0-1 0,0 1 0,1-1 0,-1 1 0,1-1 0,0 1 0,0 0 0,1 0 0,-1 0 0,1 5 0,-1-1 0,1 1 0,0-1 0,1 0 0,0 0 0,0 1 0,5 16 0,-5-23 0,0-1 0,1 0 0,-1 0 0,0 0 0,1 0 0,0 0 0,-1 0 0,1 0 0,0 0 0,0-1 0,0 1 0,0-1 0,0 1 0,1-1 0,-1 0 0,0 0 0,1 0 0,-1 0 0,1 0 0,-1-1 0,1 1 0,-1-1 0,1 1 0,-1-1 0,1 0 0,-1 0 0,1 0 0,-1 0 0,6-2 0,-4 2 0,1-1 0,-1 0 0,1 0 0,-1-1 0,1 1 0,-1-1 0,0 0 0,0 0 0,1 0 0,-1-1 0,6-5 0,40-41 0,-43 41 0,0-1 0,1 1 0,0 1 0,1 0 0,0 0 0,15-9 0,4 8 0,-27 8 0,-1 0 0,1 0 0,0 1 0,-1-1 0,1 0 0,0 0 0,-1 0 0,1 0 0,0 1 0,-1-1 0,1 0 0,-1 1 0,1-1 0,0 0 0,-1 1 0,1-1 0,-1 1 0,1-1 0,-1 1 0,1-1 0,-1 1 0,1 0 0,0 3 0,0 0 0,0 0 0,0 0 0,-1-1 0,1 1 0,-1 0 0,0 0 0,0 0 0,-1 5 0,1-4 0,-1 1 0,1-1 0,0 1 0,1-1 0,-1 0 0,4 10 0,13-63 0,-14 19 0,-1 0 0,-3-53 0,0 26 0,2 55 0,-1 0 0,1 1 0,0-1 0,0 1 0,-1-1 0,1 1 0,0-1 0,0 1 0,0-1 0,0 1 0,0 0 0,0-1 0,-1 1 0,1 0 0,0 0 0,0 0 0,0 0 0,0 0 0,0 0 0,0 0 0,0 0 0,0 0 0,1 0 0,28 2 0,-26-2-5,67 4-3400,-24-11-5100,-11-11-11706</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6:20.778"/>
    </inkml:context>
    <inkml:brush xml:id="br0">
      <inkml:brushProperty name="width" value="0.025" units="cm"/>
      <inkml:brushProperty name="height" value="0.025" units="cm"/>
    </inkml:brush>
  </inkml:definitions>
  <inkml:trace contextRef="#ctx0" brushRef="#br0">1 16 13261,'0'0'13580,"53"-6"-13227,-27 1-225,0 3-64,0 0-256,-5 2-897,-3 0-1506,-7 0-1152,-8 4-2339</inkml:trace>
</inkml:ink>
</file>

<file path=ppt/ink/ink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28:25.145"/>
    </inkml:context>
    <inkml:brush xml:id="br0">
      <inkml:brushProperty name="width" value="0.025" units="cm"/>
      <inkml:brushProperty name="height" value="0.025" units="cm"/>
    </inkml:brush>
  </inkml:definitions>
  <inkml:trace contextRef="#ctx0" brushRef="#br0">5 268 12075,'4'14'7174,"7"-21"-4155,14-27-1929,-20 27-281,-1 1-701,16-24 597,22-39 0,-38 60-500,0 0 0,0 0 1,0 0-1,-1 0 1,-1-1-1,0 1 0,0-1 1,-1 1-1,1-19 0,-2 27-191,0 0 0,0 1-1,0-1 1,0 0 0,0 0 0,-1 1-1,1-1 1,0 0 0,0 1 0,0-1-1,-1 0 1,1 0 0,-1 1 0,1-1-1,0 1 1,-1-1 0,1 0 0,-1 1-1,1-1 1,-1 1 0,1-1-1,-1 1 1,0-1 0,1 1 0,-1 0-1,1-1 1,-1 1 0,-1-1 0,-23 4 30,19-1-54,0 1 0,0-1 0,1 1 0,-1 1 1,1-1-1,-7 6 0,5-1 35,-1 0 1,1 1-1,0 0 1,-9 16-1,14-21-15,0 0 1,0 0-1,0 0 0,1 0 0,-1 0 0,1 0 0,0 1 0,0-1 0,1 0 0,-1 1 0,1-1 0,0 0 0,0 1 0,0-1 0,2 5 0,-1-7-5,0 0-1,0 0 0,1 0 1,-1 0-1,1 0 1,-1 0-1,1-1 1,0 1-1,0 0 0,0-1 1,0 1-1,0-1 1,0 0-1,0 0 1,0 0-1,1 0 1,-1 0-1,0 0 0,1-1 1,-1 1-1,0-1 1,1 1-1,-1-1 1,1 0-1,2 0 0,72-1 148,-63 0-141,41-5 67,-36 3-79,-1 1 0,34 1 0,-50 2-10,-1-1 1,1 0-1,0 1 0,0-1 1,-1 1-1,1-1 1,0 1-1,-1 0 1,1 0-1,-1 0 1,1 0-1,-1 0 1,1 0-1,-1 0 1,0 1-1,1-1 1,-1 0-1,0 1 1,0-1-1,0 1 1,0-1-1,0 1 1,-1-1-1,1 1 1,0 0-1,-1-1 1,1 1-1,-1 0 1,1 0-1,-1 0 1,0-1-1,0 1 0,0 0 1,0 2-1,-5 39 4047,4-123-3737,2-89-251,0 168-48,-1 1 1,0-1-1,0 1 1,0 0-1,0-1 0,0 1 1,1-1-1,-1 1 0,0 0 1,0-1-1,1 1 1,-1 0-1,0 0 0,1-1 1,-1 1-1,0 0 0,1-1 1,-1 1-1,0 0 1,1 0-1,-1 0 0,0 0 1,1-1-1,-1 1 0,1 0 1,-1 0-1,0 0 1,1 0-1,-1 0 0,1 0 1,-1 0-1,1 0 0,-1 0 1,0 0-1,1 0 1,-1 0-1,1 0 0,-1 0 1,0 1-1,1-1 1,-1 0-1,1 0 0,-1 0 1,0 1-1,1-1 0,-1 0 1,1 1-1,21 12-56,-20-12 19,9 5-526,-1 0 0,1-1 0,0-1 0,0 0 0,0 0 0,17 3 0,39 0-6189,-17-6-1858</inkml:trace>
</inkml:ink>
</file>

<file path=ppt/ink/ink9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6:14.987"/>
    </inkml:context>
    <inkml:brush xml:id="br0">
      <inkml:brushProperty name="width" value="0.025" units="cm"/>
      <inkml:brushProperty name="height" value="0.025" units="cm"/>
    </inkml:brush>
  </inkml:definitions>
  <inkml:trace contextRef="#ctx0" brushRef="#br0">1 74 17713,'0'0'3886,"5"-10"-2594,-3 5-1180,0 1 1,0 1-1,1-1 0,-1 0 1,1 0-1,0 1 0,0 0 0,0-1 1,0 1-1,0 0 0,1 0 1,0 1-1,-1-1 0,1 1 1,0 0-1,0 0 0,0 0 0,0 1 1,1-1-1,-1 1 0,0 0 1,1 0-1,-1 0 0,1 1 1,-1-1-1,9 2 0,-11-1-113,0 1 0,-1 0-1,1 0 1,0 0 0,0 0 0,0 0-1,0 1 1,-1-1 0,1 0-1,-1 1 1,1-1 0,-1 1 0,0 0-1,1-1 1,-1 1 0,0 0 0,0 0-1,0 0 1,0 0 0,0 0-1,-1 0 1,1 0 0,-1 0 0,1 0-1,-1 0 1,0 0 0,0 3 0,2 70 5,-2-56 43,-1 3-16,0-13 25,0 1-1,1-1 1,0 0 0,3 12 0,-3-20 30,0 1 0,0-1-1,1 1 1,-1 0 0,1-1 0,-1 1-1,1-1 1,0 1 0,0-1 0,0 0 0,-1 1-1,1-1 1,1 0 0,-1 1 0,0-1-1,0 0 1,0 0 0,1 0 0,-1 0-1,0 0 1,1 0 0,-1-1 0,1 1-1,-1 0 1,1-1 0,-1 1 0,1-1-1,-1 1 1,3-1 0,5 0 47,1 0 0,-1-1 1,1 0-1,-1-1 0,0 0 0,0 0 1,1-1-1,-2-1 0,1 1 0,0-1 0,-1-1 1,0 1-1,0-1 0,0-1 0,0 0 1,6-6-1,-9 8-63,0-1 0,0 1 0,0-1 0,-1 0 0,1 0 0,-1 0 0,0-1 0,-1 1 0,1-1 0,-1 0 0,-1 0 0,1 0 0,-1 0 0,0-1 0,0 1 0,-1-1 0,0 1 0,0-1 0,0 0 0,-1 1 0,0-1 0,0 0 0,-2-11 0,0 16-69,1-1 0,-1 1 1,0 0-1,0-1 0,0 1 0,0 0 0,0 0 0,0 0 1,0 1-1,0-1 0,-1 0 0,1 1 0,-1 0 0,1-1 1,-1 1-1,0 0 0,1 0 0,-1 1 0,0-1 1,0 0-1,0 1 0,0 0 0,1-1 0,-6 2 0,7-2-4,0 1 0,-1 0 0,1 0 0,0-1 0,-1 1 0,1 0 0,-1 1 0,1-1 0,0 0 0,-1 0 0,1 0 0,-1 1 0,1-1 0,0 1 0,-1-1 0,1 1 0,0 0 0,0-1 0,0 1 0,-1 0 0,1 0 0,0 0 0,0 0 0,0 0 0,0 0 0,0 0 0,1 0 0,-1 0 0,0 0 0,0 1 0,1-1 0,-1 0 0,1 0 0,-1 1 0,1-1 0,-1 0 0,1 1 1,0-1-1,0 1 0,0-1 0,0 0 0,0 1 0,0-1 0,0 1 0,0-1 0,0 0 0,1 1 0,0 2 0,0-3-141,0 0-1,0 0 1,1 1 0,-1-1 0,0 0 0,1 0 0,-1 0 0,0 0 0,1-1 0,-1 1 0,1 0 0,0 0 0,-1-1 0,1 1 0,0-1 0,-1 0 0,1 1 0,0-1 0,-1 0-1,1 0 1,0 0 0,2-1 0,43-1-3765,-36 0 2340,1-1 1,0 0-1,-1-1 1,20-8 0,9-8-4999</inkml:trace>
</inkml:ink>
</file>

<file path=ppt/ink/ink9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6:15.345"/>
    </inkml:context>
    <inkml:brush xml:id="br0">
      <inkml:brushProperty name="width" value="0.025" units="cm"/>
      <inkml:brushProperty name="height" value="0.025" units="cm"/>
    </inkml:brush>
  </inkml:definitions>
  <inkml:trace contextRef="#ctx0" brushRef="#br0">65 0 9545,'0'0'6582,"-4"11"-3443,-11 18-1553,7-15-195,0 1-1,1 1 1,1-1-1,0 1 1,-5 24 0,11-40-1367,0 1 1,0-1 0,0 0 0,0 0 0,0 1-1,0-1 1,0 0 0,0 0 0,0 1 0,0-1-1,1 0 1,-1 1 0,0-1 0,0 0 0,0 0 0,0 1-1,0-1 1,0 0 0,0 0 0,1 0 0,-1 1-1,0-1 1,0 0 0,0 0 0,1 0 0,-1 1-1,0-1 1,0 0 0,1 0 0,-1 0 0,0 0-1,0 0 1,1 0 0,-1 1 0,0-1 0,0 0-1,1 0 1,-1 0 0,0 0 0,0 0 0,1 0-1,16-4 400,14-12-26,11-16-168,-34 24-229,1 1 0,0 0 0,0 1 0,1-1 0,-1 2 0,1 0-1,0 0 1,1 0 0,-1 1 0,17-3 0,-26 7 9,0 0 0,0 0 0,0 0 0,0 0 0,0 0 0,0 0 0,0 0-1,-1 1 1,1-1 0,0 0 0,0 1 0,0-1 0,0 1 0,0-1 0,0 1 0,-1-1 0,1 1 0,0 0 0,0-1 0,-1 1 0,1 0 0,0-1-1,-1 1 1,1 0 0,-1 0 0,1 0 0,-1 0 0,1-1 0,-1 1 0,0 0 0,1 0 0,-1 0 0,0 0 0,0 0 0,0 0 0,0 0 0,0 1 0,0 52 701,1-11-332,0-43-379,0 1 0,-1 0 0,1-1 0,0 1 0,0 0 0,0-1 0,0 1 0,0-1 0,0 0 0,0 1 0,0-1 0,0 0 0,0 1 0,0-1 0,0 0 0,0 0 0,0 0 0,0 0 0,0 0 0,0 0 0,0 0 0,0 0 0,0-1 0,0 1 0,0 0 0,0 0 0,0-1 0,0 1 0,0-1 0,0 1 0,1-2 0,32-15 0,1-9 0,-29 20 0,1 0 0,-1 0 0,2 1 0,-1 0 0,0 1 0,1-1 0,0 1 0,0 1 0,1-1 0,-1 2 0,0-1 0,12-1 0,-19 4 2,0 0 0,0 1 1,0-1-1,0 1 0,0-1 0,0 1 1,0-1-1,0 1 0,0 0 0,0 0 1,-1-1-1,1 1 0,0 0 0,0 0 1,-1 0-1,1 0 0,-1 0 0,1 0 1,-1 0-1,1 0 0,-1 0 0,1 0 1,-1 0-1,0 0 0,0 0 0,0 0 1,1 0-1,-1 0 0,0 0 0,0 0 1,-1 2-1,1 46-463,-1-35-132</inkml:trace>
</inkml:ink>
</file>

<file path=ppt/ink/ink9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6:16.251"/>
    </inkml:context>
    <inkml:brush xml:id="br0">
      <inkml:brushProperty name="width" value="0.025" units="cm"/>
      <inkml:brushProperty name="height" value="0.025" units="cm"/>
    </inkml:brush>
  </inkml:definitions>
  <inkml:trace contextRef="#ctx0" brushRef="#br0">157 0 13773,'0'0'13955,"-2"10"-12583,-9 22-718,-1 1 1,-2-2 0,-30 52 0,-17 41 393,59-120-1048,0 0 0,0 0 0,0 0 0,1 1 0,0-1 0,0 1 0,0-1 0,1 1 0,-1-1 0,1 1 0,0-1 0,0 1 0,1 5 0,0-8 0,1 0 0,-1 0 0,0 0 0,0-1 0,1 1 0,-1 0 0,1-1 0,0 1 0,-1-1 0,1 0 0,0 1 0,0-1 0,0 0 0,0 0 0,0 0 0,0 0 0,0-1 0,0 1 0,0 0 0,0-1 0,1 1 0,-1-1 0,0 0 0,0 0 0,0 0 0,1 0 0,2-1 0,14 2-23,0-1 0,1 0 0,-1-2 0,0 0 0,0-2 0,0 0 0,-1-1 0,1 0 0,31-16 0,-48 20-228,0 0 1,1 0-1,-1-1 0,0 0 0,0 1 0,0-1 0,-1 0 0,1 0 0,0 0 0,-1 0 0,1 0 0,1-3 0,-2 3-404,0-1 0,-1 1 0,1 0 0,0 0 0,-1-1 0,0 1 0,1-1 0,-1 1 0,0 0 0,0-1-1,0 1 1,-1-1 0,0-2 0,-6-17-7310</inkml:trace>
</inkml:ink>
</file>

<file path=ppt/ink/ink9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6:16.626"/>
    </inkml:context>
    <inkml:brush xml:id="br0">
      <inkml:brushProperty name="width" value="0.025" units="cm"/>
      <inkml:brushProperty name="height" value="0.025" units="cm"/>
    </inkml:brush>
  </inkml:definitions>
  <inkml:trace contextRef="#ctx0" brushRef="#br0">1 0 8072,'0'0'21044,"76"27"-19987,-31-27-321,4-7-447,-2-1-225,1 3-64,-6 1-1314,-4 3-1921,-8 1-1858,-3 0-1793,-2-2-7079</inkml:trace>
</inkml:ink>
</file>

<file path=ppt/ink/ink9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6:17"/>
    </inkml:context>
    <inkml:brush xml:id="br0">
      <inkml:brushProperty name="width" value="0.025" units="cm"/>
      <inkml:brushProperty name="height" value="0.025" units="cm"/>
    </inkml:brush>
  </inkml:definitions>
  <inkml:trace contextRef="#ctx0" brushRef="#br0">49 26 22357,'0'0'10154,"74"0"-9898,-36-5-256,2-1 0,-2 0 0,3 1 0,-8 3-2274,-7 0-1602,-11 2-1345,-9 0-1857</inkml:trace>
  <inkml:trace contextRef="#ctx0" brushRef="#br0" timeOffset="1">1 171 17809,'0'0'3908,"53"4"-802,-12-4-1376,7-6-289,4-6-736,-2 3-513,-2 0-256,-9 0-1089,-7 1-1217,-6 1-2915,-5-2-8136</inkml:trace>
</inkml:ink>
</file>

<file path=ppt/ink/ink9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6:17.760"/>
    </inkml:context>
    <inkml:brush xml:id="br0">
      <inkml:brushProperty name="width" value="0.025" units="cm"/>
      <inkml:brushProperty name="height" value="0.025" units="cm"/>
    </inkml:brush>
  </inkml:definitions>
  <inkml:trace contextRef="#ctx0" brushRef="#br0">1 0 1954,'0'0'22720,"6"9"-20440,-2-4-2086,0 0 0,-1 0 1,0 1-1,0-1 1,0 1-1,-1-1 1,1 1-1,-2 0 1,1 0-1,0 0 1,-1 0-1,0 0 1,-1 0-1,1 1 1,-1-1-1,-1 0 1,1 0-1,-1 0 0,0 1 1,-2 5-1,0-2-132,0 1-39,1 0-1,-1-1 0,2 1 0,-1 12 1,2-21-19,-1 0 0,1 0 0,0 0 0,1 0 0,-1-1 0,0 1 0,0 0 0,1 0 0,-1 0 0,1-1 0,0 1 0,0 0 0,-1-1 0,1 1 0,0 0 0,0-1 1,0 1-1,1-1 0,-1 0 0,0 1 0,0-1 0,1 0 0,-1 0 0,1 1 0,-1-1 0,1 0 0,0-1 0,-1 1 0,1 0 0,3 1 0,19 1-206,1 0 0,-1-1 0,1-1 0,-1-2 0,35-4 1,-54 4-469,0 0 1,0 0 0,1 0 0,-1-1 0,0 1 0,6-4 0,-9 4-86,0 0 0,0 0 0,-1-1 0,1 1 0,-1 0 0,1-1 0,-1 1 0,1-1 0,-1 1 0,0-1 0,0 0 0,1-1-1,4-15-12243</inkml:trace>
</inkml:ink>
</file>

<file path=ppt/ink/ink9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6:18.119"/>
    </inkml:context>
    <inkml:brush xml:id="br0">
      <inkml:brushProperty name="width" value="0.025" units="cm"/>
      <inkml:brushProperty name="height" value="0.025" units="cm"/>
    </inkml:brush>
  </inkml:definitions>
  <inkml:trace contextRef="#ctx0" brushRef="#br0">67 1 17521,'0'0'10345,"-51"54"-8615,41-23-417,4 5-128,6 0-512,0 3-673,6-2 0,14-3-641,3-4-1601,5-5-2915,-1-5-6630</inkml:trace>
</inkml:ink>
</file>

<file path=ppt/ink/ink9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6:19.957"/>
    </inkml:context>
    <inkml:brush xml:id="br0">
      <inkml:brushProperty name="width" value="0.025" units="cm"/>
      <inkml:brushProperty name="height" value="0.025" units="cm"/>
    </inkml:brush>
  </inkml:definitions>
  <inkml:trace contextRef="#ctx0" brushRef="#br0">1 1 16015,'0'0'9449,"70"19"-7591,-23-15-641,10-2-576,8-2-449,1 0-96,2 0-96,-10-7-769,-9 3-1025,-19 0-448,-14 3-448,-13-3-641</inkml:trace>
</inkml:ink>
</file>

<file path=ppt/ink/ink9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6:20.343"/>
    </inkml:context>
    <inkml:brush xml:id="br0">
      <inkml:brushProperty name="width" value="0.025" units="cm"/>
      <inkml:brushProperty name="height" value="0.025" units="cm"/>
    </inkml:brush>
  </inkml:definitions>
  <inkml:trace contextRef="#ctx0" brushRef="#br0">66 0 20179,'0'0'1853,"14"1"212,19-2-978,86 3 2427,-103-1-3268,-1 0 1,1 1 0,-1 1-1,0 1 1,24 8 0,-37-11-248,0 0 1,0 0-1,0 0 0,0 0 1,0 1-1,0-1 1,0 0-1,0 1 1,0 0-1,0-1 0,-1 1 1,1 0-1,-1 0 1,0 0-1,1 0 0,-1 0 1,0 0-1,0 1 1,0-1-1,-1 0 0,2 4 1,-2-2-1,1 1 0,-1-1 0,-1 1 1,1-1-1,-1 0 0,1 1 0,-1-1 0,0 0 1,-1 0-1,1 1 0,-3 3 0,-5 10 19,-1 0 1,-1-1-1,-25 31 0,33-45-9,-144 161-735,93-113-2292,-1-4-3787,7-11-9232</inkml:trace>
</inkml:ink>
</file>

<file path=ppt/ink/ink9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6:23.205"/>
    </inkml:context>
    <inkml:brush xml:id="br0">
      <inkml:brushProperty name="width" value="0.025" units="cm"/>
      <inkml:brushProperty name="height" value="0.025" units="cm"/>
    </inkml:brush>
  </inkml:definitions>
  <inkml:trace contextRef="#ctx0" brushRef="#br0">0 99 18257,'0'0'5355,"4"11"-5307,1 9-132,-3-8 344,1 1 1,1-1-1,0 1 1,1-1-1,9 16 1,-13-25-218,0-1-1,0 0 1,1 0 0,-1 0-1,1 0 1,0-1 0,-1 1 0,1 0-1,0-1 1,0 1 0,0-1-1,0 1 1,0-1 0,1 0-1,-1 0 1,0 0 0,0 0-1,1-1 1,-1 1 0,1-1 0,-1 1-1,0-1 1,1 0 0,-1 0-1,1 0 1,-1 0 0,1 0-1,-1 0 1,1-1 0,-1 1-1,0-1 1,1 0 0,-1 0 0,0 0-1,0 0 1,1 0 0,2-2-1,5-3-22,-1-1 0,0 0 0,0 0 0,0-1-1,-1 0 1,0 0 0,-1-1 0,0 0 0,0 0 0,-1-1-1,0 0 1,-1 0 0,8-19 0,-42 80-554,26-41 591,0 0 0,1 0 1,-3 21-1,5-29-27,-1-1 0,1 1 0,0 0 0,-1 0-1,1-1 1,0 1 0,0 0 0,1 0 0,-1-1 0,0 1 0,0 0 0,1-1 0,-1 1 0,1 0 0,0-1 0,-1 1 0,1 0 0,0-1 0,0 1 0,0-1 0,0 0 0,0 1 0,0-1 0,0 0 0,1 0 0,-1 1-1,0-1 1,1 0 0,-1 0 0,1 0 0,-1-1 0,3 2 0,2-2 113,1 1-1,-1-1 1,0-1-1,1 1 1,-1-1 0,0 0-1,1-1 1,-1 1-1,0-1 1,0-1-1,0 1 1,0-1 0,-1 0-1,1 0 1,-1-1-1,1 1 1,-1-1-1,-1 0 1,9-9-1,-7 7-81,0 0 0,-1-1 0,1 1-1,-1-1 1,-1 0 0,0 0-1,0 0 1,0-1 0,-1 1-1,0-1 1,0 0 0,-1 0-1,0 0 1,0 0 0,0-11 0,-6 7-55,-4 16-107,-5 20 46,12-24 76,1 1-1,-1 0 1,1 0 0,0 0-1,-1 0 1,1 0 0,0 0 0,0 0-1,-1 0 1,1 0 0,0 0-1,0 0 1,0 0 0,0 0-1,1 0 1,-1 0 0,0 0-1,0 0 1,0 0 0,1 0-1,-1 0 1,1 0 0,-1 0 0,1 0-1,-1 0 1,1-1 0,-1 1-1,1 0 1,1 1 0,0-2 12,-1 0-1,1 0 1,0 0 0,-1 0 0,1-1 0,-1 1 0,1-1 0,0 1 0,-1-1 0,1 0 0,-1 1 0,1-1-1,-1 0 1,0 0 0,3-2 0,51-48 80,-55 51-114,0 0 1,0-1 0,0 1-1,0 0 1,0 0 0,1 0-1,-1 0 1,0 0-1,0-1 1,0 1 0,0 0-1,0 0 1,0 0-1,0 0 1,0 0 0,1 0-1,-1-1 1,0 1-1,0 0 1,0 0 0,0 0-1,1 0 1,-1 0-1,0 0 1,0 0 0,0 0-1,0 0 1,1 0-1,-1 0 1,0 0 0,0 0-1,0 0 1,0 0-1,1 0 1,-1 0 0,0 0-1,0 0 1,0 0-1,0 0 1,1 0 0,-1 0-1,0 0 1,0 0-1,0 0 1,0 0 0,1 0-1,-1 1 1,0-1-1,0 0 1,0 0 0,0 0-1,0 0 1,0 0-1,0 1 1,1-1 0,-1 0-1,0 0 1,0 0-1,0 0 1,0 0 0,0 1-1,2 18 33,-6 32 66,3-44-91,1-3-7,0 0 0,0 0 0,0 0 0,1 0 0,-1-1 0,1 1 0,0 0 0,0 0 0,0 0 0,1-1 0,-1 1 0,1-1 0,0 1 0,0-1 0,3 5 0,-4-7 0,1 0 0,-1 1 0,0-1 0,1 0 0,-1 0 0,1 0 0,0 0 0,-1 0 0,1 0 0,0 0 0,-1-1 0,1 1 0,0 0 0,0-1 0,0 0 0,0 1 0,0-1 0,-1 0 0,1 0 0,0 0 0,0 0 0,0-1 0,0 1 0,0 0 0,-1-1 0,1 1 0,0-1 0,0 0 0,0 1 0,-1-1 0,1 0 0,-1 0 0,1 0 0,2-2 0,7-6 0,0 0 0,-1-1 0,0 0 0,0-1 0,-1 0 0,9-14 0,42-77 0,-77 131 0,-21 44 0,36-69 0,0 0 0,1 0 0,-1 0 0,1 0 0,0 1 0,0-1 0,1 0 0,0 1 0,-1-1 0,1 0 0,1 1 0,-1-1 0,0 0 0,1 0 0,2 6 0,-2-8 0,1 0 0,-1 0 0,1 0 0,0 0 0,0 0 0,0 0 0,0-1 0,0 1 0,0-1 0,0 0 0,1 1 0,-1-1 0,0 0 0,1 0 0,-1-1 0,1 1 0,-1 0 0,1-1 0,0 1 0,-1-1 0,1 0 0,-1 0 0,5 0 0,-3 0 0,1 0 0,0-1 0,-1 1 0,1-1 0,0 0 0,-1 0 0,1 0 0,-1 0 0,1-1 0,-1 0 0,0 0 0,5-3 0,6-9 0,-1-1 0,-1-1 0,0 0 0,-1-1 0,-1 0 0,0-1 0,13-31 0,-18 13 0,-6 35 0,0 0 0,0 1 0,0-1 0,0 1 0,0-1 0,0 0 0,0 1 0,0-1 0,0 0 0,0 1 0,0-1 0,-1 1 0,1-1 0,0 0 0,0 1 0,-1-1 0,1 1 0,0-1 0,-1 1 0,1-1 0,-1 1 0,1 0 0,-1-1 0,1 1 0,-1-1 0,1 1 0,-1 0 0,1-1 0,-1 1 0,1 0 0,-1 0 0,0-1 0,1 1 0,-1 0 0,1 0 0,-1 0 0,0 0 0,1 0 0,-1 0 0,0 0 0,1 0 0,-1 0 0,1 0 0,-1 0 0,0 0 0,1 0 0,-1 1 0,1-1 0,-1 0 0,0 0 0,1 1 0,-1-1 0,1 0 0,-1 1 0,0 0 0,-2 1 0,0 0 0,1 1 0,-1 0 0,1-1 0,0 1 0,-1 0 0,1 0 0,0 0 0,1 0 0,-1 1 0,0-1 0,1 1 0,-2 4 0,-12 49 0,13-49 0,1-1 0,0 1 0,0 0 0,0 0 0,1 0 0,0 0 0,1 0 0,0 0 0,2 10 0,-2-16 0,-1 0 0,1 0 0,0-1 0,0 1 0,0 0 0,0 0 0,0-1 0,0 1 0,1-1 0,-1 1 0,0-1 0,1 0 0,-1 0 0,1 1 0,0-1 0,2 1 0,-1-1 0,0 0 0,1 0 0,-1 0 0,0-1 0,0 1 0,1-1 0,-1 0 0,0 0 0,1 0 0,-1 0 0,0-1 0,6 0 0,-7 0-141,0 0 1,1 1-1,-1-1 1,0 0-1,0 0 1,0 0-1,0 0 0,0 0 1,0-1-1,-1 1 1,1 0-1,0-1 0,1-1 1,-1 0-435,0 0 0,0 0 0,0-1 0,0 1 0,0 0 0,-1-1 0,0 1 0,0-1 0,0 1 0,0-1-1,0 0 1,0-3 0,-1-20-7694</inkml:trace>
</inkml:ink>
</file>

<file path=ppt/ink/ink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28:26.162"/>
    </inkml:context>
    <inkml:brush xml:id="br0">
      <inkml:brushProperty name="width" value="0.025" units="cm"/>
      <inkml:brushProperty name="height" value="0.025" units="cm"/>
    </inkml:brush>
  </inkml:definitions>
  <inkml:trace contextRef="#ctx0" brushRef="#br0">277 28 16784,'0'0'3352,"-10"-5"-1360,-3 1-1545,0-1 0,0 2 0,-1 0 0,-18-2 1,24 4-272,0 0 0,0 1 0,0 0 1,-1 0-1,1 1 0,0 0 0,0 1 1,0 0-1,0 0 0,-11 5 0,11-3-149,0 1 0,0 0 0,0 0-1,-14 12 1,19-14-38,1-1 0,0 1 0,-1-1 0,1 1 0,0 0 0,0 0 0,0 0 0,1 0 0,-1 0 0,1 0 0,0 0 0,-1 1 0,2-1 0,-1 0 0,0 1 0,0 4 0,1-7-1,1 0 0,-1 1 0,0-1 0,1 0 0,-1 0 0,1 0 0,-1 0 0,1-1 0,0 1 0,-1 0 0,1 0 0,0 0 0,0 0 0,0-1 0,-1 1 0,1 0-1,0-1 1,0 1 0,0 0 0,0-1 0,0 1 0,0-1 0,0 0 0,0 1 0,0-1 0,1 0 0,-1 0 0,0 0 0,0 0 0,0 0 0,2 0 0,48 0-22,-36 0 42,13-2-36,45-8 1,-47 5-189,50-2 1,-74 6 223,-1 1 0,0 0 0,0 0 1,0 0-1,0 0 0,0 0 0,0 0 0,0 0 0,0 0 1,0 1-1,0-1 0,1 0 0,-1 1 0,0-1 1,0 1-1,0-1 0,-1 1 0,1-1 0,0 1 0,0 0 1,0-1-1,0 1 0,0 0 0,-1 0 0,1 0 0,0-1 1,-1 1-1,1 0 0,-1 0 0,1 0 0,-1 0 0,1 0 1,-1 0-1,0 0 0,1 0 0,-1 0 0,0 0 0,0 1 1,0-1-1,0 0 0,0 0 0,0 0 0,0 0 0,0 0 1,0 0-1,0 0 0,-1 0 0,1 0 0,0 0 0,-1 0 1,1 0-1,-1 0 0,1 0 0,-1 0 0,-1 1 0,-1 5 232,0 0 0,-1-1 0,0 0-1,0 0 1,-1 0 0,0-1 0,-6 7 0,-4-1 123,-1 0 1,0-1 0,0 0 0,-1-1 0,-1-1 0,1-1-1,-1-1 1,0 0 0,-1-1 0,1-1 0,-1-1 0,-32 2-1,50-5-438,1 0-1,-1 0 0,1 0 0,-1 0 0,1 0 0,-1 0 1,1 0-1,-1 0 0,0 0 0,1 0 0,-1 0 1,1 0-1,-1 0 0,1 0 0,-1-1 0,1 1 0,-1 0 1,1 0-1,-1-1 0,1 1 0,-1 0 0,1-1 0,-1 1 1,1 0-1,0-1 0,-1 1 0,0-1 0,9-11-3212,25-8-2442,-1 9 1027,3 2-1949</inkml:trace>
</inkml:ink>
</file>

<file path=ppt/ink/ink9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6:23.575"/>
    </inkml:context>
    <inkml:brush xml:id="br0">
      <inkml:brushProperty name="width" value="0.025" units="cm"/>
      <inkml:brushProperty name="height" value="0.025" units="cm"/>
    </inkml:brush>
  </inkml:definitions>
  <inkml:trace contextRef="#ctx0" brushRef="#br0">30 35 20531,'-13'-5'3428,"3"3"-257,4 0-801,5-1-1377,1 2-385,0-2-576,7 1-1185,1-3-2530,-1-7-4805</inkml:trace>
</inkml:ink>
</file>

<file path=ppt/ink/ink9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6:24.848"/>
    </inkml:context>
    <inkml:brush xml:id="br0">
      <inkml:brushProperty name="width" value="0.025" units="cm"/>
      <inkml:brushProperty name="height" value="0.025" units="cm"/>
    </inkml:brush>
  </inkml:definitions>
  <inkml:trace contextRef="#ctx0" brushRef="#br0">41 236 11915,'0'0'14499,"5"-8"-14456,14-26-22,-11 16-112,0 0-1,-1-1 1,6-22-1,4-12-118,-15 48 466,0 0 0,0-1 1,-1 1-1,0-1 0,0 1 0,1-8 1,-17 32 282,-62 226 2771,55-164-2750,20-72-520,-1 1 0,0-1 0,1 1 0,0-1 0,0 16 0,2-25-36,0 0 0,0 1 0,0-1-1,0 1 1,1-1 0,-1 0 0,0 1-1,1-1 1,-1 0 0,0 1 0,0-1-1,1 0 1,-1 1 0,0-1 0,1 0-1,-1 0 1,1 1 0,-1-1 0,0 0 0,1 0-1,-1 0 1,1 0 0,-1 1 0,1-1-1,-1 0 1,0 0 0,1 0 0,-1 0-1,1 0 1,-1 0 0,1 0 0,-1 0-1,1 0 1,-1-1 0,0 1 0,1 0 0,-1 0-1,1 0 1,-1 0 0,0-1 0,1 1-1,-1 0 1,1 0 0,-1-1 0,1 1-1,22-11 134,4-10-104,0-2 1,47-49-1,10-10-21,-81 80-12,-1 0 0,1 0 0,-1 0 0,1 0 0,0 0 0,0 1 0,0-1 0,0 1 0,0-1 0,0 1 0,6-1 0,-8 2 0,0 0 0,0 1 0,0-1 0,0 0 0,0 1 0,0-1 0,0 0 0,-1 1 0,1-1 0,0 1 0,0 0 0,0-1 0,0 1 0,-1 0 0,1-1 0,0 1 0,-1 0 0,1 0 0,-1 0 0,1-1 0,-1 1 0,1 0 0,-1 0 0,1 0 0,-1 0 0,0 0 0,1 0 0,-1 0 0,0 0 0,0 0 0,0 0 0,0 0 0,0 0 0,0 0 0,0 0 0,0 0 0,-1 2 0,1 14-3,-1 1 1,-1 0-1,-1-1 0,-1 0 1,0 1-1,-1-2 0,-13 31 1,18-47-148,33-33-6128,10 5-1870,3-3 32,-31 10 10085,-9-8 8120,-24 66-9406,11-20-307,3-10 42,0 1-1,1 0 1,0 0-1,1 0 0,0 0 1,0 0-1,-1 13 0,3-20-383,1 0-1,-1 0 0,1 0 0,-1 0 1,1 0-1,-1 0 0,1 0 0,-1 0 1,1-1-1,0 1 0,0 0 0,-1 0 1,1-1-1,0 1 0,0 0 0,0-1 1,0 1-1,0-1 0,0 1 0,0-1 1,0 0-1,0 1 0,0-1 0,0 0 1,0 0-1,0 0 0,0 1 1,0-1-1,0 0 0,0 0 0,0-1 1,0 1-1,0 0 0,0 0 0,0 0 1,0-1-1,0 1 0,2-1 0,3 0 92,-1 0 1,1-1-1,0 1 0,-1-1 0,1 0 0,5-4 0,-4 1 91,0 0 1,0-1-1,-1 0 0,0 0 1,0-1-1,0 0 0,6-11 1,-9 15-88,-1-1 1,0 0-1,0 0 1,0 0-1,-1 0 1,1 0 0,-1 0-1,0 0 1,0-1-1,0 1 1,-1 0-1,0-1 1,0 1-1,0 0 1,0-1 0,-1 1-1,0-6 1,0 9-125,0-1 1,0 1 0,0 0 0,0 0 0,0-1 0,0 1-1,0 0 1,0 0 0,0 0 0,-1 0 0,1 0 0,0 0-1,-1 1 1,1-1 0,0 0 0,-1 1 0,1-1 0,-1 1-1,1-1 1,-1 1 0,0 0 0,1 0 0,-1 0 0,1 0-1,-1 0 1,1 0 0,-1 0 0,0 0 0,1 0 0,-1 1-1,-1 0 1,2-1-81,-1 0 0,1 0-1,-1 1 1,1-1-1,-1 1 1,1-1 0,-1 1-1,1-1 1,-1 1-1,1 0 1,0 0 0,-1 0-1,1 0 1,0 0 0,0 0-1,0 0 1,0 0-1,0 0 1,0 0 0,0 1-1,0-1 1,0 0 0,0 1-1,1-1 1,-1 1-1,1-1 1,-1 1 0,1-1-1,-1 1 1,1-1 0,0 1-1,0 2 1,0-3-142,0 0 1,1 0-1,-1 0 0,1 0 1,-1-1-1,1 1 1,0 0-1,-1 0 1,1 0-1,0-1 0,-1 1 1,1 0-1,0-1 1,0 1-1,0-1 0,-1 1 1,1-1-1,0 1 1,0-1-1,0 0 1,0 1-1,0-1 0,0 0 1,0 0-1,0 0 1,1 1-1,31 1-5765,-29-2 4722,19 0-6134</inkml:trace>
</inkml:ink>
</file>

<file path=ppt/ink/ink9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6:25.298"/>
    </inkml:context>
    <inkml:brush xml:id="br0">
      <inkml:brushProperty name="width" value="0.025" units="cm"/>
      <inkml:brushProperty name="height" value="0.025" units="cm"/>
    </inkml:brush>
  </inkml:definitions>
  <inkml:trace contextRef="#ctx0" brushRef="#br0">157 218 10794,'0'0'12503,"-13"1"-10656,7-1-1673,0 0 0,0 1 0,0 0-1,0 0 1,0 1 0,0-1 0,0 2 0,1-1 0,-1 0 0,0 1 0,1 0 0,0 0 0,0 1 0,0 0 0,0-1-1,1 1 1,-1 1 0,-6 8 0,7-9-65,1 0 0,0 1-1,0-1 1,0 0 0,0 1 0,1 0-1,0-1 1,0 1 0,0 0 0,0 0-1,1 0 1,0 0 0,0 1 0,1-1-1,-1 0 1,1 0 0,0 1-1,1 5 1,0-10-102,0 1 0,0-1 0,1 0 0,-1 1 0,0-1 0,1 0 0,-1 0 0,1 0 0,-1 0 0,1 0 0,0 0 0,-1-1 0,1 1 0,0 0 0,0-1 0,-1 0 0,1 1 0,0-1 0,0 0 0,0 0 0,-1 0 0,1 0 0,0 0 0,3-1 0,48-8 171,-40 3-171,-1 0 0,1 0 0,-1-2 0,0 1 0,-1-2 1,0 1-1,0-1 0,-1-1 0,0 0 0,-1-1 0,0 0 1,-1 0-1,9-16 0,-8 13 6,-1-1 1,-1 0-1,0 0 1,-2 0-1,1-1 1,-2 0-1,0 0 0,-1 0 1,0 0-1,-2-1 1,1-17-1,-2 33-14,0 0 0,0-1-1,-1 1 1,1-1 0,0 1 0,0 0-1,-1-1 1,1 1 0,0-1-1,-1 1 1,0 0 0,1 0 0,-1-1-1,0 1 1,1 0 0,-1 0 0,0 0-1,0 0 1,0 0 0,0 0-1,0 0 1,0 0 0,-1 0 0,1 0-1,-2-1 1,0 2-6,0-1 0,1 0 0,-1 1 0,0-1 0,0 1 1,0 0-1,0 0 0,0 0 0,0 1 0,0-1 0,-5 2 0,-2 1-11,0 0 1,1 0-1,0 1 0,-1 1 0,1 0 1,-10 7-1,16-10 19,-4 3 53,-1 0-1,1 0 0,1 1 0,-1 0 1,1 0-1,0 1 0,0 0 0,1 0 1,0 0-1,0 1 0,-4 8 0,9-15-48,0 0 0,0-1 0,0 1 0,0 0 0,0 0 0,0-1 0,0 1 0,0 0-1,0 0 1,0-1 0,1 1 0,-1 0 0,0 0 0,0-1 0,1 1 0,-1 0 0,0-1-1,1 1 1,-1 0 0,1-1 0,-1 1 0,1-1 0,-1 1 0,1-1 0,-1 1 0,1-1-1,0 1 1,-1-1 0,1 1 0,0-1 0,-1 0 0,1 0 0,0 1 0,-1-1 0,1 0-1,0 0 1,0 0 0,1 1 0,36 3 5,-25-3-18,15 2-354,61 9-1514,-84-10 1726,1-1-1,0 1 0,-1 0 1,1 1-1,-1-1 0,1 1 1,-1 0-1,0 1 0,0-1 1,-1 1-1,1 0 0,5 6 1,-8-8 132,0 0 1,-1 1-1,1-1 1,-1 1-1,1-1 1,-1 1-1,0 0 1,0 0-1,0-1 1,0 1-1,0 0 1,-1 0-1,0 0 1,1 0-1,-1 0 1,0 0-1,0 0 1,-1 5-1,-1 1 40,-1 0-1,0 0 1,0-1 0,-8 14 0,7-15-1300,1 0 0,-1 1 1,1-1-1,1 1 0,-3 10 1</inkml:trace>
</inkml:ink>
</file>

<file path=ppt/ink/ink9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6:25.968"/>
    </inkml:context>
    <inkml:brush xml:id="br0">
      <inkml:brushProperty name="width" value="0.025" units="cm"/>
      <inkml:brushProperty name="height" value="0.025" units="cm"/>
    </inkml:brush>
  </inkml:definitions>
  <inkml:trace contextRef="#ctx0" brushRef="#br0">44 0 13293,'0'0'15385,"-5"9"-14467,4-6-851,-27 57 905,26-56-858,0 1-1,1 0 1,0 0-1,0 0 0,0-1 1,0 1-1,1 0 0,0 0 1,0 0-1,0 0 0,0 0 1,1 0-1,1 5 0,-1-8-100,1-1 0,-1 1 0,0-1-1,1 0 1,-1 1 0,1-1-1,-1 0 1,1 0 0,-1 0-1,1 0 1,0 0 0,0 0 0,-1-1-1,1 1 1,0 0 0,0-1-1,0 0 1,0 1 0,0-1 0,0 0-1,0 0 1,0 0 0,0 0-1,0 0 1,0 0 0,-1-1-1,1 1 1,3-2 0,3 1 16,0-1 1,0 0-1,0 0 0,-1-1 1,12-6-1,0-4-29,-1-1 0,-1-1 0,0 0 0,28-34 0,-42 50 0,-2 10 0,-2 9 0,1-20 0,-2 5 0,1 0 0,0-1 0,0 1 0,0 0 0,1 0 0,0 0 0,0 0 0,0 5 0,1-9 0,-1 0 0,0-1 0,1 1 0,-1 0 0,0 0 0,1-1 0,-1 1 0,1 0 0,-1-1 0,1 1 0,-1-1 0,1 1 0,-1-1 0,1 1 0,-1-1 0,1 1 0,0-1 0,-1 1 0,1-1 0,0 0 0,0 1 0,28-1 0,-20-3 0,-1 0 0,0 0 0,0-1 0,-1 0 0,1-1 0,-1 1 0,10-9 0,-11 8 0,-1 1 0,1 0 0,0 0 0,0 0 0,0 1 0,0-1 0,1 2 0,-1-1 0,1 1 0,0 0 0,0 0 0,7 0 0,-13 3 0,-1 0 0,1-1 0,0 1 0,0 0 0,-1 0 0,1 1 0,-1-1 0,1 0 0,-1 0 0,1 0 0,-1 0 0,1 0 0,-1 1 0,0-1 0,0 0 0,0 0 0,0 0 0,0 1 0,0-1 0,0 0 0,0 0 0,0 1 0,0-1 0,-1 0 0,1 0 0,-1 2 0,-7 36 0,4-12-291,4-27 262,0 1 0,0-1 0,1 1 1,-1-1-1,0 0 0,0 1 0,1-1 0,-1 1 0,0-1 0,1 0 0,-1 1 0,0-1 1,1 0-1,-1 0 0,0 1 0,1-1 0,-1 0 0,0 0 0,1 1 0,-1-1 0,1 0 1,-1 0-1,1 0 0,-1 0 0,1 0 0,-1 0 0,0 1 0,1-1 0,-1 0 0,1 0 1,4-1-388,0 0 0,0-1 1,0 1-1,-1-1 0,1 0 1,-1 0-1,1 0 0,3-4 1,10-5-5570,3-1-1296</inkml:trace>
</inkml:ink>
</file>

<file path=ppt/ink/ink9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6:26.870"/>
    </inkml:context>
    <inkml:brush xml:id="br0">
      <inkml:brushProperty name="width" value="0.025" units="cm"/>
      <inkml:brushProperty name="height" value="0.025" units="cm"/>
    </inkml:brush>
  </inkml:definitions>
  <inkml:trace contextRef="#ctx0" brushRef="#br0">54 172 18129,'0'0'14243,"-9"10"-13896,-25 35-299,33-43-48,0 0 0,-1 0 0,1 0 0,0 0 0,0 0 0,1 0 0,-1 0 0,0 0 0,1 0 0,-1 1 0,1-1 0,-1 0 0,1 0 0,0 0 0,0 1 0,0-1 0,1 4 0,0-5 0,-1 1 0,1-1 0,0 0 0,0 1 0,0-1 0,0 0 0,0 0 0,0 0 0,0 0 0,0 0 0,0 0 0,0 0 0,0 0 0,1 0 0,-1 0 0,0-1 0,1 1 0,-1 0 0,3 0 0,1 0 0,0 0 0,0 0 0,0 0 0,0-1 0,1 0 0,-1 0 0,0 0 0,0 0 0,0-1 0,1 0 0,8-3 0,-8 1 0,1-1 0,-1 0 0,0 0 0,0 0 0,0-1 0,0 0 0,-1 0 0,0 0 0,0-1 0,4-6 0,1-2 0,-1-1 0,0 0 0,8-19 0,-18 38 0,-3 3 0,0 1 0,1 1 0,0-1 0,0 0 0,1 1 0,0-1 0,0 1 0,1 0 0,1 0 0,-1 11 0,2-20 0,-1 1 1,1-1-1,0 1 0,-1 0 1,1-1-1,0 1 1,-1-1-1,1 0 0,0 1 1,0-1-1,-1 0 0,1 1 1,0-1-1,0 0 1,0 0-1,0 1 0,-1-1 1,1 0-1,0 0 0,0 0 1,0 0-1,0 0 1,-1 0-1,1-1 0,0 1 1,0 0-1,0 0 0,0-1 1,-1 1-1,1 0 1,0-1-1,0 1 0,-1-1 1,1 1-1,1-1 0,27-16-66,36-50-5031,-32 29-2848,3 5-7472,-55 54 27721,-7 21-8512,13-20-1631,-1 0-691,1 2 0,1 0 0,2 0 0,-10 29 0,16-41-1349,1 1 0,0-1 0,1 1 0,1 0 0,0 0 0,0 0 0,1 0-1,1 0 1,0 0 0,5 20 0,3-14-419,-9-18 300,0-1 0,0 0 0,0 0 0,1 0 0,-1 0 1,0 0-1,0 0 0,1 0 0,-1 0 0,0 0 0,0 1 0,0-1 0,1 0 0,-1 0 0,0 0 0,0 0 1,1 0-1,-1 0 0,0 0 0,0-1 0,1 1 0,-1 0 0,0 0 0,0 0 0,0 0 0,1 0 0,-1 0 1,0 0-1,0 0 0,0-1 0,1 1 0,-1 0 0,0 0 0,0 0 0,0 0 0,0-1 0,1 1 0,-1 0 1,0 0-1,0-1 0,15-34 627,-8 16-432,22-49-516,3 1 0,2 1-1,4 2 1,56-73 0,-91 133 305,-1 0 12,1-1 1,0 1-1,0 0 1,1 0-1,-1 0 0,1 1 1,0-1-1,0 1 1,0 0-1,0 0 0,1 0 1,-1 1-1,1-1 1,0 1-1,-1 0 0,1 1 1,8-3-1,-13 5 2,1-1 0,0 1 0,-1-1 1,1 1-1,0-1 0,-1 1 0,1 0 0,-1-1 0,1 1 0,-1 0 0,1-1 0,-1 1 0,0 0 1,1-1-1,-1 1 0,0 0 0,1 0 0,-1 0 0,0-1 0,0 1 0,0 0 0,0 0 0,0 0 0,0 0 1,0-1-1,0 1 0,0 1 0,-1 29 149,1-28-135,-1 4 64,0 0 1,-1 0-1,0 0 1,0-1-1,-1 1 1,0 0-1,0-1 1,-6 9-1,-1 5 502,10-20-414,66-14-1725,-64 14 1565,-1 0-1,0 0 1,0-1 0,1 1-1,-1 0 1,0 0 0,0 0-1,0 0 1,1 1 0,-1-1-1,0 0 1,0 0 0,0 1 0,0-1-1,1 1 1,-1-1 0,0 1-1,0-1 1,0 1 0,0 0-1,0 0 1,0-1 0,0 1-1,0 0 1,-1 0 0,1 0-1,0 0 1,0 0 0,-1 0-1,1 0 1,-1 0 0,1 0 0,-1 0-1,1 0 1,-1 1 0,1-1-1,-1 0 1,0 0 0,0 0-1,0 1 1,0-1 0,0 0-1,0 0 1,0 0 0,0 1-1,-1 1 1,0 1 103,0 0 0,-1 0 0,1-1 0,-1 1 0,0-1 0,0 1 0,0-1 0,-1 1 0,1-1 1,-1 0-1,0 0 0,0 0 0,-5 3 0,-1 0-52,1-1 1,-1 0-1,-1-1 1,1 0-1,0-1 1,-1 0-1,0 0 1,1-1-1,-1 0 1,0-1-1,0 0 1,-14 0-1,19-3-784,10-1-1249,10-1-4498,9 0-1934</inkml:trace>
</inkml:ink>
</file>

<file path=ppt/ink/ink9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6:27.669"/>
    </inkml:context>
    <inkml:brush xml:id="br0">
      <inkml:brushProperty name="width" value="0.025" units="cm"/>
      <inkml:brushProperty name="height" value="0.025" units="cm"/>
    </inkml:brush>
  </inkml:definitions>
  <inkml:trace contextRef="#ctx0" brushRef="#br0">8 11 14446,'14'-11'6358,"-7"14"106,-6 10-2009,-3 5-4121,2-14-809,-12 69 1040,7-57-503,2 0 0,0 1 0,1-1 0,0 1 0,2-1 0,0 1 0,1-1 0,0 1 0,5 19 0,10-10-62,-16-25 0,1 0 0,0 0 0,0 0 0,-1-1 0,1 1 0,0 0 0,0-1 0,0 1 0,0-1 0,0 1 0,0-1 0,0 1 0,0-1 0,0 0 0,0 1 0,0-1 0,0 0 0,0 0 0,0 0 0,0 1 0,0-1 0,0-1 0,0 1 0,0 0 0,0 0 0,2 0 0,-2-5 0,0 0 0,0 0 0,0 0 0,-1 0 0,1 0 0,-1 0 0,0 0 0,-1 0 0,0-6 0,1 9 0,-1-5 0,-1-1 0,1 1 0,-1 0 0,0 0 0,-1 0 0,0 0 0,0 1 0,0-1 0,-8-11 0,53 27 0,-19-5 0,1-1 0,1-1 0,30-1 0,-45-1 0,1-1 0,0 0 0,-1-1 0,1 0 0,-1-1 0,1 0 0,-1-1 0,0 0 0,16-8 0,-25 11 0,0 1 0,1-1 0,-1 0 0,0 1 0,0-1 0,0 0 0,0 0 0,1 0 0,-1 0 0,-1 0 0,1 0 0,0 0 0,0 0 0,0 0 0,0-1 0,-1 1 0,1 0 0,0-1 0,-1 1 0,0 0 0,1-1 0,-1 1 0,0 0 0,1-1 0,-1 1 0,0-1 0,0 1 0,0 0 0,0-1 0,-1-1 0,0 1 0,0 1 0,0 0 0,0-1 0,0 1 0,0 0 0,0-1 0,-1 1 0,1 0 0,0 0 0,-1 0 0,1 0 0,-1 0 0,1 1 0,-1-1 0,1 0 0,-1 1 0,0-1 0,1 1 0,-1-1 0,0 1 0,1 0 0,-1 0 0,-2 0 0,-5 0 0,1 0 0,0 0 0,-1 1 0,1 1 0,0-1 0,0 1 0,0 1 0,0-1 0,0 1 0,1 1 0,-1-1 0,1 1 0,-12 9 0,15-10 0,1-1 0,-1 1 0,1 1 0,0-1 0,0 0 0,0 1 0,1-1 0,-1 1 0,1 0 0,0 0 0,0 0 0,0 0 0,0 0 0,1 0 0,0 1 0,0-1 0,0 0 0,0 1 0,1-1 0,-1 1 0,1-1 0,0 1 0,1-1 0,-1 0 0,1 1 0,0-1 0,2 7 0,-1-7 0,0 0 0,0-1 0,0 0 0,0 1 0,1-1 0,-1 0 0,1 0 0,0 0 0,0 0 0,0-1 0,1 1 0,-1-1 0,0 0 0,1 0 0,0 0 0,-1 0 0,1-1 0,0 0 0,0 1 0,0-1 0,6 0 0,9 3 0,-1-2 0,1 0 0,23-1 0,-38 0-466,0-1 0,0 0 0,1-1 0,-1 1 0,0-1 0,0 0 0,6-2 0,-9 3 254,0-1 0,0 1 0,-1-1 0,1 0 0,0 1 0,0-1 0,0 0 0,-1 0 0,1 0 0,0 1 0,-1-1-1,1 0 1,-1 0 0,1 0 0,-1 0 0,1 0 0,-1 0 0,0 0 0,1 0 0,-1 0 0,0-1 0,0 1 0,0 0-1,0 0 1,0 0 0,0 0 0,0 0 0,0 0 0,0 0 0,-1 0 0,1 0 0,0 0 0,-1-2 0,-9-21-7876</inkml:trace>
</inkml:ink>
</file>

<file path=ppt/ink/ink9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6:28.041"/>
    </inkml:context>
    <inkml:brush xml:id="br0">
      <inkml:brushProperty name="width" value="0.025" units="cm"/>
      <inkml:brushProperty name="height" value="0.025" units="cm"/>
    </inkml:brush>
  </inkml:definitions>
  <inkml:trace contextRef="#ctx0" brushRef="#br0">1 37 20852,'0'0'6534,"61"-35"-5765,-6 33-449,8 2-256,5 0-641,-3 0-3619,-6 0-6341</inkml:trace>
</inkml:ink>
</file>

<file path=ppt/ink/ink9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6:28.880"/>
    </inkml:context>
    <inkml:brush xml:id="br0">
      <inkml:brushProperty name="width" value="0.025" units="cm"/>
      <inkml:brushProperty name="height" value="0.025" units="cm"/>
    </inkml:brush>
  </inkml:definitions>
  <inkml:trace contextRef="#ctx0" brushRef="#br0">0 149 17585,'0'0'1350,"9"1"481,9 0-1089,0 0-1,0-1 1,0-1-1,0-1 1,21-5 0,-29 5-651,0-1 1,-1 0 0,0-1 0,1 0 0,-1 0 0,-1-1 0,1 0 0,-1 0 0,1-1-1,-2 0 1,15-14 0,-21 18-73,1 1 0,-1 0 0,1-1 1,-1 1-1,0-1 0,0 1 0,0-1 0,0 1 0,0-1 0,0 0 0,0 0 0,0 1 0,-1-1 0,1 0 0,-1 0 0,1 0 1,-1 0-1,0 0 0,0 0 0,1 0 0,-1 0 0,-1 0 0,1 0 0,0 0 0,0 1 0,-1-1 0,1 0 0,-1 0 0,0 0 1,0-2-1,-1 3-5,0-1 1,0 0 0,0 1-1,0-1 1,0 1 0,0 0-1,0-1 1,-1 1 0,1 0-1,0 0 1,-1 1 0,1-1-1,0 0 1,-1 1 0,1 0-1,-1-1 1,1 1 0,-1 0-1,1 0 1,-1 0 0,1 1-1,-5 0 1,-1 1-17,0 0 1,1 1-1,0 0 0,-1 0 1,1 1-1,0 0 0,0 0 1,1 1-1,0-1 0,-1 1 1,1 1-1,1-1 0,-1 1 1,1 0-1,0 0 0,-6 12 1,4-7 116,0 0-1,1 0 1,1 1 0,0-1 0,0 1 0,1 1 0,1-1 0,0 0 0,-2 22 0,5-31-89,0-1-1,-1 1 0,1 0 1,0 0-1,1 0 1,-1 0-1,0 0 1,1-1-1,0 1 0,0 0 1,0 0-1,0-1 1,0 1-1,0-1 0,1 1 1,-1-1-1,1 1 1,-1-1-1,1 0 1,0 0-1,0 0 0,0 0 1,0 0-1,1 0 1,-1 0-1,0-1 0,1 1 1,-1-1-1,1 0 1,0 0-1,-1 0 1,1 0-1,0 0 0,0 0 1,-1-1-1,1 1 1,3-1-1,3 0-11,0 1 1,1-2-1,-1 0 0,0 0 0,-1 0 1,1-1-1,0 0 0,0-1 0,-1 0 1,1-1-1,7-4 0,5-5-117,-1-1-1,0-2 0,-1 0 0,0-1 1,-1 0-1,-1-2 0,21-31 1,-32 43 126,1 60 426,-7-50-407,1 0 1,-1 0 0,1 0-1,-1-1 1,1 1 0,0 0-1,0 0 1,0-1 0,0 1 0,1-1-1,-1 1 1,1-1 0,-1 0-1,1 1 1,0-1 0,0 0-1,0 0 1,0 0 0,0 0-1,1-1 1,-1 1 0,0-1 0,1 1-1,-1-1 1,1 0 0,0 0-1,-1 0 1,1 0 0,0 0-1,0-1 1,-1 1 0,1-1-1,0 0 1,0 0 0,0 0 0,0 0-1,0 0 1,-1-1 0,1 1-1,4-2 1,12-3 324,0 0 0,-1-1 0,0-2 0,29-14 0,-36 16-333,-2 2-54,40-17-330,-48 21 343,0-1-1,0 1 1,0 0-1,0-1 1,0 1-1,0 0 1,0 0-1,0 0 1,0 0 0,0 0-1,0 0 1,0 0-1,0 0 1,0 0-1,0 1 1,0-1-1,0 0 1,0 1-1,0-1 1,0 1-1,0-1 1,-1 1-1,1-1 1,0 1 0,0 0-1,0-1 1,-1 1-1,1 0 1,0-1-1,-1 1 1,1 0-1,0 0 1,-1 0-1,1 0 1,-1 0-1,1 0 1,-1 0 0,0 0-1,1 0 1,-1 0-1,0 1 1,2 55 62,-3-46 26,1-1 0,0 1-1,0-1 1,4 14 0,-4-23-79,0 0-1,0-1 1,0 1 0,1 0-1,-1 0 1,0 0 0,1 0 0,-1-1-1,1 1 1,-1 0 0,1 0-1,-1-1 1,1 1 0,0 0 0,-1-1-1,1 1 1,0-1 0,-1 1 0,1-1-1,0 1 1,0-1 0,0 1-1,-1-1 1,1 0 0,0 1 0,1-1-1,27-4 66,28-28 39,-50 28-101,-5 2-8,6-4-281,1 0-1,0 1 0,0-1 1,1 2-1,0 0 0,-1 0 1,1 0-1,1 1 1,-1 1-1,13-2 0,-22 4 154,-1 0-1,0 0 0,0 0 0,1 0 0,-1 1 1,0-1-1,0 0 0,1 0 0,-1 0 1,0 0-1,0 1 0,1-1 0,-1 0 0,0 0 1,0 0-1,0 1 0,1-1 0,-1 0 1,0 0-1,0 1 0,0-1 0,0 0 0,0 1 1,0-1-1,1 0 0,-1 0 0,0 1 1,0-1-1,0 0 0,0 1 0,0-1 1,0 0-1,0 1 0,0-1 0,-1 1 0,-1 2-4925,-4-3-618</inkml:trace>
</inkml:ink>
</file>

<file path=ppt/ink/ink9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6:29.320"/>
    </inkml:context>
    <inkml:brush xml:id="br0">
      <inkml:brushProperty name="width" value="0.025" units="cm"/>
      <inkml:brushProperty name="height" value="0.025" units="cm"/>
    </inkml:brush>
  </inkml:definitions>
  <inkml:trace contextRef="#ctx0" brushRef="#br0">1 0 17713,'0'0'4932,"82"50"-8615,-45-43-5574</inkml:trace>
</inkml:ink>
</file>

<file path=ppt/ink/ink9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6:29.664"/>
    </inkml:context>
    <inkml:brush xml:id="br0">
      <inkml:brushProperty name="width" value="0.025" units="cm"/>
      <inkml:brushProperty name="height" value="0.025" units="cm"/>
    </inkml:brush>
  </inkml:definitions>
  <inkml:trace contextRef="#ctx0" brushRef="#br0">67 25 16688,'-5'9'1810,"-6"11"-350,2 1 1,0 0 0,2 1 0,0 0 0,-6 36-1,11-42-1276,0 1 0,1 0 0,0 0 0,2 0 0,0 0 0,1 0 0,0-1 0,10 32 0,-9-35-91,0-1-1,0 1 1,-1 0-1,-1 0 1,0 20-1,0-73 1086,11-62 0,37-128-3326,-47 220 2097,0 1-1,1 0 0,1 0 0,-1 0 1,1 0-1,1 0 0,6-10 0,-9 17 52,-1 1-1,0-1 0,1 0 0,0 1 0,-1-1 1,1 1-1,0 0 0,-1-1 0,1 1 1,0 0-1,0 0 0,0 0 0,0 0 1,0 1-1,1-1 0,-1 1 0,0-1 1,0 1-1,0-1 0,1 1 0,-1 0 1,0 0-1,0 0 0,0 1 0,1-1 0,-1 0 1,0 1-1,0-1 0,0 1 0,0 0 1,0 0-1,0 0 0,0 0 0,0 0 1,0 0-1,0 1 0,2 1 0,-2-2 7,0 0-1,0 1 0,1-1 0,-2 0 1,1 1-1,0 0 0,0-1 1,0 1-1,-1 0 0,1 0 0,-1 0 1,0 0-1,1 0 0,-1 0 1,0 0-1,0 0 0,0 0 0,0 1 1,-1-1-1,1 0 0,-1 1 1,1-1-1,-1 0 0,0 1 0,0-1 1,0 4-1,-1-3 40,-1 0 0,1 1 0,-1-1 1,1 0-1,-1-1 0,0 1 0,0 0 0,-1 0 0,1-1 1,0 1-1,-1-1 0,0 0 0,1 0 0,-1 0 0,0 0 1,0 0-1,-4 1 0,-4 3 112,5-2-182,-1 0 0,1 0 0,-1-1 0,0 0 0,0 0 0,0-1-1,0 0 1,-1 0 0,1-1 0,-1 1 0,-9-1 0,23-18-7700,11-2 326</inkml:trace>
</inkml:ink>
</file>

<file path=ppt/ink/ink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28:26.518"/>
    </inkml:context>
    <inkml:brush xml:id="br0">
      <inkml:brushProperty name="width" value="0.025" units="cm"/>
      <inkml:brushProperty name="height" value="0.025" units="cm"/>
    </inkml:brush>
  </inkml:definitions>
  <inkml:trace contextRef="#ctx0" brushRef="#br0">264 121 15118,'0'0'6791,"-13"-7"-4901,3 2-1632,-1 0 0,0 1 0,0 0 0,-20-4 1,26 7-188,0 0 1,-1 1-1,1-1 1,-1 1 0,1 1-1,0-1 1,-1 1 0,1 0-1,0 0 1,-1 0 0,1 1-1,0 0 1,0 0 0,0 0-1,1 1 1,-6 3 0,-1 1 66,0 2 1,1-1-1,-16 18 1,24-24-130,-1 1 0,1 0-1,0 0 1,0 0 0,0 0 0,0 0-1,0 0 1,1 1 0,-1-1 0,1 0-1,0 1 1,0-1 0,0 1-1,0-1 1,1 1 0,-1 0 0,1-1-1,0 6 1,1-8-8,0 0 0,0 0 0,-1 0 0,1 0 0,0 0 0,0 0 0,0 0 0,0-1 0,0 1 0,0 0 0,0-1 0,0 1-1,0-1 1,0 1 0,0-1 0,1 1 0,-1-1 0,0 0 0,0 1 0,0-1 0,1 0 0,-1 0 0,0 0 0,0 0 0,1 0 0,1-1 0,36-3 267,-24 0-197,-1-1 0,0-1 0,0 0 0,-1 0 0,1-2 0,-1 1 0,-1-2 0,16-13 0,-5 3 2,-1-2-1,-1 0 0,23-31 1,-41 49-49,-1 1 1,0 0 0,0-1-1,0 1 1,0 0 0,-1-1 0,1 0-1,-1 1 1,0-1 0,1 0-1,-1 1 1,0-1 0,-1 0-1,1 0 1,0-5 0,-21 29-111,8-4 44,1 0 0,1 0 0,0 1-1,2 1 1,0 0 0,1 0 0,0 0-1,2 1 1,0 0 0,2 0-1,-3 35 1,6-54-88,0 1 0,0 0 0,0-1-1,1 1 1,-1 0 0,0-1 0,1 1 0,-1-1 0,1 1-1,-1-1 1,1 1 0,0-1 0,0 1 0,0-1-1,0 0 1,0 1 0,0-1 0,0 0 0,0 0-1,0 0 1,1 0 0,-1 0 0,0 0 0,1 0-1,-1 0 1,1-1 0,-1 1 0,1 0 0,-1-1 0,1 1-1,0-1 1,-1 0 0,1 1 0,2-1 0,1 0-406,1 0 1,-1 0-1,0-1 1,1 0-1,-1 0 1,0 0-1,1 0 1,-1-1-1,0 0 0,5-3 1,35-22-5092</inkml:trace>
</inkml:ink>
</file>

<file path=ppt/ink/ink9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6:30.037"/>
    </inkml:context>
    <inkml:brush xml:id="br0">
      <inkml:brushProperty name="width" value="0.025" units="cm"/>
      <inkml:brushProperty name="height" value="0.025" units="cm"/>
    </inkml:brush>
  </inkml:definitions>
  <inkml:trace contextRef="#ctx0" brushRef="#br0">77 0 12172,'0'0'9208,"-4"9"-6912,-12 31-103,2 1 0,-10 48 1,19-62-1843,1-1 0,-1 48 1,3 23 412,0-57-285,2-31-324,-1-13-96,6-298-507,-5 298 412,0 0 0,1 0 1,-1 1-1,1-1 1,-1 0-1,1 1 0,0-1 1,3-5-1,-3 8-123,-1 0 0,1-1 0,0 1 0,0 0 0,-1 0 0,1 0 0,0 0 0,0 0 0,0 0-1,0 0 1,1 0 0,-1 0 0,0 1 0,0-1 0,1 0 0,-1 1 0,0-1 0,0 1 0,1-1 0,-1 1 0,1 0-1,-1 0 1,0-1 0,3 1 0</inkml:trace>
</inkml:ink>
</file>

<file path=ppt/ink/ink9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6:30.536"/>
    </inkml:context>
    <inkml:brush xml:id="br0">
      <inkml:brushProperty name="width" value="0.025" units="cm"/>
      <inkml:brushProperty name="height" value="0.025" units="cm"/>
    </inkml:brush>
  </inkml:definitions>
  <inkml:trace contextRef="#ctx0" brushRef="#br0">0 211 11755,'0'0'15764,"9"-7"-14498,28-20-5,66-37-1,24-16 201,-123 77-1459,-2 2-25,-1 0 0,1 0 1,-1 0-1,1 0 0,-1 0 0,0 0 0,1 0 1,-1-1-1,0 1 0,0 0 0,0-1 1,0 1-1,0-1 0,0 1 0,0-1 0,-1 1 1,1-1-1,0 0 0,0-2 0,-33 4-10809,30 0 7881,-6 0-7347</inkml:trace>
</inkml:ink>
</file>

<file path=ppt/ink/ink9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6:31.407"/>
    </inkml:context>
    <inkml:brush xml:id="br0">
      <inkml:brushProperty name="width" value="0.025" units="cm"/>
      <inkml:brushProperty name="height" value="0.025" units="cm"/>
    </inkml:brush>
  </inkml:definitions>
  <inkml:trace contextRef="#ctx0" brushRef="#br0">176 67 12588,'0'0'16634,"-13"3"-16351,5-1-262,0 1-1,0 0 0,0 0 1,0 1-1,1 0 1,-1 0-1,1 1 1,0 0-1,0 0 0,1 1 1,0-1-1,0 2 1,0-1-1,0 1 0,1-1 1,-7 13-1,7-11 88,0 0 0,0 1 0,1-1 0,0 1 0,0 0 0,1 0 0,1 0 0,-1 0-1,1 0 1,1 1 0,0-1 0,0 1 0,1 12 0,0-21-98,1 0 0,-1 0 0,1 1 1,0-1-1,-1 0 0,1 0 0,0 0 0,-1 0 0,1 0 1,0 0-1,0 0 0,0 0 0,0 0 0,0-1 0,0 1 1,0 0-1,1-1 0,-1 1 0,0 0 0,0-1 0,0 0 1,1 1-1,-1-1 0,0 0 0,0 1 0,1-1 0,-1 0 0,0 0 1,1 0-1,-1 0 0,0 0 0,3-1 0,1 1 27,-1-1 0,1 0 0,0 0 0,0 0-1,0 0 1,-1-1 0,9-3 0,-1-3 11,-1 0 0,0 0 0,0-1 0,0-1-1,-1 0 1,-1 0 0,0-1 0,15-23 0,-18 25-19,0 0-1,-1-1 1,-1 0-1,1 0 1,-2 0 0,1-1-1,-1 1 1,-1-1-1,0 0 1,-1 0-1,1-21 1,-2 30-29,-1 0 0,1 1 0,-1-1 0,1 0 0,-1 0 0,0 0 0,0 0 0,0 0 0,0 1 0,0-1 0,0 0 1,0 1-1,-1-1 0,1 1 0,-1-1 0,1 1 0,-1 0 0,1 0 0,-1-1 0,0 1 0,0 0 0,1 0 0,-1 1 0,0-1 0,0 0 0,0 1 0,0-1 0,0 1 0,0-1 0,0 1 0,-3 0 0,3 0-7,1 0-1,-1 0 0,0 0 0,1 0 0,-1 0 1,1 0-1,-1 1 0,1-1 0,-1 1 0,1-1 1,-1 1-1,1-1 0,-1 1 0,1 0 1,-1 0-1,1-1 0,0 1 0,0 0 0,-1 0 1,1 1-1,0-1 0,0 0 0,0 0 1,0 0-1,0 1 0,0-1 0,1 0 0,-1 1 1,0-1-1,1 1 0,-1-1 0,1 1 0,0-1 1,-1 1-1,1 0 0,0-1 0,0 1 1,0-1-1,0 1 0,0-1 0,0 3 0,1-2-224,0 0-1,0 0 1,0 0 0,0 0-1,0 0 1,1 0-1,-1-1 1,0 1-1,1 0 1,-1-1-1,1 1 1,0-1-1,0 0 1,-1 0-1,1 1 1,0-1-1,0 0 1,0 0 0,0-1-1,0 1 1,0 0-1,1-1 1,-1 1-1,0-1 1,0 0-1,0 1 1,3-1-1,5 1-1064,0 0 1,0-1-1,0 0 0,18-2 0,-22 1 1182,-1-1 0,0 0 0,1-1 0,-1 0 0,0 1 0,0-1 0,0-1 0,-1 1 0,1-1 1,-1 0-1,0 0 0,0 0 0,0 0 0,4-7 0,-3 4 771,2 1 1,-1-1 0,1 1-1,10-8 1,-16 14-480,-1 1 1,1-1 0,-1 0 0,1 1-1,-1-1 1,0 1 0,1-1 0,-1 1 0,1-1-1,-1 1 1,0 0 0,0-1 0,1 1-1,-1-1 1,0 1 0,0 0 0,0-1 0,1 1-1,-1 0 1,0-1 0,0 1 0,0-1-1,0 1 1,0 0 0,0-1 0,0 1 0,-1 0-1,1-1 1,0 2 0,-2 27 745,-5 7 134,-19 52 0,14-50-424,-9 48-1,16-58-518,1-1 1,2 1-1,0 0 0,2 0 0,1 0 0,1-1 0,11 52 0,-12-78-71,0-56-42,3 0 1,3 0-1,1 0 1,4 0 0,1 2-1,22-55 1,-33 100-58,2 1 0,-1-1 0,1 1 0,0-1 0,1 1 0,-1 1 0,1-1 0,1 1 0,-1-1 0,11-7 0,-13 12 54,0-1 0,0 2 0,0-1 1,0 0-1,0 1 0,1-1 0,-1 1 0,1 0 0,-1 0 0,1 0 0,-1 1 0,1-1 0,-1 1 0,1 0 0,-1 0 0,1 0 0,0 0 1,-1 1-1,1 0 0,-1-1 0,1 1 0,-1 0 0,0 1 0,1-1 0,-1 1 0,6 3 0,-3-2 17,-1 1 1,0-1-1,0 1 0,0 0 0,-1 0 0,1 1 1,-1 0-1,0-1 0,0 1 0,3 7 0,-6-10 12,0 0 0,0 0-1,0 0 1,-1-1 0,1 1-1,0 0 1,-1 0 0,0 0-1,1 1 1,-1-1-1,0 0 1,0 0 0,0 0-1,0 0 1,-1 0 0,1 0-1,-1 0 1,1 0 0,-1 0-1,0 0 1,1 0 0,-1 0-1,0-1 1,0 1 0,0 0-1,-1 0 1,1-1-1,0 1 1,-1-1 0,1 1-1,-1-1 1,1 0 0,-1 1-1,-2 0 1,-8 6 121,-1 0 0,0 0 0,-1-1 0,1-1 0,-1-1 0,-20 6 0,22-8-841,-1 0 0,1-1 0,-1-1 0,-18 1 0,14-3-6113</inkml:trace>
</inkml:ink>
</file>

<file path=ppt/ink/ink9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6:32.122"/>
    </inkml:context>
    <inkml:brush xml:id="br0">
      <inkml:brushProperty name="width" value="0.025" units="cm"/>
      <inkml:brushProperty name="height" value="0.025" units="cm"/>
    </inkml:brush>
  </inkml:definitions>
  <inkml:trace contextRef="#ctx0" brushRef="#br0">203 91 14926,'0'-2'292,"0"1"-1,0 0 0,0-1 1,0 1-1,-1 0 1,1 0-1,0 0 1,-1-1-1,1 1 1,-1 0-1,1 0 0,-1 0 1,0 0-1,0 0 1,1 0-1,-1 0 1,0 0-1,0 0 0,0 0 1,0 0-1,-2-1 1,-30-9 2685,22 10-2634,0 0 0,0 1 0,0 0 0,-15 3 0,21-2-264,0 0-1,0 1 1,0-1 0,1 1-1,-1 1 1,1-1 0,-1 0-1,1 1 1,0 0 0,0 0-1,0 0 1,-6 8 0,8-9-11,0 0 0,0 1 0,0-1 0,0 1 0,0-1 0,1 1 0,-1 0 1,1 0-1,0 0 0,0 0 0,0 0 0,0 0 0,0 0 0,1 0 0,-1 0 0,1 0 0,0 0 1,0 0-1,0 0 0,1 0 0,-1 1 0,1 2 0,0-5-42,0 1 0,0-1 0,1 1 0,-1-1 0,0 1-1,0-1 1,1 0 0,-1 0 0,1 0 0,-1 0 0,1 0 0,0 0 0,-1 0 0,1 0 0,0 0-1,-1-1 1,1 1 0,0-1 0,0 1 0,0-1 0,0 0 0,-1 0 0,1 0 0,0 0 0,0 0-1,0 0 1,0 0 0,-1-1 0,1 1 0,0-1 0,2 0 0,3-1 106,1 1 1,-1-1-1,0-1 1,0 1-1,1-1 1,7-6-1,-7 4 8,0-1 0,0-1 0,-1 1 0,0-1 0,0 0 0,9-15 0,-13 19-80,-1 0 0,0-1 0,0 0 1,0 1-1,-1-1 0,1 0 1,-1 0-1,0 0 0,0 0 0,0 0 1,-1 0-1,1-1 0,-1 1 1,0 0-1,0 0 0,0 0 0,-1 0 1,-1-7-1,1 10-62,1 0 1,-1 0-1,1 0 0,-1 0 0,1 1 1,-1-1-1,0 0 0,1 0 0,-1 0 1,0 0-1,0 1 0,0-1 0,0 0 1,0 1-1,0-1 0,0 1 0,0-1 0,0 1 1,0-1-1,0 1 0,0 0 0,0 0 1,0-1-1,0 1 0,0 0 0,0 0 1,0 0-1,-1 0 0,1 0 0,0 0 1,0 1-1,0-1 0,0 0 0,0 1 1,0-1-1,-2 1 0,1 0-8,-1 0-1,0 0 0,1 0 1,0 0-1,-1 0 0,1 0 1,-1 1-1,1 0 1,0-1-1,0 1 0,0 0 1,0 0-1,-3 4 1,4-4-78,0 0 0,-1 0 0,1 0 0,1 0 0,-1 0 0,0 0 0,0 0 0,1 0 0,-1 0 0,1 0 0,0 0 0,0 1 0,0-1 0,0 0 0,0 0 0,0 0 0,0 1 0,1-1 0,-1 0 0,1 0 0,-1 0 0,1 0 0,0 0 0,0 0 0,0 0 0,0 0 0,0 0 0,3 3 0,-2-4-348,-1 0 0,1 0 0,0 1 0,0-1 0,-1 0 0,1 0 0,0-1 0,0 1 0,0 0 0,0-1 0,0 1 0,4 0 0,-3-1-727,1 0 0,0 0 1,-1 0-1,1 0 0,0-1 0,-1 0 1,1 1-1,5-3 0,9-8-12439</inkml:trace>
</inkml:ink>
</file>

<file path=ppt/ink/ink9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6:33.055"/>
    </inkml:context>
    <inkml:brush xml:id="br0">
      <inkml:brushProperty name="width" value="0.025" units="cm"/>
      <inkml:brushProperty name="height" value="0.025" units="cm"/>
    </inkml:brush>
  </inkml:definitions>
  <inkml:trace contextRef="#ctx0" brushRef="#br0">8 367 15278,'0'0'2408,"-2"-8"16,2 8-2404,-1-5 449,0 0 0,-1 0 0,2 0 0,-1 0 0,1 0 0,-1 0 1,2-10-1,0 13-319,-1 0 1,1 0-1,0-1 0,0 1 1,0 0-1,0 0 1,1 0-1,-1 0 0,1 0 1,-1 1-1,1-1 1,-1 0-1,1 1 1,0-1-1,0 1 0,0 0 1,0-1-1,0 1 1,0 0-1,0 0 0,0 0 1,0 0-1,4 0 1,-4 0-78,1-1 0,0 1 1,-1 0-1,1 1 0,0-1 1,0 0-1,-1 1 0,1 0 1,0-1-1,0 1 0,0 0 1,0 0-1,-1 1 0,1-1 1,0 1-1,0-1 0,-1 1 1,1 0-1,0 0 0,-1 0 1,6 3-1,-6-1-33,0-1-1,0 1 0,0 0 1,-1 0-1,1 0 0,-1 0 1,1 0-1,-1 0 1,0 0-1,0 0 0,-1 0 1,1 1-1,-1-1 0,1 0 1,-1 1-1,0-1 1,-1 7-1,-17 54 884,20-65-872,0 1 0,0-1 0,0 1 0,-1-1 0,1 0 0,0 0 0,-1 0 0,1 0 0,-1 0 0,1 0 0,-1 0-1,2-2 1,5-5-36,-1 0-1,0 0 0,-1-1 0,0 0 1,0 0-1,-1-1 0,0 1 0,0-1 0,-1 0 1,0 0-1,3-17 0,21 39-1840,-23-11 1558,-1 0-1,1 0 1,0 0-1,-1-1 1,1 1-1,0-1 1,0 0-1,-1 0 1,1-1-1,0 1 1,-1-1-1,1 0 1,-1-1-1,1 1 0,-1-1 1,1 0-1,-1 0 1,0 0-1,0 0 1,0-1-1,0 0 1,0 0-1,-1 0 1,1 0-1,-1 0 1,0-1-1,4-4 0,-2-1 215,0 0-1,0 0 1,-1 0-1,0 0 1,-1-1-1,0 1 1,0-1-1,-1 0 1,0 0-1,-1 0 1,0-20-1,0 10 508,0 14-270,0 1 1,-1 0-1,0 0 0,0-1 1,0 1-1,-1 0 1,1 0-1,-1-1 0,0 1 1,-1 0-1,-3-9 1,4 13-149,1 1 0,0 0 0,-1 0 0,1 0 0,-1-1 1,1 1-1,-1 0 0,1 0 0,-1 0 0,1 0 0,0 0 1,-1 0-1,1 0 0,-1 0 0,1 0 0,-1 0 1,1 0-1,-1 0 0,1 0 0,-1 0 0,1 1 0,-1-1 1,1 0-1,0 0 0,-1 0 0,1 1 0,-1-1 0,1 0 1,0 0-1,-1 1 0,1-1 0,0 0 0,-1 1 0,1-1 1,0 1-1,-1-1 0,1 0 0,0 1 0,0-1 0,0 1 1,-1-1-1,1 0 0,0 1 0,0-1 0,0 1 1,0-1-1,0 1 0,0-1 0,0 1 0,0-1 0,0 1 1,-9 31-9,9-30 76,-9 32 493,2 1 0,1 0 0,2 0 0,2 0 0,2 54 0,0-88-568,0 0-1,-1 1 0,1-1 0,0 0 0,1 0 0,-1 1 0,0-1 0,0 0 0,0 0 0,1 0 0,-1 1 0,0-1 0,1 0 0,0 0 0,-1 0 0,1 0 0,-1 0 0,1 0 0,0 0 0,0 0 0,0 0 1,-1 0-1,1 0 0,0-1 0,0 1 0,0 0 0,0-1 0,0 1 0,1 0 0,-1-1 0,0 1 0,0-1 0,0 0 0,0 1 0,1-1 0,-1 0 0,0 0 0,0 0 0,0 0 0,1 0 0,-1 0 1,0 0-1,0 0 0,1 0 0,-1 0 0,0-1 0,0 1 0,0-1 0,0 1 0,3-2 0,-1 0 44,1 0 0,0 0 0,-1-1 1,1 1-1,-1-1 0,0 0 0,1 0 0,-1 0 0,-1-1 0,1 1 1,-1-1-1,1 1 0,2-7 0,-2 1-8,0 1 0,-1-1 0,0 0 0,-1 0 0,0 0 0,0-1 0,-1 1 0,0 0 0,-1-12 0,1 45-63,0-23 0,0 1 0,-1 0 0,1-1 0,0 1 0,0 0 0,0-1 0,0 1 0,1 0 0,-1-1 0,0 1 0,1 0 0,-1-1 0,1 1 0,-1-1 0,1 1 0,0-1 0,-1 1 0,1-1 0,0 1 0,0-1 0,0 0 0,0 0 0,1 1 0,-1-1 0,0 0 0,0 0 0,1 0 0,-1 0 0,1 0 0,-1-1 0,1 1 0,-1 0 0,1-1 0,-1 1 0,4 0 0,2 1 0,0 0 0,0 0 0,0-1 0,0 0 0,0 0 0,0-1 0,1 0 0,-1 0 0,0 0 0,0-1 0,0 0 0,1-1 0,-1 0 0,-1 0 0,1 0 0,0-1 0,0 0 0,-1 0 0,0-1 0,1 1 0,-1-1 0,-1-1 0,1 1 0,-1-1 0,1 0 0,-1 0 0,-1-1 0,1 0 0,4-7 0,-16 27 0,0 1 0,1-1 0,1 1 0,0 0 0,2 1 0,-1-1 0,2 1 0,-2 24 0,4-40-18,0 0 0,0 0 0,0 1 0,0-1 0,0 0 0,0 0 0,0 0 1,0 1-1,0-1 0,0 0 0,0 0 0,0 1 0,0-1 0,0 0 0,0 0 0,0 0 0,0 1 0,1-1 0,-1 0 0,0 0 0,0 0 0,0 1 0,0-1 1,0 0-1,0 0 0,1 0 0,-1 0 0,0 1 0,0-1 0,0 0 0,0 0 0,1 0 0,-1 0 0,0 0 0,0 0 0,0 0 0,1 1 0,-1-1 0,0 0 1,0 0-1,1 0 0,-1 0 0,0 0 0,0 0 0,1 0 0,11-8-2090,9-16-3757,-11-1-2281,-2-5-6524</inkml:trace>
</inkml:ink>
</file>

<file path=ppt/ink/ink9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6:33.462"/>
    </inkml:context>
    <inkml:brush xml:id="br0">
      <inkml:brushProperty name="width" value="0.025" units="cm"/>
      <inkml:brushProperty name="height" value="0.025" units="cm"/>
    </inkml:brush>
  </inkml:definitions>
  <inkml:trace contextRef="#ctx0" brushRef="#br0">12 0 19378,'0'0'6155,"-2"10"-4889,-7 32-514,9-39-732,0-1 0,0 1 0,0-1 1,0 1-1,0-1 0,0 0 0,1 1 0,-1-1 0,1 0 0,0 1 0,-1-1 0,1 0 0,0 1 0,3 3 0,-2-3-397,1 1-1,0-1 1,0 0 0,0 0-1,0 0 1,0-1 0,7 5 0,1 0-3223,1-2 1,0 1 0,24 7 0,-13-9 427,-5 3 12482,-18-6-8950,0 0 1,0 1-1,0-1 0,0 0 0,0 0 1,-1 0-1,1 0 0,0 1 0,-1-1 1,1 0-1,-1 0 0,1 0 0,-1 0 1,0 0-1,1 0 0,-1 0 0,0 0 0,1 0 1,-1-1-1,-1 2 0,-1 1-63,1-1-1,0 1 1,0 0-1,1 0 1,-1 0-1,0 0 1,1 0-1,0 1 1,0-1-1,0 0 1,0 1-1,0-1 1,1 1-1,-1 5 1,2-7-217,-1-1 1,1 1 0,-1-1-1,1 0 1,0 1-1,-1-1 1,1 1-1,0-1 1,0 0-1,0 0 1,0 0-1,0 1 1,0-1-1,0 0 1,1 0-1,-1 0 1,0-1-1,1 1 1,-1 0-1,0 0 1,1-1-1,-1 1 1,1-1-1,-1 1 1,1-1-1,-1 0 1,1 1 0,0-1-1,-1 0 1,1 0-1,-1 0 1,1 0-1,2-1 1,8 0 28,-1 0 0,1 0 1,-1-1-1,1-1 1,-1 0-1,0-1 0,0 0 1,0 0-1,11-8 1,55-19-649,-74 31 222,0 0 0,0-1 0,0 1 0,0 0 0,0 0 0,0 1 0,0-1 0,0 1 1,0-1-1,0 1 0,0 0 0,4 2 0,22 4-3891,40-7-9261,-46-4 4698</inkml:trace>
</inkml:ink>
</file>

<file path=ppt/ink/ink9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6:33.928"/>
    </inkml:context>
    <inkml:brush xml:id="br0">
      <inkml:brushProperty name="width" value="0.025" units="cm"/>
      <inkml:brushProperty name="height" value="0.025" units="cm"/>
    </inkml:brush>
  </inkml:definitions>
  <inkml:trace contextRef="#ctx0" brushRef="#br0">78 298 4676,'0'0'14745,"-11"7"-12626,-32 23-432,41-29-1565,0 0 0,1-1 0,-1 1 0,1 1 0,0-1-1,-1 0 1,1 0 0,0 0 0,0 1 0,0-1 0,0 1-1,0-1 1,0 1 0,0-1 0,0 1 0,0 0 0,1-1-1,-1 1 1,1 0 0,-1-1 0,1 1 0,0 0 0,0 0-1,0-1 1,0 1 0,0 3 0,1-4-83,-1 0 1,1 0-1,0 0 0,0 1 1,0-1-1,0-1 1,0 1-1,0 0 0,0 0 1,0 0-1,0 0 0,1-1 1,-1 1-1,0 0 1,0-1-1,1 1 0,-1-1 1,0 0-1,1 1 0,-1-1 1,0 0-1,1 0 1,-1 0-1,1 0 0,1 0 1,6-1-98,0-1 1,-1 0 0,1 0-1,0-1 1,-1 0 0,0-1-1,0 0 1,0 0 0,0 0-1,0-1 1,7-6 0,5-5-933,0 0 1,28-32-1,-51 52 1242,1 0 1,-1 0-1,1 0 1,0 0 0,0 0-1,0 0 1,1 1-1,-1-1 1,0 8-1,2-11-170,-1 0 0,1 0 0,0 1 0,-1-1 0,1 0 0,0 0 1,0 1-1,0-1 0,0 0 0,1 0 0,-1 1 0,0-1 0,0 0 0,1 0 0,-1 0 0,1 1 0,-1-1 0,1 0 0,-1 0 0,1 0 0,0 0 0,0 0 0,-1 0 1,1 0-1,0 0 0,0 0 0,0 0 0,0-1 0,0 1 0,0 0 0,0-1 0,0 1 0,0 0 0,1-1 0,-1 1 0,0-1 0,0 0 0,0 1 0,1-1 0,-1 0 1,0 0-1,2 0 0,10 0 8,-1-1 1,1-1 0,0 0 0,-1 0-1,1-1 1,-1-1 0,0 0 0,0-1-1,0 0 1,-1-1 0,0 0 0,0-1-1,0 0 1,-1-1 0,0 0-1,-1 0 1,11-13 0,-8 10-146,-2-1-1,1-1 1,-2 0 0,0 0 0,0-1-1,-1 0 1,-1 0 0,0-1-1,-1 0 1,-1 0 0,0 0 0,-1-1-1,3-21 1,-7 35 42,0 1 1,1-1-1,-1 0 1,0 1-1,0-1 0,0 0 1,-1 1-1,1-1 0,0 0 1,-1 1-1,1-1 0,-1 0 1,1 1-1,-1-1 0,0 1 1,1-1-1,-1 1 0,0-1 1,-2-1-1,2 2 2,0 1 1,0-1-1,0 1 1,0-1-1,0 1 1,0 0-1,0-1 1,-1 1-1,1 0 1,0 0-1,0-1 1,0 1-1,0 0 1,-1 0-1,1 0 1,0 1 0,0-1-1,0 0 1,-1 0-1,0 1 1,-5 2-3,1-1 1,1 1 0,-1 0 0,0 0 0,1 1 0,0 0 0,-1 0 0,-6 7 0,-1 4 160,0 0 0,0 1 0,2 1 0,0 0 0,-11 23 0,17-30-1,0 1 0,1 0 0,0 0 0,1 0 0,1 0 0,-1 0 0,2 1-1,0-1 1,0 0 0,2 21 0,0-28-133,0 0 0,0 0 0,1 0 0,-1 0 1,1 0-1,0 0 0,0-1 0,1 1 0,-1-1 0,1 1 0,0-1 0,0 0 0,0 0 1,0 0-1,0-1 0,1 1 0,-1-1 0,1 0 0,0 0 0,-1 0 0,1 0 0,0-1 1,0 1-1,0-1 0,0 0 0,6 1 0,55 6-1026,-7-11-3872,-27-7-1981</inkml:trace>
</inkml:ink>
</file>

<file path=ppt/ink/ink9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6:34.303"/>
    </inkml:context>
    <inkml:brush xml:id="br0">
      <inkml:brushProperty name="width" value="0.025" units="cm"/>
      <inkml:brushProperty name="height" value="0.025" units="cm"/>
    </inkml:brush>
  </inkml:definitions>
  <inkml:trace contextRef="#ctx0" brushRef="#br0">0 23 15727,'0'0'15631,"59"-4"-14318,-26 4-1217,0 0-96,3 0 0,-3 0-288,0-5-2947,-2-9-4357</inkml:trace>
</inkml:ink>
</file>

<file path=ppt/ink/ink9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6:35.249"/>
    </inkml:context>
    <inkml:brush xml:id="br0">
      <inkml:brushProperty name="width" value="0.025" units="cm"/>
      <inkml:brushProperty name="height" value="0.025" units="cm"/>
    </inkml:brush>
  </inkml:definitions>
  <inkml:trace contextRef="#ctx0" brushRef="#br0">112 70 17104,'0'0'6107,"-10"10"-4868,4-4-1074,0-1 6,1 1 1,-1-1-1,1 2 0,0-1 0,1 0 1,-1 1-1,1 0 0,1 0 1,-1 0-1,1 0 0,-3 12 1,-4 34 361,3 0 0,1 1 0,3 0 0,5 57 1,-4 61-387,0-155 175,-1-25 521,0-27 90,3 3-867,-1-76 307,4 0 0,22-129 0,-23 227-385,0 0-1,1 0 1,0-1 0,0 2-1,1-1 1,1 0-1,0 1 1,0 0 0,1 0-1,11-14 1,-13 19 5,0 0 1,0 0-1,0 1 0,1 0 1,-1 0-1,1 0 1,0 1-1,-1-1 0,1 1 1,0 0-1,1 0 0,-1 1 1,0 0-1,0 0 1,1 0-1,-1 0 0,0 1 1,1 0-1,-1 0 1,1 0-1,-1 1 0,8 1 1,-11-2-7,0 1 1,-1-1-1,1 0 0,0 0 1,-1 1-1,1-1 0,-1 1 1,1-1-1,-1 1 1,1 0-1,-1 0 0,1-1 1,-1 1-1,1 0 1,-1 0-1,0 1 0,0-1 1,0 0-1,1 0 1,-1 0-1,0 1 0,0-1 1,-1 1-1,1-1 1,0 1-1,0-1 0,-1 1 1,1-1-1,-1 1 0,1 0 1,-1-1-1,0 1 1,0-1-1,0 1 0,1 0 1,-2-1-1,1 1 1,0 0-1,0-1 0,0 1 1,-1 0-1,1-1 1,-1 1-1,0 1 0,-1 3 16,-1-1 0,1 0 0,-1-1 0,0 1-1,0 0 1,-1-1 0,1 1 0,-1-1 0,0 0-1,0-1 1,-8 7 0,-84 38 508,20-11-200,59-22-2841,16-14 2250,1 0-1,-1 0 1,0 0-1,1 0 1,-1-1-1,1 1 1,-1 0-1,1 0 1,-1 1-1,1-1 1,0 0 0,-1 0-1,1 0 1,0 0-1,0 0 1,0 0-1,0 0 1,0 0-1,0 0 1,0 0-1,0 1 1,1-1 0,-1 0-1,0 0 1,1 0-1,-1 0 1,0 0-1,1 0 1,0 1-1,11 7-7801</inkml:trace>
</inkml:ink>
</file>

<file path=ppt/ink/ink9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6:36.075"/>
    </inkml:context>
    <inkml:brush xml:id="br0">
      <inkml:brushProperty name="width" value="0.025" units="cm"/>
      <inkml:brushProperty name="height" value="0.025" units="cm"/>
    </inkml:brush>
  </inkml:definitions>
  <inkml:trace contextRef="#ctx0" brushRef="#br0">353 93 11018,'-9'-8'5958,"-1"-1"-5267,-1 0-1,0 1 1,0 0 0,-1 1 0,0 0-1,-1 1 1,0 0 0,0 1-1,0 1 1,0 0 0,-1 0 0,-26-2-1,25 5-537,1 1 0,0 0 0,0 2 0,-16 2 0,26-3-153,0 0-1,0 0 1,0 0-1,0 0 0,1 1 1,-1 0-1,0-1 0,1 1 1,-1 1-1,1-1 1,0 0-1,0 1 0,0 0 1,0-1-1,0 1 0,0 0 1,1 1-1,-1-1 1,-1 5-1,3-7-3,1 1-1,-1-1 1,1 0 0,0 0-1,0 1 1,0-1 0,0 0-1,0 1 1,0-1-1,0 0 1,0 1 0,0-1-1,0 0 1,1 0 0,-1 1-1,1-1 1,-1 0 0,1 0-1,-1 1 1,1-1 0,0 0-1,-1 0 1,1 0 0,0 0-1,0 0 1,0 0 0,0 0-1,0 0 1,0-1 0,0 1-1,0 0 1,0-1 0,0 1-1,1 0 1,1 0-1,56 20-593,-37-14 269,-7-1 242,0 1-1,-1 0 1,0 1-1,-1 0 1,0 1-1,0 1 1,0 0-1,10 12 1,-20-19 120,0-1 0,-1 1 0,1 0 1,-1 0-1,0 0 0,0 0 0,0 0 0,0 0 0,-1 1 0,1-1 0,-1 1 1,0-1-1,0 1 0,0-1 0,0 1 0,-1 0 0,0-1 0,1 1 1,-1 0-1,-1 0 0,1-1 0,0 1 0,-1 0 0,0-1 0,0 1 0,0-1 1,0 1-1,0-1 0,-1 1 0,0-1 0,1 0 0,-1 0 0,0 0 1,-1 0-1,1 0 0,-1 0 0,1 0 0,-1-1 0,0 0 0,-3 3 0,-5 4 263,-1 0 0,0-1 0,0 0-1,-19 8 1,26-13-207,0-1-1,-1 0 1,1 0-1,-1 0 1,1-1 0,-1 0-1,1 0 1,-1 0 0,0-1-1,1 1 1,-1-1 0,0-1-1,1 1 1,-8-2-1,12 1-126,0 0 0,0 1-1,1-1 1,-1 0-1,0 0 1,0 0-1,0 0 1,1 0-1,-1 0 1,0 0-1,1 0 1,-1 0-1,1 0 1,-1 0-1,1 0 1,-1 0 0,1 0-1,0 0 1,0 0-1,-1-1 1,1 1-1,0 0 1,0 0-1,0 0 1,0-1-1,1 1 1,-1-2-1,9-35-2882,-1 18 259,2 1 0,17-28 0,-16 30 799,29-48-5862</inkml:trace>
</inkml:ink>
</file>

<file path=ppt/ink/ink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28:26.910"/>
    </inkml:context>
    <inkml:brush xml:id="br0">
      <inkml:brushProperty name="width" value="0.025" units="cm"/>
      <inkml:brushProperty name="height" value="0.025" units="cm"/>
    </inkml:brush>
  </inkml:definitions>
  <inkml:trace contextRef="#ctx0" brushRef="#br0">151 0 17232,'-10'11'2904,"-13"15"-1098,2 1-1,-24 40 1,37-54-1460,2-1 0,-1 1 0,2 0 0,0 0 0,0 0 1,1 1-1,1 0 0,0 0 0,-1 27 0,3-40-342,1 1 0,0-1-1,0 1 1,0 0 0,0-1-1,0 1 1,0-1 0,1 1-1,-1-1 1,0 1 0,1-1 0,-1 1-1,1-1 1,0 1 0,-1-1-1,1 0 1,0 1 0,0-1-1,0 0 1,0 0 0,0 1 0,0-1-1,0 0 1,0 0 0,1 0-1,-1 0 1,0-1 0,1 1-1,-1 0 1,1 0 0,-1-1 0,0 1-1,1-1 1,-1 1 0,1-1-1,0 0 1,-1 0 0,1 1-1,-1-1 1,1 0 0,-1 0 0,1-1-1,-1 1 1,1 0 0,0 0-1,1-1 1,10-3 52,0 0 0,0 0-1,-1-1 1,18-10 0,-13 7-108,-6 3 14,0 1 0,0 0 1,0 0-1,0 1 0,24-2 1,-33 4 28,0 1 0,0 0 0,0 0-1,0 0 1,0 0 0,0 0 0,0 0 0,1 1 0,-1-1 0,0 1 0,0-1 0,-1 1 0,1 0 0,0 0 0,0 0 0,0 0-1,0 0 1,-1 0 0,1 0 0,0 1 0,-1-1 0,1 0 0,-1 1 0,0 0 0,1-1 0,-1 1 0,0 0 0,0-1 0,0 1-1,0 0 1,0 0 0,-1 0 0,1 0 0,-1 0 0,1 0 0,-1 0 0,1 0 0,-1 0 0,0 0 0,0 4 0,-1 4 61,-1 0 1,0 0-1,0 0 1,-1 0-1,0 0 1,0-1-1,-1 1 1,-1-1-1,0 0 1,0 0-1,0-1 1,-1 1 0,0-1-1,-11 10 1,5-4 426,1 1 0,-18 33 1,29-48-480,0 0 1,0 0 0,0 1 0,0-1-1,0 0 1,0 0 0,0 0-1,0 1 1,0-1 0,0 0 0,0 0-1,0 0 1,0 1 0,0-1-1,0 0 1,0 0 0,0 0 0,0 1-1,0-1 1,0 0 0,0 0-1,0 0 1,0 1 0,0-1-1,1 0 1,-1 0 0,0 0 0,0 0-1,0 0 1,0 1 0,0-1-1,1 0 1,-1 0 0,0 0 0,0 0-1,0 0 1,1 0 0,-1 0-1,0 0 1,0 0 0,0 1 0,1-1-1,-1 0 1,0 0 0,0 0-1,1 0 1,16 1 24,17-6 120,95-32 98,-46 5-2915,-79 30 2291,18-10-2436,-13-1-2025,-8-1-2578</inkml:trace>
</inkml:ink>
</file>

<file path=ppt/ink/ink9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6:36.836"/>
    </inkml:context>
    <inkml:brush xml:id="br0">
      <inkml:brushProperty name="width" value="0.025" units="cm"/>
      <inkml:brushProperty name="height" value="0.025" units="cm"/>
    </inkml:brush>
  </inkml:definitions>
  <inkml:trace contextRef="#ctx0" brushRef="#br0">91 0 12844,'0'0'5563,"-2"13"-2937,-7 40-27,-22 70 0,19-86-1911,2 0 0,1 1 0,2 0 1,2 1-1,1-1 0,2 44 0,3-78-660,-1 0 0,1 0 0,0 0 0,0 0 0,0 0-1,0 0 1,4 7 0,-4-10-18,0 0 1,-1 0-1,1 0 0,0 0 0,0 0 0,-1 0 0,1 0 0,0-1 0,0 1 1,0 0-1,0 0 0,0-1 0,0 1 0,0 0 0,0-1 0,1 1 1,-1-1-1,0 0 0,0 1 0,0-1 0,1 0 0,-1 0 0,0 0 1,0 1-1,1-1 0,-1-1 0,2 1 0,-1-1 3,-1 0 0,0 1 0,0-1 0,1 0 0,-1 0 0,0 0 0,0-1 0,0 1 0,0 0 0,0 0 0,0-1-1,0 1 1,0 0 0,-1-1 0,1 1 0,-1-1 0,1 1 0,-1-1 0,1 1 0,-1-1 0,0 1 0,0-1 0,1-2 0,3-43-64,-4 42 26,0 0 7,-1-88-684,1 87 641,-1-1-1,0 1 1,0-1-1,-1 1 1,0 0 0,0-1-1,0 1 1,-1 0-1,1 0 1,-2 1-1,-5-10 1,9 15 54,0 0 1,0-1 0,0 1 0,0 0 0,-1 0-1,1 0 1,0 0 0,0 0 0,0-1 0,0 1-1,0 0 1,0 0 0,0 0 0,-1 0 0,1 0-1,0 0 1,0 0 0,0 0 0,0-1 0,0 1-1,-1 0 1,1 0 0,0 0 0,0 0 0,0 0-1,0 0 1,-1 0 0,1 0 0,0 0 0,0 0-1,0 0 1,0 0 0,-1 0 0,1 0 0,0 0-1,0 0 1,0 0 0,0 0 0,0 0 0,-1 1-1,1-1 1,0 0 0,0 0 0,0 0 0,0 0-1,0 0 1,-1 0 0,1 0 0,0 0 0,0 1-1,-3 11-141,5 15 41,-1-22 106,1 1-1,0-1 0,0 0 0,1 0 0,0 0 0,-1-1 0,2 1 0,-1 0 0,0-1 0,1 0 0,0 0 0,0 0 0,0 0 0,0-1 0,1 0 0,0 0 0,-1 0 0,1 0 0,9 3 0,-6-2 15,1-1 0,0 0-1,0-1 1,0 0 0,1 0 0,-1-1 0,0 0-1,1-1 1,-1 0 0,19-2 0,-24 1 2,0 0 1,-1 0-1,1 0 0,-1-1 1,1 1-1,-1-1 0,0 0 1,1 0-1,-1 0 0,0 0 1,0 0-1,0-1 0,-1 1 1,1-1-1,-1 0 0,1 0 1,-1 0-1,0 0 0,0 0 1,0-1-1,1-3 1,1-1 33,-2-1 0,1 1 0,-1 0 0,0-1 0,-1 1 0,0-1 0,0 1 0,-2-12 0,2 20-50,-1-1-1,0 1 0,0-1 0,0 1 1,0 0-1,0-1 0,0 1 0,0-1 0,0 1 1,0-1-1,0 1 0,0-1 0,-1 1 1,1-1-1,0 1 0,0 0 0,0-1 1,-1 1-1,1-1 0,0 1 0,0 0 1,-1-1-1,1 1 0,0 0 0,-1-1 1,1 1-1,0 0 0,-1 0 0,1-1 1,0 1-1,-1 0 0,1 0 0,-1-1 0,1 1 1,-1 0-1,1 0 0,0 0 0,-1 0 1,1 0-1,-1 0 0,1 0 0,-1 0 1,1 0-1,-1 0 0,1 0 0,-1 0 1,1 0-1,0 0 0,-1 0 0,1 0 1,-1 1-1,1-1 0,-1 0 0,1 0 0,-2 1-9,0 1 0,0-1 0,0 0 0,0 0 0,1 1 0,-1-1 0,1 0 0,-1 1 0,1 0 0,-1-1 0,0 3 0,-4 8 108,1-1 1,0 1-1,1 1 1,1-1 0,0 0-1,0 1 1,1 0-1,1-1 1,0 1-1,1 16 1,0-28-82,0 1-1,1-1 1,-1 0 0,0 1 0,1-1 0,-1 1 0,1-1 0,-1 1-1,1-1 1,0 0 0,0 0 0,-1 1 0,1-1 0,0 0-1,0 0 1,0 0 0,0 0 0,0 0 0,1 0 0,-1 0 0,0 0-1,0 0 1,1-1 0,-1 1 0,0 0 0,1-1 0,-1 1 0,1-1-1,-1 0 1,1 1 0,-1-1 0,1 0 0,-1 0 0,1 0-1,-1 0 1,1 0 0,-1 0 0,0 0 0,1-1 0,-1 1 0,3-1-1,3 0 22,0-1 0,-1 0 0,1 0 0,-1 0 0,1-1 0,-1 0 0,11-6 0,0-4 1,-1 0 1,-1-1-1,0-1 0,18-23 1,-26 29-26,0-1 0,0 0-1,-1 0 1,-1-1 0,0 0 0,0 0 0,-1 0-1,0 0 1,2-13 0,-8 14-65,-1 15-72,-5 12 143,2 0 1,1 1 0,0 0-1,1 1 1,1-1-1,0 1 1,2-1-1,0 29 1,1-46-20,0 0 0,0 0 0,0 1 0,0-1 0,0 0 0,0 0 0,0 0 0,0 1 0,1-1 0,-1 0 0,0 0 0,1 0 0,-1 0 0,1 1 0,-1-1 0,1 0 0,-1 0 0,1 0 0,0 0 0,0 0 0,-1-1 0,1 1 0,0 0 0,0 0 0,0 0 0,2 0 0,-1 0 0,-1-1 0,1 0 0,0 0 0,0 0 0,0 0 0,0 0 0,-1 0 0,1 0 0,0 0 0,0-1 0,0 1 0,-1-1 0,1 0 0,0 1 0,2-2 0,4-3 0,1 0 0,-1 0 0,0-1 0,0 0 0,10-10 0,-9 6 0,0 0 0,0-1 0,-1 0 0,0 0 0,-1-1 0,-1 0 0,0 0 0,0-1 0,-1 1 0,-1-1 0,3-15 0,-31 95 0,22-56-798,0 1 0,1 0 1,0 0-1,2 22 0,-1-32 621,0 0 0,0 0 1,0-1-1,1 1 0,-1 0 0,1 0 0,-1-1 1,1 1-1,0 0 0,-1-1 0,1 1 0,0 0 1,0-1-1,0 1 0,0-1 0,1 0 1,-1 1-1,0-1 0,1 0 0,-1 0 0,0 0 1,1 0-1,-1 0 0,1 0 0,0 0 0,-1 0 1,1-1-1,0 1 0,0 0 0,-1-1 1,1 0-1,0 1 0,0-1 0,0 0 0,-1 0 1,1 0-1,0 0 0,0 0 0,0-1 0,2 0 1,11-2-7421</inkml:trace>
</inkml:ink>
</file>

<file path=ppt/ink/ink9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6:37.381"/>
    </inkml:context>
    <inkml:brush xml:id="br0">
      <inkml:brushProperty name="width" value="0.025" units="cm"/>
      <inkml:brushProperty name="height" value="0.025" units="cm"/>
    </inkml:brush>
  </inkml:definitions>
  <inkml:trace contextRef="#ctx0" brushRef="#br0">1 69 14446,'0'0'16501,"12"7"-16032,-8-5-442,0 1-11,1 0 0,0-1 0,0 1-1,0-1 1,0 0 0,0 0 0,0-1-1,0 1 1,0-1 0,1 0 0,-1-1-1,0 1 1,1-1 0,-1 0 0,0 0-1,1-1 1,-1 0 0,0 0 0,1 0-1,8-4 1,-10 4 0,0-1 0,0 0 0,-1 0 0,1 0 0,-1 0 0,0 0 0,1-1 0,-1 0 0,0 1 0,0-1 0,-1 0 0,1-1 0,-1 1 0,1 0 0,-1-1 0,0 1 0,-1-1 0,1 0 0,0 0 0,-1 1 0,0-1 0,0 0 0,0 0 0,0-5 0,-1 9-9,0 0-1,0-1 1,0 1-1,0-1 1,0 1-1,0-1 1,0 1-1,0 0 1,0-1-1,0 1 1,0-1-1,0 1 1,0 0-1,0-1 0,-1 1 1,1-1-1,0 1 1,0 0-1,0-1 1,-1 1-1,1 0 1,0-1-1,-1 1 1,1 0-1,0-1 1,0 1-1,-1 0 1,1 0-1,-1-1 0,1 1 1,0 0-1,-1 0 1,1 0-1,-1 0 1,1-1-1,-1 1 1,-17 6 5,-12 20-82,23-17 72,1 0 0,0 0 0,0 1 0,1 0 0,1 0 0,-1 1 0,2-1 0,-1 1 0,2 0 0,-1 0 1,1 0-1,0 16 0,2-26 2,0 0 0,0 0 0,0-1 1,0 1-1,1 0 0,-1 0 0,0-1 0,0 1 1,1 0-1,-1 0 0,1-1 0,-1 1 1,0 0-1,1-1 0,0 1 0,-1-1 1,1 1-1,-1 0 0,1-1 0,-1 0 0,1 1 1,0-1-1,-1 1 0,1-1 0,0 0 1,0 1-1,-1-1 0,2 0 0,31 4 67,31-12-713,-60 7 552,16-4-160,0 1 1,0 1-1,23 0 0,-44 12 1275,1-9-989,0 0 0,0 0 0,-1 0 0,1-1 0,0 1-1,0 0 1,0 0 0,0 0 0,0 0 0,0 0 0,0 0 0,0 0 0,0 0-1,0 0 1,0 0 0,-1 0 0,1 0 0,0 0 0,0 0 0,0 0 0,0 0-1,0 0 1,0 0 0,0-1 0,40-106-36,-40 105-35,1-1 0,0 1 0,0 0 0,0 0 0,0 0 0,0 0 0,0 0 1,0 0-1,1 0 0,-1 0 0,1 1 0,-1-1 0,1 0 0,0 1 0,0-1 0,0 1 0,0 0 0,0 0 0,0 0 0,0 0 0,0 0 1,0 0-1,0 0 0,1 1 0,-1-1 0,0 1 0,4-1 0,6 0-634,1 1 0,-1 1 0,1 0 0,15 3 0,19 1-3165,-12-5-7644</inkml:trace>
</inkml:ink>
</file>

<file path=ppt/ink/ink9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6:38.157"/>
    </inkml:context>
    <inkml:brush xml:id="br0">
      <inkml:brushProperty name="width" value="0.025" units="cm"/>
      <inkml:brushProperty name="height" value="0.025" units="cm"/>
    </inkml:brush>
  </inkml:definitions>
  <inkml:trace contextRef="#ctx0" brushRef="#br0">172 25 17873,'0'0'4927,"-9"-5"-2156,5 3-2639,1 0 0,-1-1 0,0 1 1,0 0-1,0 1 0,0-1 0,-1 1 0,1 0 0,0 0 1,-1 0-1,1 1 0,0-1 0,-1 1 0,1 0 1,-1 0-1,1 1 0,0-1 0,-1 1 0,1 0 0,0 0 1,-1 0-1,1 1 0,0 0 0,-6 3 0,3-1-118,1 0-1,0 1 1,0 0-1,0 0 1,-5 7-1,10-12-16,0 1-1,1 0 0,-1 0 0,0 0 0,0 0 1,1 0-1,-1 0 0,1 0 0,-1 0 1,1 0-1,-1 0 0,1 0 0,0 0 0,-1 0 1,1 0-1,0 0 0,0 0 0,0 1 1,0-1-1,0 0 0,0 0 0,0 0 0,0 0 1,0 0-1,1 1 0,-1-1 0,0 0 0,1 0 1,-1 0-1,1 0 0,-1 0 0,1 0 1,-1 0-1,1 0 0,0 0 0,0-1 0,-1 1 1,1 0-1,0 0 0,0-1 0,0 1 1,0 0-1,1 0 0,82 41-501,-68-35 162,0 0 1,0 0-1,-1 2 0,0 0 0,0 1 1,21 19-1,-34-27 340,0-1-1,0 1 1,0 0 0,-1 0 0,1-1 0,-1 1 0,1 0 0,-1 1-1,0-1 1,0 0 0,0 0 0,0 0 0,0 1 0,0-1-1,-1 1 1,1-1 0,-1 0 0,0 1 0,1-1 0,-1 1-1,0-1 1,-1 1 0,1 2 0,-2-2 94,1 0 1,-1 0-1,1-1 1,-1 1 0,0-1-1,0 1 1,0-1-1,0 0 1,-1 0-1,1 0 1,0 0-1,-1 0 1,0 0-1,1-1 1,-6 3-1,-5 2 275,-1-1 0,0 0 0,0-2 0,0 1 0,0-1 0,-22 1 0,30-4-285,0 0 0,0 0 0,0-1 0,0 1 0,1-1-1,-1-1 1,0 1 0,0-1 0,1 0 0,-7-3 0,11 4-152,-1 0-1,1 0 1,-1 0 0,1 0 0,-1-1 0,1 1 0,0 0-1,0-1 1,-1 1 0,1-1 0,0 1 0,0-1 0,1 1-1,-1-1 1,0 0 0,0 1 0,1-1 0,-1 0-1,1 0 1,0 0 0,-1 1 0,1-1 0,0 0 0,0 0-1,0 0 1,0 0 0,1 1 0,-1-1 0,0 0 0,1 0-1,-1 1 1,1-1 0,0 0 0,0 0 0,-1 1 0,1-1-1,2-1 1,1-2-1021,0 0 0,1 0-1,-1 1 1,1 0 0,1 0-1,-1 0 1,0 1 0,1-1-1,0 1 1,0 1 0,0-1-1,12-3 1,20-6-10006</inkml:trace>
</inkml:ink>
</file>

<file path=ppt/ink/ink9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6:39.221"/>
    </inkml:context>
    <inkml:brush xml:id="br0">
      <inkml:brushProperty name="width" value="0.025" units="cm"/>
      <inkml:brushProperty name="height" value="0.025" units="cm"/>
    </inkml:brush>
  </inkml:definitions>
  <inkml:trace contextRef="#ctx0" brushRef="#br0">70 193 10634,'0'0'17499,"8"-8"-15636,2-2-1345,2-1-126,-1-1 0,0 0-1,10-15 1,-19 24-368,1-1-1,-1 0 1,0 0-1,0 0 1,0 0-1,-1 0 1,1 0 0,-1-1-1,0 1 1,0 0-1,0-1 1,-1 1 0,0 0-1,1-1 1,-2 1-1,1-1 1,-2-7-1,2 10-25,-1 0 0,0 1 0,0-1 0,1 0 0,-1 1-1,0-1 1,0 1 0,0-1 0,-1 1 0,1 0 0,0-1-1,-1 1 1,1 0 0,0 0 0,-1 0 0,1 0 0,-1 0-1,0 0 1,1 1 0,-1-1 0,0 0 0,1 1 0,-1-1 0,0 1-1,0 0 1,0-1 0,1 1 0,-1 0 0,0 0 0,0 0-1,0 1 1,1-1 0,-1 0 0,0 1 0,0-1 0,1 1-1,-1-1 1,-2 2 0,-2 0-1,0 0 1,0 0-1,1 1 0,-1 0 0,0 0 0,1 1 1,0-1-1,0 1 0,-9 8 0,10-6 19,0 0 0,0 0-1,0 0 1,1 1-1,0-1 1,0 1 0,0 0-1,1 0 1,0 0-1,0 0 1,1 0 0,-1 14-1,2-18-10,0-1-1,0 1 1,0 0 0,0-1-1,1 1 1,-1 0 0,1-1-1,0 1 1,0 0-1,0-1 1,0 1 0,0-1-1,0 0 1,1 1-1,-1-1 1,1 0 0,-1 0-1,1 0 1,0 0 0,0 0-1,0 0 1,0 0-1,0-1 1,1 1 0,-1-1-1,0 0 1,1 1-1,-1-1 1,1 0 0,-1-1-1,1 1 1,0 0 0,-1-1-1,1 1 1,0-1-1,2 0 1,2 1-9,0-1 1,0-1-1,0 1 1,0-1-1,0 0 1,0-1-1,0 1 1,0-1-1,-1-1 0,1 0 1,-1 1-1,1-2 1,-1 1-1,0-1 1,0 0-1,-1 0 1,1-1-1,-1 1 0,0-1 1,0 0-1,-1-1 1,1 1-1,-1-1 1,0 0-1,-1 0 0,1 0 1,-1-1-1,-1 1 1,1-1-1,-1 0 1,0 1-1,1-9 1,-10 27 21,1 0 0,0 1 0,0 0 0,-5 20 0,11-32-17,-1 1 0,1 0 0,0-1 0,-1 1 1,1 0-1,0-1 0,0 1 0,0 0 0,0 0 0,0-1 0,0 1 0,1 0 0,-1-1 0,0 1 0,1-1 0,0 1 0,-1 0 0,1-1 0,0 1 0,0-1 0,-1 1 0,1-1 0,0 0 0,1 1 0,-1-1 0,0 0 0,0 0 1,0 0-1,1 0 0,-1 0 0,3 1 0,-1-1-2,0-1 1,-1 0 0,1 0-1,0 0 1,0 0 0,-1 0-1,1 0 1,0-1 0,0 0-1,-1 1 1,1-1 0,0 0-1,-1 0 1,1-1 0,-1 1-1,1 0 1,-1-1 0,0 0-1,3-2 1,8-6 0,-2 0 0,1 0 0,-1-1 0,10-14 0,-17 19 0,0 1 0,0-1 0,0-1 0,-1 1 0,0 0 0,0-1 0,-1 0 0,1 1 0,-2-1 0,1 0 0,1-9 0,-32 68 0,25-43 0,-8 31 0,33-17 0,-21-22 0,0-1 0,0 0 0,0 1 0,0-1 0,0 1 0,0-1 0,0 0 0,0 1 0,1-1 0,-1 1 0,0-1 0,0 0 0,0 1 0,1-1 0,-1 0 0,0 1 0,1-1 0,-1 0 0,0 0 0,0 1 0,1-1 0,-1 0 0,0 0 0,1 1 0,-1-1 0,1 0 0,-1 0 0,0 0 0,1 0 0,-1 0 0,1 1 0,14-9 0,23-31 0,-15 14 0,-11 14 0,-9 7 0,0 1 0,1-1 0,0 1 0,-1 0 0,1 0 0,0 0 0,0 0 0,1 1 0,-1-1 0,0 1 0,1 0 0,0 0 0,6-1 0,-9 9 0,-1-1 0,1 1 0,-1-1 0,0 1 0,0 0 0,-1-1 0,1 1 0,-1 0 0,-1 6 0,1-10 0,0 56 0,0-58 0,0 0 0,0 1 0,1-1 0,-1 1 0,0-1 0,0 0 0,0 0 0,1 1 0,-1-1 0,0 0 0,0 1 0,1-1 0,-1 0 0,0 0 0,1 1 0,-1-1 0,0 0 0,1 0 0,-1 0 0,0 0 0,1 1 0,-1-1 0,0 0 0,1 0 0,-1 0 0,1 0 0,-1 0 0,0 0 0,1 0 0,-1 0 0,1 0 0,-1 0 0,0 0 0,1 0 0,-1 0 0,0-1 0,1 1 0,-1 0 0,0 0 0,1 0 0,-1 0 0,1-1 0,15-5 0,-10 0-22,0-1 0,-1 1 1,0-1-1,0 0 0,0 0 0,-1-1 0,0 1 1,0-1-1,-1 0 0,0 0 0,3-12 0,-23 97 134,2-18-965,11-18-3573</inkml:trace>
</inkml:ink>
</file>

<file path=ppt/ink/ink9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6:39.581"/>
    </inkml:context>
    <inkml:brush xml:id="br0">
      <inkml:brushProperty name="width" value="0.025" units="cm"/>
      <inkml:brushProperty name="height" value="0.025" units="cm"/>
    </inkml:brush>
  </inkml:definitions>
  <inkml:trace contextRef="#ctx0" brushRef="#br0">1 7 3972,'0'-7'28603,"4"7"-28539,4 4-288,-2 1-2563,1-1-4164</inkml:trace>
</inkml:ink>
</file>

<file path=ppt/ink/ink9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23:28.896"/>
    </inkml:context>
    <inkml:brush xml:id="br0">
      <inkml:brushProperty name="width" value="0.025" units="cm"/>
      <inkml:brushProperty name="height" value="0.025" units="cm"/>
    </inkml:brush>
  </inkml:definitions>
  <inkml:trace contextRef="#ctx0" brushRef="#br0">26 81 6502,'0'0'4847,"-4"-9"-3523,2 0-779,1 6-272,1 0 0,-1 0 0,0-1 1,0 1-1,-1 0 0,1 1 0,-1-1 0,1 0 0,-1 0 0,0 1 0,-3-5 1,24 14 4009,22-5-3693,-30-2-45,564-16 3366,-83-1-3893,-491 17-35,1 0-1,-1 0 1,0 0 0,1 1 0,-1-1-1,0 0 1,1 0 0,-1 1-1,0-1 1,1 1 0,-1-1-1,0 1 1,0 0 0,1-1-1,-1 1 1,0 0 0,0 0-1,0 0 1,1 1 0,-2-2-37,0 1 0,0 0-1,0-1 1,1 1 0,-1-1 0,0 1 0,0-1 0,0 1 0,-1-1 0,1 1 0,0 0-1,0-1 1,0 1 0,0-1 0,0 1 0,-1-1 0,1 1 0,0-1 0,0 1 0,-1-1-1,1 1 1,0-1 0,-1 1 0,1-1 0,-1 0 0,1 1 0,0-1 0,-1 0 0,1 1-1,-1-1 1,1 0 0,-1 1 0,1-1 0,-1 0 0,1 0 0,-1 0 0,0 1 0,1-1-1,-1 0 1,1 0 0,-1 0 0,1 0 0,-1 0 0,0 0 0,-25 4-3251,-6-4-2807</inkml:trace>
</inkml:ink>
</file>

<file path=ppt/ink/ink9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8:09.266"/>
    </inkml:context>
    <inkml:brush xml:id="br0">
      <inkml:brushProperty name="width" value="0.025" units="cm"/>
      <inkml:brushProperty name="height" value="0.025" units="cm"/>
    </inkml:brush>
  </inkml:definitions>
  <inkml:trace contextRef="#ctx0" brushRef="#br0">13 254 14286,'0'0'3010,"-3"-14"-2486,1 8-464,1 2-29,-1 0 0,1 0 0,0 0 0,0 0 0,1-1 0,-1 1 0,1 0 0,0 0 0,0-1 0,0 1 0,1 0 0,-1 0 0,1-1 0,0 1 0,0 0 0,1 0 0,-1 0 0,1 0 0,0 0 0,0 1 1,0-1-1,6-6 0,4-4 265,1 2 1,1-1-1,0 2 1,0 0-1,1 0 1,1 2-1,0 0 0,0 0 1,1 2-1,0 0 1,0 1-1,31-7 1,-46 12-296,0 1 0,-1 0 1,1 0-1,0 0 0,0 0 1,0 0-1,0 0 0,0 0 0,0 1 1,0-1-1,0 1 0,0-1 1,-1 1-1,1 0 0,0-1 0,0 1 1,-1 0-1,1 0 0,-1 1 1,1-1-1,-1 0 0,1 0 0,-1 1 1,0-1-1,1 1 0,-1-1 1,0 1-1,0 0 0,0-1 0,0 1 1,0 0-1,-1 0 0,1-1 0,-1 1 1,1 0-1,-1 0 0,1 0 1,-1 0-1,0 0 0,0 0 0,0 0 1,0 3-1,-1 11 53,0 0-1,-1 0 1,-1 0-1,-5 18 1,6-22 2,-14 49 53,-13 68-29,27-114-25,0 0 0,1 1 1,0-1-1,1 0 1,1 0-1,4 20 0,-5-33-45,0 0 0,1 0-1,-1 0 1,1 0-1,0 0 1,0 0-1,-1-1 1,1 1-1,0 0 1,0 0-1,1-1 1,-1 1-1,0-1 1,1 1-1,-1-1 1,0 1-1,1-1 1,0 0-1,-1 0 1,1 0-1,0 0 1,3 2-1,-2-2 21,1-1 0,-1 1-1,0-1 1,1 0 0,-1 0 0,1 0-1,-1 0 1,0 0 0,1-1-1,-1 0 1,0 0 0,5-1-1,4-3 72,1 0-1,-2-1 0,1-1 0,-1 0 1,20-15-1,-9 2-96,-1 0 0,-1-2-1,34-47 1,-43 53-116,0-1 0,-2 0 0,0 0 0,-1-1 0,-1 0 0,0 0 0,4-20 0,-11 25-5,-4 14 23,-4 11-79,-4 9 246,2 1 0,1 0 1,0 1-1,2 0 0,0 0 0,2 1 1,1 0-1,0 0 0,2 0 1,1 39-1,1-61-35,0 0 0,0 1 0,1-1 1,-1 0-1,0 0 0,1 1 0,-1-1 0,1 0 1,0 0-1,0 1 0,0-1 0,0 0 1,0 0-1,1 0 0,-1 0 0,0-1 0,1 1 1,-1 0-1,1-1 0,0 1 0,0 0 0,0-1 1,-1 0-1,1 0 0,1 1 0,-1-1 0,0 0 1,0-1-1,0 1 0,0 0 0,1-1 0,-1 1 1,0-1-1,1 1 0,3-1 0,0 0 58,1-1 1,-1 1-1,0-1 0,0-1 0,0 1 1,0-1-1,0 0 0,0 0 0,0-1 1,-1 0-1,1 0 0,6-5 0,5-5 9,0-1 0,-2-1 0,1 0 0,-2-1 0,0-1 0,-1 0 0,-1-1 0,-1 0 0,0-1 0,-1 0 0,-1-1 0,-1 0 0,-1 0 0,-1-1 0,0 0 0,-2 0 0,3-36 0,-6 54-34,-2 0 0,1 0 0,0 0 0,-1-1 0,1 1 0,-1 0 1,0 0-1,0 0 0,0 0 0,0 0 0,-1 0 0,1 1 0,-1-1 0,-3-4 0,4 6-75,1 0-1,-1 1 1,0-1-1,0 0 1,0 1 0,-1-1-1,1 1 1,0-1 0,0 1-1,0-1 1,0 1-1,0 0 1,-1 0 0,1-1-1,0 1 1,0 0-1,-1 0 1,1 0 0,0 0-1,0 1 1,0-1 0,-1 0-1,1 0 1,0 1-1,0-1 1,0 1 0,0-1-1,0 1 1,0-1 0,0 1-1,0 0 1,0-1-1,0 1 1,0 0 0,0 0-1,0 0 1,0 0-1,0 0 1,1 0 0,-2 2-1,-1 1-9,0 1-1,0-1 0,0 1 1,1 0-1,-1 0 0,1 0 1,0 0-1,1 1 0,0-1 0,-1 0 1,2 1-1,-1-1 0,1 1 1,-1-1-1,2 10 0,0-14-14,-1 0 0,0 0 0,1 0 0,-1-1 0,1 1-1,-1 0 1,1-1 0,-1 1 0,1-1 0,0 1 0,-1 0-1,1-1 1,0 1 0,-1-1 0,1 0 0,0 1 0,0-1-1,0 0 1,-1 1 0,1-1 0,0 0 0,0 0 0,0 1-1,0-1 1,-1 0 0,1 0 0,0 0 0,0 0 0,0 0-1,0-1 1,1 1 0,-2 0-237,1 0 1,-1 0-1,1 0 0,-1 0 0,1 0 1,-1 0-1,1 0 0,-1-1 0,1 1 1,-1 0-1,1 0 0,-1 0 0,1-1 1,-1 1-1,1 0 0,-1-1 0,1 1 1,-1 0-1,0-1 0,1 1 1,-1-1-1,1 1 0,-1 0 0,0-1 1,0 1-1,1-1 0,-1 1 0,0-1 1,0 1-1,1-2 0,-1-7-8190</inkml:trace>
</inkml:ink>
</file>

<file path=ppt/ink/ink9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8:09.673"/>
    </inkml:context>
    <inkml:brush xml:id="br0">
      <inkml:brushProperty name="width" value="0.025" units="cm"/>
      <inkml:brushProperty name="height" value="0.025" units="cm"/>
    </inkml:brush>
  </inkml:definitions>
  <inkml:trace contextRef="#ctx0" brushRef="#br0">56 1 21140,'0'0'5990,"-28"76"-5414,17-42-384,2 1-96,3 1-31,5-9-65,1-6-161,2-7-1376,11-7-801,-1-7-1602,1 0-929,-2-11-2914</inkml:trace>
</inkml:ink>
</file>

<file path=ppt/ink/ink9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8:10.089"/>
    </inkml:context>
    <inkml:brush xml:id="br0">
      <inkml:brushProperty name="width" value="0.025" units="cm"/>
      <inkml:brushProperty name="height" value="0.025" units="cm"/>
    </inkml:brush>
  </inkml:definitions>
  <inkml:trace contextRef="#ctx0" brushRef="#br0">0 470 15631,'0'0'6219,"11"2"-5007,-6-1-1121,0 0 1,0 0-1,0 0 1,0-1-1,0 0 1,-1 0-1,1-1 0,0 1 1,0-1-1,0 0 1,0 0-1,-1-1 1,1 1-1,0-1 1,-1 0-1,1 0 0,-1-1 1,0 1-1,0-1 1,0 0-1,0 0 1,4-5-1,-2 3-51,0 0 1,-1-1-1,1 0 0,-1 0 0,-1 0 1,1 0-1,-1-1 0,0 0 0,0 0 1,-1 0-1,0 0 0,3-10 0,-6 17-19,0-1-1,0 1 0,0 0 1,0 0-1,0-1 0,0 1 1,0 0-1,0 0 0,0-1 0,0 1 1,0 0-1,0 0 0,0-1 1,0 1-1,0 0 0,0 0 1,0-1-1,0 1 0,0 0 1,0 0-1,0-1 0,0 1 1,0 0-1,0 0 0,0-1 1,-1 1-1,1 0 0,0 0 1,0 0-1,0-1 0,-1 1 0,1 0 1,0 0-1,0 0 0,0 0 1,-1-1-1,1 1 0,0 0 1,0 0-1,-1 0 0,1 0 1,0 0-1,0 0 0,-1 0 1,1 0-1,-15 7 197,-11 17-322,17-12 219,1-1 0,1 2 1,0-1-1,1 1 1,0 0-1,0 0 0,2 1 1,0 0-1,0 0 1,1 0-1,1 0 0,1 0 1,-1 24-1,2-35-83,1-1 0,-1 1-1,0 0 1,1-1 0,0 1-1,-1-1 1,1 1 0,0-1 0,0 1-1,1-1 1,-1 1 0,0-1 0,1 0-1,0 0 1,-1 0 0,1 0-1,0 0 1,0 0 0,0 0 0,0-1-1,0 1 1,1-1 0,-1 1 0,0-1-1,1 0 1,-1 0 0,1 0-1,-1 0 1,1 0 0,0-1 0,-1 1-1,1-1 1,0 0 0,-1 0 0,1 0-1,0 0 1,-1 0 0,1 0-1,0-1 1,-1 1 0,4-2 0,2 0-94,0 1 0,0-2 0,0 1 0,-1-1 1,1 0-1,-1-1 0,0 0 0,0 0 0,0 0 0,-1-1 1,1 0-1,-1 0 0,6-7 0,-7 5-751,-1 0 0,1 0 0,-1-1 0,0 1 0,-1-1 0,0 0-1,0 0 1,0 0 0,0-8 0,2-37-6756</inkml:trace>
  <inkml:trace contextRef="#ctx0" brushRef="#br0" timeOffset="1">104 0 19699,'0'0'4067,"42"49"-17359</inkml:trace>
</inkml:ink>
</file>

<file path=ppt/ink/ink9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8:10.568"/>
    </inkml:context>
    <inkml:brush xml:id="br0">
      <inkml:brushProperty name="width" value="0.025" units="cm"/>
      <inkml:brushProperty name="height" value="0.025" units="cm"/>
    </inkml:brush>
  </inkml:definitions>
  <inkml:trace contextRef="#ctx0" brushRef="#br0">53 1 18097,'0'10'806,"-4"54"1911,-17 99-1,10-98-1554,-5 122 0,16-184-1154,0-1 0,0 0 0,0 1 1,0-1-1,0 1 0,1-1 0,-1 1 0,1-1 1,0 0-1,0 1 0,-1-1 0,1 0 0,1 0 1,-1 0-1,0 0 0,1 0 0,2 4 0,-3-6 2,0 1-1,1 0 1,-1 0-1,1-1 0,-1 1 1,1-1-1,-1 1 1,1-1-1,-1 1 0,1-1 1,0 0-1,-1 0 1,1 0-1,-1 0 0,1 0 1,0 0-1,-1 0 1,1-1-1,-1 1 0,3-1 1,4-3 38,1 1 0,-1-1 1,0-1-1,0 0 0,0 0 1,-1 0-1,12-11 0,58-66-559,-56 58 74,0 0 1,50-40 0,-70 63 425,0 0-1,0 0 1,0 0 0,1 1-1,-1-1 1,0 0 0,0 1 0,1-1-1,-1 1 1,0-1 0,1 1-1,-1 0 1,0-1 0,1 1-1,-1 0 1,2 0 0,-2 0 5,0 1 1,-1-1-1,1 0 1,-1 0-1,1 1 1,0-1-1,-1 1 0,1-1 1,-1 0-1,1 1 1,-1-1-1,1 1 1,-1-1-1,0 1 1,1 0-1,-1-1 0,0 1 1,1-1-1,-1 1 1,0 0-1,1-1 1,-1 1-1,0 0 1,1 7 3,0-1 0,0 0 0,-1 0 0,0 1 0,-1 6 0,0 3 120,-6 149-209,7-165 17,0 0 0,0-1 1,0 1-1,0-1 0,0 1 0,0-1 0,0 1 0,0-1 0,0 1 1,0-1-1,0 1 0,0-1 0,1 1 0,-1-1 0,0 1 0,0-1 0,1 1 1,-1-1-1,0 1 0,1-1 0,-1 0 0,0 1 0,1-1 0,-1 0 0,1 1 1,-1-1-1,0 0 0,1 1 0,-1-1 0,1 0 0,-1 0 0,1 1 0,-1-1 1,1 0-1,-1 0 0,1 0 0,-1 0 0,1 0 0,-1 0 0,1 0 1,-1 0-1,1 0 0,0 0 0,-1 0 0,1 0 0,-1 0 0,1 0 0,-1 0 1,1-1-1,-1 1 0,1 0 0,-1 0 0,1-1 0,-1 1 0,0 0 0,1-1 1,0 1-1,27-22-5865,-8-4-2565</inkml:trace>
</inkml:ink>
</file>

<file path=ppt/ink/ink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28:27.270"/>
    </inkml:context>
    <inkml:brush xml:id="br0">
      <inkml:brushProperty name="width" value="0.025" units="cm"/>
      <inkml:brushProperty name="height" value="0.025" units="cm"/>
    </inkml:brush>
  </inkml:definitions>
  <inkml:trace contextRef="#ctx0" brushRef="#br0">0 27 19635,'0'0'7046,"85"-15"-6405,-21 15 832,12 0-768,13 0-545,0 0-512,-8-3-3492,-7-5-7687</inkml:trace>
</inkml:ink>
</file>

<file path=ppt/ink/ink9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8:11.263"/>
    </inkml:context>
    <inkml:brush xml:id="br0">
      <inkml:brushProperty name="width" value="0.025" units="cm"/>
      <inkml:brushProperty name="height" value="0.025" units="cm"/>
    </inkml:brush>
  </inkml:definitions>
  <inkml:trace contextRef="#ctx0" brushRef="#br0">49 285 16624,'-5'12'1393,"-27"82"1164,29-83-2054,0 1 0,1 0 0,0 0 0,1 0 1,1 0-1,0 0 0,2 18 0,-1-28-468,-1-1 1,1 1-1,-1-1 0,1 0 0,-1 1 0,1-1 0,0 0 0,0 1 1,0-1-1,0 0 0,0 0 0,0 0 0,0 1 0,0-1 1,1-1-1,-1 1 0,0 0 0,1 0 0,-1 0 0,0-1 0,1 1 1,-1 0-1,1-1 0,-1 0 0,1 1 0,-1-1 0,1 0 0,-1 0 1,1 1-1,0-1 0,-1-1 0,1 1 0,-1 0 0,1 0 1,2-1-1,0 0 147,1 0 1,-1 0 0,1 0 0,-1-1 0,1 1 0,-1-1-1,0 0 1,0 0 0,0-1 0,0 1 0,4-4 0,-2-2-88,1 0 0,-1 0-1,0 0 1,-1-1 0,0 0 0,0 0 0,-1 0 0,0-1 0,-1 1 0,4-19 0,-5 23-114,-1 0 0,0 0 0,-1-1 0,1 1 1,-1 0-1,0-1 0,0 1 0,-1 0 0,1 0 0,-1-1 0,0 1 0,-1 0 0,1 0 0,-1 0 0,0 0 0,-1 0 0,1 1 0,-1-1 0,0 1 0,0-1 0,0 1 0,-5-5 0,8 8-76,-1 0-1,0 0 1,0 0 0,0 0-1,0 1 1,0-1 0,0 0-1,0 0 1,-1 1-1,1-1 1,0 1 0,0-1-1,-1 1 1,1-1-1,0 1 1,0 0 0,-1-1-1,1 1 1,0 0 0,-1 0-1,1 0 1,0 0-1,-1 0 1,1 0 0,0 1-1,-1-1 1,1 0 0,0 1-1,0-1 1,-1 1-1,1-1 1,0 1 0,0 0-1,0-1 1,0 1 0,0 0-1,-2 2 1,2-2-84,0 1 0,0-1 0,0 1 0,0 0 0,1 0 0,-1-1 0,1 1-1,-1 0 1,1 0 0,0 0 0,-1 0 0,1 0 0,0 0 0,0-1 0,0 1 0,1 0 0,-1 0 0,0 0 0,1 0 0,-1 0 0,1-1 0,0 1 0,0 0 0,-1 0 0,1-1 0,0 1 0,2 1 0,0 1-235,1 0 1,0 0 0,1-1 0,-1 0 0,1 0-1,-1 0 1,1 0 0,0 0 0,0-1 0,0 0-1,1 0 1,-1-1 0,0 1 0,1-1 0,-1 0-1,0-1 1,7 1 0,10 0-145,0 0 1,-1-2-1,24-3 1,-26 1 190,-1-1 1,0 0-1,0-2 1,-1 0-1,21-10 1,-28 11 727,-1 0 1,0 0-1,0-1 0,-1 0 1,0-1-1,11-10 1,-9-1 3092,-15 8 303,3 9-3628,0 1-1,1 0 1,-1 0 0,0 0-1,0 0 1,1 0 0,-1 0 0,0 0-1,0 0 1,1 1 0,-1-1-1,0 1 1,1-1 0,-1 1-1,0 0 1,1 0 0,-1 0 0,1 0-1,-3 2 1,-9 7 344,1 1 0,1 1 0,0 0 0,0 0 0,1 2 0,1-1 0,0 1 0,1 0 0,0 0 0,1 1 0,1 0 0,0 1 0,2 0 0,-7 30 0,11-44-441,-1-1 1,1 1-1,0 0 1,0-1 0,0 1-1,0 0 1,0-1-1,0 1 1,0 0-1,1-1 1,-1 1-1,1-1 1,-1 1-1,1 0 1,-1-1 0,1 1-1,0-1 1,0 0-1,0 1 1,0-1-1,0 0 1,0 1-1,0-1 1,2 2 0,-1-2-14,0-1 1,1 1 0,-1 0 0,0-1 0,0 1-1,0-1 1,1 1 0,-1-1 0,0 0-1,1 0 1,-1 0 0,0-1 0,1 1 0,-1 0-1,3-2 1,6-1 29,0-1 0,-1 0 0,1-1 0,-1 0 0,0-1 0,11-8 0,5-6-2,-1-2 0,-1-1 0,0-2 0,-2 0 0,21-31-1,-32 41-66,0-2 0,-2 1 0,1-2 0,-2 1-1,-1-1 1,0 0 0,-1-1 0,-1 1-1,0-1 1,1-25 0,-5 40 4,-1 0 0,0 1 0,0-1 0,0 0 0,-1 0 0,1 0 0,-1 1 0,0-1 0,0 0 0,0 1 0,-1-1 0,1 1 0,-1-1 0,0 1 0,0 0 0,0-1 0,0 1 0,0 0 0,-1 1 0,0-1 0,-4-3 0,4 3-17,-1 1 0,0 0 0,0 0 0,0 1-1,0-1 1,0 1 0,0 0 0,-1 0 0,1 0 0,0 1 0,0 0 0,-1-1-1,1 1 1,0 1 0,-1-1 0,1 1 0,0 0 0,0 0 0,-5 1 0,-2 2 0,0 1 1,1 0 0,0 1 0,0 0 0,0 0 0,1 1-1,0 1 1,0-1 0,1 1 0,-9 11 0,7-8 72,0 0 0,1 2 0,1-1 1,0 1-1,1 0 0,0 0 0,-7 20 1,14-31-38,-1-1 1,1 0 0,-1 0 0,1 1 0,0-1 0,-1 0-1,1 0 1,0 1 0,0-1 0,0 0 0,0 1 0,0-1-1,1 0 1,-1 1 0,0-1 0,0 0 0,1 0 0,-1 1 0,1-1-1,-1 0 1,1 0 0,0 0 0,-1 0 0,1 0 0,0 0-1,0 0 1,0 0 0,0 0 0,0 0 0,0 0 0,0 0-1,0 0 1,0-1 0,0 1 0,0-1 0,0 1 0,1 0 0,-1-1-1,0 0 1,0 1 0,1-1 0,-1 0 0,0 0 0,1 0-1,-1 0 1,0 0 0,0 0 0,1 0 0,-1 0 0,2-1-1,12 1-7,0-2-1,0 0 0,23-6 1,-26 5-109,0 1 17,7-3-297,-1 1 0,1 2-1,37-2 1,-53 4 358,0 0 0,0 0 0,0 0 0,0 0 1,0 0-1,0 1 0,0-1 0,-1 1 0,1 0 0,0 0 0,0 0 1,-1 1-1,1-1 0,0 0 0,-1 1 0,0 0 0,1-1 1,-1 1-1,0 0 0,0 0 0,0 1 0,0-1 0,0 0 1,0 1-1,-1-1 0,1 1 0,-1-1 0,0 1 0,1 0 0,-1-1 1,-1 1-1,2 6 0,1 18-537,-2 48 0,-4-8-3806,2-60 3627,1 4-12034</inkml:trace>
</inkml:ink>
</file>

<file path=ppt/ink/ink9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58:38.866"/>
    </inkml:context>
    <inkml:brush xml:id="br0">
      <inkml:brushProperty name="width" value="0.025" units="cm"/>
      <inkml:brushProperty name="height" value="0.025" units="cm"/>
    </inkml:brush>
  </inkml:definitions>
  <inkml:trace contextRef="#ctx0" brushRef="#br0">223 24 8488,'0'0'8397,"4"-4"-8455,21-15 15,-25 18 48,0 1 65,-22 4 2257,14 0-1945,1 1 0,-1 0 0,1 0-1,1 1 1,-1-1 0,1 2 0,-9 10 0,-37 57 1376,33-46-1318,5-8-185,-5 7-64,1 0 0,-26 54 0,56-94-2404,6-15-939,-7-6-2571,-2-4-5349</inkml:trace>
</inkml:ink>
</file>

<file path=ppt/ink/ink9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58:39.251"/>
    </inkml:context>
    <inkml:brush xml:id="br0">
      <inkml:brushProperty name="width" value="0.025" units="cm"/>
      <inkml:brushProperty name="height" value="0.025" units="cm"/>
    </inkml:brush>
  </inkml:definitions>
  <inkml:trace contextRef="#ctx0" brushRef="#br0">4 0 8456,'0'0'13357,"-3"55"-11884,21-39-704,2-1-257,6 1-320,2-4-63,-2 1-1,0-4-256,-3 0-961,-6 1-1314,-1-2-768,-9 1-801,-3-5-832</inkml:trace>
</inkml:ink>
</file>

<file path=ppt/ink/ink9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58:39.747"/>
    </inkml:context>
    <inkml:brush xml:id="br0">
      <inkml:brushProperty name="width" value="0.025" units="cm"/>
      <inkml:brushProperty name="height" value="0.025" units="cm"/>
    </inkml:brush>
  </inkml:definitions>
  <inkml:trace contextRef="#ctx0" brushRef="#br0">186 0 9577,'0'0'14264,"-2"11"-13111,-8 23-882,-1 0-1,-2 0 1,-1-1-1,-1-1 1,-35 53-1,50-85-261,0 0-1,0 0 1,0 0 0,0 0-1,0 0 1,0 0-1,0 0 1,0 0-1,0-1 1,0 1 0,-1 0-1,1 0 1,0 0-1,0 0 1,0 0-1,0 0 1,0 0 0,0 0-1,0 0 1,0 0-1,0 0 1,0-1 0,0 1-1,0 0 1,0 0-1,0 0 1,-1 0-1,1 0 1,0 0 0,0 0-1,0 0 1,0 0-1,0 0 1,0 0-1,0 0 1,0 0 0,0 0-1,-1 0 1,1 0-1,0 0 1,0 0 0,0 0-1,0 0 1,0 0-1,0 0 1,0 0-1,0 0 1,-1 0 0,4-19-183,9-25-655,0 13 51,-7 17 470,1-1 0,0 1 1,1 1-1,9-15 0,-16 68-332,-8 30 869,-1 22 1864,9-91-1842,2-12-147,0 1 0,-1-1 0,-1 0 0,1 0 0,-2 0 0,1 0 0,-2 0 0,1 1 0,-2-1 0,-4-15 0,6 22-123,0-1-1,-1 1 1,0 0 0,1 0 0,-2 0 0,1 0 0,0 0 0,-1 0 0,1 1 0,-1-1-1,0 1 1,-1 0 0,1 0 0,0 0 0,-1 0 0,0 0 0,1 1 0,-1 0 0,0-1-1,0 1 1,0 1 0,-1-1 0,1 1 0,0 0 0,-1 0 0,1 0 0,-8 0 0,12 0 16,-1 1 0,1 0 0,-1 0 0,1 0 0,-1 0 0,1 1 0,-1-1 0,1 0 0,-1 0 0,1 0 0,-1 0 1,1 0-1,0 0 0,-1 1 0,1-1 0,-1 0 0,1 0 0,0 1 0,-1-1 0,1 0 0,0 1 0,-1-1 0,1 0 1,0 1-1,-1-1 0,1 1 0,0-1 0,0 0 0,-1 1 0,1-1 0,0 1 0,0-1 0,0 1 0,3 18-142,19 16-43,-14-29-5,0 0 1,0-1-1,1 0 0,0-1 0,0 1 0,0-2 0,1 0 1,11 3-1,81 11-3819,-75-13 2718,-9-1-5160</inkml:trace>
</inkml:ink>
</file>

<file path=ppt/ink/ink9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58:40.166"/>
    </inkml:context>
    <inkml:brush xml:id="br0">
      <inkml:brushProperty name="width" value="0.025" units="cm"/>
      <inkml:brushProperty name="height" value="0.025" units="cm"/>
    </inkml:brush>
  </inkml:definitions>
  <inkml:trace contextRef="#ctx0" brushRef="#br0">1 0 11147,'0'0'13997,"53"42"-13485,-27-42-288,0 0-127,-1-2-65,-5 1-961,-6 1-1442,-11 0-1440,-3 3-2019,0 6-5701</inkml:trace>
</inkml:ink>
</file>

<file path=ppt/ink/ink9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58:40.571"/>
    </inkml:context>
    <inkml:brush xml:id="br0">
      <inkml:brushProperty name="width" value="0.025" units="cm"/>
      <inkml:brushProperty name="height" value="0.025" units="cm"/>
    </inkml:brush>
  </inkml:definitions>
  <inkml:trace contextRef="#ctx0" brushRef="#br0">1 0 8264,'0'0'14830,"45"25"-14670,-20-24-160,4-1-2755,-3 0-3555</inkml:trace>
</inkml:ink>
</file>

<file path=ppt/ink/ink9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8:58:40.989"/>
    </inkml:context>
    <inkml:brush xml:id="br0">
      <inkml:brushProperty name="width" value="0.025" units="cm"/>
      <inkml:brushProperty name="height" value="0.025" units="cm"/>
    </inkml:brush>
  </inkml:definitions>
  <inkml:trace contextRef="#ctx0" brushRef="#br0">128 74 11499,'0'0'5979,"0"-9"-3790,0 9-2189,1-4 287,-1 0-1,-1 0 1,1 0 0,0 0-1,-1 0 1,0 0 0,0 0-1,-2-6 1,2 8-156,-1 1 0,1-1 0,0 0 0,-1 1 0,1-1 0,-1 1 0,1 0 0,-1-1 0,0 1 0,1 0 0,-1 0 0,0 0 0,0 0 0,0 1 1,0-1-1,0 0 0,0 1 0,0-1 0,0 1 0,0 0 0,0-1 0,0 1 0,0 0 0,-3 1 0,2-1-94,0 0 0,0 1 0,0-1-1,1 1 1,-1 0 0,0-1 0,0 1 0,1 1 0,-1-1 0,1 0 0,-1 1 0,1-1 0,0 1-1,-1-1 1,1 1 0,0 0 0,0 0 0,0 0 0,0 1 0,1-1 0,-1 0 0,-2 5 0,1-2 66,1 1 0,-1-1 0,1 1 0,0 0 0,1-1 0,-1 1 0,1 0 0,0 0 0,0 11 0,1-17-94,0 1-1,0 0 1,0 0 0,0-1 0,1 1-1,-1 0 1,0 0 0,0 0-1,0-1 1,1 1 0,-1 0 0,1-1-1,-1 1 1,0 0 0,1-1 0,-1 1-1,1 0 1,-1-1 0,1 1-1,-1-1 1,1 1 0,0-1 0,-1 1-1,1-1 1,0 0 0,-1 1-1,1-1 1,1 1 0,28 0 176,-22-2-136,1-1 0,-1 0 0,0 0 0,16-7 0,-4-3-430,-1-1 0,34-30 0,-13 11-750,-42 62 197,-6 10 1474,2 0 1,1 1-1,2 46 1,10-65 123,-7-21-638,1 0 0,-1-1-1,1 1 1,-1 0-1,1 0 1,-1-1-1,1 1 1,-1 0-1,0 0 1,0 0 0,1 0-1,-1-1 1,0 1-1,0 0 1,0 0-1,0 0 1,0 0 0,0 0-1,0 0 1,0-1-1,-1 1 1,1 0-1,0 0 1,0 0-1,-1 0 1,1-1 0,0 1-1,-1 0 1,1 0-1,-1 0 1,1-1-1,-1 1 1,1 0-1,-1-1 1,0 1 0,1-1-1,-1 1 1,0-1-1,-1 2 1,-6 5 225,1-1 0,-1 1 1,-1-1-1,1-1 0,-1 0 0,0 0 1,-1-1-1,1 0 0,-1 0 0,1-1 0,-1 0 1,0-1-1,0 0 0,0-1 0,-15 1 1,24-2-264,-1 0 0,1 0 0,0 0 0,-1-1 1,1 1-1,-1 0 0,1-1 0,0 1 0,-1-1 0,1 1 1,0-1-1,-1 0 0,1 1 0,0-1 0,0 0 0,0 0 1,0 0-1,0 0 0,0 0 0,0 0 0,0 0 1,0 0-1,0 0 0,0-1 0,1 1 0,-1 0 0,0-1 1,0 0-1,-2-18-4706,12 18-5927</inkml:trace>
</inkml:ink>
</file>

<file path=ppt/ink/ink9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8:11.703"/>
    </inkml:context>
    <inkml:brush xml:id="br0">
      <inkml:brushProperty name="width" value="0.025" units="cm"/>
      <inkml:brushProperty name="height" value="0.025" units="cm"/>
    </inkml:brush>
  </inkml:definitions>
  <inkml:trace contextRef="#ctx0" brushRef="#br0">1 0 17424,'0'0'7015,"11"75"-5285,-9-32-673,-2 2-737,0-2-128,0-2-160,0-7-512,1-9-641,8-12-929,-1-10-833,0-3-1249,-4-21-3971</inkml:trace>
</inkml:ink>
</file>

<file path=ppt/ink/ink9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8:12.107"/>
    </inkml:context>
    <inkml:brush xml:id="br0">
      <inkml:brushProperty name="width" value="0.025" units="cm"/>
      <inkml:brushProperty name="height" value="0.025" units="cm"/>
    </inkml:brush>
  </inkml:definitions>
  <inkml:trace contextRef="#ctx0" brushRef="#br0">0 0 16592,'0'0'4132,"49"25"-14895</inkml:trace>
</inkml:ink>
</file>

<file path=ppt/ink/ink9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8:12.481"/>
    </inkml:context>
    <inkml:brush xml:id="br0">
      <inkml:brushProperty name="width" value="0.025" units="cm"/>
      <inkml:brushProperty name="height" value="0.025" units="cm"/>
    </inkml:brush>
  </inkml:definitions>
  <inkml:trace contextRef="#ctx0" brushRef="#br0">114 0 12364,'0'0'3117,"-5"8"-693,-37 41-406,-14 17-59,55-65-1970,0-1 0,1 1 0,-1 0-1,1-1 1,0 1 0,-1 0 0,1 0 0,-1-1-1,1 1 1,0 0 0,0 0 0,-1-1 0,1 1 0,0 0-1,0 0 1,0 0 0,0 0 0,0-1 0,0 1 0,0 0-1,0 0 1,0 0 0,1-1 0,-1 1 0,0 0-1,0 0 1,1-1 0,-1 1 0,0 0 0,1 0 0,-1-1-1,1 1 1,-1 0 0,1-1 0,-1 1 0,1-1 0,0 1-1,-1-1 1,1 1 0,0-1 0,-1 1 0,1-1-1,0 1 1,-1-1 0,1 0 0,0 1 0,0-1 0,0 0-1,-1 0 1,1 0 0,0 0 0,0 0 0,0 0 0,-1 0-1,1 0 1,1 0 0,64 0-1996,-46-1 1421,-8 1 320,1 1 0,-1 0 0,1 1 1,-1 0-1,16 6 0,-25-8 412,-1 0 0,0 1 0,0 0 0,0-1 0,0 1 0,0 0 0,0 0 0,0 0 0,-1 0 0,1 0 1,0 1-1,0-1 0,-1 0 0,1 1 0,-1-1 0,1 1 0,-1 0 0,0 0 0,0-1 0,0 1 0,0 0 0,0 0 0,0 0 1,0 0-1,0 0 0,-1 0 0,1 0 0,-1 0 0,0 0 0,1 1 0,-1-1 0,0 0 0,0 0 0,0 0 0,-1 0 0,1 1 1,0-1-1,-1 0 0,0 0 0,-1 3 0,-1 1 129,0-1 1,-1 0-1,1 0 0,-1-1 1,0 1-1,-1-1 1,1 1-1,-1-2 0,0 1 1,-10 6-1,-59 30 1068,65-35-1092,-4 1-39,4-1-94,0 0 0,0-1 1,0 0-1,0-1 0,-1 0 1,0 0-1,-13 1 0,22-4-202,1-1 0,0 1-1,0 0 1,0 0 0,0-1-1,0 1 1,0 0 0,0 0-1,0-1 1,0 1 0,0 0-1,0-1 1,0 1 0,0 0-1,0 0 1,0-1 0,0 1 0,0 0-1,0 0 1,0-1 0,0 1-1,0 0 1,1 0 0,-1-1-1,0 1 1,0 0 0,0 0-1,0-1 1,1 1 0,-1 0-1,0 0 1,0 0 0,0 0-1,1-1 1,-1 1 0,0 0-1,0 0 1,1 0 0,60-44-9129,-32 26 4786,15-11-3532</inkml:trace>
</inkml:ink>
</file>

<file path=ppt/ink/ink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30:36.686"/>
    </inkml:context>
    <inkml:brush xml:id="br0">
      <inkml:brushProperty name="width" value="0.025" units="cm"/>
      <inkml:brushProperty name="height" value="0.025" units="cm"/>
    </inkml:brush>
  </inkml:definitions>
  <inkml:trace contextRef="#ctx0" brushRef="#br0">1 76 11275,'0'0'4153,"17"-2"-3747,1385-72 3165,491 157-3005,-1513-46 114,-279-22-230,167 48 0,-239-51-372,-30-12-72,1 1 1,0-1-1,0 0 0,0 0 0,-1 1 0,1-1 1,0 0-1,0 1 0,-1-1 0,1 0 0,0 0 1,-1 1-1,1-1 0,0 0 0,-1 0 0,1 0 1,-1 0-1,1 1 0,0-1 0,-1 0 0,1 0 1,-1 0-1,1 0 0,0 0 0,-1 0 0,1 0 1,-1 0-1,1 0 0,0 0 0,-1 0 0,1 0 1,-1 0-1,0-1 0,-61-3 324,-160-35-419,-245-32-110,-259 32 837,290 36-1570,147 6-2591,136-2-2146</inkml:trace>
</inkml:ink>
</file>

<file path=ppt/ink/ink9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8:12.853"/>
    </inkml:context>
    <inkml:brush xml:id="br0">
      <inkml:brushProperty name="width" value="0.025" units="cm"/>
      <inkml:brushProperty name="height" value="0.025" units="cm"/>
    </inkml:brush>
  </inkml:definitions>
  <inkml:trace contextRef="#ctx0" brushRef="#br0">185 6 9129,'0'0'9417,"-10"-1"-8510,6 0-853,2 0-24,0 1 0,0-1 1,-1 1-1,1-1 0,0 1 1,0 0-1,0 0 0,-1 0 1,1 0-1,0 0 0,0 1 1,0-1-1,-1 1 1,1-1-1,0 1 0,0 0 1,0 0-1,0 0 0,0 0 1,0 0-1,0 0 0,1 1 1,-1-1-1,0 0 0,1 1 1,-1 0-1,1-1 0,-1 1 1,1 0-1,0 0 0,-1 0 1,1 0-1,0 0 0,0 2 1,-7 18 515,1 0 0,2 0 0,0 1-1,1 0 1,1 0 0,1 0 0,3 44 0,0-51-406,0 1-1,2-1 1,-1 0-1,2 0 1,0-1 0,1 1-1,1-1 1,0 0-1,1 0 1,1-1-1,0 0 1,10 13 0,-16-25-221,-1 0 1,1 0 0,-1 0-1,1 0 1,0-1 0,0 1-1,0-1 1,0 1-1,0-1 1,0 1 0,0-1-1,0 0 1,0 0 0,1 0-1,-1-1 1,0 1 0,1 0-1,2-1 1,-5 0 2,1-1-1,0 1 1,-1-1 0,1 0-1,-1 1 1,1-1 0,-1 0 0,1 1-1,-1-1 1,0 0 0,1 0-1,-1 0 1,0 0 0,1 1 0,-1-1-1,0 0 1,0 0 0,0 0-1,0 0 1,0 0 0,0 1 0,0-1-1,0 0 1,0 0 0,0 0-1,-1 0 1,1 0 0,0 1 0,-1-1-1,1 0 1,-1-1 0,-9-31-919,-3 14 966,0 0 0,-1 1 0,-1 0 0,-1 1 0,0 1 0,-35-26 0,16 12 1252,35 30-1144,0 0 1,-1-1-1,1 1 1,-1 0-1,1 0 1,-1-1-1,1 1 1,0 0 0,-1-1-1,1 1 1,0 0-1,-1-1 1,1 1-1,0 0 1,-1-1-1,1 1 1,0-1 0,0 1-1,0-1 1,-1 1-1,1-1 1,0 1-1,0-1 1,0 1-1,0 0 1,0-1 0,0 1-1,0-1 1,0 1-1,0-1 1,0 1-1,0-1 1,0 1-1,0-1 1,0 1 0,1-1-1,-1 1 1,0-1-1,0 1 1,1-1-1,25-7 820,55 6-1510,-61 2 945,22 0-1658,0-3 1,71-13-1,-48 0-2769</inkml:trace>
</inkml:ink>
</file>

<file path=ppt/ink/ink9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8:13.213"/>
    </inkml:context>
    <inkml:brush xml:id="br0">
      <inkml:brushProperty name="width" value="0.025" units="cm"/>
      <inkml:brushProperty name="height" value="0.025" units="cm"/>
    </inkml:brush>
  </inkml:definitions>
  <inkml:trace contextRef="#ctx0" brushRef="#br0">1 698 7559,'0'0'15385,"10"-2"-13602,0 0-1476,1-1 0,-1-1 0,0 0-1,0 0 1,-1-1 0,1-1 0,-1 1 0,0-1-1,11-10 1,82-80 612,-69 62-912,-21 22 3,185-192 144,-160 161-153,-1-2 1,-3-1 0,27-51-1,-39 48-180,-16 35 29,-10 36 26,-9 35 659,2 0 0,2 0 0,-3 100 0,12-137-589,1 0-1,1 0 1,1 0-1,1 0 1,1-1-1,0 1 1,1-1-1,2 0 1,0-1-1,0 1 0,2-1 1,0-1-1,19 27 1,-27-43-987,-18-2-4896,-7-5 1428,13 2 1951,-26-5-6454</inkml:trace>
</inkml:ink>
</file>

<file path=ppt/ink/ink9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8:13.571"/>
    </inkml:context>
    <inkml:brush xml:id="br0">
      <inkml:brushProperty name="width" value="0.025" units="cm"/>
      <inkml:brushProperty name="height" value="0.025" units="cm"/>
    </inkml:brush>
  </inkml:definitions>
  <inkml:trace contextRef="#ctx0" brushRef="#br0">0 143 13453,'0'0'8199,"78"12"-5828,-25-24-161,13-6-384,9-4-801,8 0-673,0-1-288,-2 5-32,-7 4-1153,-10 6-2499,-9-2-1729,-10 3-2434</inkml:trace>
</inkml:ink>
</file>

<file path=ppt/ink/ink9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8:13.931"/>
    </inkml:context>
    <inkml:brush xml:id="br0">
      <inkml:brushProperty name="width" value="0.025" units="cm"/>
      <inkml:brushProperty name="height" value="0.025" units="cm"/>
    </inkml:brush>
  </inkml:definitions>
  <inkml:trace contextRef="#ctx0" brushRef="#br0">21 64 18578,'0'0'4206,"-4"11"-3960,-1 9 107,1-1 0,1 1 0,1 0 1,0 24-1,1-37-182,1 1 0,0-1 0,1 1-1,0-1 1,0 0 0,0 1 0,1-1 0,0 0 0,1 0 0,0 0 0,0 0-1,0-1 1,1 1 0,-1-1 0,2 0 0,9 11 0,-11-14-136,0-1 0,1 0 0,-1 0 1,1 0-1,-1-1 0,1 1 0,0-1 0,0 0 1,0 0-1,0 0 0,-1-1 0,1 1 0,0-1 1,0 0-1,0 0 0,0 0 0,0-1 0,0 0 1,0 1-1,0-1 0,0 0 0,0-1 0,0 1 1,-1-1-1,1 0 0,-1 0 0,1 0 0,2-2 1,9-6-175,-2 0 0,1 0 0,-1-1 0,-1-1 0,13-15 0,-24 26 114,12-13-257,-1 0-1,0-1 1,-1 0-1,-1-1 1,0 0-1,11-25 1,-40 66 491,-10 27 137,22-36-67,1-1 1,0 2-1,2-1 1,0 0-1,0 1 0,2 0 1,0 0-1,1 0 0,0 0 1,2 0-1,3 24 1,-3-37-247,0-1 0,0 1 0,0-1 0,0 0 1,1 0-1,-1 1 0,1-1 0,0 0 1,0 0-1,0 0 0,1-1 0,-1 1 0,1-1 1,-1 1-1,1-1 0,0 0 0,0 0 1,4 3-1,-2-3 58,1 0 0,-1 0 1,0-1-1,1 0 0,-1 0 0,1 0 0,0 0 1,-1-1-1,1 0 0,9-1 0,0-1 77,1-1-1,-1-1 0,0 0 1,0-1-1,-1 0 0,1-1 1,20-13-1,-17 9-167,0-2 0,-1 0 0,0-2 0,-1 1 0,17-19 0,-27 25 0,-1 0 0,1 0 0,-1-1 0,-1 0 0,0 1 0,0-1 0,0-1 0,-1 1 0,0-1 0,-1 1 0,0-1 0,0 0 0,-1 0 0,0-17 0,-1 13-785,-1 0-1,0 0 1,-6-23 0,0 11-3160,-2 0 1,-13-26-1,17 41 2707,-1-5-13875</inkml:trace>
</inkml:ink>
</file>

<file path=ppt/ink/ink9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8:14.347"/>
    </inkml:context>
    <inkml:brush xml:id="br0">
      <inkml:brushProperty name="width" value="0.025" units="cm"/>
      <inkml:brushProperty name="height" value="0.025" units="cm"/>
    </inkml:brush>
  </inkml:definitions>
  <inkml:trace contextRef="#ctx0" brushRef="#br0">3 185 16335,'-1'-12'2120,"1"12"-2087,-1-10 537,1 0 1,0 0 0,0 0 0,1 0 0,2-13-1,-2 19-416,0-1-1,1 1 0,0 0 1,0-1-1,0 1 1,0 0-1,1 0 0,0 1 1,-1-1-1,1 0 0,1 1 1,-1-1-1,0 1 0,1 0 1,0 0-1,6-3 0,1 0 232,0 1 0,0 1 0,1 0 0,-1 0 0,1 1 0,0 1 0,0 0 0,0 1 0,0 0 0,21 1 0,-26 0-282,-1 1 0,1 0-1,-1 0 1,1 1 0,-1 0-1,1 0 1,-1 0 0,0 1-1,9 5 1,-12-6-74,0 0 0,0 0 0,-1 0 0,1 1 0,-1 0 0,1-1 0,-1 1 0,0 0 0,0 0 0,0 0 0,0 0 0,-1 0 1,1 1-1,-1-1 0,0 1 0,0-1 0,0 1 0,1 4 0,-2-3-4,0 0 0,0 0 0,-1 0 0,1 0 0,-1 0 0,0 0 0,0-1 0,-1 1 0,0 0 0,1 0 0,-1-1 0,-1 1 0,1-1 0,-1 0 0,0 1 1,-5 4-1,-6 8 223,-2 0 0,-24 19 0,27-24-110,-44 35 300,32-28-208,1 2-1,-42 45 0,65-65-229,0 1 0,0-1 0,0 0 0,0 1 1,0-1-1,0 1 0,0-1 0,0 1 0,1-1 0,-1 1 0,0 0 0,1-1 0,-1 1 0,1 0 1,0-1-1,0 1 0,0 0 0,0-1 0,0 3 0,0-3 0,1 0 0,-1 0 1,1 0-1,0 0 0,-1 0 0,1 0 0,0-1 0,0 1 0,-1 0 0,1 0 1,0-1-1,0 1 0,0 0 0,0-1 0,0 1 0,0-1 0,0 0 1,0 1-1,0-1 0,0 0 0,2 1 0,10 1-2,0-1-1,-1-1 1,1 0-1,15-2 1,-9 1-12,127-13-1276,21 0-1958,-165 14 3038,0 0 0,0 0 0,1 0 0,-1 0 0,0 0 0,0 1 1,0-1-1,0 1 0,0-1 0,0 1 0,0 0 0,0 0 0,0 0 0,0 0 0,0 0 0,0 0 0,0 0 0,-1 1 0,1-1 0,1 2 1,-2-1-51,0 1 1,0-1-1,0 0 1,0 0 0,-1 1-1,1-1 1,-1 0-1,0 1 1,1-1 0,-1 0-1,0 1 1,-1-1 0,1 1-1,0-1 1,-1 0-1,1 1 1,-1-1 0,-1 4-1,-1 1-731,-1 1 0,0-1 0,0 0 0,-1 0 1,0 0-1,0 0 0,-6 5 0,-17 19-6654</inkml:trace>
</inkml:ink>
</file>

<file path=ppt/ink/ink9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18:14.721"/>
    </inkml:context>
    <inkml:brush xml:id="br0">
      <inkml:brushProperty name="width" value="0.025" units="cm"/>
      <inkml:brushProperty name="height" value="0.025" units="cm"/>
    </inkml:brush>
  </inkml:definitions>
  <inkml:trace contextRef="#ctx0" brushRef="#br0">1 104 28635,'0'0'4132,"61"-31"-4132,-36 13 0,-1-6-1634,-9-6-10217</inkml:trace>
</inkml:ink>
</file>

<file path=ppt/ink/ink9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23:35.408"/>
    </inkml:context>
    <inkml:brush xml:id="br0">
      <inkml:brushProperty name="width" value="0.025" units="cm"/>
      <inkml:brushProperty name="height" value="0.025" units="cm"/>
    </inkml:brush>
  </inkml:definitions>
  <inkml:trace contextRef="#ctx0" brushRef="#br0">1 55 6118,'0'0'7788,"11"-6"-5535,7-2-1930,1 0-1,0 2 0,0 0 1,1 1-1,-1 1 0,1 1 0,35-1 1,-21 2 159,93 0 695,-115 2-1108,0 1-1,0 1 1,0 0 0,0 1 0,0 0 0,0 1 0,20 9 0,-29-12-49,0 1 0,0-1 0,-1 1 0,1 0 1,0-1-1,-1 1 0,1 1 0,-1-1 0,0 0 0,0 0 1,0 1-1,0-1 0,0 1 0,0 0 0,-1-1 0,1 1 0,-1 0 1,0 0-1,1 0 0,-2 0 0,2 6 0,-2-4 61,0-1 0,-1 0 0,1 0-1,-1 0 1,0 1 0,-1-1 0,1 0 0,-1 0-1,1 0 1,-1-1 0,-1 1 0,1 0-1,0-1 1,-4 5 0,-8 7 392,-1 1 1,-1-2-1,0 0 0,0-1 0,-24 14 1,-20 6 724,44-26-780,1 1 0,0 1-1,0 0 1,1 1 0,-15 13 0,29-23-413,0 1 1,-1-1 0,1 0-1,0 0 1,0 1 0,-1-1 0,1 0-1,0 0 1,0 1 0,0-1 0,-1 0-1,1 1 1,0-1 0,0 0 0,0 1-1,0-1 1,0 0 0,0 1-1,0-1 1,0 0 0,0 1 0,0-1-1,0 1 1,0-1 0,0 0 0,0 1-1,0-1 1,0 0 0,0 1-1,0-1 1,0 0 0,0 1 0,0-1-1,1 0 1,-1 1 0,15 6 65,25-2-18,-37-5-26,317 9-1484,-106-22-5985,-92-5-3459</inkml:trace>
</inkml:ink>
</file>

<file path=ppt/ink/ink9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23:23.497"/>
    </inkml:context>
    <inkml:brush xml:id="br0">
      <inkml:brushProperty name="width" value="0.025" units="cm"/>
      <inkml:brushProperty name="height" value="0.025" units="cm"/>
    </inkml:brush>
  </inkml:definitions>
  <inkml:trace contextRef="#ctx0" brushRef="#br0">324 0 17553,'0'0'6181,"-3"10"-4857,-6 13-838,-1 0 0,0-1 0,-2 0 0,0-1-1,-1 0 1,-18 20 0,-111 120-351,89-104 88,31-32-628,16-19-1237,15-17-1121,53-64-6836,-19 17-293</inkml:trace>
</inkml:ink>
</file>

<file path=ppt/ink/ink9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23:23.871"/>
    </inkml:context>
    <inkml:brush xml:id="br0">
      <inkml:brushProperty name="width" value="0.025" units="cm"/>
      <inkml:brushProperty name="height" value="0.025" units="cm"/>
    </inkml:brush>
  </inkml:definitions>
  <inkml:trace contextRef="#ctx0" brushRef="#br0">505 0 13581,'0'0'6406,"-43"65"-4196,9-15-96,3 5-352,1 4 224,7-2-609,10-3-544,9-6-513,4-7-224,8-3-32,11-7-320,1 0-865,1-5-1185,-8-6-1506,-9-1-1473,-4-6-5541</inkml:trace>
  <inkml:trace contextRef="#ctx0" brushRef="#br0" timeOffset="1">1 520 18514,'0'0'9352,"86"-1"-8006,-29 4-738,10 0-512,6 0 0,5-1-704,-7 0-2371,-6-2-1922,-8 0-2594</inkml:trace>
</inkml:ink>
</file>

<file path=ppt/ink/ink9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23:25.024"/>
    </inkml:context>
    <inkml:brush xml:id="br0">
      <inkml:brushProperty name="width" value="0.025" units="cm"/>
      <inkml:brushProperty name="height" value="0.025" units="cm"/>
    </inkml:brush>
  </inkml:definitions>
  <inkml:trace contextRef="#ctx0" brushRef="#br0">112 1 18834,'0'0'5440,"-4"8"-3599,-16 34-1102,3 1 1,1 1-1,2 1 0,2 0 0,3 1 0,1-1 0,2 2 0,0 80 0,6-124-739,1 0 0,-1 0 0,0-1 0,1 1 0,-1 0 0,1 0 0,0-1 0,0 1 0,0 0 0,2 3 0,2 6 0,-2-3 0,-3-9 0,0 1 0,0-1 0,0 1 0,0-1 0,0 1 0,0 0 0,1-1 0,-1 1 0,0-1 0,0 1 0,1-1 0,-1 1 0,0-1 0,1 1 0,-1-1 0,0 1 0,1-1 0,-1 0 0,1 1 0,-1-1 0,0 1 0,1-1 0,-1 0 0,1 0 0,-1 1 0,1-1 0,0 0 0,-1 0 0,1 1 0,-1-1 0,1 0 0,-1 0 0,1 0 0,0 0 0,-1 0 0,1 0 0,-1 0 0,1 0 0,-1 0 0,1 0 0,0 0 0,-1-1 0,1 1 0,-1 0 0,1 0 0,-1 0 0,1-1 0,-1 1 0,1 0 0,-1-1 0,1 1 0,-1 0 0,1-1 0,-1 0 0,12-4 0,-1-1 0,-1 0 0,1-1 0,-1-1 0,-1 1 0,15-16 0,52-60 0,-69 74 0,35-46 0,-2-1 0,-3-3 0,30-64 0,-128 299 0,55-150 0,1 1 0,1 0 0,0 52 0,4-77 0,0-1 0,0 1 0,0 0 0,0-1 0,0 1 0,0-1 0,1 1 0,-1-1 0,1 1 0,-1-1 0,1 1 0,-1-1 0,1 1 0,0-1 0,0 0 0,0 1 0,0-1 0,0 0 0,0 0 0,0 1 0,0-1 0,0 0 0,0 0 0,1 0 0,-1-1 0,0 1 0,1 0 0,-1 0 0,0-1 0,1 1 0,-1-1 0,1 1 0,0-1 0,-1 0 0,1 1 0,-1-1 0,1 0 0,2 0 0,1 0 0,0-1 0,-1 1 0,1-1 0,-1 0 0,1-1 0,-1 1 0,0-1 0,1 1 0,-1-1 0,0 0 0,0-1 0,5-3 0,26-24 0,-2-2 0,-2-1 0,-1-1 0,-1-1 0,-2-2 0,-1-1 0,-3-1 0,29-61 0,-61 97-3929,-2 3-4442</inkml:trace>
</inkml:ink>
</file>

<file path=ppt/ink/ink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30:31.998"/>
    </inkml:context>
    <inkml:brush xml:id="br0">
      <inkml:brushProperty name="width" value="0.025" units="cm"/>
      <inkml:brushProperty name="height" value="0.025" units="cm"/>
    </inkml:brush>
  </inkml:definitions>
  <inkml:trace contextRef="#ctx0" brushRef="#br0">0 0 10122,'0'0'11845,"4"9"-10830,104 196 3650,91 96-4163,-186-284-578,-9-13-128,0 1 0,0-1-1,0 1 1,-1 0 0,0 0 0,0 0 0,0 1 0,-1-1-1,0 1 1,2 7 0,-7-12-771,0 0 1,-1 0-1,1-1 0,-1 1 1,1-1-1,-1 0 0,1 0 1,-1 0-1,1 0 0,0-1 0,-6 0 1,-29-9-9313</inkml:trace>
</inkml:ink>
</file>

<file path=ppt/ink/ink9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23:25.600"/>
    </inkml:context>
    <inkml:brush xml:id="br0">
      <inkml:brushProperty name="width" value="0.025" units="cm"/>
      <inkml:brushProperty name="height" value="0.025" units="cm"/>
    </inkml:brush>
  </inkml:definitions>
  <inkml:trace contextRef="#ctx0" brushRef="#br0">4 9 19635,'-3'5'2562,"3"0"-768,13 2 288,19-3 320,13-2-448,17-2-417,9 0-736,11-5-801,0-5 0,-6 1 0,-13 2-512,-17 6-1602,-19 1-1250,-23 0-1312,-10 7-1730,-29 2-5381</inkml:trace>
</inkml:ink>
</file>

<file path=ppt/ink/ink9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23:25.973"/>
    </inkml:context>
    <inkml:brush xml:id="br0">
      <inkml:brushProperty name="width" value="0.025" units="cm"/>
      <inkml:brushProperty name="height" value="0.025" units="cm"/>
    </inkml:brush>
  </inkml:definitions>
  <inkml:trace contextRef="#ctx0" brushRef="#br0">1 61 16560,'0'0'10281,"105"17"-7494,-25-22-833,10-10-1153,2 2-641,-5-1-64,-11 6-416,-16 0-1987,-22 2-3874,-12-3-7528</inkml:trace>
</inkml:ink>
</file>

<file path=ppt/ink/ink9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23:26.578"/>
    </inkml:context>
    <inkml:brush xml:id="br0">
      <inkml:brushProperty name="width" value="0.025" units="cm"/>
      <inkml:brushProperty name="height" value="0.025" units="cm"/>
    </inkml:brush>
  </inkml:definitions>
  <inkml:trace contextRef="#ctx0" brushRef="#br0">0 20 12236,'0'0'12582,"10"-4"-10676,29-12-417,-39 16-1447,1 0 0,0 0 0,-1 0 0,1 0 0,0 0 0,0 0 0,-1 1-1,1-1 1,0 0 0,0 0 0,-1 1 0,1-1 0,0 0 0,-1 1 0,1-1-1,-1 0 1,1 1 0,0-1 0,-1 1 0,1-1 0,-1 1 0,1-1 0,-1 1 0,1 0-1,-1-1 1,0 1 0,1-1 0,-1 1 0,0 0 0,1-1 0,-1 1 0,0 0 0,0 0-1,0-1 1,1 1 0,-1 1 0,2 30 1028,-2-29-892,-1 22 94,-2-1 0,0 0 0,-2 0 0,-1 0 1,-8 24-1,2-7-149,11-39-123,0 0 0,1 0 0,-1-1 0,0 1 0,1 0 0,0 0 0,-1 0 0,1 0 0,0 0 0,0 0 0,0 0 0,0 0 0,0 0 0,1 0 0,-1 0 0,1-1 0,-1 1 0,1 0 0,-1 0 0,1 0 0,0 0 0,0-1 0,0 1 0,0 0 0,0-1 0,1 1 0,-1-1 0,0 0 0,1 1 0,-1-1 0,1 0 0,-1 0 0,3 2 0,4 0 0,0-1 0,0 0 0,0 0 0,0 0 0,0-1 0,15 0 0,-19-1 0,22 2-17,0 1-501,1-1 1,0-2-1,-1 0 1,48-8-1,-70 6-713,0 1-1,-1-1 1,0 1 0,1-1 0,-1 0 0,0 0-1,0 0 1,0-1 0,0 1 0,4-5-1,9-12-13272</inkml:trace>
</inkml:ink>
</file>

<file path=ppt/ink/ink9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23:26.966"/>
    </inkml:context>
    <inkml:brush xml:id="br0">
      <inkml:brushProperty name="width" value="0.025" units="cm"/>
      <inkml:brushProperty name="height" value="0.025" units="cm"/>
    </inkml:brush>
  </inkml:definitions>
  <inkml:trace contextRef="#ctx0" brushRef="#br0">50 0 16239,'0'0'16336,"-37"71"-16144,30-27-192,3 7 0,3 3 0,1-3 0,0-2 0,8-5 0,10-5 0,-2-10-1730,2-10-3907,0-12-4773</inkml:trace>
</inkml:ink>
</file>

<file path=ppt/ink/ink9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23:30.251"/>
    </inkml:context>
    <inkml:brush xml:id="br0">
      <inkml:brushProperty name="width" value="0.025" units="cm"/>
      <inkml:brushProperty name="height" value="0.025" units="cm"/>
    </inkml:brush>
  </inkml:definitions>
  <inkml:trace contextRef="#ctx0" brushRef="#br0">1 1 21781,'0'0'10794</inkml:trace>
</inkml:ink>
</file>

<file path=ppt/ink/ink9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23:31.369"/>
    </inkml:context>
    <inkml:brush xml:id="br0">
      <inkml:brushProperty name="width" value="0.025" units="cm"/>
      <inkml:brushProperty name="height" value="0.025" units="cm"/>
    </inkml:brush>
  </inkml:definitions>
  <inkml:trace contextRef="#ctx0" brushRef="#br0">230 32 9929,'6'-25'5973,"-6"24"-5827,0 1 0,0 0 0,0-1-1,-1 1 1,1 0 0,0 0 0,0-1 0,0 1-1,0 0 1,0-1 0,-1 1 0,1 0-1,0 0 1,0 0 0,-1-1 0,1 1 0,0 0-1,0 0 1,-1 0 0,1-1 0,0 1-1,0 0 1,-1 0 0,1 0 0,0 0-1,-1 0 1,1 0 0,0 0 0,-1 0 0,1 0-1,0 0 1,0 0 0,-1 0 0,1 0-1,0 0 1,-1 0 0,1 0 0,-18 8 3224,0 9-3903,-9 18 1234,1 1-1,2 1 1,1 1 0,-17 41 0,31-57-612,0 0 1,1 1-1,2 0 1,0 1-1,1-1 1,2 1-1,0 0 1,1 0-1,2 24 1,1-44-241,-1 1 1,1-1-1,0 1 1,0-1-1,0 0 1,0 0-1,1 1 1,-1-1-1,1 0 1,0 0-1,1-1 0,-1 1 1,1 0-1,-1-1 1,1 0-1,0 1 1,6 3-1,-6-4-433,1-1 1,0 0-1,0 0 0,0 0 0,0 0 1,0 0-1,0-1 0,0 0 0,0 0 0,1 0 1,-1-1-1,0 1 0,1-1 0,-1 0 0,0 0 1,1-1-1,7-1 0,24-9-8374</inkml:trace>
</inkml:ink>
</file>

<file path=ppt/ink/ink9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23:31.959"/>
    </inkml:context>
    <inkml:brush xml:id="br0">
      <inkml:brushProperty name="width" value="0.025" units="cm"/>
      <inkml:brushProperty name="height" value="0.025" units="cm"/>
    </inkml:brush>
  </inkml:definitions>
  <inkml:trace contextRef="#ctx0" brushRef="#br0">214 96 9289,'0'0'3091,"0"-10"304,-2-31-464,2 40-2757,0-1 0,0 1 0,-1 0 0,1-1 0,-1 1 0,1 0 0,-1-1 1,1 1-1,-1 0 0,0 0 0,1 0 0,-1-1 0,0 1 0,0 0 0,0 0 0,0 0 0,0 0 1,0 1-1,0-1 0,0 0 0,-1 0 0,1 1 0,0-1 0,0 0 0,-1 1 0,1-1 0,0 1 1,-1 0-1,1-1 0,0 1 0,-1 0 0,1 0 0,-1 0 0,1 0 0,0 0 0,-1 0 0,1 0 1,-1 1-1,1-1 0,-3 1 0,-2 1 83,0-1 0,1 1-1,-1 0 1,0 1 0,1-1 0,-1 1 0,-5 4-1,2 1 152,-1 0-1,1 0 1,-15 19-1,21-24-336,0 1-1,1 0 0,-1 0 1,1 0-1,0 1 1,0-1-1,0 0 1,0 1-1,1-1 0,0 1 1,0 0-1,0-1 1,0 6-1,2-9-63,-1 0 0,0 0 0,0 1 0,1-1 0,-1 0 0,1 0 0,-1 0 0,1 0 0,-1 0 1,1 0-1,0 0 0,0-1 0,-1 1 0,1 0 0,0 0 0,0 0 0,0-1 0,0 1 0,0 0 0,0-1 0,0 1 0,0-1 0,0 1 0,0-1 0,0 0 0,0 1 0,0-1 0,0 0 0,0 0 0,1 0 0,-1 1 0,0-1 0,0 0 0,2-1 0,44-1 279,-46 1-279,11-1-41,-1-1 0,0-1-1,0 0 1,0 0 0,0-2-1,-1 1 1,0-1 0,0 0 0,0-1-1,-1 0 1,0-1 0,0 0-1,-1 0 1,0-1 0,-1 0-1,1 0 1,-2-1 0,1 0-1,-2 0 1,6-12 0,-8 5-46,-16 29-91,-16 28-48,24-31 294,0 0 0,0 0 1,0 1-1,1 0 0,1 0 0,-1 0 0,2 0 1,-1 0-1,2 1 0,-1-1 0,1 1 1,1-1-1,0 1 0,0-1 0,1 1 0,1-1 1,0 0-1,0 1 0,1-1 0,0 0 1,9 18-1,-10-24-68,0 0 0,1 0 1,-1 0-1,-1 1 0,1-1 1,0 0-1,-1 1 0,0-1 1,0 1-1,-1 0 0,1-1 1,-1 1-1,0 0 0,0-1 1,0 1-1,-1 0 0,-1 5 1,0-6 26,0 0 1,0 0-1,0 0 1,0-1-1,-1 1 1,0-1-1,0 1 1,0-1-1,0 0 1,0 0-1,-1 0 1,1 0-1,-1-1 1,0 1-1,0-1 1,0 0-1,-8 3 1,-1 0 25,-1-1 1,0 0 0,0-1-1,0 0 1,-23 1 0,32-3-55,0-1 0,1 1 0,-1-1 0,1 0 0,-1-1 0,1 1 0,-1-1 0,1 0 0,-1 0 0,1 0 0,0-1 0,-1 1 0,1-1 0,0 0 0,0 0 0,0-1 0,0 1 0,1-1 0,-1 0 0,1 0 0,-5-5 0,7 6-132,0 0-1,0 0 1,1-1 0,-1 1 0,0 0-1,1-1 1,-1 1 0,1-1-1,0 1 1,0-1 0,0 1 0,0 0-1,0-1 1,1 1 0,-1-1-1,1 1 1,-1 0 0,1-1 0,0 1-1,0 0 1,0-1 0,0 1-1,1 0 1,-1 0 0,0 0 0,1 0-1,0 0 1,-1 1 0,1-1-1,0 0 1,0 1 0,3-3 0,9-7-1995,0 1 0,1 0 1,22-11-1,-25 14 427,36-17-9138</inkml:trace>
</inkml:ink>
</file>

<file path=ppt/ink/ink9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23:32.303"/>
    </inkml:context>
    <inkml:brush xml:id="br0">
      <inkml:brushProperty name="width" value="0.025" units="cm"/>
      <inkml:brushProperty name="height" value="0.025" units="cm"/>
    </inkml:brush>
  </inkml:definitions>
  <inkml:trace contextRef="#ctx0" brushRef="#br0">1 3 10698,'0'0'18738,"49"12"-17937,-16-12-321,5 0-416,6 0-576,2 0-2051,-4-1-2273,1-6-2627,-5 0-2851</inkml:trace>
</inkml:ink>
</file>

<file path=ppt/ink/ink9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23:32.675"/>
    </inkml:context>
    <inkml:brush xml:id="br0">
      <inkml:brushProperty name="width" value="0.025" units="cm"/>
      <inkml:brushProperty name="height" value="0.025" units="cm"/>
    </inkml:brush>
  </inkml:definitions>
  <inkml:trace contextRef="#ctx0" brushRef="#br0">11 65 17585,'0'0'12726,"15"-4"-12475,67-10-100,-52 10-288,-1 0 0,1-2 0,-1-1 0,47-19 0,-84 33 102,2 0-1,-1 1 0,1-1 1,0 1-1,1 0 1,0 1-1,0-1 0,1 1 1,-6 16-1,-1 1 217,2 1 0,0 0 1,-4 30-1,7 35 214,4-44-3166,2-47 2412,-2 10-2994,-1-6-3430</inkml:trace>
  <inkml:trace contextRef="#ctx0" brushRef="#br0" timeOffset="1">1 235 16592,'0'0'9865,"50"-14"-8776,-9 14-288,10 0-577,5 0-224,1 0-416,-4 0-1923,-5-5-2017,-7-5-2915</inkml:trace>
</inkml:ink>
</file>

<file path=ppt/ink/ink9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23:33.034"/>
    </inkml:context>
    <inkml:brush xml:id="br0">
      <inkml:brushProperty name="width" value="0.025" units="cm"/>
      <inkml:brushProperty name="height" value="0.025" units="cm"/>
    </inkml:brush>
  </inkml:definitions>
  <inkml:trace contextRef="#ctx0" brushRef="#br0">314 0 15054,'0'0'9134,"10"11"-7111,16 21-891,-7-11-770,-2 1-1,0 0 1,-2 1-1,20 38 1,-32-55-350,0 1 0,0-1-1,-1 1 1,0 0 0,0 0 0,-1 0 0,0 0 0,0 0 0,0 1 0,-1-1-1,0 0 1,-1 0 0,0 0 0,0 0 0,0 1 0,-1-1 0,0-1 0,0 1-1,-1 0 1,0 0 0,0-1 0,0 0 0,-8 10 0,-10 10 15,-1-1-1,-2-1 1,0-1 0,-1-1 0,-33 22-1,-77 39-3144,66-51-1734,9-8-2937</inkml:trace>
</inkml:ink>
</file>

<file path=ppt/ink/ink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30:32.359"/>
    </inkml:context>
    <inkml:brush xml:id="br0">
      <inkml:brushProperty name="width" value="0.025" units="cm"/>
      <inkml:brushProperty name="height" value="0.025" units="cm"/>
    </inkml:brush>
  </inkml:definitions>
  <inkml:trace contextRef="#ctx0" brushRef="#br0">0 311 17264,'0'0'8745,"49"-42"-6727,-3 11-449,11-8-928,4 0-545,3 1-32,-5 2-481,-3 5-1633,-7 3-3363,-5 1-3523</inkml:trace>
</inkml:ink>
</file>

<file path=ppt/ink/ink9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23:33.864"/>
    </inkml:context>
    <inkml:brush xml:id="br0">
      <inkml:brushProperty name="width" value="0.025" units="cm"/>
      <inkml:brushProperty name="height" value="0.025" units="cm"/>
    </inkml:brush>
  </inkml:definitions>
  <inkml:trace contextRef="#ctx0" brushRef="#br0">1 366 10762,'0'0'6102,"18"-1"-4426,315-47 3344,-189 23-3938,789-78 2181,8 58-3645,-325 18 400,-35-17 134,114-5 2685,-628 49-3136,-72-9-9630,-14-6-3935</inkml:trace>
</inkml:ink>
</file>

<file path=ppt/ink/ink9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23:36.432"/>
    </inkml:context>
    <inkml:brush xml:id="br0">
      <inkml:brushProperty name="width" value="0.025" units="cm"/>
      <inkml:brushProperty name="height" value="0.025" units="cm"/>
    </inkml:brush>
  </inkml:definitions>
  <inkml:trace contextRef="#ctx0" brushRef="#br0">1 68 16239,'0'0'4709,"58"-4"-4005,-1-1 97,15-3-96,10 3-577,5-4-64,-2 4-961,-13-4-1633,-16 0-1474,-20-4-4068</inkml:trace>
</inkml:ink>
</file>

<file path=ppt/ink/ink9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23:36.804"/>
    </inkml:context>
    <inkml:brush xml:id="br0">
      <inkml:brushProperty name="width" value="0.025" units="cm"/>
      <inkml:brushProperty name="height" value="0.025" units="cm"/>
    </inkml:brush>
  </inkml:definitions>
  <inkml:trace contextRef="#ctx0" brushRef="#br0">1 1 14350,'0'0'5765,"85"53"-4195,-2-49-289,18-4-833,17 0-352,8-3-1217,-4-16-2787,-6-5-5508</inkml:trace>
</inkml:ink>
</file>

<file path=ppt/ink/ink9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23:44.844"/>
    </inkml:context>
    <inkml:brush xml:id="br0">
      <inkml:brushProperty name="width" value="0.025" units="cm"/>
      <inkml:brushProperty name="height" value="0.025" units="cm"/>
    </inkml:brush>
  </inkml:definitions>
  <inkml:trace contextRef="#ctx0" brushRef="#br0">1 1 18481,'0'0'2339,"12"75"-1731,10-16-448,14 18 385,7 8-225,8 6-224,1-2-64,3-4-736,-1-8-642,-3-9-992,-7-14-2626</inkml:trace>
</inkml:ink>
</file>

<file path=ppt/ink/ink9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23:45.325"/>
    </inkml:context>
    <inkml:brush xml:id="br0">
      <inkml:brushProperty name="width" value="0.025" units="cm"/>
      <inkml:brushProperty name="height" value="0.025" units="cm"/>
    </inkml:brush>
  </inkml:definitions>
  <inkml:trace contextRef="#ctx0" brushRef="#br0">5 0 15887,'0'0'545,"-5"74"63,16-13-95,21 16-33,14 9-192,13 7-224,8-6-640,6-9-3300,-4-18-4580</inkml:trace>
</inkml:ink>
</file>

<file path=ppt/ink/ink9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23:45.760"/>
    </inkml:context>
    <inkml:brush xml:id="br0">
      <inkml:brushProperty name="width" value="0.025" units="cm"/>
      <inkml:brushProperty name="height" value="0.025" units="cm"/>
    </inkml:brush>
  </inkml:definitions>
  <inkml:trace contextRef="#ctx0" brushRef="#br0">1 68 18610,'5'-8'859,"-4"4"-755,2 0 0,-1 0 0,0 1 0,1-1-1,-1 1 1,1-1 0,0 1 0,0 0 0,1 0 0,-1 1 0,0-1-1,1 1 1,0-1 0,0 1 0,-1 0 0,1 1 0,0-1 0,1 0-1,-1 1 1,0 0 0,6-1 0,-1 1-61,-1 1 0,1-1 0,0 1 0,0 1 0,0 0 0,0 0 0,0 1 0,-1 0 0,1 0 1,-1 1-1,1 0 0,-1 0 0,0 1 0,0 0 0,0 1 0,-1 0 0,0 0 0,0 1 0,0-1 0,0 1 0,-1 1 0,0-1 0,0 1 0,-1 0 0,0 1 1,0-1-1,-1 1 0,0 0 0,5 12 0,-3-2-50,0 1 0,-1-1 1,-1 1-1,0 1 0,-2-1 0,0 0 0,-1 1 1,-1-1-1,-1 1 0,-1-1 0,-1 0 1,0 1-1,-1-1 0,-14 36 0,18-55 8,0 1 0,0-1-1,0 1 1,0-1 0,0 0-1,0 1 1,-1-1 0,1 0 0,0 1-1,0-1 1,1 1 0,-1-1-1,0 0 1,0 1 0,0-1-1,0 1 1,0-1 0,0 0-1,0 1 1,1-1 0,-1 0-1,0 1 1,0-1 0,0 0 0,1 1-1,-1-1 1,0 0 0,1 0-1,-1 1 1,0-1 0,0 0-1,1 1 1,19 4-20,35-3-32,-32-2 82,27 3-53,87 2-3330,-76-7-3166</inkml:trace>
</inkml:ink>
</file>

<file path=ppt/ink/ink9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23:48.311"/>
    </inkml:context>
    <inkml:brush xml:id="br0">
      <inkml:brushProperty name="width" value="0.025" units="cm"/>
      <inkml:brushProperty name="height" value="0.025" units="cm"/>
    </inkml:brush>
  </inkml:definitions>
  <inkml:trace contextRef="#ctx0" brushRef="#br0">195 103 7783,'29'-27'2643,"26"-23"1833,-52 47-3997,1 0 0,1 0 0,-1 1 0,0-1 0,1 1 0,-1 0 0,1 0-1,0 1 1,-1-1 0,1 1 0,7-1 0,-11 2-429,0 0-1,-1 0 1,1 0 0,-1 1 0,1-1-1,-1 0 1,1 0 0,0 0 0,-1 0-1,1 1 1,-1-1 0,1 0 0,-1 1-1,1-1 1,-1 0 0,1 1 0,-1-1-1,0 1 1,1-1 0,-1 0 0,1 1-1,-1-1 1,0 1 0,1-1 0,-1 1-1,0 0 1,0-1 0,0 1 0,1-1-1,-1 1 1,0-1 0,0 1 0,0 0-1,0-1 1,0 1 0,0 25 708,-1-23-633,-4 22 396,-2 0-1,-1-1 1,-1 0-1,0 0 1,-2-1-1,-27 42 0,22-36-244,-198 323 2671,209-345-2837,2-2-11,-1-1 0,1 1 0,0 0 0,1 0 1,-1 0-1,1 0 0,0 0 0,0 1 0,0-1 0,1 1 0,0-1 0,-1 10 0,3-14-93,-1 0 0,1-1 0,0 1 0,-1 0 0,1 0 0,0 0 0,0-1 0,0 1 0,0 0 0,-1-1 0,1 1-1,0 0 1,0-1 0,0 0 0,0 1 0,0-1 0,0 1 0,0-1 0,0 0 0,1 0 0,-1 0 0,0 0 0,0 1 0,0-1 0,0-1 0,0 1 0,0 0-1,2 0 1,39-3 69,-39 3-55,35-8-86,0-2-1,-1-1 1,0-2-1,-1-1 1,49-28-1,-30 16-1130,-41 19 712,64-32-3376,-32 5-1904,-25 9-577</inkml:trace>
</inkml:ink>
</file>

<file path=ppt/ink/ink9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9:23:48.682"/>
    </inkml:context>
    <inkml:brush xml:id="br0">
      <inkml:brushProperty name="width" value="0.025" units="cm"/>
      <inkml:brushProperty name="height" value="0.025" units="cm"/>
    </inkml:brush>
  </inkml:definitions>
  <inkml:trace contextRef="#ctx0" brushRef="#br0">378 0 15983,'0'0'9801,"-72"40"-8103,40 10-32,-3 18-385,-9 17-609,-2 18-191,3 13-97,4 6-224,13 0-96,6-10-960,7-24-3685,5-32-6501</inkml:trace>
</inkml:ink>
</file>

<file path=ppt/ink/ink9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36:09.378"/>
    </inkml:context>
    <inkml:brush xml:id="br0">
      <inkml:brushProperty name="width" value="0.025" units="cm"/>
      <inkml:brushProperty name="height" value="0.025" units="cm"/>
    </inkml:brush>
  </inkml:definitions>
  <inkml:trace contextRef="#ctx0" brushRef="#br0">0 228 15983,'0'0'1020,"10"-5"-951,14-5 94,0 1 1,0 1-1,1 1 0,0 1 0,1 1 0,34-1 1,218 13 630,-175 0-370,-1-6 0,110-11 0,99-35-196,-107 14-171,307-10-1,-447 41-59,137 1 55,257-33 1,-326 17 115,171 1 0,-257 19 218,-44-5-318,-1 0 0,0 1 1,0-1-1,1 1 0,-1-1 0,0 1 0,0 0 0,0-1 0,0 1 1,0 0-1,0 0 0,0 0 0,0 0 0,0 0 0,0 0 0,0 0 0,0 0 1,-1 0-1,1 1 0,0-1 0,-1 0 0,1 0 0,-1 0 0,0 1 1,1-1-1,-1 0 0,0 1 0,0-1 0,0 0 0,0 2 0,1 2-458,-2 13-2265,-9-11-4037,-17-5-5976</inkml:trace>
</inkml:ink>
</file>

<file path=ppt/ink/ink9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37:04.294"/>
    </inkml:context>
    <inkml:brush xml:id="br0">
      <inkml:brushProperty name="width" value="0.025" units="cm"/>
      <inkml:brushProperty name="height" value="0.025" units="cm"/>
    </inkml:brush>
  </inkml:definitions>
  <inkml:trace contextRef="#ctx0" brushRef="#br0">0 273 10346,'0'0'5477,"10"1"-5226,176-3-53,-57-2-161,655 9 822,-434 24-42,-51-2-574,-240-25-213,0-3 0,-1-3 0,67-11 0,91-29 73,241-35 413,-207 56-398,193-22 21,856-74 15,-722 131-96,-145 3 23,371 9 576,-360 22-515,-201-19-119,273-11 221,-144-10 174,496 18-119,-294 11-165,41 0-17,1062-40 753,-1144-15-888,21-1 36,428-3 52,39 22 20,-689 8 344,-101-4-110,-214 0 95,-29 3-1108,-32 1-2430,5-5-496,-12-1-2470</inkml:trace>
</inkml:ink>
</file>

<file path=ppt/ink/ink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30:33.074"/>
    </inkml:context>
    <inkml:brush xml:id="br0">
      <inkml:brushProperty name="width" value="0.025" units="cm"/>
      <inkml:brushProperty name="height" value="0.025" units="cm"/>
    </inkml:brush>
  </inkml:definitions>
  <inkml:trace contextRef="#ctx0" brushRef="#br0">88 149 3203,'9'-10'5878,"50"-66"565,-14 16 2066,-41 57-4377,-7 15-3371,-11 20-865,-31 38 677,22-37-496,2 0 0,1 2 0,1 0 0,2 1 0,-20 61 1,36-92-58,-1 0 1,1 0-1,0 0 1,1 0 0,-1 0-1,1 0 1,0 1-1,1-1 1,-1 0-1,2 7 1,-1-10-16,0 0 0,0 0 0,0 0-1,1-1 1,-1 1 0,0 0 0,1-1 0,-1 1 0,1-1 0,-1 1-1,1-1 1,0 0 0,0 0 0,-1 0 0,1 0 0,0 0 0,0 0 0,0 0-1,0-1 1,0 1 0,0 0 0,0-1 0,1 0 0,-1 0 0,0 0-1,4 0 1,2 1-88,1-1 0,0 0 0,-1-1 0,1 0 0,-1 0 0,0-1 0,1 0 0,8-3 0,18-17-3484,-32 18 2515,0 1 1,0 0-1,0-1 1,0 0-1,-1 0 1,1 0-1,2-8 1,4-22-11057</inkml:trace>
</inkml:ink>
</file>

<file path=ppt/ink/ink9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37:07.735"/>
    </inkml:context>
    <inkml:brush xml:id="br0">
      <inkml:brushProperty name="width" value="0.025" units="cm"/>
      <inkml:brushProperty name="height" value="0.025" units="cm"/>
    </inkml:brush>
  </inkml:definitions>
  <inkml:trace contextRef="#ctx0" brushRef="#br0">0 251 13837,'0'0'-240,"10"-3"42,-5 1 197,33-10 0,-1 2 0,1 1 0,1 2 1,52-3-1,109 21-7,-135-5 93,0-2-1,126-10 1,-122-4 155,66-8 206,150-1-1,-25 22-33,331-12 367,-391-5-569,0 9 0,373 39 0,266 15 500,4-64-241,615-93 76,-906 67-338,-51 4-62,-185 19-15,0 13 0,332 39 0,228 6 30,-737-45-124,-52 0 153,1 4 0,93 12 0,1 3 235,-62-11-5021,-100-2 2904,22-1-4479</inkml:trace>
</inkml:ink>
</file>

<file path=ppt/ink/ink9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39:13.470"/>
    </inkml:context>
    <inkml:brush xml:id="br0">
      <inkml:brushProperty name="width" value="0.025" units="cm"/>
      <inkml:brushProperty name="height" value="0.025" units="cm"/>
    </inkml:brush>
  </inkml:definitions>
  <inkml:trace contextRef="#ctx0" brushRef="#br0">17 27 2018,'-17'-4'1647,"24"-4"-5,28-5-436,598 11 2080,-435 4-2883,457 14 979,-493-11-1136,11 1 10,503 8-16,120-27-118,0-1 525,2166 34-188,-2530-40-106,-283 9 549,-138 11-759,-8-1-146,1 0 0,-1 1 0,1-1 1,-1 1-1,1 0 0,0 0 0,-1 1 1,1-1-1,-1 1 0,1-1 0,-1 1 1,0 0-1,1 1 0,-1-1 0,0 1 1,6 2-1,-9-3-145,1-1 0,-1 1 1,1-1-1,-1 1 0,0-1 1,1 1-1,0-1 0,-1 0 1,1 1-1,-1-1 0,1 0 0,-1 0 1,1 1-1,0-1 0,-1 0 1,1 0-1,0 0 0,-1 0 1,1 0-1,0 0 0,-1 0 0,1 0 1,1 0-1,7-3-4005</inkml:trace>
</inkml:ink>
</file>

<file path=ppt/ink/ink9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39:27.767"/>
    </inkml:context>
    <inkml:brush xml:id="br0">
      <inkml:brushProperty name="width" value="0.025" units="cm"/>
      <inkml:brushProperty name="height" value="0.025" units="cm"/>
    </inkml:brush>
  </inkml:definitions>
  <inkml:trace contextRef="#ctx0" brushRef="#br0">0 381 1986,'0'0'705,"63"-21"-705,-30 9 32,5-8-32,10-7 32,4-2 0,9-6-32,3-1 96,8-1-128,5 0 32,1-2 0,4-4 0,4-2-2178</inkml:trace>
</inkml:ink>
</file>

<file path=ppt/ink/ink9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40:14.446"/>
    </inkml:context>
    <inkml:brush xml:id="br0">
      <inkml:brushProperty name="width" value="0.025" units="cm"/>
      <inkml:brushProperty name="height" value="0.025" units="cm"/>
    </inkml:brush>
  </inkml:definitions>
  <inkml:trace contextRef="#ctx0" brushRef="#br0">56 0 7399,'0'0'3070,"0"8"-2937,-2 0 18,2-5 96,-1 0 0,1 0-1,-1 0 1,1-1 0,0 1 0,0 0-1,1 0 1,-1 0 0,0 0 0,1-1 0,1 6-1,-2-7-145,0-1 0,1 1 0,-1-1 0,0 1 0,0 0 0,0-1-1,1 1 1,-1-1 0,0 1 0,1-1 0,-1 1 0,0-1 0,1 0-1,-1 1 1,1-1 0,-1 1 0,1-1 0,-1 0 0,1 1 0,-1-1-1,1 0 1,-1 0 0,1 1 0,-1-1 0,1 0 0,-1 0 0,1 0 0,0 0-1,-1 0 1,2 0 0,17-9 1979,9-24-923,-27 33-1141,-1 0 0,0 0 1,0 0-1,0 0 1,0 0-1,0 0 0,0 0 1,0 0-1,0 0 0,0 1 1,0-1-1,0 0 1,0 0-1,0 0 0,0 0 1,0 0-1,0 0 0,0 0 1,1 0-1,-1 0 1,0 0-1,0 0 0,0 0 1,0 0-1,0 0 0,0 0 1,0 0-1,0 0 1,0 0-1,0 0 0,0 0 1,0 0-1,1 0 0,-1 0 1,0 0-1,0 0 1,0 0-1,0 0 0,0 0 1,0 0-1,0 0 0,0 0 1,0 0-1,0 0 1,0 0-1,0 0 0,0-1 1,1 1-1,-1 0 0,0 0 1,0 0-1,0 0 1,0 0-1,-1 15 417,-5 32-150,3-26 33,1 11 62,1-27 113,1-16 191,0-4-226,-5-38 806,4 50-1224,1 1 0,0 0-1,-1-1 1,0 1 0,1 0 0,-1-1 0,0 1 0,0 0-1,0 0 1,-1-1 0,1 1 0,0 0 0,-1 0-1,1 1 1,-1-1 0,0 0 0,0 0 0,1 1-1,-4-3 1,4 4-20,0 0-1,-1 0 1,1 1 0,0-1-1,0 0 1,0 0-1,0 1 1,0-1 0,0 0-1,0 1 1,0-1-1,1 1 1,-1 0 0,0-1-1,0 1 1,0 0-1,0-1 1,1 1-1,-1 0 1,0 0 0,1 0-1,-1-1 1,0 1-1,1 0 1,0 0 0,-1 0-1,1 0 1,-1 0-1,1 0 1,0 0 0,0 0-1,-1 0 1,1 0-1,0 0 1,0 2-1,-8 44-82,8-45 95,-2 9-22,0-3-5,1 1 0,0 0-1,0-1 1,1 1 0,0 0-1,1 0 1,-1 0 0,2-1-1,-1 1 1,4 10 0,-4-18-4,-1-1 1,0 1 0,1 0 0,-1-1 0,1 1-1,0 0 1,-1-1 0,1 1 0,-1-1 0,1 1-1,0-1 1,0 1 0,-1-1 0,1 1 0,0-1-1,0 0 1,-1 1 0,1-1 0,0 0 0,0 0-1,0 0 1,0 1 0,-1-1 0,1 0 0,0 0-1,0 0 1,0 0 0,0-1 0,-1 1 0,1 0-1,0 0 1,0 0 0,0-1 0,0 1 0,-1 0 0,1-1-1,0 1 1,0-1 0,-1 1 0,1-1 0,0 1-1,-1-1 1,1 1 0,-1-1 0,1 0 0,0 0-1,2-3 27,1 1 0,-1-1 0,-1 0-1,1 0 1,0 0 0,3-8-1,-3 2 72,1 0 0,-1-1 1,0 1-1,-1-1 0,0 1 0,-1-1 0,0 0 0,-1 0 0,0 1 0,-2-15 0,2 24-89,0 1-1,0-1 1,0 0 0,0 0 0,0 0-1,0 1 1,0-1 0,0 0-1,-1 0 1,1 1 0,0-1 0,0 0-1,-1 1 1,1-1 0,0 0-1,-1 1 1,1-1 0,-1 0 0,1 1-1,-1-1 1,1 1 0,-1-1-1,1 1 1,-1-1 0,0 1 0,1-1-1,-1 1 1,0 0 0,1-1-1,-1 1 1,0 0 0,1-1 0,-1 1-1,0 0 1,0 0 0,1 0-1,-1 0 1,0 0 0,0 0 0,0 0-1,1 0 1,-1 0 0,0 0-1,0 0 1,1 0 0,-1 1 0,0-1-1,1 0 1,-2 1 0,-1 1 13,1-1 1,0 1 0,0 0-1,0-1 1,0 1 0,0 0-1,0 0 1,0 1 0,1-1-1,-1 0 1,1 1 0,-2 2-1,-3 14-15,0 1-1,2-1 0,0 1 1,1 0-1,2-1 0,0 1 1,3 39-1,-3-58-5,1 0 0,0 0 1,0 0-1,0 0 0,0-1 0,0 1 0,1 0 1,-1 0-1,0 0 0,0 0 0,1 0 0,-1 0 1,0 0-1,1 0 0,-1 0 0,1 0 0,-1-1 1,1 1-1,-1 0 0,1 0 0,0-1 0,0 1 0,-1 0 1,1-1-1,0 1 0,0 0 0,-1-1 0,1 1 1,0-1-1,0 0 0,0 1 0,0-1 0,0 0 1,1 1-1,0-1 5,-1-1 1,1 1 0,-1-1 0,1 1 0,-1-1-1,0 1 1,1-1 0,-1 0 0,0 0-1,1 1 1,-1-1 0,0 0 0,0 0-1,0 0 1,0-1 0,0 1 0,0 0-1,0 0 1,0 0 0,0-1 0,0-1 0,7-14 93,-1-1 1,-1 0 0,-1-1 0,0 1 0,-2-1-1,0 0 1,-1 0 0,-1 0 0,-1-23 0,0 40-90,0 0 0,-1-1 0,1 1 0,0-1 0,-1 1 0,1 0 0,-1-1 0,0 1 1,0 0-1,0-1 0,0 1 0,0 0 0,0 0 0,-1 0 0,1 0 0,-3-3 0,3 5-4,0-1-1,0 0 1,0 1 0,-1 0-1,1-1 1,0 1-1,0-1 1,0 1 0,0 0-1,0 0 1,0 0-1,-1 0 1,1 0 0,0 0-1,0 0 1,0 0-1,0 0 1,-1 0 0,1 1-1,0-1 1,0 0-1,0 1 1,0-1 0,0 1-1,0-1 1,0 1-1,0 0 1,0-1 0,0 1-1,0 0 1,0 0-1,1 0 1,-1-1 0,0 1-1,0 0 1,1 0-1,-1 0 1,0 2-1,-7 9-4,0 0 0,1 0-1,1 1 1,0 0 0,0 1-1,1-1 1,1 1 0,1 0-1,-3 15 1,-1 19-1,-2 65-1,11-81-41,-2-32 40,0 1 1,0-1-1,0 0 0,1 0 1,-1 1-1,0-1 0,0 0 1,0 0-1,0 0 1,0 1-1,0-1 0,0 0 1,0 0-1,0 0 0,1 0 1,-1 1-1,0-1 1,0 0-1,0 0 0,0 0 1,1 0-1,-1 0 0,0 1 1,0-1-1,0 0 1,1 0-1,-1 0 0,0 0 1,0 0-1,0 0 0,1 0 1,-1 0-1,0 0 1,0 0-1,0 0 0,1 0 1,-1 0-1,0 0 0,0 0 1,1 0-1,-1 0 1,0 0-1,0 0 0,0 0 1,1 0-1,-1 0 1,0-1-1,0 1 0,0 0 1,0 0-1,1 0 0,-1 0 1,3-5-7,1 1 0,-1-1 0,0 1 0,-1-1 0,1 0 0,-1 0 0,3-9 0,3-11 52,-1 0 0,-1 0 0,-2-1 0,0 0 0,-1 0 0,-2 0 0,-2-34 0,-5 37-71,6 22 25,-1 1 0,1 0 1,0 0-1,0-1 0,0 1 0,-1 0 0,1 0 0,0 0 0,0-1 0,-1 1 0,1 0 0,0 0 1,-1 0-1,1 0 0,0-1 0,0 1 0,-1 0 0,1 0 0,0 0 0,-1 0 0,1 0 0,0 0 0,-1 0 1,1 0-1,0 0 0,-1 0 0,1 0 0,0 0 0,0 0 0,-1 0 0,1 0 0,0 1 0,-1-1 0,1 0 1,-2 2-11,0-1 0,0 1 1,1 0-1,-1 0 1,1 0-1,0 0 1,0 0-1,-1 0 0,1 0 1,0 0-1,1 0 1,-1 0-1,0 1 1,0 3-1,-6 28-7,1 1-1,2 0 0,1 0 1,2 0-1,6 61 1,-5-94-45,0 0 0,0-1 1,0 1-1,0 0 1,1 0-1,-1-1 1,1 1-1,-1 0 0,1-1 1,-1 1-1,1-1 1,0 1-1,0-1 0,0 1 1,0-1-1,0 1 1,0-1-1,0 0 0,1 1 1,-1-1-1,0 0 1,1 0-1,-1 0 1,1 0-1,-1 0 0,1-1 1,-1 1-1,1 0 1,-1-1-1,1 1 0,0-1 1,3 1-1,-3-1-298,1-1-1,0 0 1,0 1-1,-1-1 1,1 0-1,-1 0 1,1-1-1,-1 1 1,1 0-1,-1-1 1,0 0-1,1 1 1,-1-1-1,0 0 1,0 0 0,-1 0-1,1 0 1,0-1-1,-1 1 1,2-3-1,24-44-7244</inkml:trace>
</inkml:ink>
</file>

<file path=ppt/ink/ink9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40:30.714"/>
    </inkml:context>
    <inkml:brush xml:id="br0">
      <inkml:brushProperty name="width" value="0.025" units="cm"/>
      <inkml:brushProperty name="height" value="0.025" units="cm"/>
    </inkml:brush>
  </inkml:definitions>
  <inkml:trace contextRef="#ctx0" brushRef="#br0">1 1 2723,'0'0'2274,"1"8"-2103,1 0-127,0 0 0,0 0 0,1 0 1,0-1-1,1 1 0,0-1 0,0 0 1,0 0-1,1 0 0,0-1 1,1 1-1,-1-1 0,1 0 0,0-1 1,1 0-1,8 7 0,30 12 75,0-2 1,1-2-1,54 15 0,-42-14-478,-21-10-61,-1-1 1,1-1 0,1-3 0,0-1 0,52 1-1,-4-7-540,110-15 0,-116 7-418</inkml:trace>
</inkml:ink>
</file>

<file path=ppt/ink/ink9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40:31.682"/>
    </inkml:context>
    <inkml:brush xml:id="br0">
      <inkml:brushProperty name="width" value="0.025" units="cm"/>
      <inkml:brushProperty name="height" value="0.025" units="cm"/>
    </inkml:brush>
  </inkml:definitions>
  <inkml:trace contextRef="#ctx0" brushRef="#br0">1 82 3075,'0'0'91,"11"-6"-59,-2 1-139,1 0 0,0 1 0,0 1 1,0-1-1,1 1 0,-1 1 0,1 0 1,16-1-1,494 21 3262,-55-33-814,-18-1-1228,-161 12-1073,607 26 75,79 30 264,-825-52-291,1062-33 630,177-36-30,-1315 69-3042</inkml:trace>
</inkml:ink>
</file>

<file path=ppt/ink/ink9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40:37.784"/>
    </inkml:context>
    <inkml:brush xml:id="br0">
      <inkml:brushProperty name="width" value="0.025" units="cm"/>
      <inkml:brushProperty name="height" value="0.025" units="cm"/>
    </inkml:brush>
  </inkml:definitions>
  <inkml:trace contextRef="#ctx0" brushRef="#br0">48 308 13933,'0'0'3668,"2"-12"-3124,-1 6-489,4-22 1393,-1-1 0,0-42 0,-4 70-1380,0 0-1,0 1 1,0-1-1,0 1 1,0-1-1,0 1 1,0-1-1,0 1 1,0-1 0,0 1-1,0-1 1,0 1-1,-1-1 1,1 1-1,0-1 1,0 1 0,0 0-1,-1-1 1,1 1-1,0-1 1,-1 1-1,1 0 1,0-1-1,-1 1 1,1-1 0,-1 1-1,1 0 1,0 0-1,-1-1 1,1 1-1,-1 0 1,1 0-1,-1-1 1,1 1 0,-1 0-1,1 0 1,-1 0-1,1 0 1,-1 0-1,1 0 1,-1 0 0,1 0-1,-1 0 1,1 0-1,-2 0 1,1 1-34,0-1 0,0 1 0,0-1 0,0 1 1,0-1-1,1 1 0,-1 0 0,0-1 0,0 1 1,0 0-1,0 0 0,1 0 0,-1 0 0,0 0 0,1 0 1,-1 0-1,1 0 0,-1 0 0,1 0 0,-1 0 0,1 2 1,-4 22-51,1 0 0,1 1 0,1-1 0,3 27 0,-2-51 10,0 0 1,0 0-1,0 0 1,0 0-1,0-1 1,0 1-1,0 0 1,0 0-1,0 0 1,1 0-1,-1 0 1,0 0-1,1 0 1,-1-1 0,1 1-1,-1 0 1,1 0-1,-1 0 1,2 0-1,8-8-53,6-29 260,-15 31-141,7-61 793,-7 61-717,-1 0 1,0 0-1,0 1 1,0-1 0,-1 0-1,1 0 1,-1 1-1,0-1 1,-1 0-1,1 1 1,-3-6-1,3 9-100,1 0-1,-1 1 1,1-1-1,-1 0 1,0 0-1,1 0 1,-1 1-1,0-1 1,1 0-1,-1 1 1,0-1-1,0 1 1,1-1-1,-1 1 1,0-1-1,0 1 1,0-1-1,0 1 1,0 0-1,0 0 1,0-1-1,0 1 1,0 0-1,0 0 1,0 0-1,0 0 0,0 0 1,0 0-1,0 0 1,0 0-1,0 1 1,1-1-1,-3 1 1,2-1-27,-1 1 1,1 0 0,0 0-1,-1 0 1,1 0-1,0 1 1,0-1-1,-1 0 1,1 0-1,0 1 1,0-1-1,0 0 1,1 1 0,-1-1-1,0 1 1,0 0-1,1-1 1,-1 3-1,-1 7-25,0-1-1,0 1 0,1 0 0,1 0 0,0 0 1,3 18-1,-3-29 14,0 1 0,0-1 0,0 1 1,0-1-1,0 1 0,0-1 0,0 1 0,0-1 0,0 1 1,0-1-1,0 1 0,0-1 0,1 0 0,-1 1 1,0-1-1,0 1 0,1-1 0,-1 0 0,0 1 0,1-1 1,-1 0-1,0 1 0,1-1 0,-1 0 0,0 1 1,1-1-1,-1 0 0,1 0 0,-1 1 0,0-1 0,1 0 1,-1 0-1,1 0 0,-1 0 0,1 0 0,0 1 0,13-14-57,6-25 113,-16 27-1,-1 0 0,-1 0-1,0 0 1,0 0 0,-1 0 0,-1-13 0,0 24-32,0 0 1,0-1-1,0 1 1,0-1-1,0 1 0,0 0 1,0-1-1,0 1 1,0-1-1,0 1 1,0 0-1,0-1 1,-1 1-1,1 0 0,0-1 1,0 1-1,0 0 1,-1-1-1,1 1 1,0 0-1,0-1 1,-1 1-1,1 0 0,0-1 1,-1 1-1,1 0 1,0 0-1,-1 0 1,1-1-1,0 1 1,-1 0-1,1 0 0,0 0 1,-1 0-1,1 0 1,-1 0-1,1 0 1,0-1-1,-1 1 1,1 0-1,-1 0 0,1 1 1,0-1-1,-1 0 1,1 0-1,-1 0 1,1 0-1,0 0 1,-1 0-1,1 0 0,0 1 1,-1-1-1,1 0 1,0 0-1,-1 0 1,1 1-1,0-1 1,-1 0-1,1 1 0,0-1 1,0 0-1,-1 1 1,1-1-1,0 0 1,0 1-1,-1 0 1,-19 22 258,16-10-266,0 0 1,0 0-1,1 0 0,1 0 0,0 0 0,1 1 0,0-1 0,1 1 0,0-1 0,4 22 0,-4-34-14,1 0-1,-1 0 0,0-1 0,0 1 0,0 0 0,0 0 0,1-1 0,-1 1 0,0 0 0,1-1 0,-1 1 0,0 0 0,1-1 0,-1 1 1,1 0-1,-1-1 0,1 1 0,-1-1 0,1 1 0,-1-1 0,1 1 0,0-1 0,-1 1 0,1-1 0,0 0 0,0 1 0,-1-1 0,1 0 1,0 0-1,0 1 0,-1-1 0,1 0 0,0 0 0,0 0 0,-1 0 0,1 0 0,0 0 0,0 0 0,-1 0 0,1 0 0,0-1 0,0 1 1,-1 0-1,1 0 0,0-1 0,0 1 0,-1 0 0,1-1 0,0 1 0,-1-1 0,1 1 0,-1-1 0,2 0 0,1-2 6,1 0 0,-1-1-1,1 1 1,-1-1 0,0 1-1,0-1 1,3-6 0,6-15 62,-1-1-1,-1 0 1,-2 0 0,0-1 0,-2 0 0,-1 0 0,-1-1-1,1-37 1,-5 63-64,0 1 0,0-1-1,0 1 1,0-1 0,0 0-1,-1 1 1,1-1 0,0 0-1,-1 1 1,1-1 0,-1 1-1,0-1 1,1 1 0,-1-1-1,-1-1 1,1 3-2,1-1 0,-1 1 1,1 0-1,-1 0 0,1-1 0,-1 1 1,1 0-1,-1 0 0,1 0 0,-1 0 1,1-1-1,-1 1 0,1 0 0,-1 0 0,0 0 1,1 0-1,-1 0 0,1 1 0,-1-1 1,1 0-1,-1 0 0,1 0 0,-1 0 1,1 0-1,-1 1 0,1-1 0,-1 0 0,0 1 1,-2 1-2,0 1 0,0-1 1,0 1-1,0 0 1,1-1-1,-1 1 0,1 1 1,-1-1-1,1 0 1,-3 7-1,-4 17 1,1 0 0,1 1 0,1 0 0,1 0 0,2 1 0,0 55 0,4-84 0,-1 0 0,0 0 0,0 0 0,0 0 0,0 0 0,1 1 0,-1-1 0,0 0 0,0 0 0,0 0 0,1 0 0,-1 0 0,0 0 0,0 0 0,0 0 0,1 0 0,-1 0 0,0 0 0,0 0 0,0 0 0,1 0 0,-1 0 0,0 0 0,0 0 0,1 0 0,-1 0 0,0 0 0,0 0 0,0 0 0,1 0 0,-1 0 0,0 0 0,0-1 0,0 1 0,0 0 0,1 0 0,-1 0 0,0 0 0,0 0 0,0-1 0,0 1 0,0 0 0,1 0 0,-1 0 0,0-1 0,0 1 0,0 0 0,0 0 0,0 0 0,0-1 0,0 1 0,0 0 0,0 0 0,0 0 0,0-1 0,0 1 0,0 0 0,10-14 0,0-8-237,-9 18-12,0 0 0,0 0 0,1 0 0,0 0 0,-1 0 0,2 0 0,-1 0 0,0 1 0,1 0 0,-1-1 0,1 1 0,0 0 0,0 0 0,7-5 0,-7 10-5863,-2 11-2766</inkml:trace>
</inkml:ink>
</file>

<file path=ppt/ink/ink9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40:46.163"/>
    </inkml:context>
    <inkml:brush xml:id="br0">
      <inkml:brushProperty name="width" value="0.025" units="cm"/>
      <inkml:brushProperty name="height" value="0.025" units="cm"/>
    </inkml:brush>
  </inkml:definitions>
  <inkml:trace contextRef="#ctx0" brushRef="#br0">1 901 8552,'0'0'6737,"10"-11"-4447,150-166 1593,82-117-2578,-114 137-1245,-92 114-128,-10 14-275,-1-2 0,-2 0 0,-1-2 0,19-36 0,-35 48-1188,-8 16-3408,-9 5-827</inkml:trace>
</inkml:ink>
</file>

<file path=ppt/ink/ink9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40:46.550"/>
    </inkml:context>
    <inkml:brush xml:id="br0">
      <inkml:brushProperty name="width" value="0.025" units="cm"/>
      <inkml:brushProperty name="height" value="0.025" units="cm"/>
    </inkml:brush>
  </inkml:definitions>
  <inkml:trace contextRef="#ctx0" brushRef="#br0">164 0 15791,'0'0'2269,"-1"10"-1938,-6 47 371,6-29-371,-2-1-1,-2 0 0,-12 45 0,-19 16 761,-26 72 769,54-136-1673,1 1 0,2 0 0,0 0 0,-1 40 0,5-62-185,1 0-1,0 0 0,0 0 1,1 1-1,-1-1 0,1 0 0,-1 0 1,1 0-1,0 0 0,0 0 1,0 0-1,1 0 0,-1 0 1,3 4-1,-2-6-7,-1 0-1,1 0 1,-1 0 0,1 0 0,-1 0-1,1 0 1,0 0 0,-1-1-1,1 1 1,0 0 0,0-1 0,0 0-1,-1 1 1,1-1 0,0 0 0,0 0-1,0 0 1,0 0 0,0 0 0,-1 0-1,1-1 1,0 1 0,0-1 0,0 1-1,-1-1 1,4-1 0,12-6 25,0-1 0,-1-1 0,-1 0 0,0-1 0,0 0 0,26-28 1,-8 10 43,95-81-420,183-121-1,-261 196-3635,-12 2-4084</inkml:trace>
</inkml:ink>
</file>

<file path=ppt/ink/ink9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39:28.266"/>
    </inkml:context>
    <inkml:brush xml:id="br0">
      <inkml:brushProperty name="width" value="0.025" units="cm"/>
      <inkml:brushProperty name="height" value="0.025" units="cm"/>
    </inkml:brush>
  </inkml:definitions>
  <inkml:trace contextRef="#ctx0" brushRef="#br0">0 158 2498,'13'-12'694,"-1"1"-436,61-61 681,-63 60 200,-1 0-1,17-26 1,-26 38-1098,0 0 0,0 0 0,0 0 0,0 0 0,0 0 0,0 1 0,0-1 0,0 0 1,0 0-1,1 0 0,-1 0 0,0 0 0,0 0 0,0 0 0,0 0 0,0 0 0,0 0 0,0 0 1,0 0-1,0 0 0,0 0 0,0 0 0,0 0 0,1 0 0,-1 0 0,0 0 0,0 0 0,0 0 0,0 0 1,0 0-1,0 0 0,0 0 0,0 0 0,0 0 0,0 0 0,1 0 0,-1 0 0,0 0 0,0 0 1,0 0-1,0 0 0,0 0 0,0 0 0,0 0 0,0 0 0,0 0 0,0-1 0,0 1 0,0 0 0,0 0 1,0 0-1,0 0 0,0 0 0,0 0 0,1 0 0,-1 0 0,0 0 0,0 0 0,0 0 0,0-1 1,0 2-178,0 0 1,1-1 0,-1 1 0,0-1-1,1 1 1,-1-1 0,1 1 0,-1 0 0,1-1-1,0 0 1,-1 1 0,1-1 0,-1 1-1,1-1 1,0 0 0,-1 1 0,1-1 0,0 0-1,-1 0 1,1 0 0,0 1 0,-1-1-1,1 0 1,0 0 0,1 0 0,10 0-3426</inkml:trace>
</inkml:ink>
</file>

<file path=ppt/ink/ink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30:33.480"/>
    </inkml:context>
    <inkml:brush xml:id="br0">
      <inkml:brushProperty name="width" value="0.025" units="cm"/>
      <inkml:brushProperty name="height" value="0.025" units="cm"/>
    </inkml:brush>
  </inkml:definitions>
  <inkml:trace contextRef="#ctx0" brushRef="#br0">0 775 17072,'0'0'7047,"66"-31"-6983,-9 15-64,10-6-1762,0-7-3010,0-6-6727</inkml:trace>
  <inkml:trace contextRef="#ctx0" brushRef="#br0" timeOffset="1">868 1 14926,'0'0'7223,"-8"7"-6251,-13 14-396,2 1 0,0 0 0,2 1 0,0 1 0,2 1 0,-15 31 0,-4 15 995,-29 90 0,50-122-1025,-14 72-1,24-98-482,2 0 0,-1 0 1,2 0-1,0 0 1,0 1-1,1-1 0,1 0 1,0 0-1,6 21 1,-6-29-273,1-1 0,-1 1 0,1 0 0,0-1 1,0 1-1,0-1 0,1 0 0,0 0 0,-1 0 1,1-1-1,1 0 0,-1 1 0,0-1 0,1-1 1,0 1-1,-1-1 0,1 1 0,0-1 0,6 1 1,0 0-722,0 0 1,0-1 0,0-1-1,0 0 1,0 0 0,0-1-1,0-1 1,16-2 0,30-12-9166</inkml:trace>
</inkml:ink>
</file>

<file path=ppt/ink/ink9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39:29.008"/>
    </inkml:context>
    <inkml:brush xml:id="br0">
      <inkml:brushProperty name="width" value="0.025" units="cm"/>
      <inkml:brushProperty name="height" value="0.025" units="cm"/>
    </inkml:brush>
  </inkml:definitions>
  <inkml:trace contextRef="#ctx0" brushRef="#br0">0 160 14798,'48'-59'32,"-4"9"64,-3 18-128,0 13-32,5 19-256,5 0-769,3 11-641,3-11-1793</inkml:trace>
</inkml:ink>
</file>

<file path=ppt/ink/ink9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40:47.031"/>
    </inkml:context>
    <inkml:brush xml:id="br0">
      <inkml:brushProperty name="width" value="0.025" units="cm"/>
      <inkml:brushProperty name="height" value="0.025" units="cm"/>
    </inkml:brush>
  </inkml:definitions>
  <inkml:trace contextRef="#ctx0" brushRef="#br0">1 0 15182,'0'0'6663,"8"51"-5895,7-12 33,3 8-416,3 4-289,-3-5-32,1-8 0,-2-7-160,-2-10-417,0-13-31,-7-8-353,-6-1-929,-2-15-704,-1-10-3172,-19-3-2113</inkml:trace>
</inkml:ink>
</file>

<file path=ppt/ink/ink9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40:47.388"/>
    </inkml:context>
    <inkml:brush xml:id="br0">
      <inkml:brushProperty name="width" value="0.025" units="cm"/>
      <inkml:brushProperty name="height" value="0.025" units="cm"/>
    </inkml:brush>
  </inkml:definitions>
  <inkml:trace contextRef="#ctx0" brushRef="#br0">1 309 13036,'0'0'9513,"18"-63"-9256,11 34 832,10-4-161,7-4-543,4-3-289,-3 3-32,-5 7-480,-6 8-1154,-11 8-864,-10 11-1122,-10 3-1344,-5 7-4165</inkml:trace>
</inkml:ink>
</file>

<file path=ppt/ink/ink9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40:47.746"/>
    </inkml:context>
    <inkml:brush xml:id="br0">
      <inkml:brushProperty name="width" value="0.025" units="cm"/>
      <inkml:brushProperty name="height" value="0.025" units="cm"/>
    </inkml:brush>
  </inkml:definitions>
  <inkml:trace contextRef="#ctx0" brushRef="#br0">0 171 12172,'0'0'7238,"61"-31"-5700,-30 4 256,2-6-673,1 3-545,-4 5-448,-3 7-128,-9 11-1025,-9 7-865,-6 10-992,-3 14-1474,-14 6-7560</inkml:trace>
  <inkml:trace contextRef="#ctx0" brushRef="#br0" timeOffset="1">74 417 10186,'0'0'9160,"72"3"-7366,-44-24-545,-2-1-608,2-4-577,-2 2-545,-3-1-1857,-5-2-1153,-3-2-2819</inkml:trace>
</inkml:ink>
</file>

<file path=ppt/ink/ink9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40:48.441"/>
    </inkml:context>
    <inkml:brush xml:id="br0">
      <inkml:brushProperty name="width" value="0.025" units="cm"/>
      <inkml:brushProperty name="height" value="0.025" units="cm"/>
    </inkml:brush>
  </inkml:definitions>
  <inkml:trace contextRef="#ctx0" brushRef="#br0">15 107 865,'0'0'15732,"-2"12"-14221,-3 7-1162,2-1 1,1 0 0,0 1-1,1-1 1,1 1 0,1 0-1,0-1 1,2 0 0,0 1-1,1-1 1,10 29 0,-3-29-183,1 1 1,0-2 0,1 1 0,1-2-1,1 0 1,0 0 0,1-2-1,1 0 1,21 14 0,-27-19-153,-9-8-1,2 1 10,-1 1 0,0-1 0,1 0 0,-1 1 0,0 0 0,-1 0 0,1 0 0,0 0 0,-1 0 0,0 1 0,0-1 0,0 1 0,0-1 0,0 1 0,-1 0 0,2 4 0,-4-7 46,-1 0 0,1-1 1,-1 1-1,1-1 0,-1 0 1,1 1-1,-1-1 0,1 0 0,-1 0 1,0 0-1,1 0 0,-1 0 1,1 0-1,-1 0 0,1-1 0,-1 1 1,-1-1-1,-12-4-45,1-1 0,1 0-1,-1 0 1,1-2 0,0 0 0,1 0-1,0-1 1,0-1 0,1 1 0,0-2 0,1 0-1,0 0 1,-14-22 0,23 32-36,0 0 0,1 0 0,-1 0 0,1-1 0,-1 1-1,1 0 1,-1-1 0,1 1 0,0 0 0,-1-1 0,1 1 0,0 0 0,0-1 0,0 1 0,0-1 0,0 1 0,0 0 0,1-1-1,-1 1 1,0 0 0,1-1 0,-1 1 0,1 0 0,0 0 0,-1-1 0,1 1 0,0 0 0,-1 0 0,1 0 0,0 0 0,0 0-1,0 0 1,0 0 0,0 0 0,2-1 0,4-2-15,0 0-1,0 1 0,1 0 1,-1 0-1,11-2 1,6-3-9,-10 2-260,0 0 1,-1-1-1,0-1 0,0 0 0,-1-1 0,0 0 0,0-1 0,-1 0 0,-1-1 0,1 0 0,10-16 0,-17 20 280,0 1 0,0-1 0,-1 0 0,1 0 0,-2 0-1,1-1 1,-1 1 0,0-1 0,0 1 0,-1-1 0,0 0 0,-1 1-1,0-1 1,0 0 0,0 1 0,-1-1 0,0 0 0,0 1 0,-1-1 0,0 1-1,-1-1 1,0 1 0,-6-12 0,-23-33 859,30 49-709,0 0 0,-1 0 0,1 0 0,-1 1-1,1-1 1,-1 1 0,0 0 0,0 0 0,0 0 0,0 0-1,0 0 1,-1 0 0,1 1 0,-5-2 0,8 3-116,0 0 1,-1 1-1,1-1 1,-1 0-1,1 0 1,-1 0-1,1 1 1,0-1-1,-1 0 1,1 0-1,0 1 1,-1-1-1,1 0 0,0 1 1,-1-1-1,1 1 1,0-1-1,-1 0 1,1 1-1,0-1 1,0 1-1,0-1 1,0 0-1,-1 1 1,1-1-1,0 1 1,0-1-1,0 1 1,0-1-1,0 1 1,0-1-1,0 1 1,0-1-1,0 1 1,0-1-1,1 1 1,0 23-42,-1-22 65,2 10-19,1 1 1,0-1-1,1 0 1,0 0-1,1 0 1,1 0-1,-1-1 1,14 19-1,68 81 221,-72-93-198,6 6-2,-4-5 65,0 2-1,18 29 1,-39-81 2068,-12-12-1840,-1 0 0,-34-59 0,51 101-284,0 2-68,1 1 0,-1 0 0,1-1 0,0 1 0,-1-1 0,1 0 0,0 1 0,0-1 0,0 0 0,0 1 0,1-1 0,-1 0 0,0 0 0,0 0 0,1 0 0,-1 0 0,1 0-1,-1 0 1,1-1 0,-1 1 0,1 0 0,-1-1 0,4 1 0,39 8 126,-42-8-105,-1-1 0,1 0 0,0 0-1,-1 0 1,1 0 0,0-1 0,0 1-1,-1 0 1,1-1 0,0 1 0,-1-1-1,1 1 1,-1-1 0,1 0-1,0 0 1,-1 0 0,0 0 0,1 0-1,-1 0 1,0 0 0,1 0 0,-1 0-1,0-1 1,0 1 0,0-1-1,1-1 1,0-3 21,-1 1 0,0-1 0,0 1 0,0 0-1,-1-1 1,1 1 0,-2-7 0,1 6-16,-2-15 121,0 20 76,2 3-185,0 1 1,0-1-1,0 1 1,0 0-1,1-1 0,-1 1 1,1-1-1,-1 0 1,1 1-1,0-1 1,2 4-1,3 5 29,-1 0-1,2-1 1,-1 0-1,1 0 1,9 9 0,-13-16-78,0 0 0,-1-1 0,1 1 0,0-1 0,0 0 0,0 0 0,1 0 0,-1 0 0,0-1-1,1 0 1,-1 1 0,1-1 0,-1 0 0,1 0 0,0-1 0,-1 1 0,1-1 0,0 0 0,0 0 0,-1 0 0,5-1 0,-6 0-244,-1 1 0,1-1-1,0 0 1,-1 0 0,1 0-1,-1 0 1,1-1-1,-1 1 1,0 0 0,1-1-1,-1 1 1,0 0 0,0-1-1,0 1 1,0-1 0,0 0-1,0 1 1,-1-1 0,1 0-1,0 0 1,-1 1 0,1-1-1,-1 0 1,0 0 0,0 0-1,0 0 1,0 0 0,0 1-1,0-1 1,0 0 0,0 0-1,-1-2 1,1-25-8219</inkml:trace>
</inkml:ink>
</file>

<file path=ppt/ink/ink9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40:48.832"/>
    </inkml:context>
    <inkml:brush xml:id="br0">
      <inkml:brushProperty name="width" value="0.025" units="cm"/>
      <inkml:brushProperty name="height" value="0.025" units="cm"/>
    </inkml:brush>
  </inkml:definitions>
  <inkml:trace contextRef="#ctx0" brushRef="#br0">1 159 15759,'0'0'9379,"10"-9"-8514,-4 3-728,20-20 666,59-44 0,-78 64-1092,1 1 0,0 0 0,0 0 0,0 1 0,0 0 0,0 0 0,1 1-1,0 0 1,0 1 0,0 0 0,0 0 0,0 1 0,0 0 0,0 1 0,11 0 0,-18 1 264,0-1 1,0 1 0,0 0 0,-1 0 0,1 0 0,0 1 0,-1-1 0,1 0 0,-1 1 0,1-1 0,-1 0 0,0 1 0,1 0 0,-1-1-1,0 1 1,0 0 0,0 0 0,-1-1 0,1 1 0,1 4 0,12 47-211,-11-35 212,6 10 480,0-1 0,2 1 0,1-2 0,27 45 0,-39-70-423,1-1 1,-1 1-1,0 0 1,1-1-1,-1 1 0,0-1 1,1 1-1,-1-1 1,1 1-1,-1-1 0,1 0 1,-1 1-1,1-1 0,-1 1 1,1-1-1,0 0 1,-1 0-1,1 1 0,-1-1 1,1 0-1,0 0 1,-1 0-1,1 0 0,0 1 1,-1-1-1,1 0 1,0 0-1,-1 0 0,1-1 1,0 1-1,-1 0 1,1 0-1,0 0 0,22-18 458,10-31-2126,-26 28-1724,-7 6-2274,-2 1-6876</inkml:trace>
</inkml:ink>
</file>

<file path=ppt/ink/ink9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40:49.235"/>
    </inkml:context>
    <inkml:brush xml:id="br0">
      <inkml:brushProperty name="width" value="0.025" units="cm"/>
      <inkml:brushProperty name="height" value="0.025" units="cm"/>
    </inkml:brush>
  </inkml:definitions>
  <inkml:trace contextRef="#ctx0" brushRef="#br0">1 296 9257,'0'0'12972,"51"-46"-12556,-13 19-223,3-5-161,-3 0-1250,-4 1-2305,-8 3-3844</inkml:trace>
  <inkml:trace contextRef="#ctx0" brushRef="#br0" timeOffset="1">246 0 12492,'0'0'6940,"-1"10"-4997,0-2-1679,1-1 1,0 0-1,0 1 1,1-1-1,0 0 1,0 0 0,0 0-1,1 0 1,1 0-1,-1 0 1,1 0-1,0 0 1,0-1-1,1 0 1,0 1-1,0-1 1,0-1-1,1 1 1,7 6-1,34 25 217,-43-35-700,-1 0 0,0 0 0,1-1-1,-1 1 1,1-1 0,0 0 0,-1 0 0,1 0-1,0 0 1,0 0 0,-1 0 0,1-1 0,0 1-1,0-1 1,0 0 0,0 0 0,5-1 0,-8 1-36,1-1 1,0 0 0,-1 1 0,1-1 0,-1 0 0,1 1 0,-1-1-1,0 0 1,1 0 0,-1 0 0,0 1 0,1-1 0,-1 0 0,0 0-1,0 0 1,0 0 0,0 0 0,0 1 0,0-1 0,0 0 0,0 0-1,0-1 1,0-2-1225,0-18-6133</inkml:trace>
</inkml:ink>
</file>

<file path=ppt/ink/ink9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40:50.032"/>
    </inkml:context>
    <inkml:brush xml:id="br0">
      <inkml:brushProperty name="width" value="0.025" units="cm"/>
      <inkml:brushProperty name="height" value="0.025" units="cm"/>
    </inkml:brush>
  </inkml:definitions>
  <inkml:trace contextRef="#ctx0" brushRef="#br0">1 569 12139,'0'0'8232,"11"-3"-6972,-4 0-1091,1 1 0,-1-1-1,1-1 1,-1 1 0,0-1 0,0 0-1,-1-1 1,1 0 0,-1 0 0,0 0-1,0 0 1,-1-1 0,0 0 0,0-1-1,0 1 1,-1-1 0,8-13 0,6-28 1171,-18 52-1299,1 0 0,0 0 0,-1 0 0,1 0 0,1 0 0,-1 0 0,1-1 0,-1 1 0,1 0 0,0-1 0,0 1 0,1-1 0,-1 0 0,1 0 0,-1 0 0,4 3 1,-3-4 17,-1-1 1,0 0 0,1 1 0,-1-1 0,1 0 0,-1-1 0,1 1 0,-1 0 0,1-1 0,0 1 0,-1-1 0,1 0 0,0 0 0,-1 0 0,1 0 0,0 0 0,-1-1 0,1 1 0,-1-1 0,1 0 0,-1 0 0,1 0 0,-1 0 0,1 0 0,-1 0-1,4-3 1,1 0-60,0-1-1,-1 1 0,0-1 0,0 0 0,-1-1 1,1 1-1,-1-1 0,0 0 0,-1 0 0,1-1 0,-1 0 1,-1 1-1,1-1 0,-1 0 0,0-1 0,-1 1 1,1 0-1,-2-1 0,3-11 0,-3 7-224,-1 0 1,0-1-1,-1 1 1,0 0-1,0 0 0,-2 0 1,1 0-1,-2 1 0,1-1 1,-2 1-1,-9-20 1,10 24 14,-5-10-95,1 1 1,-10-31 0,16 43 303,1-1 0,0 0 1,0 1-1,1-1 1,-1 0-1,1 0 1,0 0-1,0 1 1,0-1-1,1 0 1,0 0-1,0 1 0,0-1 1,1 0-1,2-6 1,-4 11 4,0 0 0,1-1 1,-1 1-1,0 0 0,0-1 0,0 1 1,1 0-1,-1-1 0,0 1 0,1 0 1,-1 0-1,0-1 0,0 1 0,1 0 1,-1 0-1,1 0 0,-1 0 0,0-1 1,1 1-1,-1 0 0,0 0 0,1 0 1,-1 0-1,1 0 0,-1 0 0,0 0 1,1 0-1,-1 0 0,0 0 0,1 0 1,-1 0-1,1 0 0,-1 0 0,0 0 1,1 1-1,-1-1 0,0 0 0,1 0 1,-1 0-1,0 1 0,1-1 0,-1 0 1,0 0-1,1 1 0,-1-1 1,0 0-1,0 0 0,1 1 0,-1-1 1,0 0-1,0 1 0,0-1 0,1 0 1,-1 1-1,0-1 0,0 1 0,0-1 1,0 0-1,0 1 0,0-1 0,0 0 1,0 1-1,14 32-14,-12-27 77,20 52-119,-6-16 440,29 58 1,-40-89-290,1-1 0,1 0 0,-1-1 0,1 0 0,1 0 1,0 0-1,0-1 0,1 0 0,0 0 0,16 10 1,-23-17-55,-1 0 0,1 0 0,-1 0 0,1 0 0,0 0 0,0 0 0,-1-1 0,1 1 1,0-1-1,0 1 0,0-1 0,0 1 0,0-1 0,0 0 0,0 0 0,0 0 1,0 0-1,0 0 0,-1-1 0,1 1 0,0-1 0,3 0 0,-3-1 35,-1 1 0,0 0 1,0-1-1,0 1 0,1 0 0,-2-1 0,1 0 0,0 1 0,0-1 0,0 0 0,-1 1 0,1-1 1,-1 0-1,1 1 0,-1-1 0,0 0 0,1 0 0,-1 0 0,0-2 0,0-4 39,-1 0 0,0-1 0,0 1-1,0 0 1,-1 0 0,0-1 0,-1 1 0,0 1-1,-5-11 1,-17-17-53,23 33-78,1 0 1,-1 0 0,0 1-1,1-1 1,-1 1-1,0 0 1,0-1 0,0 1-1,0 0 1,0 0-1,0 0 1,0 0 0,-1 1-1,1-1 1,0 0-1,-3 1 1,26 7-219,-14-7 244,-1-1 0,0 1-1,1-2 1,-1 1-1,0 0 1,0-1-1,0-1 1,0 1 0,0-1-1,-1 0 1,1 0-1,-1 0 1,0-1-1,1 0 1,-2 0-1,1 0 1,0 0 0,7-10-1,-7 7 8,0-1 1,0 1-1,-1-1 0,0 0 0,0 0 1,-1 0-1,0-1 0,0 1 0,-1-1 1,0 0-1,-1 1 0,0-1 0,0-10 1,0 18-17,-1 1 0,0-1 0,0 1 1,0-1-1,0 0 0,0 1 0,0-1 1,0 1-1,0-1 0,0 1 0,-1-1 1,1 0-1,0 1 0,0-1 0,0 1 1,-1-1-1,1 1 0,0-1 0,-1 1 1,1-1-1,0 1 0,-1 0 0,1-1 1,-1 1-1,1-1 0,0 1 0,-1 0 1,1-1-1,-1 1 0,1 0 0,-1 0 1,1-1-1,-1 1 0,1 0 0,-1 0 1,0 0-1,1 0 0,-1 0 0,1-1 1,-1 1-1,1 0 0,-1 0 0,0 1 1,1-1-1,-1 0 0,1 0 0,-1 0 1,1 0-1,-1 0 0,1 1 0,-1-1 1,1 0-1,-2 1 0,0 0 11,0 0-1,0 0 1,0 0-1,0 0 1,0 1-1,0-1 1,1 1 0,-1-1-1,0 1 1,1-1-1,-1 1 1,-1 4-1,0-1 34,1 0 0,0 0 0,1 0 0,-1 1 0,1-1 0,0 0 0,0 1 0,1-1 0,0 1 0,0-1 0,0 1 0,0-1 0,1 1 0,0-1 0,0 1 0,4 9 0,-3-11-14,0-1 0,0 1 0,0-1 0,1 1-1,-1-1 1,1 0 0,0 0 0,0 0 0,0 0-1,0 0 1,1-1 0,-1 0 0,1 1 0,-1-1-1,1 0 1,0-1 0,0 1 0,0-1 0,0 0 0,0 0-1,0 0 1,7 1 0,2-1-35,0 0 0,1-1 0,-1-1 0,0 0 0,0 0 0,22-6 0,-28 5 0,0 0 0,0-1 0,0 1 0,-1-1 0,1-1 0,-1 1 0,0-1 0,1 0 0,-2 0 0,1-1 0,0 0 0,-1 0 0,8-10 0,-12 14-110,0 0-1,-1 0 1,1 0 0,0-1 0,0 1-1,-1 0 1,1 0 0,-1-1-1,1 1 1,-1-1 0,0 1 0,1 0-1,-1-1 1,0 1 0,0-1-1,0 1 1,0-1 0,0 1 0,0-1-1,-1 1 1,1 0 0,0-1-1,-1 1 1,1 0 0,-1-1 0,1 1-1,-1 0 1,0-1 0,1 1-1,-1 0 1,0 0 0,0 0 0,0 0-1,0 0 1,0 0 0,0 0-1,0 0 1,-1 0 0,1 0 0,0 0-1,0 1 1,-1-1 0,0 0-1,-34-20-6951</inkml:trace>
</inkml:ink>
</file>

<file path=ppt/ink/ink9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40:50.375"/>
    </inkml:context>
    <inkml:brush xml:id="br0">
      <inkml:brushProperty name="width" value="0.025" units="cm"/>
      <inkml:brushProperty name="height" value="0.025" units="cm"/>
    </inkml:brush>
  </inkml:definitions>
  <inkml:trace contextRef="#ctx0" brushRef="#br0">57 0 10730,'0'0'7559,"-50"8"-5028,44-8 1601,16 0-4357,8 0-1248,0-3-3332</inkml:trace>
</inkml:ink>
</file>

<file path=ppt/ink/ink9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40:50.871"/>
    </inkml:context>
    <inkml:brush xml:id="br0">
      <inkml:brushProperty name="width" value="0.025" units="cm"/>
      <inkml:brushProperty name="height" value="0.025" units="cm"/>
    </inkml:brush>
  </inkml:definitions>
  <inkml:trace contextRef="#ctx0" brushRef="#br0">1 831 12716,'0'0'6839,"5"-10"-4822,8-20-629,-2-1-1,0 0 0,6-38 0,17-112 371,-27 144-1559,6-53 130,-3 0 1,-2-132-1,-9 215-311,2 6-13,-1-1 0,0 0 0,0 1 1,0-1-1,0 0 0,0 1 0,0-1 1,-1 0-1,1 1 0,0-1 0,-1 1 1,0-1-1,1 0 0,-1 1 0,0-1 1,0 1-1,1 0 0,-1-1 0,-2-1 1,3 3-9,-1 0 0,1 0 1,0 0-1,0 0 0,-1 0 1,1 0-1,0 0 0,0 0 1,-1 0-1,1 0 1,0 0-1,0 1 0,-1-1 1,1 0-1,0 0 0,0 0 1,0 0-1,-1 0 0,1 1 1,0-1-1,0 0 0,0 0 1,-1 0-1,1 1 1,0-1-1,0 0 0,0 0 1,0 0-1,0 1 0,0-1 1,0 0-1,-1 0 0,1 1 1,0-1-1,0 0 1,0 0-1,0 1 0,0-1 1,0 0-1,0 0 0,0 1 1,0-1-1,0 0 0,0 1 1,1-1-1,-3 17-126,2-16 118,1 22-3,0 1 0,1-1 0,2 0 0,0 0 0,2 0 0,0 0 0,1-1 0,2 0 0,19 38 0,-12-32-117,1-1 0,1-1 0,1-1 0,1 0 0,1-1 0,43 36 0,-53-52-481,17 17-1939,-20-8-2972,-12-12 1138,-9-3 1950,10-2 1243,-21 1-5247</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6688DB8-530C-4269-8329-B8EA10861C27}" type="datetimeFigureOut">
              <a:rPr lang="de-DE" smtClean="0"/>
              <a:t>23.04.2026</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22571D5-6680-4734-923E-3B58AF67DB71}" type="slidenum">
              <a:rPr lang="de-DE" smtClean="0"/>
              <a:t>‹Nr.›</a:t>
            </a:fld>
            <a:endParaRPr lang="de-DE"/>
          </a:p>
        </p:txBody>
      </p:sp>
    </p:spTree>
    <p:extLst>
      <p:ext uri="{BB962C8B-B14F-4D97-AF65-F5344CB8AC3E}">
        <p14:creationId xmlns:p14="http://schemas.microsoft.com/office/powerpoint/2010/main" val="24788371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3B4F4C-3E79-B70C-C6E8-D9EF0AAD175B}"/>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90A5694C-F247-9EA3-E0D2-8404D6D70657}"/>
              </a:ext>
            </a:extLst>
          </p:cNvPr>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DC493D6B-65BC-5502-39DC-BE0217FBD4BA}"/>
              </a:ext>
            </a:extLst>
          </p:cNvPr>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28602531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21173774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7314947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28978107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33775538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38306309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27228641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21315401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399954686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13958220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9670674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279904058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410377265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FAA519-298A-3980-539F-168164D9DA8B}"/>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38AAAE12-1B3A-6C0D-CFB1-2BC4045A8A16}"/>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C27F930A-94A3-200F-74B1-C5DC6B8A6B63}"/>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160215127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B34482-D088-1C03-1A97-F3AA178748AF}"/>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E52B003F-11E0-56FD-B7C9-9E6BC8D260DA}"/>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C8872B29-F47E-5399-BA63-8A55AD82977D}"/>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330109043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5A65FF-7C1E-2F4E-D3A7-4A12C29D5209}"/>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B802657C-FD02-C46F-2802-293416ED45CD}"/>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6536E91F-FDC6-D09A-A54A-4C2B8D5C3EBA}"/>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77008535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238447-9A3D-E2AB-5CE5-B09AA8605EF6}"/>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A7CAA5FC-F6F7-B116-6CCB-EFA4906EAA7D}"/>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3590973C-A7E4-4782-8624-980A95D91751}"/>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383931972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A11AF4-7789-71C3-23A0-BC6EE90D61FE}"/>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2661B942-6FF0-9FCF-A474-B86BB5DC4D08}"/>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FF213E03-5425-D362-332C-190A016A0421}"/>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196476911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A26422-A7DE-2A78-C594-233CDC6BF45E}"/>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819C0617-DBBF-39F5-BB24-04059975E5F1}"/>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3CA07A34-F13E-61A5-C4D9-A316289754C3}"/>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312519219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846490-8C98-8FB8-07C6-C96238FAF4B6}"/>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F9235F6A-88FD-5BA3-662E-D313C12714B5}"/>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BE98659F-BE86-94A6-A1C2-4B8BB06F1ADE}"/>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81917147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6F38DC-647C-530E-5221-D405CE21D46D}"/>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6E4DB18B-DE66-C6AC-CF21-D25CB36D531F}"/>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23ED4798-1B08-431D-8E33-84F0C5FDF26A}"/>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90740431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1E6B13-1F04-F7FD-C136-DA4EC6ADD5A1}"/>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64A79B7A-B750-D616-8F63-F3ABBFCD99A2}"/>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095E4791-F55A-8CC9-F154-768C7FD4B098}"/>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41872711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291099308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FEC8C1-358C-12A0-40CB-75E0DB344404}"/>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182AC91A-6F5C-1FC6-D0BD-B14CF5DD7FB2}"/>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704638A3-5A3C-0153-BF63-03B11EDF1C79}"/>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101530990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BF03A0-6687-8530-1879-F3311CDAFEE4}"/>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966A55EA-02AD-C5E8-D741-876CE3A67042}"/>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BF4D630D-915F-2DD7-EC3E-E0153BA8A9A4}"/>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47237740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D771E8-9291-CEFE-C6C3-7DE0E945331A}"/>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09DEE0E2-DBFA-241D-713D-3DCB62AAC3F9}"/>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63F351DE-D1EF-CE59-47CB-27E8FED74A26}"/>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152553822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7BE29D-E3FE-FB3D-1D66-254A17E01925}"/>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28EF6932-9D21-6674-DD0C-DDA77F8CEC20}"/>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82CD9BC1-6722-C1B5-C82A-FD20EB7022C2}"/>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300463377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0E329E-6477-06F8-1027-E0701EA5F19C}"/>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6F116179-24AA-A6EB-F912-CE819AC879E6}"/>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58C6FB52-48FC-1A78-3895-D8D51C26C010}"/>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427084173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210430-A5ED-A8B9-EB8E-CEFC97C3CEAB}"/>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07DBA6F5-0E9F-6DA5-4C04-C8D68FC0E4D4}"/>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2CE7A425-4191-9D31-7622-F63B7B1315CA}"/>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26129199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414C0A-8AA6-6F16-2109-9443721E3679}"/>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49FAB1E3-9C26-22CA-778B-EE7256496EDC}"/>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2B83723B-B018-EC1A-76B6-376BCC5A9D8C}"/>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376623846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5FF559-456B-4DFA-B484-5B3BA47BC06A}"/>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B211EE8B-6AD9-EE61-6903-05B42F80498D}"/>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985ABE99-035E-5CD1-201F-03499256B0BA}"/>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56635816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397A1F-564A-234B-5B98-612F565CFD99}"/>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CE225ACA-67AD-05FE-D863-441F2ADE0D74}"/>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8D174889-DF70-9E8D-B7F8-DB9F5991BAAD}"/>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184157763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30BD63-DEA8-D4B5-41AB-C6CB01FF0D30}"/>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CF3E3D10-C21F-E29C-C6EB-E6C5654774F6}"/>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0B10F5BB-492D-7062-3724-E52D66EA9CE9}"/>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5205902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45648170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053DAD-1F62-0472-276B-C180B6839D01}"/>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B1535141-16AE-68C0-0C8B-749139A2B08A}"/>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8C9BC2FB-0B3B-9F0A-06EF-52AF4869C270}"/>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8980361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8482BA-1CA5-BAC3-E388-0BC2B1A809AD}"/>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0EF9D8A9-3F54-7F61-7EB7-E6B5187C5FAF}"/>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C43DA23A-54F3-EB76-B338-C56D0C31A51D}"/>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94433833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FFE23A-A112-0F28-266A-626277304D3F}"/>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3CBC444B-E1B4-6740-E3C7-5082F3F98BDC}"/>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0A15E27E-2477-943A-DBD0-E8AB90EE11B7}"/>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64407061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EC9579-BF8B-9FE6-D7AF-9F7B44694232}"/>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88E47750-BE23-0051-4A57-934B15D0B418}"/>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3AF5F31E-3314-CE36-D37F-115D3CE9B0F9}"/>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301440930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DF725F-A149-EB21-F7FE-6070672A78B0}"/>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FC622464-70DA-BFBE-67C6-90DDA35B52E4}"/>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14B3E059-2442-E951-8AC2-923B0F6805A1}"/>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4939091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7175831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25102825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39094170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28094004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33421113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AB3BC38-0E54-4E83-9C64-1B0FE8E89F2B}"/>
              </a:ext>
            </a:extLst>
          </p:cNvPr>
          <p:cNvSpPr>
            <a:spLocks noGrp="1"/>
          </p:cNvSpPr>
          <p:nvPr>
            <p:ph type="ctrTitle"/>
          </p:nvPr>
        </p:nvSpPr>
        <p:spPr>
          <a:xfrm>
            <a:off x="1524000" y="1122363"/>
            <a:ext cx="9144000" cy="2387600"/>
          </a:xfrm>
        </p:spPr>
        <p:txBody>
          <a:bodyPr anchor="b"/>
          <a:lstStyle>
            <a:lvl1pPr algn="ctr">
              <a:defRPr sz="6000"/>
            </a:lvl1pPr>
          </a:lstStyle>
          <a:p>
            <a:r>
              <a:rPr lang="de-DE"/>
              <a:t>Mastertitelformat bearbeiten</a:t>
            </a:r>
          </a:p>
        </p:txBody>
      </p:sp>
      <p:sp>
        <p:nvSpPr>
          <p:cNvPr id="3" name="Untertitel 2">
            <a:extLst>
              <a:ext uri="{FF2B5EF4-FFF2-40B4-BE49-F238E27FC236}">
                <a16:creationId xmlns:a16="http://schemas.microsoft.com/office/drawing/2014/main" id="{FEC9CF90-778D-4430-989D-B06B207ADDE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p>
        </p:txBody>
      </p:sp>
      <p:sp>
        <p:nvSpPr>
          <p:cNvPr id="4" name="Datumsplatzhalter 3">
            <a:extLst>
              <a:ext uri="{FF2B5EF4-FFF2-40B4-BE49-F238E27FC236}">
                <a16:creationId xmlns:a16="http://schemas.microsoft.com/office/drawing/2014/main" id="{3ED90CBE-81D9-4643-A1AE-B86217ACC6FE}"/>
              </a:ext>
            </a:extLst>
          </p:cNvPr>
          <p:cNvSpPr>
            <a:spLocks noGrp="1"/>
          </p:cNvSpPr>
          <p:nvPr>
            <p:ph type="dt" sz="half" idx="10"/>
          </p:nvPr>
        </p:nvSpPr>
        <p:spPr/>
        <p:txBody>
          <a:bodyPr/>
          <a:lstStyle/>
          <a:p>
            <a:fld id="{2D84D1A4-8FFF-4BFB-90C9-FC24F5E6DCA6}" type="datetime1">
              <a:rPr lang="de-DE" smtClean="0"/>
              <a:t>23.04.2026</a:t>
            </a:fld>
            <a:endParaRPr lang="de-DE"/>
          </a:p>
        </p:txBody>
      </p:sp>
      <p:sp>
        <p:nvSpPr>
          <p:cNvPr id="5" name="Fußzeilenplatzhalter 4">
            <a:extLst>
              <a:ext uri="{FF2B5EF4-FFF2-40B4-BE49-F238E27FC236}">
                <a16:creationId xmlns:a16="http://schemas.microsoft.com/office/drawing/2014/main" id="{C60430AE-4C6A-4F3A-BF2A-58629ABF7EEA}"/>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668FF889-B734-4B7E-8C08-21F1DFED8AA6}"/>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16826758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425FA87-5309-445C-9DF0-8120FB89BDB3}"/>
              </a:ext>
            </a:extLst>
          </p:cNvPr>
          <p:cNvSpPr>
            <a:spLocks noGrp="1"/>
          </p:cNvSpPr>
          <p:nvPr>
            <p:ph type="title"/>
          </p:nvPr>
        </p:nvSpPr>
        <p:spPr/>
        <p:txBody>
          <a:bodyPr/>
          <a:lstStyle/>
          <a:p>
            <a:r>
              <a:rPr lang="de-DE"/>
              <a:t>Mastertitelformat bearbeiten</a:t>
            </a:r>
          </a:p>
        </p:txBody>
      </p:sp>
      <p:sp>
        <p:nvSpPr>
          <p:cNvPr id="3" name="Vertikaler Textplatzhalter 2">
            <a:extLst>
              <a:ext uri="{FF2B5EF4-FFF2-40B4-BE49-F238E27FC236}">
                <a16:creationId xmlns:a16="http://schemas.microsoft.com/office/drawing/2014/main" id="{65B6BD61-2396-495A-BFAA-9C771E69D492}"/>
              </a:ext>
            </a:extLst>
          </p:cNvPr>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5691E7EB-A39D-416C-A164-E12DC448AA7E}"/>
              </a:ext>
            </a:extLst>
          </p:cNvPr>
          <p:cNvSpPr>
            <a:spLocks noGrp="1"/>
          </p:cNvSpPr>
          <p:nvPr>
            <p:ph type="dt" sz="half" idx="10"/>
          </p:nvPr>
        </p:nvSpPr>
        <p:spPr/>
        <p:txBody>
          <a:bodyPr/>
          <a:lstStyle/>
          <a:p>
            <a:fld id="{9CCD224E-D163-457A-82D1-D92A750C1CC3}" type="datetime1">
              <a:rPr lang="de-DE" smtClean="0"/>
              <a:t>23.04.2026</a:t>
            </a:fld>
            <a:endParaRPr lang="de-DE"/>
          </a:p>
        </p:txBody>
      </p:sp>
      <p:sp>
        <p:nvSpPr>
          <p:cNvPr id="5" name="Fußzeilenplatzhalter 4">
            <a:extLst>
              <a:ext uri="{FF2B5EF4-FFF2-40B4-BE49-F238E27FC236}">
                <a16:creationId xmlns:a16="http://schemas.microsoft.com/office/drawing/2014/main" id="{4205BF50-DB73-4D9C-A233-232EF43F2542}"/>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FE98847C-98C6-4E04-B0E3-25C67DADED18}"/>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25288322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a:extLst>
              <a:ext uri="{FF2B5EF4-FFF2-40B4-BE49-F238E27FC236}">
                <a16:creationId xmlns:a16="http://schemas.microsoft.com/office/drawing/2014/main" id="{B9DF09E4-1D7F-4436-BB2D-7BBA2DFAA82B}"/>
              </a:ext>
            </a:extLst>
          </p:cNvPr>
          <p:cNvSpPr>
            <a:spLocks noGrp="1"/>
          </p:cNvSpPr>
          <p:nvPr>
            <p:ph type="title" orient="vert"/>
          </p:nvPr>
        </p:nvSpPr>
        <p:spPr>
          <a:xfrm>
            <a:off x="8724900" y="365125"/>
            <a:ext cx="2628900" cy="5811838"/>
          </a:xfrm>
        </p:spPr>
        <p:txBody>
          <a:bodyPr vert="eaVert"/>
          <a:lstStyle/>
          <a:p>
            <a:r>
              <a:rPr lang="de-DE"/>
              <a:t>Mastertitelformat bearbeiten</a:t>
            </a:r>
          </a:p>
        </p:txBody>
      </p:sp>
      <p:sp>
        <p:nvSpPr>
          <p:cNvPr id="3" name="Vertikaler Textplatzhalter 2">
            <a:extLst>
              <a:ext uri="{FF2B5EF4-FFF2-40B4-BE49-F238E27FC236}">
                <a16:creationId xmlns:a16="http://schemas.microsoft.com/office/drawing/2014/main" id="{6FB841EE-956E-461C-A772-D99AEC8E266C}"/>
              </a:ext>
            </a:extLst>
          </p:cNvPr>
          <p:cNvSpPr>
            <a:spLocks noGrp="1"/>
          </p:cNvSpPr>
          <p:nvPr>
            <p:ph type="body" orient="vert" idx="1"/>
          </p:nvPr>
        </p:nvSpPr>
        <p:spPr>
          <a:xfrm>
            <a:off x="838200" y="365125"/>
            <a:ext cx="7734300" cy="5811838"/>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08F7EA14-14D1-4580-B7B3-29A6990D5EB9}"/>
              </a:ext>
            </a:extLst>
          </p:cNvPr>
          <p:cNvSpPr>
            <a:spLocks noGrp="1"/>
          </p:cNvSpPr>
          <p:nvPr>
            <p:ph type="dt" sz="half" idx="10"/>
          </p:nvPr>
        </p:nvSpPr>
        <p:spPr/>
        <p:txBody>
          <a:bodyPr/>
          <a:lstStyle/>
          <a:p>
            <a:fld id="{D497B4B2-FA34-4BF0-B75E-975C258D12B6}" type="datetime1">
              <a:rPr lang="de-DE" smtClean="0"/>
              <a:t>23.04.2026</a:t>
            </a:fld>
            <a:endParaRPr lang="de-DE"/>
          </a:p>
        </p:txBody>
      </p:sp>
      <p:sp>
        <p:nvSpPr>
          <p:cNvPr id="5" name="Fußzeilenplatzhalter 4">
            <a:extLst>
              <a:ext uri="{FF2B5EF4-FFF2-40B4-BE49-F238E27FC236}">
                <a16:creationId xmlns:a16="http://schemas.microsoft.com/office/drawing/2014/main" id="{768F3D65-3CE9-43EF-BC85-7C75F436472E}"/>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8432D8BE-F679-4B2A-88DB-2FF5CF79399D}"/>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17414686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A5057A8-F611-4FAA-B2BA-81B3F30C3B37}"/>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D570FC1B-9290-445A-A5BA-7821E22B54B8}"/>
              </a:ext>
            </a:extLst>
          </p:cNvPr>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C2A07C6F-E1A4-42EA-8DA9-D15F0C56B8BB}"/>
              </a:ext>
            </a:extLst>
          </p:cNvPr>
          <p:cNvSpPr>
            <a:spLocks noGrp="1"/>
          </p:cNvSpPr>
          <p:nvPr>
            <p:ph type="dt" sz="half" idx="10"/>
          </p:nvPr>
        </p:nvSpPr>
        <p:spPr/>
        <p:txBody>
          <a:bodyPr/>
          <a:lstStyle/>
          <a:p>
            <a:fld id="{F810476A-BEE6-49D0-91FF-E09CB16D9188}" type="datetime1">
              <a:rPr lang="de-DE" smtClean="0"/>
              <a:t>23.04.2026</a:t>
            </a:fld>
            <a:endParaRPr lang="de-DE"/>
          </a:p>
        </p:txBody>
      </p:sp>
      <p:sp>
        <p:nvSpPr>
          <p:cNvPr id="5" name="Fußzeilenplatzhalter 4">
            <a:extLst>
              <a:ext uri="{FF2B5EF4-FFF2-40B4-BE49-F238E27FC236}">
                <a16:creationId xmlns:a16="http://schemas.microsoft.com/office/drawing/2014/main" id="{C6EC9CDB-7938-478F-8860-68E65DC393E3}"/>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5443BFFA-0090-4167-924A-A28E136B04F7}"/>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33254940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55E69AB-0989-4918-8829-5B0AD31CEC97}"/>
              </a:ext>
            </a:extLst>
          </p:cNvPr>
          <p:cNvSpPr>
            <a:spLocks noGrp="1"/>
          </p:cNvSpPr>
          <p:nvPr>
            <p:ph type="title"/>
          </p:nvPr>
        </p:nvSpPr>
        <p:spPr>
          <a:xfrm>
            <a:off x="831850" y="1709738"/>
            <a:ext cx="10515600" cy="2852737"/>
          </a:xfrm>
        </p:spPr>
        <p:txBody>
          <a:bodyPr anchor="b"/>
          <a:lstStyle>
            <a:lvl1pPr>
              <a:defRPr sz="6000"/>
            </a:lvl1pPr>
          </a:lstStyle>
          <a:p>
            <a:r>
              <a:rPr lang="de-DE"/>
              <a:t>Mastertitelformat bearbeiten</a:t>
            </a:r>
          </a:p>
        </p:txBody>
      </p:sp>
      <p:sp>
        <p:nvSpPr>
          <p:cNvPr id="3" name="Textplatzhalter 2">
            <a:extLst>
              <a:ext uri="{FF2B5EF4-FFF2-40B4-BE49-F238E27FC236}">
                <a16:creationId xmlns:a16="http://schemas.microsoft.com/office/drawing/2014/main" id="{8C99E048-9AC8-4172-A009-61338CF2DE7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Mastertextformat bearbeiten</a:t>
            </a:r>
          </a:p>
        </p:txBody>
      </p:sp>
      <p:sp>
        <p:nvSpPr>
          <p:cNvPr id="4" name="Datumsplatzhalter 3">
            <a:extLst>
              <a:ext uri="{FF2B5EF4-FFF2-40B4-BE49-F238E27FC236}">
                <a16:creationId xmlns:a16="http://schemas.microsoft.com/office/drawing/2014/main" id="{AC99301D-3635-494B-B445-07057B4422D1}"/>
              </a:ext>
            </a:extLst>
          </p:cNvPr>
          <p:cNvSpPr>
            <a:spLocks noGrp="1"/>
          </p:cNvSpPr>
          <p:nvPr>
            <p:ph type="dt" sz="half" idx="10"/>
          </p:nvPr>
        </p:nvSpPr>
        <p:spPr/>
        <p:txBody>
          <a:bodyPr/>
          <a:lstStyle/>
          <a:p>
            <a:fld id="{EEA9F584-F1B5-4C5C-802A-C88B9ABFDAC1}" type="datetime1">
              <a:rPr lang="de-DE" smtClean="0"/>
              <a:t>23.04.2026</a:t>
            </a:fld>
            <a:endParaRPr lang="de-DE"/>
          </a:p>
        </p:txBody>
      </p:sp>
      <p:sp>
        <p:nvSpPr>
          <p:cNvPr id="5" name="Fußzeilenplatzhalter 4">
            <a:extLst>
              <a:ext uri="{FF2B5EF4-FFF2-40B4-BE49-F238E27FC236}">
                <a16:creationId xmlns:a16="http://schemas.microsoft.com/office/drawing/2014/main" id="{17B211C6-2A75-4A02-B91E-AF4317E25526}"/>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FD7F28D0-1ACA-4356-ABE5-F63263946B05}"/>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12905250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4A1A188-A70B-4B7E-BCBE-00830D5D4062}"/>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BFA53C92-5708-4369-8C8B-E13D65EC911B}"/>
              </a:ext>
            </a:extLst>
          </p:cNvPr>
          <p:cNvSpPr>
            <a:spLocks noGrp="1"/>
          </p:cNvSpPr>
          <p:nvPr>
            <p:ph sz="half" idx="1"/>
          </p:nvPr>
        </p:nvSpPr>
        <p:spPr>
          <a:xfrm>
            <a:off x="838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a:extLst>
              <a:ext uri="{FF2B5EF4-FFF2-40B4-BE49-F238E27FC236}">
                <a16:creationId xmlns:a16="http://schemas.microsoft.com/office/drawing/2014/main" id="{FCEEE671-CCEF-4F19-BC77-7AB2D9DD8A76}"/>
              </a:ext>
            </a:extLst>
          </p:cNvPr>
          <p:cNvSpPr>
            <a:spLocks noGrp="1"/>
          </p:cNvSpPr>
          <p:nvPr>
            <p:ph sz="half" idx="2"/>
          </p:nvPr>
        </p:nvSpPr>
        <p:spPr>
          <a:xfrm>
            <a:off x="6172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a:extLst>
              <a:ext uri="{FF2B5EF4-FFF2-40B4-BE49-F238E27FC236}">
                <a16:creationId xmlns:a16="http://schemas.microsoft.com/office/drawing/2014/main" id="{AECBA611-0CEB-4900-BB6B-BFD245724811}"/>
              </a:ext>
            </a:extLst>
          </p:cNvPr>
          <p:cNvSpPr>
            <a:spLocks noGrp="1"/>
          </p:cNvSpPr>
          <p:nvPr>
            <p:ph type="dt" sz="half" idx="10"/>
          </p:nvPr>
        </p:nvSpPr>
        <p:spPr/>
        <p:txBody>
          <a:bodyPr/>
          <a:lstStyle/>
          <a:p>
            <a:fld id="{8CFA7E3F-C99D-4F7A-B9BF-3D4AD8B01801}" type="datetime1">
              <a:rPr lang="de-DE" smtClean="0"/>
              <a:t>23.04.2026</a:t>
            </a:fld>
            <a:endParaRPr lang="de-DE"/>
          </a:p>
        </p:txBody>
      </p:sp>
      <p:sp>
        <p:nvSpPr>
          <p:cNvPr id="6" name="Fußzeilenplatzhalter 5">
            <a:extLst>
              <a:ext uri="{FF2B5EF4-FFF2-40B4-BE49-F238E27FC236}">
                <a16:creationId xmlns:a16="http://schemas.microsoft.com/office/drawing/2014/main" id="{BDE67985-3E25-4FF3-8259-41254491266F}"/>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68D3AE17-1B1A-441A-ADAB-EA753EFAFFE0}"/>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3964529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EE6D44B-ECB2-494B-B8DD-1ECD56F8DB23}"/>
              </a:ext>
            </a:extLst>
          </p:cNvPr>
          <p:cNvSpPr>
            <a:spLocks noGrp="1"/>
          </p:cNvSpPr>
          <p:nvPr>
            <p:ph type="title"/>
          </p:nvPr>
        </p:nvSpPr>
        <p:spPr>
          <a:xfrm>
            <a:off x="839788" y="365125"/>
            <a:ext cx="10515600" cy="1325563"/>
          </a:xfrm>
        </p:spPr>
        <p:txBody>
          <a:bodyPr/>
          <a:lstStyle/>
          <a:p>
            <a:r>
              <a:rPr lang="de-DE"/>
              <a:t>Mastertitelformat bearbeiten</a:t>
            </a:r>
          </a:p>
        </p:txBody>
      </p:sp>
      <p:sp>
        <p:nvSpPr>
          <p:cNvPr id="3" name="Textplatzhalter 2">
            <a:extLst>
              <a:ext uri="{FF2B5EF4-FFF2-40B4-BE49-F238E27FC236}">
                <a16:creationId xmlns:a16="http://schemas.microsoft.com/office/drawing/2014/main" id="{0E788603-C259-4996-B635-C72A6C532BA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a:extLst>
              <a:ext uri="{FF2B5EF4-FFF2-40B4-BE49-F238E27FC236}">
                <a16:creationId xmlns:a16="http://schemas.microsoft.com/office/drawing/2014/main" id="{1E5EE397-1447-4365-8C4D-5FF9A09D70E3}"/>
              </a:ext>
            </a:extLst>
          </p:cNvPr>
          <p:cNvSpPr>
            <a:spLocks noGrp="1"/>
          </p:cNvSpPr>
          <p:nvPr>
            <p:ph sz="half" idx="2"/>
          </p:nvPr>
        </p:nvSpPr>
        <p:spPr>
          <a:xfrm>
            <a:off x="839788" y="2505075"/>
            <a:ext cx="5157787"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a:extLst>
              <a:ext uri="{FF2B5EF4-FFF2-40B4-BE49-F238E27FC236}">
                <a16:creationId xmlns:a16="http://schemas.microsoft.com/office/drawing/2014/main" id="{55F77450-0CED-4F63-AFF7-A0A89B35435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a:extLst>
              <a:ext uri="{FF2B5EF4-FFF2-40B4-BE49-F238E27FC236}">
                <a16:creationId xmlns:a16="http://schemas.microsoft.com/office/drawing/2014/main" id="{5992E2A0-8BDB-4F76-9EFD-16D48B207E19}"/>
              </a:ext>
            </a:extLst>
          </p:cNvPr>
          <p:cNvSpPr>
            <a:spLocks noGrp="1"/>
          </p:cNvSpPr>
          <p:nvPr>
            <p:ph sz="quarter" idx="4"/>
          </p:nvPr>
        </p:nvSpPr>
        <p:spPr>
          <a:xfrm>
            <a:off x="6172200" y="2505075"/>
            <a:ext cx="5183188"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a:extLst>
              <a:ext uri="{FF2B5EF4-FFF2-40B4-BE49-F238E27FC236}">
                <a16:creationId xmlns:a16="http://schemas.microsoft.com/office/drawing/2014/main" id="{7146F1C1-333C-4E5A-8A21-0E00CC52B77A}"/>
              </a:ext>
            </a:extLst>
          </p:cNvPr>
          <p:cNvSpPr>
            <a:spLocks noGrp="1"/>
          </p:cNvSpPr>
          <p:nvPr>
            <p:ph type="dt" sz="half" idx="10"/>
          </p:nvPr>
        </p:nvSpPr>
        <p:spPr/>
        <p:txBody>
          <a:bodyPr/>
          <a:lstStyle/>
          <a:p>
            <a:fld id="{2C2EFBC1-A306-442D-9E8E-CCD47A24BC39}" type="datetime1">
              <a:rPr lang="de-DE" smtClean="0"/>
              <a:t>23.04.2026</a:t>
            </a:fld>
            <a:endParaRPr lang="de-DE"/>
          </a:p>
        </p:txBody>
      </p:sp>
      <p:sp>
        <p:nvSpPr>
          <p:cNvPr id="8" name="Fußzeilenplatzhalter 7">
            <a:extLst>
              <a:ext uri="{FF2B5EF4-FFF2-40B4-BE49-F238E27FC236}">
                <a16:creationId xmlns:a16="http://schemas.microsoft.com/office/drawing/2014/main" id="{BB140476-F72C-43CA-B524-0F82D8BB921E}"/>
              </a:ext>
            </a:extLst>
          </p:cNvPr>
          <p:cNvSpPr>
            <a:spLocks noGrp="1"/>
          </p:cNvSpPr>
          <p:nvPr>
            <p:ph type="ftr" sz="quarter" idx="11"/>
          </p:nvPr>
        </p:nvSpPr>
        <p:spPr/>
        <p:txBody>
          <a:bodyPr/>
          <a:lstStyle/>
          <a:p>
            <a:endParaRPr lang="de-DE"/>
          </a:p>
        </p:txBody>
      </p:sp>
      <p:sp>
        <p:nvSpPr>
          <p:cNvPr id="9" name="Foliennummernplatzhalter 8">
            <a:extLst>
              <a:ext uri="{FF2B5EF4-FFF2-40B4-BE49-F238E27FC236}">
                <a16:creationId xmlns:a16="http://schemas.microsoft.com/office/drawing/2014/main" id="{974420F6-8C8B-4711-AE1B-287E00167AC8}"/>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34132747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A29DFFF-4E57-4515-ACFA-89CD362EC0FA}"/>
              </a:ext>
            </a:extLst>
          </p:cNvPr>
          <p:cNvSpPr>
            <a:spLocks noGrp="1"/>
          </p:cNvSpPr>
          <p:nvPr>
            <p:ph type="title"/>
          </p:nvPr>
        </p:nvSpPr>
        <p:spPr/>
        <p:txBody>
          <a:bodyPr/>
          <a:lstStyle/>
          <a:p>
            <a:r>
              <a:rPr lang="de-DE"/>
              <a:t>Mastertitelformat bearbeiten</a:t>
            </a:r>
          </a:p>
        </p:txBody>
      </p:sp>
      <p:sp>
        <p:nvSpPr>
          <p:cNvPr id="3" name="Datumsplatzhalter 2">
            <a:extLst>
              <a:ext uri="{FF2B5EF4-FFF2-40B4-BE49-F238E27FC236}">
                <a16:creationId xmlns:a16="http://schemas.microsoft.com/office/drawing/2014/main" id="{CAE44362-E8E0-474C-90E4-0F4FEE906CA9}"/>
              </a:ext>
            </a:extLst>
          </p:cNvPr>
          <p:cNvSpPr>
            <a:spLocks noGrp="1"/>
          </p:cNvSpPr>
          <p:nvPr>
            <p:ph type="dt" sz="half" idx="10"/>
          </p:nvPr>
        </p:nvSpPr>
        <p:spPr/>
        <p:txBody>
          <a:bodyPr/>
          <a:lstStyle/>
          <a:p>
            <a:fld id="{24EE0AF1-C575-4C63-B2E4-2F9A4D8AF6FD}" type="datetime1">
              <a:rPr lang="de-DE" smtClean="0"/>
              <a:t>23.04.2026</a:t>
            </a:fld>
            <a:endParaRPr lang="de-DE"/>
          </a:p>
        </p:txBody>
      </p:sp>
      <p:sp>
        <p:nvSpPr>
          <p:cNvPr id="4" name="Fußzeilenplatzhalter 3">
            <a:extLst>
              <a:ext uri="{FF2B5EF4-FFF2-40B4-BE49-F238E27FC236}">
                <a16:creationId xmlns:a16="http://schemas.microsoft.com/office/drawing/2014/main" id="{BDB84C6F-AD33-4F88-A79E-033B17A4662B}"/>
              </a:ext>
            </a:extLst>
          </p:cNvPr>
          <p:cNvSpPr>
            <a:spLocks noGrp="1"/>
          </p:cNvSpPr>
          <p:nvPr>
            <p:ph type="ftr" sz="quarter" idx="11"/>
          </p:nvPr>
        </p:nvSpPr>
        <p:spPr/>
        <p:txBody>
          <a:bodyPr/>
          <a:lstStyle/>
          <a:p>
            <a:endParaRPr lang="de-DE"/>
          </a:p>
        </p:txBody>
      </p:sp>
      <p:sp>
        <p:nvSpPr>
          <p:cNvPr id="5" name="Foliennummernplatzhalter 4">
            <a:extLst>
              <a:ext uri="{FF2B5EF4-FFF2-40B4-BE49-F238E27FC236}">
                <a16:creationId xmlns:a16="http://schemas.microsoft.com/office/drawing/2014/main" id="{57A6BF78-29DB-4B06-A37A-C12BFB3A20D9}"/>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31854823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B3B09D0F-C34E-4F2E-A969-A4A7F8B97D80}"/>
              </a:ext>
            </a:extLst>
          </p:cNvPr>
          <p:cNvSpPr>
            <a:spLocks noGrp="1"/>
          </p:cNvSpPr>
          <p:nvPr>
            <p:ph type="dt" sz="half" idx="10"/>
          </p:nvPr>
        </p:nvSpPr>
        <p:spPr/>
        <p:txBody>
          <a:bodyPr/>
          <a:lstStyle/>
          <a:p>
            <a:fld id="{CD7BCFDE-4171-468A-8ECB-9DD48FB7C024}" type="datetime1">
              <a:rPr lang="de-DE" smtClean="0"/>
              <a:t>23.04.2026</a:t>
            </a:fld>
            <a:endParaRPr lang="de-DE"/>
          </a:p>
        </p:txBody>
      </p:sp>
      <p:sp>
        <p:nvSpPr>
          <p:cNvPr id="3" name="Fußzeilenplatzhalter 2">
            <a:extLst>
              <a:ext uri="{FF2B5EF4-FFF2-40B4-BE49-F238E27FC236}">
                <a16:creationId xmlns:a16="http://schemas.microsoft.com/office/drawing/2014/main" id="{F7DA608D-A34D-41DE-A4B0-ED9CBA5D3DB5}"/>
              </a:ext>
            </a:extLst>
          </p:cNvPr>
          <p:cNvSpPr>
            <a:spLocks noGrp="1"/>
          </p:cNvSpPr>
          <p:nvPr>
            <p:ph type="ftr" sz="quarter" idx="11"/>
          </p:nvPr>
        </p:nvSpPr>
        <p:spPr/>
        <p:txBody>
          <a:bodyPr/>
          <a:lstStyle/>
          <a:p>
            <a:endParaRPr lang="de-DE"/>
          </a:p>
        </p:txBody>
      </p:sp>
      <p:sp>
        <p:nvSpPr>
          <p:cNvPr id="4" name="Foliennummernplatzhalter 3">
            <a:extLst>
              <a:ext uri="{FF2B5EF4-FFF2-40B4-BE49-F238E27FC236}">
                <a16:creationId xmlns:a16="http://schemas.microsoft.com/office/drawing/2014/main" id="{20BC1171-87BC-4E9C-9CA5-040C0BF2DD0D}"/>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36294685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30AE8FB-302A-47F7-8EF6-814F266C2FA7}"/>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Inhaltsplatzhalter 2">
            <a:extLst>
              <a:ext uri="{FF2B5EF4-FFF2-40B4-BE49-F238E27FC236}">
                <a16:creationId xmlns:a16="http://schemas.microsoft.com/office/drawing/2014/main" id="{CB1ED2AE-63C2-4A88-8E72-1C8A8ADFBBD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a:extLst>
              <a:ext uri="{FF2B5EF4-FFF2-40B4-BE49-F238E27FC236}">
                <a16:creationId xmlns:a16="http://schemas.microsoft.com/office/drawing/2014/main" id="{982D1504-586F-4EEF-B44E-8DCF11D09F7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798C045F-E74E-4EB9-A608-C48C206C33DD}"/>
              </a:ext>
            </a:extLst>
          </p:cNvPr>
          <p:cNvSpPr>
            <a:spLocks noGrp="1"/>
          </p:cNvSpPr>
          <p:nvPr>
            <p:ph type="dt" sz="half" idx="10"/>
          </p:nvPr>
        </p:nvSpPr>
        <p:spPr/>
        <p:txBody>
          <a:bodyPr/>
          <a:lstStyle/>
          <a:p>
            <a:fld id="{A2BA3E57-014D-4E4B-B56F-66D884F50570}" type="datetime1">
              <a:rPr lang="de-DE" smtClean="0"/>
              <a:t>23.04.2026</a:t>
            </a:fld>
            <a:endParaRPr lang="de-DE"/>
          </a:p>
        </p:txBody>
      </p:sp>
      <p:sp>
        <p:nvSpPr>
          <p:cNvPr id="6" name="Fußzeilenplatzhalter 5">
            <a:extLst>
              <a:ext uri="{FF2B5EF4-FFF2-40B4-BE49-F238E27FC236}">
                <a16:creationId xmlns:a16="http://schemas.microsoft.com/office/drawing/2014/main" id="{7F301431-C3F5-4240-8C69-5B2793FF5709}"/>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1411E00E-D6B7-4E10-9B25-9B938B79F2DF}"/>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21273662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3486D5B-B035-4C6E-B32C-E5BB0DB60485}"/>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Bildplatzhalter 2">
            <a:extLst>
              <a:ext uri="{FF2B5EF4-FFF2-40B4-BE49-F238E27FC236}">
                <a16:creationId xmlns:a16="http://schemas.microsoft.com/office/drawing/2014/main" id="{DF3C39EE-6645-4E2B-8C44-42420026A36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a:extLst>
              <a:ext uri="{FF2B5EF4-FFF2-40B4-BE49-F238E27FC236}">
                <a16:creationId xmlns:a16="http://schemas.microsoft.com/office/drawing/2014/main" id="{49FD9577-3F00-433F-A5B5-D5EDE2FFDE6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9B6D8129-7F67-461A-ABC5-A539B51BD875}"/>
              </a:ext>
            </a:extLst>
          </p:cNvPr>
          <p:cNvSpPr>
            <a:spLocks noGrp="1"/>
          </p:cNvSpPr>
          <p:nvPr>
            <p:ph type="dt" sz="half" idx="10"/>
          </p:nvPr>
        </p:nvSpPr>
        <p:spPr/>
        <p:txBody>
          <a:bodyPr/>
          <a:lstStyle/>
          <a:p>
            <a:fld id="{7A2444EC-1717-4AC2-9F9C-14F02B911630}" type="datetime1">
              <a:rPr lang="de-DE" smtClean="0"/>
              <a:t>23.04.2026</a:t>
            </a:fld>
            <a:endParaRPr lang="de-DE"/>
          </a:p>
        </p:txBody>
      </p:sp>
      <p:sp>
        <p:nvSpPr>
          <p:cNvPr id="6" name="Fußzeilenplatzhalter 5">
            <a:extLst>
              <a:ext uri="{FF2B5EF4-FFF2-40B4-BE49-F238E27FC236}">
                <a16:creationId xmlns:a16="http://schemas.microsoft.com/office/drawing/2014/main" id="{192C1295-848A-4E26-9974-D57A161E5731}"/>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A8616B5E-694A-44C5-8863-49AC0D6CAEC3}"/>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33019427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EB59945B-5C60-4625-AD95-0F99A2DB974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a:t>Mastertitelformat bearbeiten</a:t>
            </a:r>
          </a:p>
        </p:txBody>
      </p:sp>
      <p:sp>
        <p:nvSpPr>
          <p:cNvPr id="3" name="Textplatzhalter 2">
            <a:extLst>
              <a:ext uri="{FF2B5EF4-FFF2-40B4-BE49-F238E27FC236}">
                <a16:creationId xmlns:a16="http://schemas.microsoft.com/office/drawing/2014/main" id="{10D677A7-E942-4AD7-8973-E54D531E938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78964EDA-3920-4803-A501-3B8BD18C187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E73248A-B1E1-44F8-AED8-AFF90FB38D03}" type="datetime1">
              <a:rPr lang="de-DE" smtClean="0"/>
              <a:t>23.04.2026</a:t>
            </a:fld>
            <a:endParaRPr lang="de-DE"/>
          </a:p>
        </p:txBody>
      </p:sp>
      <p:sp>
        <p:nvSpPr>
          <p:cNvPr id="5" name="Fußzeilenplatzhalter 4">
            <a:extLst>
              <a:ext uri="{FF2B5EF4-FFF2-40B4-BE49-F238E27FC236}">
                <a16:creationId xmlns:a16="http://schemas.microsoft.com/office/drawing/2014/main" id="{1F16B5C8-851E-463F-BE62-78864A5EA3F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a:extLst>
              <a:ext uri="{FF2B5EF4-FFF2-40B4-BE49-F238E27FC236}">
                <a16:creationId xmlns:a16="http://schemas.microsoft.com/office/drawing/2014/main" id="{D15A3770-135E-4C5B-87D8-C7193A65D1D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B15BC7-5F82-419E-A605-7DD15ECFCFA0}" type="slidenum">
              <a:rPr lang="de-DE" smtClean="0"/>
              <a:t>‹Nr.›</a:t>
            </a:fld>
            <a:endParaRPr lang="de-DE"/>
          </a:p>
        </p:txBody>
      </p:sp>
    </p:spTree>
    <p:extLst>
      <p:ext uri="{BB962C8B-B14F-4D97-AF65-F5344CB8AC3E}">
        <p14:creationId xmlns:p14="http://schemas.microsoft.com/office/powerpoint/2010/main" val="81663702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17" Type="http://schemas.openxmlformats.org/officeDocument/2006/relationships/image" Target="../media/image3127.png"/><Relationship Id="rId299" Type="http://schemas.openxmlformats.org/officeDocument/2006/relationships/image" Target="../media/image75.png"/><Relationship Id="rId21" Type="http://schemas.openxmlformats.org/officeDocument/2006/relationships/customXml" Target="../ink/ink10.xml"/><Relationship Id="rId63" Type="http://schemas.openxmlformats.org/officeDocument/2006/relationships/customXml" Target="../ink/ink31.xml"/><Relationship Id="rId159" Type="http://schemas.openxmlformats.org/officeDocument/2006/relationships/image" Target="../media/image4.png"/><Relationship Id="rId324" Type="http://schemas.openxmlformats.org/officeDocument/2006/relationships/customXml" Target="../ink/ink162.xml"/><Relationship Id="rId170" Type="http://schemas.openxmlformats.org/officeDocument/2006/relationships/customXml" Target="../ink/ink85.xml"/><Relationship Id="rId226" Type="http://schemas.openxmlformats.org/officeDocument/2006/relationships/customXml" Target="../ink/ink113.xml"/><Relationship Id="rId268" Type="http://schemas.openxmlformats.org/officeDocument/2006/relationships/customXml" Target="../ink/ink134.xml"/><Relationship Id="rId32" Type="http://schemas.openxmlformats.org/officeDocument/2006/relationships/image" Target="../media/image3128.png"/><Relationship Id="rId74" Type="http://schemas.openxmlformats.org/officeDocument/2006/relationships/image" Target="../media/image3305.png"/><Relationship Id="rId128" Type="http://schemas.openxmlformats.org/officeDocument/2006/relationships/customXml" Target="../ink/ink64.xml"/><Relationship Id="rId335" Type="http://schemas.openxmlformats.org/officeDocument/2006/relationships/image" Target="../media/image93.png"/><Relationship Id="rId5" Type="http://schemas.openxmlformats.org/officeDocument/2006/relationships/customXml" Target="../ink/ink2.xml"/><Relationship Id="rId181" Type="http://schemas.openxmlformats.org/officeDocument/2006/relationships/image" Target="../media/image15.png"/><Relationship Id="rId237" Type="http://schemas.openxmlformats.org/officeDocument/2006/relationships/image" Target="../media/image44.png"/><Relationship Id="rId279" Type="http://schemas.openxmlformats.org/officeDocument/2006/relationships/image" Target="../media/image65.png"/><Relationship Id="rId43" Type="http://schemas.openxmlformats.org/officeDocument/2006/relationships/customXml" Target="../ink/ink21.xml"/><Relationship Id="rId139" Type="http://schemas.openxmlformats.org/officeDocument/2006/relationships/image" Target="../media/image3318.png"/><Relationship Id="rId290" Type="http://schemas.openxmlformats.org/officeDocument/2006/relationships/customXml" Target="../ink/ink145.xml"/><Relationship Id="rId304" Type="http://schemas.openxmlformats.org/officeDocument/2006/relationships/customXml" Target="../ink/ink152.xml"/><Relationship Id="rId85" Type="http://schemas.openxmlformats.org/officeDocument/2006/relationships/customXml" Target="../ink/ink42.xml"/><Relationship Id="rId150" Type="http://schemas.openxmlformats.org/officeDocument/2006/relationships/customXml" Target="../ink/ink75.xml"/><Relationship Id="rId192" Type="http://schemas.openxmlformats.org/officeDocument/2006/relationships/customXml" Target="../ink/ink96.xml"/><Relationship Id="rId206" Type="http://schemas.openxmlformats.org/officeDocument/2006/relationships/customXml" Target="../ink/ink103.xml"/><Relationship Id="rId248" Type="http://schemas.openxmlformats.org/officeDocument/2006/relationships/customXml" Target="../ink/ink124.xml"/><Relationship Id="rId12" Type="http://schemas.openxmlformats.org/officeDocument/2006/relationships/image" Target="../media/image2163.png"/><Relationship Id="rId108" Type="http://schemas.openxmlformats.org/officeDocument/2006/relationships/customXml" Target="../ink/ink54.xml"/><Relationship Id="rId315" Type="http://schemas.openxmlformats.org/officeDocument/2006/relationships/image" Target="../media/image83.png"/><Relationship Id="rId54" Type="http://schemas.openxmlformats.org/officeDocument/2006/relationships/image" Target="../media/image3295.png"/><Relationship Id="rId96" Type="http://schemas.openxmlformats.org/officeDocument/2006/relationships/image" Target="../media/image3280.png"/><Relationship Id="rId161" Type="http://schemas.openxmlformats.org/officeDocument/2006/relationships/image" Target="../media/image5.png"/><Relationship Id="rId217" Type="http://schemas.openxmlformats.org/officeDocument/2006/relationships/image" Target="../media/image34.png"/><Relationship Id="rId259" Type="http://schemas.openxmlformats.org/officeDocument/2006/relationships/image" Target="../media/image55.png"/><Relationship Id="rId23" Type="http://schemas.openxmlformats.org/officeDocument/2006/relationships/customXml" Target="../ink/ink11.xml"/><Relationship Id="rId119" Type="http://schemas.openxmlformats.org/officeDocument/2006/relationships/image" Target="../media/image3308.png"/><Relationship Id="rId270" Type="http://schemas.openxmlformats.org/officeDocument/2006/relationships/customXml" Target="../ink/ink135.xml"/><Relationship Id="rId326" Type="http://schemas.openxmlformats.org/officeDocument/2006/relationships/customXml" Target="../ink/ink163.xml"/><Relationship Id="rId65" Type="http://schemas.openxmlformats.org/officeDocument/2006/relationships/customXml" Target="../ink/ink32.xml"/><Relationship Id="rId130" Type="http://schemas.openxmlformats.org/officeDocument/2006/relationships/customXml" Target="../ink/ink65.xml"/><Relationship Id="rId172" Type="http://schemas.openxmlformats.org/officeDocument/2006/relationships/customXml" Target="../ink/ink86.xml"/><Relationship Id="rId228" Type="http://schemas.openxmlformats.org/officeDocument/2006/relationships/customXml" Target="../ink/ink114.xml"/><Relationship Id="rId281" Type="http://schemas.openxmlformats.org/officeDocument/2006/relationships/image" Target="../media/image66.png"/><Relationship Id="rId34" Type="http://schemas.openxmlformats.org/officeDocument/2006/relationships/image" Target="../media/image3129.png"/><Relationship Id="rId76" Type="http://schemas.openxmlformats.org/officeDocument/2006/relationships/image" Target="../media/image3306.png"/><Relationship Id="rId141" Type="http://schemas.openxmlformats.org/officeDocument/2006/relationships/image" Target="../media/image3319.png"/><Relationship Id="rId7" Type="http://schemas.openxmlformats.org/officeDocument/2006/relationships/customXml" Target="../ink/ink3.xml"/><Relationship Id="rId183" Type="http://schemas.openxmlformats.org/officeDocument/2006/relationships/image" Target="../media/image16.png"/><Relationship Id="rId239" Type="http://schemas.openxmlformats.org/officeDocument/2006/relationships/image" Target="../media/image45.png"/><Relationship Id="rId250" Type="http://schemas.openxmlformats.org/officeDocument/2006/relationships/customXml" Target="../ink/ink125.xml"/><Relationship Id="rId292" Type="http://schemas.openxmlformats.org/officeDocument/2006/relationships/customXml" Target="../ink/ink146.xml"/><Relationship Id="rId306" Type="http://schemas.openxmlformats.org/officeDocument/2006/relationships/customXml" Target="../ink/ink153.xml"/><Relationship Id="rId24" Type="http://schemas.openxmlformats.org/officeDocument/2006/relationships/image" Target="../media/image2169.png"/><Relationship Id="rId45" Type="http://schemas.openxmlformats.org/officeDocument/2006/relationships/customXml" Target="../ink/ink22.xml"/><Relationship Id="rId66" Type="http://schemas.openxmlformats.org/officeDocument/2006/relationships/image" Target="../media/image3301.png"/><Relationship Id="rId87" Type="http://schemas.openxmlformats.org/officeDocument/2006/relationships/customXml" Target="../ink/ink43.xml"/><Relationship Id="rId110" Type="http://schemas.openxmlformats.org/officeDocument/2006/relationships/customXml" Target="../ink/ink55.xml"/><Relationship Id="rId131" Type="http://schemas.openxmlformats.org/officeDocument/2006/relationships/image" Target="../media/image3314.png"/><Relationship Id="rId327" Type="http://schemas.openxmlformats.org/officeDocument/2006/relationships/image" Target="../media/image89.png"/><Relationship Id="rId152" Type="http://schemas.openxmlformats.org/officeDocument/2006/relationships/customXml" Target="../ink/ink76.xml"/><Relationship Id="rId173" Type="http://schemas.openxmlformats.org/officeDocument/2006/relationships/image" Target="../media/image11.png"/><Relationship Id="rId194" Type="http://schemas.openxmlformats.org/officeDocument/2006/relationships/customXml" Target="../ink/ink97.xml"/><Relationship Id="rId208" Type="http://schemas.openxmlformats.org/officeDocument/2006/relationships/customXml" Target="../ink/ink104.xml"/><Relationship Id="rId229" Type="http://schemas.openxmlformats.org/officeDocument/2006/relationships/image" Target="../media/image40.png"/><Relationship Id="rId240" Type="http://schemas.openxmlformats.org/officeDocument/2006/relationships/customXml" Target="../ink/ink120.xml"/><Relationship Id="rId261" Type="http://schemas.openxmlformats.org/officeDocument/2006/relationships/image" Target="../media/image56.png"/><Relationship Id="rId14" Type="http://schemas.openxmlformats.org/officeDocument/2006/relationships/image" Target="../media/image2164.png"/><Relationship Id="rId35" Type="http://schemas.openxmlformats.org/officeDocument/2006/relationships/customXml" Target="../ink/ink17.xml"/><Relationship Id="rId56" Type="http://schemas.openxmlformats.org/officeDocument/2006/relationships/image" Target="../media/image3296.png"/><Relationship Id="rId77" Type="http://schemas.openxmlformats.org/officeDocument/2006/relationships/customXml" Target="../ink/ink38.xml"/><Relationship Id="rId100" Type="http://schemas.openxmlformats.org/officeDocument/2006/relationships/image" Target="../media/image3282.png"/><Relationship Id="rId282" Type="http://schemas.openxmlformats.org/officeDocument/2006/relationships/customXml" Target="../ink/ink141.xml"/><Relationship Id="rId317" Type="http://schemas.openxmlformats.org/officeDocument/2006/relationships/image" Target="../media/image84.png"/><Relationship Id="rId8" Type="http://schemas.openxmlformats.org/officeDocument/2006/relationships/image" Target="../media/image2161.png"/><Relationship Id="rId98" Type="http://schemas.openxmlformats.org/officeDocument/2006/relationships/image" Target="../media/image3281.png"/><Relationship Id="rId121" Type="http://schemas.openxmlformats.org/officeDocument/2006/relationships/image" Target="../media/image3309.png"/><Relationship Id="rId142" Type="http://schemas.openxmlformats.org/officeDocument/2006/relationships/customXml" Target="../ink/ink71.xml"/><Relationship Id="rId163" Type="http://schemas.openxmlformats.org/officeDocument/2006/relationships/image" Target="../media/image6.png"/><Relationship Id="rId184" Type="http://schemas.openxmlformats.org/officeDocument/2006/relationships/customXml" Target="../ink/ink92.xml"/><Relationship Id="rId219" Type="http://schemas.openxmlformats.org/officeDocument/2006/relationships/image" Target="../media/image35.png"/><Relationship Id="rId230" Type="http://schemas.openxmlformats.org/officeDocument/2006/relationships/customXml" Target="../ink/ink115.xml"/><Relationship Id="rId251" Type="http://schemas.openxmlformats.org/officeDocument/2006/relationships/image" Target="../media/image51.png"/><Relationship Id="rId25" Type="http://schemas.openxmlformats.org/officeDocument/2006/relationships/customXml" Target="../ink/ink12.xml"/><Relationship Id="rId46" Type="http://schemas.openxmlformats.org/officeDocument/2006/relationships/image" Target="../media/image2177.png"/><Relationship Id="rId67" Type="http://schemas.openxmlformats.org/officeDocument/2006/relationships/customXml" Target="../ink/ink33.xml"/><Relationship Id="rId272" Type="http://schemas.openxmlformats.org/officeDocument/2006/relationships/customXml" Target="../ink/ink136.xml"/><Relationship Id="rId293" Type="http://schemas.openxmlformats.org/officeDocument/2006/relationships/image" Target="../media/image72.png"/><Relationship Id="rId307" Type="http://schemas.openxmlformats.org/officeDocument/2006/relationships/image" Target="../media/image79.png"/><Relationship Id="rId328" Type="http://schemas.openxmlformats.org/officeDocument/2006/relationships/customXml" Target="../ink/ink164.xml"/><Relationship Id="rId88" Type="http://schemas.openxmlformats.org/officeDocument/2006/relationships/image" Target="../media/image25.png"/><Relationship Id="rId111" Type="http://schemas.openxmlformats.org/officeDocument/2006/relationships/image" Target="../media/image3114.png"/><Relationship Id="rId132" Type="http://schemas.openxmlformats.org/officeDocument/2006/relationships/customXml" Target="../ink/ink66.xml"/><Relationship Id="rId153" Type="http://schemas.openxmlformats.org/officeDocument/2006/relationships/image" Target="../media/image1.png"/><Relationship Id="rId174" Type="http://schemas.openxmlformats.org/officeDocument/2006/relationships/customXml" Target="../ink/ink87.xml"/><Relationship Id="rId195" Type="http://schemas.openxmlformats.org/officeDocument/2006/relationships/image" Target="../media/image22.png"/><Relationship Id="rId209" Type="http://schemas.openxmlformats.org/officeDocument/2006/relationships/image" Target="../media/image30.png"/><Relationship Id="rId220" Type="http://schemas.openxmlformats.org/officeDocument/2006/relationships/customXml" Target="../ink/ink110.xml"/><Relationship Id="rId241" Type="http://schemas.openxmlformats.org/officeDocument/2006/relationships/image" Target="../media/image46.png"/><Relationship Id="rId15" Type="http://schemas.openxmlformats.org/officeDocument/2006/relationships/customXml" Target="../ink/ink7.xml"/><Relationship Id="rId36" Type="http://schemas.openxmlformats.org/officeDocument/2006/relationships/image" Target="../media/image1050.png"/><Relationship Id="rId57" Type="http://schemas.openxmlformats.org/officeDocument/2006/relationships/customXml" Target="../ink/ink28.xml"/><Relationship Id="rId262" Type="http://schemas.openxmlformats.org/officeDocument/2006/relationships/customXml" Target="../ink/ink131.xml"/><Relationship Id="rId283" Type="http://schemas.openxmlformats.org/officeDocument/2006/relationships/image" Target="../media/image67.png"/><Relationship Id="rId318" Type="http://schemas.openxmlformats.org/officeDocument/2006/relationships/customXml" Target="../ink/ink159.xml"/><Relationship Id="rId78" Type="http://schemas.openxmlformats.org/officeDocument/2006/relationships/image" Target="../media/image3307.png"/><Relationship Id="rId99" Type="http://schemas.openxmlformats.org/officeDocument/2006/relationships/customXml" Target="../ink/ink49.xml"/><Relationship Id="rId101" Type="http://schemas.openxmlformats.org/officeDocument/2006/relationships/customXml" Target="../ink/ink50.xml"/><Relationship Id="rId122" Type="http://schemas.openxmlformats.org/officeDocument/2006/relationships/customXml" Target="../ink/ink61.xml"/><Relationship Id="rId143" Type="http://schemas.openxmlformats.org/officeDocument/2006/relationships/image" Target="../media/image3320.png"/><Relationship Id="rId164" Type="http://schemas.openxmlformats.org/officeDocument/2006/relationships/customXml" Target="../ink/ink82.xml"/><Relationship Id="rId185" Type="http://schemas.openxmlformats.org/officeDocument/2006/relationships/image" Target="../media/image17.png"/><Relationship Id="rId9" Type="http://schemas.openxmlformats.org/officeDocument/2006/relationships/customXml" Target="../ink/ink4.xml"/><Relationship Id="rId210" Type="http://schemas.openxmlformats.org/officeDocument/2006/relationships/customXml" Target="../ink/ink105.xml"/><Relationship Id="rId26" Type="http://schemas.openxmlformats.org/officeDocument/2006/relationships/image" Target="../media/image2170.png"/><Relationship Id="rId231" Type="http://schemas.openxmlformats.org/officeDocument/2006/relationships/image" Target="../media/image41.png"/><Relationship Id="rId252" Type="http://schemas.openxmlformats.org/officeDocument/2006/relationships/customXml" Target="../ink/ink126.xml"/><Relationship Id="rId273" Type="http://schemas.openxmlformats.org/officeDocument/2006/relationships/image" Target="../media/image62.png"/><Relationship Id="rId294" Type="http://schemas.openxmlformats.org/officeDocument/2006/relationships/customXml" Target="../ink/ink147.xml"/><Relationship Id="rId308" Type="http://schemas.openxmlformats.org/officeDocument/2006/relationships/customXml" Target="../ink/ink154.xml"/><Relationship Id="rId329" Type="http://schemas.openxmlformats.org/officeDocument/2006/relationships/image" Target="../media/image90.png"/><Relationship Id="rId47" Type="http://schemas.openxmlformats.org/officeDocument/2006/relationships/customXml" Target="../ink/ink23.xml"/><Relationship Id="rId68" Type="http://schemas.openxmlformats.org/officeDocument/2006/relationships/image" Target="../media/image3302.png"/><Relationship Id="rId89" Type="http://schemas.openxmlformats.org/officeDocument/2006/relationships/customXml" Target="../ink/ink44.xml"/><Relationship Id="rId112" Type="http://schemas.openxmlformats.org/officeDocument/2006/relationships/customXml" Target="../ink/ink56.xml"/><Relationship Id="rId133" Type="http://schemas.openxmlformats.org/officeDocument/2006/relationships/image" Target="../media/image3315.png"/><Relationship Id="rId154" Type="http://schemas.openxmlformats.org/officeDocument/2006/relationships/customXml" Target="../ink/ink77.xml"/><Relationship Id="rId175" Type="http://schemas.openxmlformats.org/officeDocument/2006/relationships/image" Target="../media/image12.png"/><Relationship Id="rId196" Type="http://schemas.openxmlformats.org/officeDocument/2006/relationships/customXml" Target="../ink/ink98.xml"/><Relationship Id="rId200" Type="http://schemas.openxmlformats.org/officeDocument/2006/relationships/customXml" Target="../ink/ink100.xml"/><Relationship Id="rId16" Type="http://schemas.openxmlformats.org/officeDocument/2006/relationships/image" Target="../media/image2165.png"/><Relationship Id="rId221" Type="http://schemas.openxmlformats.org/officeDocument/2006/relationships/image" Target="../media/image36.png"/><Relationship Id="rId242" Type="http://schemas.openxmlformats.org/officeDocument/2006/relationships/customXml" Target="../ink/ink121.xml"/><Relationship Id="rId263" Type="http://schemas.openxmlformats.org/officeDocument/2006/relationships/image" Target="../media/image57.png"/><Relationship Id="rId284" Type="http://schemas.openxmlformats.org/officeDocument/2006/relationships/customXml" Target="../ink/ink142.xml"/><Relationship Id="rId319" Type="http://schemas.openxmlformats.org/officeDocument/2006/relationships/image" Target="../media/image85.png"/><Relationship Id="rId37" Type="http://schemas.openxmlformats.org/officeDocument/2006/relationships/customXml" Target="../ink/ink18.xml"/><Relationship Id="rId58" Type="http://schemas.openxmlformats.org/officeDocument/2006/relationships/image" Target="../media/image3297.png"/><Relationship Id="rId79" Type="http://schemas.openxmlformats.org/officeDocument/2006/relationships/customXml" Target="../ink/ink39.xml"/><Relationship Id="rId102" Type="http://schemas.openxmlformats.org/officeDocument/2006/relationships/customXml" Target="../ink/ink51.xml"/><Relationship Id="rId123" Type="http://schemas.openxmlformats.org/officeDocument/2006/relationships/image" Target="../media/image3310.png"/><Relationship Id="rId144" Type="http://schemas.openxmlformats.org/officeDocument/2006/relationships/customXml" Target="../ink/ink72.xml"/><Relationship Id="rId330" Type="http://schemas.openxmlformats.org/officeDocument/2006/relationships/customXml" Target="../ink/ink165.xml"/><Relationship Id="rId90" Type="http://schemas.openxmlformats.org/officeDocument/2006/relationships/image" Target="../media/image3103.png"/><Relationship Id="rId165" Type="http://schemas.openxmlformats.org/officeDocument/2006/relationships/image" Target="../media/image7.png"/><Relationship Id="rId186" Type="http://schemas.openxmlformats.org/officeDocument/2006/relationships/customXml" Target="../ink/ink93.xml"/><Relationship Id="rId211" Type="http://schemas.openxmlformats.org/officeDocument/2006/relationships/image" Target="../media/image31.png"/><Relationship Id="rId232" Type="http://schemas.openxmlformats.org/officeDocument/2006/relationships/customXml" Target="../ink/ink116.xml"/><Relationship Id="rId253" Type="http://schemas.openxmlformats.org/officeDocument/2006/relationships/image" Target="../media/image52.png"/><Relationship Id="rId274" Type="http://schemas.openxmlformats.org/officeDocument/2006/relationships/customXml" Target="../ink/ink137.xml"/><Relationship Id="rId295" Type="http://schemas.openxmlformats.org/officeDocument/2006/relationships/image" Target="../media/image73.png"/><Relationship Id="rId309" Type="http://schemas.openxmlformats.org/officeDocument/2006/relationships/image" Target="../media/image80.png"/><Relationship Id="rId27" Type="http://schemas.openxmlformats.org/officeDocument/2006/relationships/customXml" Target="../ink/ink13.xml"/><Relationship Id="rId48" Type="http://schemas.openxmlformats.org/officeDocument/2006/relationships/image" Target="../media/image3292.png"/><Relationship Id="rId69" Type="http://schemas.openxmlformats.org/officeDocument/2006/relationships/customXml" Target="../ink/ink34.xml"/><Relationship Id="rId113" Type="http://schemas.openxmlformats.org/officeDocument/2006/relationships/image" Target="../media/image3115.png"/><Relationship Id="rId134" Type="http://schemas.openxmlformats.org/officeDocument/2006/relationships/customXml" Target="../ink/ink67.xml"/><Relationship Id="rId320" Type="http://schemas.openxmlformats.org/officeDocument/2006/relationships/customXml" Target="../ink/ink160.xml"/><Relationship Id="rId80" Type="http://schemas.openxmlformats.org/officeDocument/2006/relationships/image" Target="../media/image2178.png"/><Relationship Id="rId155" Type="http://schemas.openxmlformats.org/officeDocument/2006/relationships/image" Target="../media/image2.png"/><Relationship Id="rId176" Type="http://schemas.openxmlformats.org/officeDocument/2006/relationships/customXml" Target="../ink/ink88.xml"/><Relationship Id="rId197" Type="http://schemas.openxmlformats.org/officeDocument/2006/relationships/image" Target="../media/image23.png"/><Relationship Id="rId201" Type="http://schemas.openxmlformats.org/officeDocument/2006/relationships/image" Target="../media/image26.png"/><Relationship Id="rId222" Type="http://schemas.openxmlformats.org/officeDocument/2006/relationships/customXml" Target="../ink/ink111.xml"/><Relationship Id="rId243" Type="http://schemas.openxmlformats.org/officeDocument/2006/relationships/image" Target="../media/image47.png"/><Relationship Id="rId264" Type="http://schemas.openxmlformats.org/officeDocument/2006/relationships/customXml" Target="../ink/ink132.xml"/><Relationship Id="rId285" Type="http://schemas.openxmlformats.org/officeDocument/2006/relationships/image" Target="../media/image68.png"/><Relationship Id="rId17" Type="http://schemas.openxmlformats.org/officeDocument/2006/relationships/customXml" Target="../ink/ink8.xml"/><Relationship Id="rId38" Type="http://schemas.openxmlformats.org/officeDocument/2006/relationships/image" Target="../media/image2173.png"/><Relationship Id="rId59" Type="http://schemas.openxmlformats.org/officeDocument/2006/relationships/customXml" Target="../ink/ink29.xml"/><Relationship Id="rId103" Type="http://schemas.openxmlformats.org/officeDocument/2006/relationships/image" Target="../media/image3283.png"/><Relationship Id="rId124" Type="http://schemas.openxmlformats.org/officeDocument/2006/relationships/customXml" Target="../ink/ink62.xml"/><Relationship Id="rId310" Type="http://schemas.openxmlformats.org/officeDocument/2006/relationships/customXml" Target="../ink/ink155.xml"/><Relationship Id="rId70" Type="http://schemas.openxmlformats.org/officeDocument/2006/relationships/image" Target="../media/image3303.png"/><Relationship Id="rId91" Type="http://schemas.openxmlformats.org/officeDocument/2006/relationships/customXml" Target="../ink/ink45.xml"/><Relationship Id="rId145" Type="http://schemas.openxmlformats.org/officeDocument/2006/relationships/image" Target="../media/image3321.png"/><Relationship Id="rId166" Type="http://schemas.openxmlformats.org/officeDocument/2006/relationships/customXml" Target="../ink/ink83.xml"/><Relationship Id="rId187" Type="http://schemas.openxmlformats.org/officeDocument/2006/relationships/image" Target="../media/image18.png"/><Relationship Id="rId331" Type="http://schemas.openxmlformats.org/officeDocument/2006/relationships/image" Target="../media/image91.png"/><Relationship Id="rId1" Type="http://schemas.openxmlformats.org/officeDocument/2006/relationships/slideLayout" Target="../slideLayouts/slideLayout7.xml"/><Relationship Id="rId212" Type="http://schemas.openxmlformats.org/officeDocument/2006/relationships/customXml" Target="../ink/ink106.xml"/><Relationship Id="rId233" Type="http://schemas.openxmlformats.org/officeDocument/2006/relationships/image" Target="../media/image42.png"/><Relationship Id="rId254" Type="http://schemas.openxmlformats.org/officeDocument/2006/relationships/customXml" Target="../ink/ink127.xml"/><Relationship Id="rId28" Type="http://schemas.openxmlformats.org/officeDocument/2006/relationships/image" Target="../media/image2171.png"/><Relationship Id="rId49" Type="http://schemas.openxmlformats.org/officeDocument/2006/relationships/customXml" Target="../ink/ink24.xml"/><Relationship Id="rId114" Type="http://schemas.openxmlformats.org/officeDocument/2006/relationships/customXml" Target="../ink/ink57.xml"/><Relationship Id="rId275" Type="http://schemas.openxmlformats.org/officeDocument/2006/relationships/image" Target="../media/image63.png"/><Relationship Id="rId296" Type="http://schemas.openxmlformats.org/officeDocument/2006/relationships/customXml" Target="../ink/ink148.xml"/><Relationship Id="rId300" Type="http://schemas.openxmlformats.org/officeDocument/2006/relationships/customXml" Target="../ink/ink150.xml"/><Relationship Id="rId60" Type="http://schemas.openxmlformats.org/officeDocument/2006/relationships/image" Target="../media/image3298.png"/><Relationship Id="rId81" Type="http://schemas.openxmlformats.org/officeDocument/2006/relationships/customXml" Target="../ink/ink40.xml"/><Relationship Id="rId135" Type="http://schemas.openxmlformats.org/officeDocument/2006/relationships/image" Target="../media/image3316.png"/><Relationship Id="rId156" Type="http://schemas.openxmlformats.org/officeDocument/2006/relationships/customXml" Target="../ink/ink78.xml"/><Relationship Id="rId177" Type="http://schemas.openxmlformats.org/officeDocument/2006/relationships/image" Target="../media/image13.png"/><Relationship Id="rId198" Type="http://schemas.openxmlformats.org/officeDocument/2006/relationships/customXml" Target="../ink/ink99.xml"/><Relationship Id="rId321" Type="http://schemas.openxmlformats.org/officeDocument/2006/relationships/image" Target="../media/image86.png"/><Relationship Id="rId202" Type="http://schemas.openxmlformats.org/officeDocument/2006/relationships/customXml" Target="../ink/ink101.xml"/><Relationship Id="rId223" Type="http://schemas.openxmlformats.org/officeDocument/2006/relationships/image" Target="../media/image37.png"/><Relationship Id="rId244" Type="http://schemas.openxmlformats.org/officeDocument/2006/relationships/customXml" Target="../ink/ink122.xml"/><Relationship Id="rId18" Type="http://schemas.openxmlformats.org/officeDocument/2006/relationships/image" Target="../media/image2166.png"/><Relationship Id="rId39" Type="http://schemas.openxmlformats.org/officeDocument/2006/relationships/customXml" Target="../ink/ink19.xml"/><Relationship Id="rId265" Type="http://schemas.openxmlformats.org/officeDocument/2006/relationships/image" Target="../media/image58.png"/><Relationship Id="rId286" Type="http://schemas.openxmlformats.org/officeDocument/2006/relationships/customXml" Target="../ink/ink143.xml"/><Relationship Id="rId50" Type="http://schemas.openxmlformats.org/officeDocument/2006/relationships/image" Target="../media/image3293.png"/><Relationship Id="rId104" Type="http://schemas.openxmlformats.org/officeDocument/2006/relationships/customXml" Target="../ink/ink52.xml"/><Relationship Id="rId125" Type="http://schemas.openxmlformats.org/officeDocument/2006/relationships/image" Target="../media/image3311.png"/><Relationship Id="rId146" Type="http://schemas.openxmlformats.org/officeDocument/2006/relationships/customXml" Target="../ink/ink73.xml"/><Relationship Id="rId167" Type="http://schemas.openxmlformats.org/officeDocument/2006/relationships/image" Target="../media/image8.png"/><Relationship Id="rId188" Type="http://schemas.openxmlformats.org/officeDocument/2006/relationships/customXml" Target="../ink/ink94.xml"/><Relationship Id="rId311" Type="http://schemas.openxmlformats.org/officeDocument/2006/relationships/image" Target="../media/image81.png"/><Relationship Id="rId332" Type="http://schemas.openxmlformats.org/officeDocument/2006/relationships/customXml" Target="../ink/ink166.xml"/><Relationship Id="rId71" Type="http://schemas.openxmlformats.org/officeDocument/2006/relationships/customXml" Target="../ink/ink35.xml"/><Relationship Id="rId92" Type="http://schemas.openxmlformats.org/officeDocument/2006/relationships/image" Target="../media/image3104.png"/><Relationship Id="rId213" Type="http://schemas.openxmlformats.org/officeDocument/2006/relationships/image" Target="../media/image32.png"/><Relationship Id="rId234" Type="http://schemas.openxmlformats.org/officeDocument/2006/relationships/customXml" Target="../ink/ink117.xml"/><Relationship Id="rId2" Type="http://schemas.openxmlformats.org/officeDocument/2006/relationships/notesSlide" Target="../notesSlides/notesSlide1.xml"/><Relationship Id="rId29" Type="http://schemas.openxmlformats.org/officeDocument/2006/relationships/customXml" Target="../ink/ink14.xml"/><Relationship Id="rId255" Type="http://schemas.openxmlformats.org/officeDocument/2006/relationships/image" Target="../media/image53.png"/><Relationship Id="rId276" Type="http://schemas.openxmlformats.org/officeDocument/2006/relationships/customXml" Target="../ink/ink138.xml"/><Relationship Id="rId297" Type="http://schemas.openxmlformats.org/officeDocument/2006/relationships/image" Target="../media/image74.png"/><Relationship Id="rId40" Type="http://schemas.openxmlformats.org/officeDocument/2006/relationships/image" Target="../media/image2174.png"/><Relationship Id="rId115" Type="http://schemas.openxmlformats.org/officeDocument/2006/relationships/image" Target="../media/image3126.png"/><Relationship Id="rId136" Type="http://schemas.openxmlformats.org/officeDocument/2006/relationships/customXml" Target="../ink/ink68.xml"/><Relationship Id="rId157" Type="http://schemas.openxmlformats.org/officeDocument/2006/relationships/image" Target="../media/image3.png"/><Relationship Id="rId178" Type="http://schemas.openxmlformats.org/officeDocument/2006/relationships/customXml" Target="../ink/ink89.xml"/><Relationship Id="rId301" Type="http://schemas.openxmlformats.org/officeDocument/2006/relationships/image" Target="../media/image76.png"/><Relationship Id="rId322" Type="http://schemas.openxmlformats.org/officeDocument/2006/relationships/customXml" Target="../ink/ink161.xml"/><Relationship Id="rId61" Type="http://schemas.openxmlformats.org/officeDocument/2006/relationships/customXml" Target="../ink/ink30.xml"/><Relationship Id="rId82" Type="http://schemas.openxmlformats.org/officeDocument/2006/relationships/image" Target="../media/image2179.png"/><Relationship Id="rId199" Type="http://schemas.openxmlformats.org/officeDocument/2006/relationships/image" Target="../media/image24.png"/><Relationship Id="rId203" Type="http://schemas.openxmlformats.org/officeDocument/2006/relationships/image" Target="../media/image27.png"/><Relationship Id="rId19" Type="http://schemas.openxmlformats.org/officeDocument/2006/relationships/customXml" Target="../ink/ink9.xml"/><Relationship Id="rId224" Type="http://schemas.openxmlformats.org/officeDocument/2006/relationships/customXml" Target="../ink/ink112.xml"/><Relationship Id="rId245" Type="http://schemas.openxmlformats.org/officeDocument/2006/relationships/image" Target="../media/image48.png"/><Relationship Id="rId266" Type="http://schemas.openxmlformats.org/officeDocument/2006/relationships/customXml" Target="../ink/ink133.xml"/><Relationship Id="rId287" Type="http://schemas.openxmlformats.org/officeDocument/2006/relationships/image" Target="../media/image69.png"/><Relationship Id="rId30" Type="http://schemas.openxmlformats.org/officeDocument/2006/relationships/image" Target="../media/image2172.png"/><Relationship Id="rId105" Type="http://schemas.openxmlformats.org/officeDocument/2006/relationships/image" Target="../media/image3284.png"/><Relationship Id="rId126" Type="http://schemas.openxmlformats.org/officeDocument/2006/relationships/customXml" Target="../ink/ink63.xml"/><Relationship Id="rId147" Type="http://schemas.openxmlformats.org/officeDocument/2006/relationships/image" Target="../media/image3322.png"/><Relationship Id="rId168" Type="http://schemas.openxmlformats.org/officeDocument/2006/relationships/customXml" Target="../ink/ink84.xml"/><Relationship Id="rId312" Type="http://schemas.openxmlformats.org/officeDocument/2006/relationships/customXml" Target="../ink/ink156.xml"/><Relationship Id="rId333" Type="http://schemas.openxmlformats.org/officeDocument/2006/relationships/image" Target="../media/image92.png"/><Relationship Id="rId51" Type="http://schemas.openxmlformats.org/officeDocument/2006/relationships/customXml" Target="../ink/ink25.xml"/><Relationship Id="rId72" Type="http://schemas.openxmlformats.org/officeDocument/2006/relationships/image" Target="../media/image3304.png"/><Relationship Id="rId93" Type="http://schemas.openxmlformats.org/officeDocument/2006/relationships/customXml" Target="../ink/ink46.xml"/><Relationship Id="rId189" Type="http://schemas.openxmlformats.org/officeDocument/2006/relationships/image" Target="../media/image19.png"/><Relationship Id="rId3" Type="http://schemas.openxmlformats.org/officeDocument/2006/relationships/customXml" Target="../ink/ink1.xml"/><Relationship Id="rId214" Type="http://schemas.openxmlformats.org/officeDocument/2006/relationships/customXml" Target="../ink/ink107.xml"/><Relationship Id="rId235" Type="http://schemas.openxmlformats.org/officeDocument/2006/relationships/image" Target="../media/image43.png"/><Relationship Id="rId256" Type="http://schemas.openxmlformats.org/officeDocument/2006/relationships/customXml" Target="../ink/ink128.xml"/><Relationship Id="rId277" Type="http://schemas.openxmlformats.org/officeDocument/2006/relationships/image" Target="../media/image64.png"/><Relationship Id="rId298" Type="http://schemas.openxmlformats.org/officeDocument/2006/relationships/customXml" Target="../ink/ink149.xml"/><Relationship Id="rId116" Type="http://schemas.openxmlformats.org/officeDocument/2006/relationships/customXml" Target="../ink/ink58.xml"/><Relationship Id="rId137" Type="http://schemas.openxmlformats.org/officeDocument/2006/relationships/image" Target="../media/image3317.png"/><Relationship Id="rId158" Type="http://schemas.openxmlformats.org/officeDocument/2006/relationships/customXml" Target="../ink/ink79.xml"/><Relationship Id="rId302" Type="http://schemas.openxmlformats.org/officeDocument/2006/relationships/customXml" Target="../ink/ink151.xml"/><Relationship Id="rId323" Type="http://schemas.openxmlformats.org/officeDocument/2006/relationships/image" Target="../media/image87.png"/><Relationship Id="rId20" Type="http://schemas.openxmlformats.org/officeDocument/2006/relationships/image" Target="../media/image2167.png"/><Relationship Id="rId41" Type="http://schemas.openxmlformats.org/officeDocument/2006/relationships/customXml" Target="../ink/ink20.xml"/><Relationship Id="rId62" Type="http://schemas.openxmlformats.org/officeDocument/2006/relationships/image" Target="../media/image3299.png"/><Relationship Id="rId83" Type="http://schemas.openxmlformats.org/officeDocument/2006/relationships/customXml" Target="../ink/ink41.xml"/><Relationship Id="rId179" Type="http://schemas.openxmlformats.org/officeDocument/2006/relationships/image" Target="../media/image14.png"/><Relationship Id="rId190" Type="http://schemas.openxmlformats.org/officeDocument/2006/relationships/customXml" Target="../ink/ink95.xml"/><Relationship Id="rId204" Type="http://schemas.openxmlformats.org/officeDocument/2006/relationships/customXml" Target="../ink/ink102.xml"/><Relationship Id="rId225" Type="http://schemas.openxmlformats.org/officeDocument/2006/relationships/image" Target="../media/image38.png"/><Relationship Id="rId246" Type="http://schemas.openxmlformats.org/officeDocument/2006/relationships/customXml" Target="../ink/ink123.xml"/><Relationship Id="rId267" Type="http://schemas.openxmlformats.org/officeDocument/2006/relationships/image" Target="../media/image59.png"/><Relationship Id="rId288" Type="http://schemas.openxmlformats.org/officeDocument/2006/relationships/customXml" Target="../ink/ink144.xml"/><Relationship Id="rId106" Type="http://schemas.openxmlformats.org/officeDocument/2006/relationships/customXml" Target="../ink/ink53.xml"/><Relationship Id="rId127" Type="http://schemas.openxmlformats.org/officeDocument/2006/relationships/image" Target="../media/image3312.png"/><Relationship Id="rId313" Type="http://schemas.openxmlformats.org/officeDocument/2006/relationships/image" Target="../media/image82.png"/><Relationship Id="rId10" Type="http://schemas.openxmlformats.org/officeDocument/2006/relationships/image" Target="../media/image2162.png"/><Relationship Id="rId31" Type="http://schemas.openxmlformats.org/officeDocument/2006/relationships/customXml" Target="../ink/ink15.xml"/><Relationship Id="rId52" Type="http://schemas.openxmlformats.org/officeDocument/2006/relationships/image" Target="../media/image3294.png"/><Relationship Id="rId73" Type="http://schemas.openxmlformats.org/officeDocument/2006/relationships/customXml" Target="../ink/ink36.xml"/><Relationship Id="rId94" Type="http://schemas.openxmlformats.org/officeDocument/2006/relationships/image" Target="../media/image3105.png"/><Relationship Id="rId148" Type="http://schemas.openxmlformats.org/officeDocument/2006/relationships/customXml" Target="../ink/ink74.xml"/><Relationship Id="rId169" Type="http://schemas.openxmlformats.org/officeDocument/2006/relationships/image" Target="../media/image9.png"/><Relationship Id="rId334" Type="http://schemas.openxmlformats.org/officeDocument/2006/relationships/customXml" Target="../ink/ink167.xml"/><Relationship Id="rId4" Type="http://schemas.openxmlformats.org/officeDocument/2006/relationships/image" Target="../media/image2159.png"/><Relationship Id="rId180" Type="http://schemas.openxmlformats.org/officeDocument/2006/relationships/customXml" Target="../ink/ink90.xml"/><Relationship Id="rId215" Type="http://schemas.openxmlformats.org/officeDocument/2006/relationships/image" Target="../media/image33.png"/><Relationship Id="rId236" Type="http://schemas.openxmlformats.org/officeDocument/2006/relationships/customXml" Target="../ink/ink118.xml"/><Relationship Id="rId257" Type="http://schemas.openxmlformats.org/officeDocument/2006/relationships/image" Target="../media/image54.png"/><Relationship Id="rId278" Type="http://schemas.openxmlformats.org/officeDocument/2006/relationships/customXml" Target="../ink/ink139.xml"/><Relationship Id="rId303" Type="http://schemas.openxmlformats.org/officeDocument/2006/relationships/image" Target="../media/image77.png"/><Relationship Id="rId42" Type="http://schemas.openxmlformats.org/officeDocument/2006/relationships/image" Target="../media/image2175.png"/><Relationship Id="rId84" Type="http://schemas.openxmlformats.org/officeDocument/2006/relationships/image" Target="../media/image2835.png"/><Relationship Id="rId138" Type="http://schemas.openxmlformats.org/officeDocument/2006/relationships/customXml" Target="../ink/ink69.xml"/><Relationship Id="rId191" Type="http://schemas.openxmlformats.org/officeDocument/2006/relationships/image" Target="../media/image20.png"/><Relationship Id="rId205" Type="http://schemas.openxmlformats.org/officeDocument/2006/relationships/image" Target="../media/image28.png"/><Relationship Id="rId247" Type="http://schemas.openxmlformats.org/officeDocument/2006/relationships/image" Target="../media/image49.png"/><Relationship Id="rId107" Type="http://schemas.openxmlformats.org/officeDocument/2006/relationships/image" Target="../media/image3107.png"/><Relationship Id="rId289" Type="http://schemas.openxmlformats.org/officeDocument/2006/relationships/image" Target="../media/image70.png"/><Relationship Id="rId11" Type="http://schemas.openxmlformats.org/officeDocument/2006/relationships/customXml" Target="../ink/ink5.xml"/><Relationship Id="rId53" Type="http://schemas.openxmlformats.org/officeDocument/2006/relationships/customXml" Target="../ink/ink26.xml"/><Relationship Id="rId149" Type="http://schemas.openxmlformats.org/officeDocument/2006/relationships/image" Target="../media/image3323.png"/><Relationship Id="rId314" Type="http://schemas.openxmlformats.org/officeDocument/2006/relationships/customXml" Target="../ink/ink157.xml"/><Relationship Id="rId95" Type="http://schemas.openxmlformats.org/officeDocument/2006/relationships/customXml" Target="../ink/ink47.xml"/><Relationship Id="rId160" Type="http://schemas.openxmlformats.org/officeDocument/2006/relationships/customXml" Target="../ink/ink80.xml"/><Relationship Id="rId216" Type="http://schemas.openxmlformats.org/officeDocument/2006/relationships/customXml" Target="../ink/ink108.xml"/><Relationship Id="rId258" Type="http://schemas.openxmlformats.org/officeDocument/2006/relationships/customXml" Target="../ink/ink129.xml"/><Relationship Id="rId22" Type="http://schemas.openxmlformats.org/officeDocument/2006/relationships/image" Target="../media/image2168.png"/><Relationship Id="rId64" Type="http://schemas.openxmlformats.org/officeDocument/2006/relationships/image" Target="../media/image3300.png"/><Relationship Id="rId118" Type="http://schemas.openxmlformats.org/officeDocument/2006/relationships/customXml" Target="../ink/ink59.xml"/><Relationship Id="rId325" Type="http://schemas.openxmlformats.org/officeDocument/2006/relationships/image" Target="../media/image88.png"/><Relationship Id="rId171" Type="http://schemas.openxmlformats.org/officeDocument/2006/relationships/image" Target="../media/image10.png"/><Relationship Id="rId227" Type="http://schemas.openxmlformats.org/officeDocument/2006/relationships/image" Target="../media/image39.png"/><Relationship Id="rId269" Type="http://schemas.openxmlformats.org/officeDocument/2006/relationships/image" Target="../media/image60.png"/><Relationship Id="rId33" Type="http://schemas.openxmlformats.org/officeDocument/2006/relationships/customXml" Target="../ink/ink16.xml"/><Relationship Id="rId129" Type="http://schemas.openxmlformats.org/officeDocument/2006/relationships/image" Target="../media/image3313.png"/><Relationship Id="rId280" Type="http://schemas.openxmlformats.org/officeDocument/2006/relationships/customXml" Target="../ink/ink140.xml"/><Relationship Id="rId75" Type="http://schemas.openxmlformats.org/officeDocument/2006/relationships/customXml" Target="../ink/ink37.xml"/><Relationship Id="rId140" Type="http://schemas.openxmlformats.org/officeDocument/2006/relationships/customXml" Target="../ink/ink70.xml"/><Relationship Id="rId182" Type="http://schemas.openxmlformats.org/officeDocument/2006/relationships/customXml" Target="../ink/ink91.xml"/><Relationship Id="rId6" Type="http://schemas.openxmlformats.org/officeDocument/2006/relationships/image" Target="../media/image2160.png"/><Relationship Id="rId238" Type="http://schemas.openxmlformats.org/officeDocument/2006/relationships/customXml" Target="../ink/ink119.xml"/><Relationship Id="rId291" Type="http://schemas.openxmlformats.org/officeDocument/2006/relationships/image" Target="../media/image71.png"/><Relationship Id="rId305" Type="http://schemas.openxmlformats.org/officeDocument/2006/relationships/image" Target="../media/image78.png"/><Relationship Id="rId44" Type="http://schemas.openxmlformats.org/officeDocument/2006/relationships/image" Target="../media/image2176.png"/><Relationship Id="rId86" Type="http://schemas.openxmlformats.org/officeDocument/2006/relationships/image" Target="../media/image2836.png"/><Relationship Id="rId151" Type="http://schemas.openxmlformats.org/officeDocument/2006/relationships/image" Target="../media/image3324.png"/><Relationship Id="rId193" Type="http://schemas.openxmlformats.org/officeDocument/2006/relationships/image" Target="../media/image21.png"/><Relationship Id="rId207" Type="http://schemas.openxmlformats.org/officeDocument/2006/relationships/image" Target="../media/image29.png"/><Relationship Id="rId249" Type="http://schemas.openxmlformats.org/officeDocument/2006/relationships/image" Target="../media/image50.png"/><Relationship Id="rId13" Type="http://schemas.openxmlformats.org/officeDocument/2006/relationships/customXml" Target="../ink/ink6.xml"/><Relationship Id="rId109" Type="http://schemas.openxmlformats.org/officeDocument/2006/relationships/image" Target="../media/image3113.png"/><Relationship Id="rId260" Type="http://schemas.openxmlformats.org/officeDocument/2006/relationships/customXml" Target="../ink/ink130.xml"/><Relationship Id="rId316" Type="http://schemas.openxmlformats.org/officeDocument/2006/relationships/customXml" Target="../ink/ink158.xml"/><Relationship Id="rId55" Type="http://schemas.openxmlformats.org/officeDocument/2006/relationships/customXml" Target="../ink/ink27.xml"/><Relationship Id="rId97" Type="http://schemas.openxmlformats.org/officeDocument/2006/relationships/customXml" Target="../ink/ink48.xml"/><Relationship Id="rId120" Type="http://schemas.openxmlformats.org/officeDocument/2006/relationships/customXml" Target="../ink/ink60.xml"/><Relationship Id="rId162" Type="http://schemas.openxmlformats.org/officeDocument/2006/relationships/customXml" Target="../ink/ink81.xml"/><Relationship Id="rId218" Type="http://schemas.openxmlformats.org/officeDocument/2006/relationships/customXml" Target="../ink/ink109.xml"/><Relationship Id="rId271" Type="http://schemas.openxmlformats.org/officeDocument/2006/relationships/image" Target="../media/image61.png"/></Relationships>
</file>

<file path=ppt/slides/_rels/slide10.xml.rels><?xml version="1.0" encoding="UTF-8" standalone="yes"?>
<Relationships xmlns="http://schemas.openxmlformats.org/package/2006/relationships"><Relationship Id="rId8" Type="http://schemas.openxmlformats.org/officeDocument/2006/relationships/image" Target="../media/image232.png"/><Relationship Id="rId3" Type="http://schemas.openxmlformats.org/officeDocument/2006/relationships/image" Target="../media/image209.png"/><Relationship Id="rId7" Type="http://schemas.openxmlformats.org/officeDocument/2006/relationships/customXml" Target="../ink/ink299.xml"/><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231.png"/><Relationship Id="rId5" Type="http://schemas.openxmlformats.org/officeDocument/2006/relationships/customXml" Target="../ink/ink298.xml"/><Relationship Id="rId4" Type="http://schemas.openxmlformats.org/officeDocument/2006/relationships/image" Target="../media/image226.png"/></Relationships>
</file>

<file path=ppt/slides/_rels/slide11.xml.rels><?xml version="1.0" encoding="UTF-8" standalone="yes"?>
<Relationships xmlns="http://schemas.openxmlformats.org/package/2006/relationships"><Relationship Id="rId8" Type="http://schemas.openxmlformats.org/officeDocument/2006/relationships/image" Target="../media/image235.png"/><Relationship Id="rId13" Type="http://schemas.openxmlformats.org/officeDocument/2006/relationships/customXml" Target="../ink/ink305.xml"/><Relationship Id="rId18" Type="http://schemas.openxmlformats.org/officeDocument/2006/relationships/image" Target="../media/image240.png"/><Relationship Id="rId26" Type="http://schemas.openxmlformats.org/officeDocument/2006/relationships/image" Target="../media/image244.png"/><Relationship Id="rId3" Type="http://schemas.openxmlformats.org/officeDocument/2006/relationships/customXml" Target="../ink/ink300.xml"/><Relationship Id="rId21" Type="http://schemas.openxmlformats.org/officeDocument/2006/relationships/customXml" Target="../ink/ink309.xml"/><Relationship Id="rId7" Type="http://schemas.openxmlformats.org/officeDocument/2006/relationships/customXml" Target="../ink/ink302.xml"/><Relationship Id="rId12" Type="http://schemas.openxmlformats.org/officeDocument/2006/relationships/image" Target="../media/image237.png"/><Relationship Id="rId17" Type="http://schemas.openxmlformats.org/officeDocument/2006/relationships/customXml" Target="../ink/ink307.xml"/><Relationship Id="rId25" Type="http://schemas.openxmlformats.org/officeDocument/2006/relationships/customXml" Target="../ink/ink311.xml"/><Relationship Id="rId2" Type="http://schemas.openxmlformats.org/officeDocument/2006/relationships/notesSlide" Target="../notesSlides/notesSlide11.xml"/><Relationship Id="rId16" Type="http://schemas.openxmlformats.org/officeDocument/2006/relationships/image" Target="../media/image239.png"/><Relationship Id="rId20" Type="http://schemas.openxmlformats.org/officeDocument/2006/relationships/image" Target="../media/image241.png"/><Relationship Id="rId1" Type="http://schemas.openxmlformats.org/officeDocument/2006/relationships/slideLayout" Target="../slideLayouts/slideLayout7.xml"/><Relationship Id="rId6" Type="http://schemas.openxmlformats.org/officeDocument/2006/relationships/image" Target="../media/image234.png"/><Relationship Id="rId11" Type="http://schemas.openxmlformats.org/officeDocument/2006/relationships/customXml" Target="../ink/ink304.xml"/><Relationship Id="rId24" Type="http://schemas.openxmlformats.org/officeDocument/2006/relationships/image" Target="../media/image243.png"/><Relationship Id="rId5" Type="http://schemas.openxmlformats.org/officeDocument/2006/relationships/customXml" Target="../ink/ink301.xml"/><Relationship Id="rId15" Type="http://schemas.openxmlformats.org/officeDocument/2006/relationships/customXml" Target="../ink/ink306.xml"/><Relationship Id="rId23" Type="http://schemas.openxmlformats.org/officeDocument/2006/relationships/customXml" Target="../ink/ink310.xml"/><Relationship Id="rId10" Type="http://schemas.openxmlformats.org/officeDocument/2006/relationships/image" Target="../media/image236.png"/><Relationship Id="rId19" Type="http://schemas.openxmlformats.org/officeDocument/2006/relationships/customXml" Target="../ink/ink308.xml"/><Relationship Id="rId4" Type="http://schemas.openxmlformats.org/officeDocument/2006/relationships/image" Target="../media/image233.png"/><Relationship Id="rId9" Type="http://schemas.openxmlformats.org/officeDocument/2006/relationships/customXml" Target="../ink/ink303.xml"/><Relationship Id="rId14" Type="http://schemas.openxmlformats.org/officeDocument/2006/relationships/image" Target="../media/image238.png"/><Relationship Id="rId22" Type="http://schemas.openxmlformats.org/officeDocument/2006/relationships/image" Target="../media/image242.png"/></Relationships>
</file>

<file path=ppt/slides/_rels/slide12.xml.rels><?xml version="1.0" encoding="UTF-8" standalone="yes"?>
<Relationships xmlns="http://schemas.openxmlformats.org/package/2006/relationships"><Relationship Id="rId117" Type="http://schemas.openxmlformats.org/officeDocument/2006/relationships/customXml" Target="../ink/ink370.xml"/><Relationship Id="rId21" Type="http://schemas.openxmlformats.org/officeDocument/2006/relationships/customXml" Target="../ink/ink321.xml"/><Relationship Id="rId42" Type="http://schemas.openxmlformats.org/officeDocument/2006/relationships/image" Target="../media/image262.png"/><Relationship Id="rId63" Type="http://schemas.openxmlformats.org/officeDocument/2006/relationships/customXml" Target="../ink/ink343.xml"/><Relationship Id="rId84" Type="http://schemas.openxmlformats.org/officeDocument/2006/relationships/image" Target="../media/image283.png"/><Relationship Id="rId138" Type="http://schemas.openxmlformats.org/officeDocument/2006/relationships/image" Target="../media/image310.png"/><Relationship Id="rId159" Type="http://schemas.openxmlformats.org/officeDocument/2006/relationships/customXml" Target="../ink/ink391.xml"/><Relationship Id="rId170" Type="http://schemas.openxmlformats.org/officeDocument/2006/relationships/image" Target="../media/image326.png"/><Relationship Id="rId191" Type="http://schemas.openxmlformats.org/officeDocument/2006/relationships/customXml" Target="../ink/ink407.xml"/><Relationship Id="rId205" Type="http://schemas.openxmlformats.org/officeDocument/2006/relationships/customXml" Target="../ink/ink414.xml"/><Relationship Id="rId226" Type="http://schemas.openxmlformats.org/officeDocument/2006/relationships/customXml" Target="../ink/ink425.xml"/><Relationship Id="rId247" Type="http://schemas.openxmlformats.org/officeDocument/2006/relationships/image" Target="../media/image230.png"/><Relationship Id="rId107" Type="http://schemas.openxmlformats.org/officeDocument/2006/relationships/customXml" Target="../ink/ink365.xml"/><Relationship Id="rId11" Type="http://schemas.openxmlformats.org/officeDocument/2006/relationships/customXml" Target="../ink/ink316.xml"/><Relationship Id="rId32" Type="http://schemas.openxmlformats.org/officeDocument/2006/relationships/customXml" Target="../ink/ink327.xml"/><Relationship Id="rId53" Type="http://schemas.openxmlformats.org/officeDocument/2006/relationships/customXml" Target="../ink/ink338.xml"/><Relationship Id="rId74" Type="http://schemas.openxmlformats.org/officeDocument/2006/relationships/image" Target="../media/image278.png"/><Relationship Id="rId128" Type="http://schemas.openxmlformats.org/officeDocument/2006/relationships/image" Target="../media/image305.png"/><Relationship Id="rId149" Type="http://schemas.openxmlformats.org/officeDocument/2006/relationships/customXml" Target="../ink/ink386.xml"/><Relationship Id="rId5" Type="http://schemas.openxmlformats.org/officeDocument/2006/relationships/customXml" Target="../ink/ink313.xml"/><Relationship Id="rId95" Type="http://schemas.openxmlformats.org/officeDocument/2006/relationships/customXml" Target="../ink/ink359.xml"/><Relationship Id="rId160" Type="http://schemas.openxmlformats.org/officeDocument/2006/relationships/image" Target="../media/image321.png"/><Relationship Id="rId181" Type="http://schemas.openxmlformats.org/officeDocument/2006/relationships/customXml" Target="../ink/ink402.xml"/><Relationship Id="rId216" Type="http://schemas.openxmlformats.org/officeDocument/2006/relationships/customXml" Target="../ink/ink420.xml"/><Relationship Id="rId237" Type="http://schemas.openxmlformats.org/officeDocument/2006/relationships/image" Target="../media/image359.png"/><Relationship Id="rId258" Type="http://schemas.openxmlformats.org/officeDocument/2006/relationships/customXml" Target="../ink/ink441.xml"/><Relationship Id="rId22" Type="http://schemas.openxmlformats.org/officeDocument/2006/relationships/image" Target="../media/image253.png"/><Relationship Id="rId43" Type="http://schemas.openxmlformats.org/officeDocument/2006/relationships/customXml" Target="../ink/ink333.xml"/><Relationship Id="rId64" Type="http://schemas.openxmlformats.org/officeDocument/2006/relationships/image" Target="../media/image273.png"/><Relationship Id="rId118" Type="http://schemas.openxmlformats.org/officeDocument/2006/relationships/image" Target="../media/image300.png"/><Relationship Id="rId139" Type="http://schemas.openxmlformats.org/officeDocument/2006/relationships/customXml" Target="../ink/ink381.xml"/><Relationship Id="rId85" Type="http://schemas.openxmlformats.org/officeDocument/2006/relationships/customXml" Target="../ink/ink354.xml"/><Relationship Id="rId150" Type="http://schemas.openxmlformats.org/officeDocument/2006/relationships/image" Target="../media/image316.png"/><Relationship Id="rId171" Type="http://schemas.openxmlformats.org/officeDocument/2006/relationships/customXml" Target="../ink/ink397.xml"/><Relationship Id="rId192" Type="http://schemas.openxmlformats.org/officeDocument/2006/relationships/image" Target="../media/image337.png"/><Relationship Id="rId206" Type="http://schemas.openxmlformats.org/officeDocument/2006/relationships/image" Target="../media/image344.png"/><Relationship Id="rId227" Type="http://schemas.openxmlformats.org/officeDocument/2006/relationships/image" Target="../media/image354.png"/><Relationship Id="rId248" Type="http://schemas.openxmlformats.org/officeDocument/2006/relationships/customXml" Target="../ink/ink436.xml"/><Relationship Id="rId12" Type="http://schemas.openxmlformats.org/officeDocument/2006/relationships/image" Target="../media/image249.png"/><Relationship Id="rId33" Type="http://schemas.openxmlformats.org/officeDocument/2006/relationships/image" Target="../media/image258.png"/><Relationship Id="rId108" Type="http://schemas.openxmlformats.org/officeDocument/2006/relationships/image" Target="../media/image295.png"/><Relationship Id="rId129" Type="http://schemas.openxmlformats.org/officeDocument/2006/relationships/customXml" Target="../ink/ink376.xml"/><Relationship Id="rId54" Type="http://schemas.openxmlformats.org/officeDocument/2006/relationships/image" Target="../media/image268.png"/><Relationship Id="rId75" Type="http://schemas.openxmlformats.org/officeDocument/2006/relationships/customXml" Target="../ink/ink349.xml"/><Relationship Id="rId96" Type="http://schemas.openxmlformats.org/officeDocument/2006/relationships/image" Target="../media/image289.png"/><Relationship Id="rId140" Type="http://schemas.openxmlformats.org/officeDocument/2006/relationships/image" Target="../media/image311.png"/><Relationship Id="rId161" Type="http://schemas.openxmlformats.org/officeDocument/2006/relationships/customXml" Target="../ink/ink392.xml"/><Relationship Id="rId182" Type="http://schemas.openxmlformats.org/officeDocument/2006/relationships/image" Target="../media/image332.png"/><Relationship Id="rId217" Type="http://schemas.openxmlformats.org/officeDocument/2006/relationships/image" Target="../media/image349.png"/><Relationship Id="rId6" Type="http://schemas.openxmlformats.org/officeDocument/2006/relationships/image" Target="../media/image246.png"/><Relationship Id="rId238" Type="http://schemas.openxmlformats.org/officeDocument/2006/relationships/customXml" Target="../ink/ink431.xml"/><Relationship Id="rId259" Type="http://schemas.openxmlformats.org/officeDocument/2006/relationships/image" Target="../media/image368.png"/><Relationship Id="rId23" Type="http://schemas.openxmlformats.org/officeDocument/2006/relationships/customXml" Target="../ink/ink322.xml"/><Relationship Id="rId119" Type="http://schemas.openxmlformats.org/officeDocument/2006/relationships/customXml" Target="../ink/ink371.xml"/><Relationship Id="rId44" Type="http://schemas.openxmlformats.org/officeDocument/2006/relationships/image" Target="../media/image263.png"/><Relationship Id="rId65" Type="http://schemas.openxmlformats.org/officeDocument/2006/relationships/customXml" Target="../ink/ink344.xml"/><Relationship Id="rId86" Type="http://schemas.openxmlformats.org/officeDocument/2006/relationships/image" Target="../media/image284.png"/><Relationship Id="rId130" Type="http://schemas.openxmlformats.org/officeDocument/2006/relationships/image" Target="../media/image306.png"/><Relationship Id="rId151" Type="http://schemas.openxmlformats.org/officeDocument/2006/relationships/customXml" Target="../ink/ink387.xml"/><Relationship Id="rId172" Type="http://schemas.openxmlformats.org/officeDocument/2006/relationships/image" Target="../media/image327.png"/><Relationship Id="rId193" Type="http://schemas.openxmlformats.org/officeDocument/2006/relationships/customXml" Target="../ink/ink408.xml"/><Relationship Id="rId207" Type="http://schemas.openxmlformats.org/officeDocument/2006/relationships/customXml" Target="../ink/ink415.xml"/><Relationship Id="rId228" Type="http://schemas.openxmlformats.org/officeDocument/2006/relationships/customXml" Target="../ink/ink426.xml"/><Relationship Id="rId249" Type="http://schemas.openxmlformats.org/officeDocument/2006/relationships/image" Target="../media/image363.png"/><Relationship Id="rId13" Type="http://schemas.openxmlformats.org/officeDocument/2006/relationships/customXml" Target="../ink/ink317.xml"/><Relationship Id="rId109" Type="http://schemas.openxmlformats.org/officeDocument/2006/relationships/customXml" Target="../ink/ink366.xml"/><Relationship Id="rId34" Type="http://schemas.openxmlformats.org/officeDocument/2006/relationships/customXml" Target="../ink/ink328.xml"/><Relationship Id="rId55" Type="http://schemas.openxmlformats.org/officeDocument/2006/relationships/customXml" Target="../ink/ink339.xml"/><Relationship Id="rId76" Type="http://schemas.openxmlformats.org/officeDocument/2006/relationships/image" Target="../media/image279.png"/><Relationship Id="rId97" Type="http://schemas.openxmlformats.org/officeDocument/2006/relationships/customXml" Target="../ink/ink360.xml"/><Relationship Id="rId120" Type="http://schemas.openxmlformats.org/officeDocument/2006/relationships/image" Target="../media/image301.png"/><Relationship Id="rId141" Type="http://schemas.openxmlformats.org/officeDocument/2006/relationships/customXml" Target="../ink/ink382.xml"/><Relationship Id="rId7" Type="http://schemas.openxmlformats.org/officeDocument/2006/relationships/customXml" Target="../ink/ink314.xml"/><Relationship Id="rId162" Type="http://schemas.openxmlformats.org/officeDocument/2006/relationships/image" Target="../media/image322.png"/><Relationship Id="rId183" Type="http://schemas.openxmlformats.org/officeDocument/2006/relationships/customXml" Target="../ink/ink403.xml"/><Relationship Id="rId218" Type="http://schemas.openxmlformats.org/officeDocument/2006/relationships/customXml" Target="../ink/ink421.xml"/><Relationship Id="rId239" Type="http://schemas.openxmlformats.org/officeDocument/2006/relationships/image" Target="../media/image360.png"/><Relationship Id="rId250" Type="http://schemas.openxmlformats.org/officeDocument/2006/relationships/customXml" Target="../ink/ink437.xml"/><Relationship Id="rId24" Type="http://schemas.openxmlformats.org/officeDocument/2006/relationships/image" Target="../media/image254.png"/><Relationship Id="rId45" Type="http://schemas.openxmlformats.org/officeDocument/2006/relationships/customXml" Target="../ink/ink334.xml"/><Relationship Id="rId66" Type="http://schemas.openxmlformats.org/officeDocument/2006/relationships/image" Target="../media/image274.png"/><Relationship Id="rId87" Type="http://schemas.openxmlformats.org/officeDocument/2006/relationships/customXml" Target="../ink/ink355.xml"/><Relationship Id="rId110" Type="http://schemas.openxmlformats.org/officeDocument/2006/relationships/image" Target="../media/image296.png"/><Relationship Id="rId131" Type="http://schemas.openxmlformats.org/officeDocument/2006/relationships/customXml" Target="../ink/ink377.xml"/><Relationship Id="rId152" Type="http://schemas.openxmlformats.org/officeDocument/2006/relationships/image" Target="../media/image317.png"/><Relationship Id="rId173" Type="http://schemas.openxmlformats.org/officeDocument/2006/relationships/customXml" Target="../ink/ink398.xml"/><Relationship Id="rId194" Type="http://schemas.openxmlformats.org/officeDocument/2006/relationships/image" Target="../media/image338.png"/><Relationship Id="rId208" Type="http://schemas.openxmlformats.org/officeDocument/2006/relationships/image" Target="../media/image345.png"/><Relationship Id="rId229" Type="http://schemas.openxmlformats.org/officeDocument/2006/relationships/image" Target="../media/image355.png"/><Relationship Id="rId240" Type="http://schemas.openxmlformats.org/officeDocument/2006/relationships/customXml" Target="../ink/ink432.xml"/><Relationship Id="rId14" Type="http://schemas.openxmlformats.org/officeDocument/2006/relationships/image" Target="../media/image250.png"/><Relationship Id="rId35" Type="http://schemas.openxmlformats.org/officeDocument/2006/relationships/image" Target="../media/image259.png"/><Relationship Id="rId56" Type="http://schemas.openxmlformats.org/officeDocument/2006/relationships/image" Target="../media/image269.png"/><Relationship Id="rId77" Type="http://schemas.openxmlformats.org/officeDocument/2006/relationships/customXml" Target="../ink/ink350.xml"/><Relationship Id="rId100" Type="http://schemas.openxmlformats.org/officeDocument/2006/relationships/image" Target="../media/image291.png"/><Relationship Id="rId8" Type="http://schemas.openxmlformats.org/officeDocument/2006/relationships/image" Target="../media/image247.png"/><Relationship Id="rId98" Type="http://schemas.openxmlformats.org/officeDocument/2006/relationships/image" Target="../media/image290.png"/><Relationship Id="rId121" Type="http://schemas.openxmlformats.org/officeDocument/2006/relationships/customXml" Target="../ink/ink372.xml"/><Relationship Id="rId142" Type="http://schemas.openxmlformats.org/officeDocument/2006/relationships/image" Target="../media/image312.png"/><Relationship Id="rId163" Type="http://schemas.openxmlformats.org/officeDocument/2006/relationships/customXml" Target="../ink/ink393.xml"/><Relationship Id="rId184" Type="http://schemas.openxmlformats.org/officeDocument/2006/relationships/image" Target="../media/image333.png"/><Relationship Id="rId219" Type="http://schemas.openxmlformats.org/officeDocument/2006/relationships/image" Target="../media/image350.png"/><Relationship Id="rId230" Type="http://schemas.openxmlformats.org/officeDocument/2006/relationships/customXml" Target="../ink/ink427.xml"/><Relationship Id="rId251" Type="http://schemas.openxmlformats.org/officeDocument/2006/relationships/image" Target="../media/image364.png"/><Relationship Id="rId25" Type="http://schemas.openxmlformats.org/officeDocument/2006/relationships/customXml" Target="../ink/ink323.xml"/><Relationship Id="rId46" Type="http://schemas.openxmlformats.org/officeDocument/2006/relationships/image" Target="../media/image264.png"/><Relationship Id="rId67" Type="http://schemas.openxmlformats.org/officeDocument/2006/relationships/customXml" Target="../ink/ink345.xml"/><Relationship Id="rId88" Type="http://schemas.openxmlformats.org/officeDocument/2006/relationships/image" Target="../media/image285.png"/><Relationship Id="rId111" Type="http://schemas.openxmlformats.org/officeDocument/2006/relationships/customXml" Target="../ink/ink367.xml"/><Relationship Id="rId132" Type="http://schemas.openxmlformats.org/officeDocument/2006/relationships/image" Target="../media/image307.png"/><Relationship Id="rId153" Type="http://schemas.openxmlformats.org/officeDocument/2006/relationships/customXml" Target="../ink/ink388.xml"/><Relationship Id="rId174" Type="http://schemas.openxmlformats.org/officeDocument/2006/relationships/image" Target="../media/image328.png"/><Relationship Id="rId195" Type="http://schemas.openxmlformats.org/officeDocument/2006/relationships/customXml" Target="../ink/ink409.xml"/><Relationship Id="rId209" Type="http://schemas.openxmlformats.org/officeDocument/2006/relationships/customXml" Target="../ink/ink416.xml"/><Relationship Id="rId220" Type="http://schemas.openxmlformats.org/officeDocument/2006/relationships/customXml" Target="../ink/ink422.xml"/><Relationship Id="rId241" Type="http://schemas.openxmlformats.org/officeDocument/2006/relationships/image" Target="../media/image361.png"/><Relationship Id="rId15" Type="http://schemas.openxmlformats.org/officeDocument/2006/relationships/customXml" Target="../ink/ink318.xml"/><Relationship Id="rId36" Type="http://schemas.openxmlformats.org/officeDocument/2006/relationships/customXml" Target="../ink/ink329.xml"/><Relationship Id="rId57" Type="http://schemas.openxmlformats.org/officeDocument/2006/relationships/customXml" Target="../ink/ink340.xml"/><Relationship Id="rId78" Type="http://schemas.openxmlformats.org/officeDocument/2006/relationships/image" Target="../media/image280.png"/><Relationship Id="rId99" Type="http://schemas.openxmlformats.org/officeDocument/2006/relationships/customXml" Target="../ink/ink361.xml"/><Relationship Id="rId101" Type="http://schemas.openxmlformats.org/officeDocument/2006/relationships/customXml" Target="../ink/ink362.xml"/><Relationship Id="rId122" Type="http://schemas.openxmlformats.org/officeDocument/2006/relationships/image" Target="../media/image302.png"/><Relationship Id="rId143" Type="http://schemas.openxmlformats.org/officeDocument/2006/relationships/customXml" Target="../ink/ink383.xml"/><Relationship Id="rId164" Type="http://schemas.openxmlformats.org/officeDocument/2006/relationships/image" Target="../media/image323.png"/><Relationship Id="rId185" Type="http://schemas.openxmlformats.org/officeDocument/2006/relationships/customXml" Target="../ink/ink404.xml"/><Relationship Id="rId9" Type="http://schemas.openxmlformats.org/officeDocument/2006/relationships/customXml" Target="../ink/ink315.xml"/><Relationship Id="rId210" Type="http://schemas.openxmlformats.org/officeDocument/2006/relationships/image" Target="../media/image346.png"/><Relationship Id="rId26" Type="http://schemas.openxmlformats.org/officeDocument/2006/relationships/image" Target="../media/image255.png"/><Relationship Id="rId231" Type="http://schemas.openxmlformats.org/officeDocument/2006/relationships/image" Target="../media/image356.png"/><Relationship Id="rId252" Type="http://schemas.openxmlformats.org/officeDocument/2006/relationships/customXml" Target="../ink/ink438.xml"/><Relationship Id="rId47" Type="http://schemas.openxmlformats.org/officeDocument/2006/relationships/customXml" Target="../ink/ink335.xml"/><Relationship Id="rId68" Type="http://schemas.openxmlformats.org/officeDocument/2006/relationships/image" Target="../media/image275.png"/><Relationship Id="rId89" Type="http://schemas.openxmlformats.org/officeDocument/2006/relationships/customXml" Target="../ink/ink356.xml"/><Relationship Id="rId112" Type="http://schemas.openxmlformats.org/officeDocument/2006/relationships/image" Target="../media/image297.png"/><Relationship Id="rId133" Type="http://schemas.openxmlformats.org/officeDocument/2006/relationships/customXml" Target="../ink/ink378.xml"/><Relationship Id="rId154" Type="http://schemas.openxmlformats.org/officeDocument/2006/relationships/image" Target="../media/image318.png"/><Relationship Id="rId175" Type="http://schemas.openxmlformats.org/officeDocument/2006/relationships/customXml" Target="../ink/ink399.xml"/><Relationship Id="rId196" Type="http://schemas.openxmlformats.org/officeDocument/2006/relationships/image" Target="../media/image339.png"/><Relationship Id="rId200" Type="http://schemas.openxmlformats.org/officeDocument/2006/relationships/image" Target="../media/image341.png"/><Relationship Id="rId16" Type="http://schemas.openxmlformats.org/officeDocument/2006/relationships/image" Target="../media/image251.png"/><Relationship Id="rId221" Type="http://schemas.openxmlformats.org/officeDocument/2006/relationships/image" Target="../media/image351.png"/><Relationship Id="rId242" Type="http://schemas.openxmlformats.org/officeDocument/2006/relationships/customXml" Target="../ink/ink433.xml"/><Relationship Id="rId37" Type="http://schemas.openxmlformats.org/officeDocument/2006/relationships/image" Target="../media/image260.png"/><Relationship Id="rId58" Type="http://schemas.openxmlformats.org/officeDocument/2006/relationships/image" Target="../media/image270.png"/><Relationship Id="rId79" Type="http://schemas.openxmlformats.org/officeDocument/2006/relationships/customXml" Target="../ink/ink351.xml"/><Relationship Id="rId102" Type="http://schemas.openxmlformats.org/officeDocument/2006/relationships/image" Target="../media/image292.png"/><Relationship Id="rId123" Type="http://schemas.openxmlformats.org/officeDocument/2006/relationships/customXml" Target="../ink/ink373.xml"/><Relationship Id="rId144" Type="http://schemas.openxmlformats.org/officeDocument/2006/relationships/image" Target="../media/image313.png"/><Relationship Id="rId90" Type="http://schemas.openxmlformats.org/officeDocument/2006/relationships/image" Target="../media/image286.png"/><Relationship Id="rId165" Type="http://schemas.openxmlformats.org/officeDocument/2006/relationships/customXml" Target="../ink/ink394.xml"/><Relationship Id="rId186" Type="http://schemas.openxmlformats.org/officeDocument/2006/relationships/image" Target="../media/image334.png"/><Relationship Id="rId211" Type="http://schemas.openxmlformats.org/officeDocument/2006/relationships/customXml" Target="../ink/ink417.xml"/><Relationship Id="rId232" Type="http://schemas.openxmlformats.org/officeDocument/2006/relationships/customXml" Target="../ink/ink428.xml"/><Relationship Id="rId253" Type="http://schemas.openxmlformats.org/officeDocument/2006/relationships/image" Target="../media/image365.png"/><Relationship Id="rId27" Type="http://schemas.openxmlformats.org/officeDocument/2006/relationships/customXml" Target="../ink/ink324.xml"/><Relationship Id="rId48" Type="http://schemas.openxmlformats.org/officeDocument/2006/relationships/image" Target="../media/image265.png"/><Relationship Id="rId69" Type="http://schemas.openxmlformats.org/officeDocument/2006/relationships/customXml" Target="../ink/ink346.xml"/><Relationship Id="rId113" Type="http://schemas.openxmlformats.org/officeDocument/2006/relationships/customXml" Target="../ink/ink368.xml"/><Relationship Id="rId134" Type="http://schemas.openxmlformats.org/officeDocument/2006/relationships/image" Target="../media/image308.png"/><Relationship Id="rId80" Type="http://schemas.openxmlformats.org/officeDocument/2006/relationships/image" Target="../media/image281.png"/><Relationship Id="rId155" Type="http://schemas.openxmlformats.org/officeDocument/2006/relationships/customXml" Target="../ink/ink389.xml"/><Relationship Id="rId176" Type="http://schemas.openxmlformats.org/officeDocument/2006/relationships/image" Target="../media/image329.png"/><Relationship Id="rId197" Type="http://schemas.openxmlformats.org/officeDocument/2006/relationships/customXml" Target="../ink/ink410.xml"/><Relationship Id="rId201" Type="http://schemas.openxmlformats.org/officeDocument/2006/relationships/customXml" Target="../ink/ink412.xml"/><Relationship Id="rId222" Type="http://schemas.openxmlformats.org/officeDocument/2006/relationships/customXml" Target="../ink/ink423.xml"/><Relationship Id="rId243" Type="http://schemas.openxmlformats.org/officeDocument/2006/relationships/image" Target="../media/image362.png"/><Relationship Id="rId17" Type="http://schemas.openxmlformats.org/officeDocument/2006/relationships/customXml" Target="../ink/ink319.xml"/><Relationship Id="rId38" Type="http://schemas.openxmlformats.org/officeDocument/2006/relationships/customXml" Target="../ink/ink330.xml"/><Relationship Id="rId59" Type="http://schemas.openxmlformats.org/officeDocument/2006/relationships/customXml" Target="../ink/ink341.xml"/><Relationship Id="rId103" Type="http://schemas.openxmlformats.org/officeDocument/2006/relationships/customXml" Target="../ink/ink363.xml"/><Relationship Id="rId124" Type="http://schemas.openxmlformats.org/officeDocument/2006/relationships/image" Target="../media/image303.png"/><Relationship Id="rId70" Type="http://schemas.openxmlformats.org/officeDocument/2006/relationships/image" Target="../media/image276.png"/><Relationship Id="rId91" Type="http://schemas.openxmlformats.org/officeDocument/2006/relationships/customXml" Target="../ink/ink357.xml"/><Relationship Id="rId145" Type="http://schemas.openxmlformats.org/officeDocument/2006/relationships/customXml" Target="../ink/ink384.xml"/><Relationship Id="rId166" Type="http://schemas.openxmlformats.org/officeDocument/2006/relationships/image" Target="../media/image324.png"/><Relationship Id="rId187" Type="http://schemas.openxmlformats.org/officeDocument/2006/relationships/customXml" Target="../ink/ink405.xml"/><Relationship Id="rId1" Type="http://schemas.openxmlformats.org/officeDocument/2006/relationships/slideLayout" Target="../slideLayouts/slideLayout7.xml"/><Relationship Id="rId212" Type="http://schemas.openxmlformats.org/officeDocument/2006/relationships/image" Target="../media/image347.png"/><Relationship Id="rId233" Type="http://schemas.openxmlformats.org/officeDocument/2006/relationships/image" Target="../media/image357.png"/><Relationship Id="rId254" Type="http://schemas.openxmlformats.org/officeDocument/2006/relationships/customXml" Target="../ink/ink439.xml"/><Relationship Id="rId28" Type="http://schemas.openxmlformats.org/officeDocument/2006/relationships/customXml" Target="../ink/ink325.xml"/><Relationship Id="rId49" Type="http://schemas.openxmlformats.org/officeDocument/2006/relationships/customXml" Target="../ink/ink336.xml"/><Relationship Id="rId114" Type="http://schemas.openxmlformats.org/officeDocument/2006/relationships/image" Target="../media/image298.png"/><Relationship Id="rId60" Type="http://schemas.openxmlformats.org/officeDocument/2006/relationships/image" Target="../media/image271.png"/><Relationship Id="rId81" Type="http://schemas.openxmlformats.org/officeDocument/2006/relationships/customXml" Target="../ink/ink352.xml"/><Relationship Id="rId135" Type="http://schemas.openxmlformats.org/officeDocument/2006/relationships/customXml" Target="../ink/ink379.xml"/><Relationship Id="rId156" Type="http://schemas.openxmlformats.org/officeDocument/2006/relationships/image" Target="../media/image319.png"/><Relationship Id="rId177" Type="http://schemas.openxmlformats.org/officeDocument/2006/relationships/customXml" Target="../ink/ink400.xml"/><Relationship Id="rId198" Type="http://schemas.openxmlformats.org/officeDocument/2006/relationships/image" Target="../media/image340.png"/><Relationship Id="rId202" Type="http://schemas.openxmlformats.org/officeDocument/2006/relationships/image" Target="../media/image342.png"/><Relationship Id="rId223" Type="http://schemas.openxmlformats.org/officeDocument/2006/relationships/image" Target="../media/image352.png"/><Relationship Id="rId244" Type="http://schemas.openxmlformats.org/officeDocument/2006/relationships/customXml" Target="../ink/ink434.xml"/><Relationship Id="rId18" Type="http://schemas.openxmlformats.org/officeDocument/2006/relationships/image" Target="../media/image252.png"/><Relationship Id="rId39" Type="http://schemas.openxmlformats.org/officeDocument/2006/relationships/image" Target="../media/image261.png"/><Relationship Id="rId50" Type="http://schemas.openxmlformats.org/officeDocument/2006/relationships/image" Target="../media/image266.png"/><Relationship Id="rId104" Type="http://schemas.openxmlformats.org/officeDocument/2006/relationships/image" Target="../media/image293.png"/><Relationship Id="rId125" Type="http://schemas.openxmlformats.org/officeDocument/2006/relationships/customXml" Target="../ink/ink374.xml"/><Relationship Id="rId146" Type="http://schemas.openxmlformats.org/officeDocument/2006/relationships/image" Target="../media/image314.png"/><Relationship Id="rId167" Type="http://schemas.openxmlformats.org/officeDocument/2006/relationships/customXml" Target="../ink/ink395.xml"/><Relationship Id="rId188" Type="http://schemas.openxmlformats.org/officeDocument/2006/relationships/image" Target="../media/image335.png"/><Relationship Id="rId71" Type="http://schemas.openxmlformats.org/officeDocument/2006/relationships/customXml" Target="../ink/ink347.xml"/><Relationship Id="rId92" Type="http://schemas.openxmlformats.org/officeDocument/2006/relationships/image" Target="../media/image287.png"/><Relationship Id="rId213" Type="http://schemas.openxmlformats.org/officeDocument/2006/relationships/customXml" Target="../ink/ink418.xml"/><Relationship Id="rId234" Type="http://schemas.openxmlformats.org/officeDocument/2006/relationships/customXml" Target="../ink/ink429.xml"/><Relationship Id="rId2" Type="http://schemas.openxmlformats.org/officeDocument/2006/relationships/notesSlide" Target="../notesSlides/notesSlide12.xml"/><Relationship Id="rId29" Type="http://schemas.openxmlformats.org/officeDocument/2006/relationships/image" Target="../media/image256.png"/><Relationship Id="rId255" Type="http://schemas.openxmlformats.org/officeDocument/2006/relationships/image" Target="../media/image366.png"/><Relationship Id="rId40" Type="http://schemas.openxmlformats.org/officeDocument/2006/relationships/customXml" Target="../ink/ink331.xml"/><Relationship Id="rId115" Type="http://schemas.openxmlformats.org/officeDocument/2006/relationships/customXml" Target="../ink/ink369.xml"/><Relationship Id="rId136" Type="http://schemas.openxmlformats.org/officeDocument/2006/relationships/image" Target="../media/image309.png"/><Relationship Id="rId157" Type="http://schemas.openxmlformats.org/officeDocument/2006/relationships/customXml" Target="../ink/ink390.xml"/><Relationship Id="rId178" Type="http://schemas.openxmlformats.org/officeDocument/2006/relationships/image" Target="../media/image330.png"/><Relationship Id="rId61" Type="http://schemas.openxmlformats.org/officeDocument/2006/relationships/customXml" Target="../ink/ink342.xml"/><Relationship Id="rId82" Type="http://schemas.openxmlformats.org/officeDocument/2006/relationships/image" Target="../media/image282.png"/><Relationship Id="rId199" Type="http://schemas.openxmlformats.org/officeDocument/2006/relationships/customXml" Target="../ink/ink411.xml"/><Relationship Id="rId203" Type="http://schemas.openxmlformats.org/officeDocument/2006/relationships/customXml" Target="../ink/ink413.xml"/><Relationship Id="rId19" Type="http://schemas.openxmlformats.org/officeDocument/2006/relationships/customXml" Target="../ink/ink320.xml"/><Relationship Id="rId224" Type="http://schemas.openxmlformats.org/officeDocument/2006/relationships/customXml" Target="../ink/ink424.xml"/><Relationship Id="rId245" Type="http://schemas.openxmlformats.org/officeDocument/2006/relationships/image" Target="../media/image229.png"/><Relationship Id="rId30" Type="http://schemas.openxmlformats.org/officeDocument/2006/relationships/customXml" Target="../ink/ink326.xml"/><Relationship Id="rId105" Type="http://schemas.openxmlformats.org/officeDocument/2006/relationships/customXml" Target="../ink/ink364.xml"/><Relationship Id="rId126" Type="http://schemas.openxmlformats.org/officeDocument/2006/relationships/image" Target="../media/image304.png"/><Relationship Id="rId147" Type="http://schemas.openxmlformats.org/officeDocument/2006/relationships/customXml" Target="../ink/ink385.xml"/><Relationship Id="rId168" Type="http://schemas.openxmlformats.org/officeDocument/2006/relationships/image" Target="../media/image325.png"/><Relationship Id="rId51" Type="http://schemas.openxmlformats.org/officeDocument/2006/relationships/customXml" Target="../ink/ink337.xml"/><Relationship Id="rId72" Type="http://schemas.openxmlformats.org/officeDocument/2006/relationships/image" Target="../media/image277.png"/><Relationship Id="rId93" Type="http://schemas.openxmlformats.org/officeDocument/2006/relationships/customXml" Target="../ink/ink358.xml"/><Relationship Id="rId189" Type="http://schemas.openxmlformats.org/officeDocument/2006/relationships/customXml" Target="../ink/ink406.xml"/><Relationship Id="rId3" Type="http://schemas.openxmlformats.org/officeDocument/2006/relationships/customXml" Target="../ink/ink312.xml"/><Relationship Id="rId214" Type="http://schemas.openxmlformats.org/officeDocument/2006/relationships/image" Target="../media/image348.png"/><Relationship Id="rId235" Type="http://schemas.openxmlformats.org/officeDocument/2006/relationships/image" Target="../media/image358.png"/><Relationship Id="rId256" Type="http://schemas.openxmlformats.org/officeDocument/2006/relationships/customXml" Target="../ink/ink440.xml"/><Relationship Id="rId116" Type="http://schemas.openxmlformats.org/officeDocument/2006/relationships/image" Target="../media/image299.png"/><Relationship Id="rId137" Type="http://schemas.openxmlformats.org/officeDocument/2006/relationships/customXml" Target="../ink/ink380.xml"/><Relationship Id="rId158" Type="http://schemas.openxmlformats.org/officeDocument/2006/relationships/image" Target="../media/image320.png"/><Relationship Id="rId20" Type="http://schemas.openxmlformats.org/officeDocument/2006/relationships/image" Target="../media/image5.png"/><Relationship Id="rId41" Type="http://schemas.openxmlformats.org/officeDocument/2006/relationships/customXml" Target="../ink/ink332.xml"/><Relationship Id="rId62" Type="http://schemas.openxmlformats.org/officeDocument/2006/relationships/image" Target="../media/image272.png"/><Relationship Id="rId83" Type="http://schemas.openxmlformats.org/officeDocument/2006/relationships/customXml" Target="../ink/ink353.xml"/><Relationship Id="rId179" Type="http://schemas.openxmlformats.org/officeDocument/2006/relationships/customXml" Target="../ink/ink401.xml"/><Relationship Id="rId190" Type="http://schemas.openxmlformats.org/officeDocument/2006/relationships/image" Target="../media/image336.png"/><Relationship Id="rId204" Type="http://schemas.openxmlformats.org/officeDocument/2006/relationships/image" Target="../media/image343.png"/><Relationship Id="rId225" Type="http://schemas.openxmlformats.org/officeDocument/2006/relationships/image" Target="../media/image353.png"/><Relationship Id="rId246" Type="http://schemas.openxmlformats.org/officeDocument/2006/relationships/customXml" Target="../ink/ink435.xml"/><Relationship Id="rId106" Type="http://schemas.openxmlformats.org/officeDocument/2006/relationships/image" Target="../media/image294.png"/><Relationship Id="rId127" Type="http://schemas.openxmlformats.org/officeDocument/2006/relationships/customXml" Target="../ink/ink375.xml"/><Relationship Id="rId10" Type="http://schemas.openxmlformats.org/officeDocument/2006/relationships/image" Target="../media/image248.png"/><Relationship Id="rId31" Type="http://schemas.openxmlformats.org/officeDocument/2006/relationships/image" Target="../media/image257.png"/><Relationship Id="rId52" Type="http://schemas.openxmlformats.org/officeDocument/2006/relationships/image" Target="../media/image267.png"/><Relationship Id="rId73" Type="http://schemas.openxmlformats.org/officeDocument/2006/relationships/customXml" Target="../ink/ink348.xml"/><Relationship Id="rId94" Type="http://schemas.openxmlformats.org/officeDocument/2006/relationships/image" Target="../media/image288.png"/><Relationship Id="rId148" Type="http://schemas.openxmlformats.org/officeDocument/2006/relationships/image" Target="../media/image315.png"/><Relationship Id="rId169" Type="http://schemas.openxmlformats.org/officeDocument/2006/relationships/customXml" Target="../ink/ink396.xml"/><Relationship Id="rId4" Type="http://schemas.openxmlformats.org/officeDocument/2006/relationships/image" Target="../media/image245.png"/><Relationship Id="rId180" Type="http://schemas.openxmlformats.org/officeDocument/2006/relationships/image" Target="../media/image331.png"/><Relationship Id="rId215" Type="http://schemas.openxmlformats.org/officeDocument/2006/relationships/customXml" Target="../ink/ink419.xml"/><Relationship Id="rId236" Type="http://schemas.openxmlformats.org/officeDocument/2006/relationships/customXml" Target="../ink/ink430.xml"/><Relationship Id="rId257" Type="http://schemas.openxmlformats.org/officeDocument/2006/relationships/image" Target="../media/image367.png"/></Relationships>
</file>

<file path=ppt/slides/_rels/slide13.xml.rels><?xml version="1.0" encoding="UTF-8" standalone="yes"?>
<Relationships xmlns="http://schemas.openxmlformats.org/package/2006/relationships"><Relationship Id="rId3" Type="http://schemas.openxmlformats.org/officeDocument/2006/relationships/customXml" Target="../ink/ink442.xml"/><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3630.png"/></Relationships>
</file>

<file path=ppt/slides/_rels/slide14.xml.rels><?xml version="1.0" encoding="UTF-8" standalone="yes"?>
<Relationships xmlns="http://schemas.openxmlformats.org/package/2006/relationships"><Relationship Id="rId26" Type="http://schemas.openxmlformats.org/officeDocument/2006/relationships/image" Target="../media/image375.png"/><Relationship Id="rId21" Type="http://schemas.openxmlformats.org/officeDocument/2006/relationships/customXml" Target="../ink/ink452.xml"/><Relationship Id="rId42" Type="http://schemas.openxmlformats.org/officeDocument/2006/relationships/image" Target="../media/image383.png"/><Relationship Id="rId47" Type="http://schemas.openxmlformats.org/officeDocument/2006/relationships/customXml" Target="../ink/ink465.xml"/><Relationship Id="rId63" Type="http://schemas.openxmlformats.org/officeDocument/2006/relationships/customXml" Target="../ink/ink473.xml"/><Relationship Id="rId68" Type="http://schemas.openxmlformats.org/officeDocument/2006/relationships/image" Target="../media/image396.png"/><Relationship Id="rId84" Type="http://schemas.openxmlformats.org/officeDocument/2006/relationships/image" Target="../media/image404.png"/><Relationship Id="rId89" Type="http://schemas.openxmlformats.org/officeDocument/2006/relationships/customXml" Target="../ink/ink486.xml"/><Relationship Id="rId16" Type="http://schemas.openxmlformats.org/officeDocument/2006/relationships/image" Target="../media/image370.png"/><Relationship Id="rId107" Type="http://schemas.openxmlformats.org/officeDocument/2006/relationships/customXml" Target="../ink/ink495.xml"/><Relationship Id="rId11" Type="http://schemas.openxmlformats.org/officeDocument/2006/relationships/customXml" Target="../ink/ink447.xml"/><Relationship Id="rId32" Type="http://schemas.openxmlformats.org/officeDocument/2006/relationships/image" Target="../media/image378.png"/><Relationship Id="rId37" Type="http://schemas.openxmlformats.org/officeDocument/2006/relationships/customXml" Target="../ink/ink460.xml"/><Relationship Id="rId53" Type="http://schemas.openxmlformats.org/officeDocument/2006/relationships/customXml" Target="../ink/ink468.xml"/><Relationship Id="rId58" Type="http://schemas.openxmlformats.org/officeDocument/2006/relationships/image" Target="../media/image391.png"/><Relationship Id="rId74" Type="http://schemas.openxmlformats.org/officeDocument/2006/relationships/image" Target="../media/image399.png"/><Relationship Id="rId79" Type="http://schemas.openxmlformats.org/officeDocument/2006/relationships/customXml" Target="../ink/ink481.xml"/><Relationship Id="rId102" Type="http://schemas.openxmlformats.org/officeDocument/2006/relationships/image" Target="../media/image413.png"/><Relationship Id="rId5" Type="http://schemas.openxmlformats.org/officeDocument/2006/relationships/customXml" Target="../ink/ink444.xml"/><Relationship Id="rId90" Type="http://schemas.openxmlformats.org/officeDocument/2006/relationships/image" Target="../media/image407.png"/><Relationship Id="rId95" Type="http://schemas.openxmlformats.org/officeDocument/2006/relationships/customXml" Target="../ink/ink489.xml"/><Relationship Id="rId22" Type="http://schemas.openxmlformats.org/officeDocument/2006/relationships/image" Target="../media/image373.png"/><Relationship Id="rId27" Type="http://schemas.openxmlformats.org/officeDocument/2006/relationships/customXml" Target="../ink/ink455.xml"/><Relationship Id="rId43" Type="http://schemas.openxmlformats.org/officeDocument/2006/relationships/customXml" Target="../ink/ink463.xml"/><Relationship Id="rId48" Type="http://schemas.openxmlformats.org/officeDocument/2006/relationships/image" Target="../media/image386.png"/><Relationship Id="rId64" Type="http://schemas.openxmlformats.org/officeDocument/2006/relationships/image" Target="../media/image394.png"/><Relationship Id="rId69" Type="http://schemas.openxmlformats.org/officeDocument/2006/relationships/customXml" Target="../ink/ink476.xml"/><Relationship Id="rId80" Type="http://schemas.openxmlformats.org/officeDocument/2006/relationships/image" Target="../media/image402.png"/><Relationship Id="rId85" Type="http://schemas.openxmlformats.org/officeDocument/2006/relationships/customXml" Target="../ink/ink484.xml"/><Relationship Id="rId12" Type="http://schemas.openxmlformats.org/officeDocument/2006/relationships/image" Target="../media/image3680.png"/><Relationship Id="rId17" Type="http://schemas.openxmlformats.org/officeDocument/2006/relationships/customXml" Target="../ink/ink450.xml"/><Relationship Id="rId33" Type="http://schemas.openxmlformats.org/officeDocument/2006/relationships/customXml" Target="../ink/ink458.xml"/><Relationship Id="rId38" Type="http://schemas.openxmlformats.org/officeDocument/2006/relationships/image" Target="../media/image381.png"/><Relationship Id="rId59" Type="http://schemas.openxmlformats.org/officeDocument/2006/relationships/customXml" Target="../ink/ink471.xml"/><Relationship Id="rId103" Type="http://schemas.openxmlformats.org/officeDocument/2006/relationships/customXml" Target="../ink/ink493.xml"/><Relationship Id="rId108" Type="http://schemas.openxmlformats.org/officeDocument/2006/relationships/image" Target="../media/image416.png"/><Relationship Id="rId54" Type="http://schemas.openxmlformats.org/officeDocument/2006/relationships/image" Target="../media/image389.png"/><Relationship Id="rId70" Type="http://schemas.openxmlformats.org/officeDocument/2006/relationships/image" Target="../media/image397.png"/><Relationship Id="rId75" Type="http://schemas.openxmlformats.org/officeDocument/2006/relationships/customXml" Target="../ink/ink479.xml"/><Relationship Id="rId91" Type="http://schemas.openxmlformats.org/officeDocument/2006/relationships/customXml" Target="../ink/ink487.xml"/><Relationship Id="rId96" Type="http://schemas.openxmlformats.org/officeDocument/2006/relationships/image" Target="../media/image410.png"/><Relationship Id="rId1" Type="http://schemas.openxmlformats.org/officeDocument/2006/relationships/slideLayout" Target="../slideLayouts/slideLayout7.xml"/><Relationship Id="rId6" Type="http://schemas.openxmlformats.org/officeDocument/2006/relationships/image" Target="../media/image3650.png"/><Relationship Id="rId15" Type="http://schemas.openxmlformats.org/officeDocument/2006/relationships/customXml" Target="../ink/ink449.xml"/><Relationship Id="rId23" Type="http://schemas.openxmlformats.org/officeDocument/2006/relationships/customXml" Target="../ink/ink453.xml"/><Relationship Id="rId28" Type="http://schemas.openxmlformats.org/officeDocument/2006/relationships/image" Target="../media/image376.png"/><Relationship Id="rId36" Type="http://schemas.openxmlformats.org/officeDocument/2006/relationships/image" Target="../media/image380.png"/><Relationship Id="rId49" Type="http://schemas.openxmlformats.org/officeDocument/2006/relationships/customXml" Target="../ink/ink466.xml"/><Relationship Id="rId57" Type="http://schemas.openxmlformats.org/officeDocument/2006/relationships/customXml" Target="../ink/ink470.xml"/><Relationship Id="rId106" Type="http://schemas.openxmlformats.org/officeDocument/2006/relationships/image" Target="../media/image415.png"/><Relationship Id="rId10" Type="http://schemas.openxmlformats.org/officeDocument/2006/relationships/image" Target="../media/image3670.png"/><Relationship Id="rId31" Type="http://schemas.openxmlformats.org/officeDocument/2006/relationships/customXml" Target="../ink/ink457.xml"/><Relationship Id="rId44" Type="http://schemas.openxmlformats.org/officeDocument/2006/relationships/image" Target="../media/image384.png"/><Relationship Id="rId52" Type="http://schemas.openxmlformats.org/officeDocument/2006/relationships/image" Target="../media/image388.png"/><Relationship Id="rId60" Type="http://schemas.openxmlformats.org/officeDocument/2006/relationships/image" Target="../media/image392.png"/><Relationship Id="rId65" Type="http://schemas.openxmlformats.org/officeDocument/2006/relationships/customXml" Target="../ink/ink474.xml"/><Relationship Id="rId73" Type="http://schemas.openxmlformats.org/officeDocument/2006/relationships/customXml" Target="../ink/ink478.xml"/><Relationship Id="rId78" Type="http://schemas.openxmlformats.org/officeDocument/2006/relationships/image" Target="../media/image401.png"/><Relationship Id="rId81" Type="http://schemas.openxmlformats.org/officeDocument/2006/relationships/customXml" Target="../ink/ink482.xml"/><Relationship Id="rId86" Type="http://schemas.openxmlformats.org/officeDocument/2006/relationships/image" Target="../media/image405.png"/><Relationship Id="rId94" Type="http://schemas.openxmlformats.org/officeDocument/2006/relationships/image" Target="../media/image409.png"/><Relationship Id="rId99" Type="http://schemas.openxmlformats.org/officeDocument/2006/relationships/customXml" Target="../ink/ink491.xml"/><Relationship Id="rId101" Type="http://schemas.openxmlformats.org/officeDocument/2006/relationships/customXml" Target="../ink/ink492.xml"/><Relationship Id="rId4" Type="http://schemas.openxmlformats.org/officeDocument/2006/relationships/image" Target="../media/image3640.png"/><Relationship Id="rId9" Type="http://schemas.openxmlformats.org/officeDocument/2006/relationships/customXml" Target="../ink/ink446.xml"/><Relationship Id="rId13" Type="http://schemas.openxmlformats.org/officeDocument/2006/relationships/customXml" Target="../ink/ink448.xml"/><Relationship Id="rId18" Type="http://schemas.openxmlformats.org/officeDocument/2006/relationships/image" Target="../media/image371.png"/><Relationship Id="rId39" Type="http://schemas.openxmlformats.org/officeDocument/2006/relationships/customXml" Target="../ink/ink461.xml"/><Relationship Id="rId109" Type="http://schemas.openxmlformats.org/officeDocument/2006/relationships/customXml" Target="../ink/ink496.xml"/><Relationship Id="rId34" Type="http://schemas.openxmlformats.org/officeDocument/2006/relationships/image" Target="../media/image379.png"/><Relationship Id="rId50" Type="http://schemas.openxmlformats.org/officeDocument/2006/relationships/image" Target="../media/image387.png"/><Relationship Id="rId55" Type="http://schemas.openxmlformats.org/officeDocument/2006/relationships/customXml" Target="../ink/ink469.xml"/><Relationship Id="rId76" Type="http://schemas.openxmlformats.org/officeDocument/2006/relationships/image" Target="../media/image400.png"/><Relationship Id="rId97" Type="http://schemas.openxmlformats.org/officeDocument/2006/relationships/customXml" Target="../ink/ink490.xml"/><Relationship Id="rId104" Type="http://schemas.openxmlformats.org/officeDocument/2006/relationships/image" Target="../media/image414.png"/><Relationship Id="rId7" Type="http://schemas.openxmlformats.org/officeDocument/2006/relationships/customXml" Target="../ink/ink445.xml"/><Relationship Id="rId71" Type="http://schemas.openxmlformats.org/officeDocument/2006/relationships/customXml" Target="../ink/ink477.xml"/><Relationship Id="rId92" Type="http://schemas.openxmlformats.org/officeDocument/2006/relationships/image" Target="../media/image408.png"/><Relationship Id="rId2" Type="http://schemas.openxmlformats.org/officeDocument/2006/relationships/notesSlide" Target="../notesSlides/notesSlide14.xml"/><Relationship Id="rId29" Type="http://schemas.openxmlformats.org/officeDocument/2006/relationships/customXml" Target="../ink/ink456.xml"/><Relationship Id="rId24" Type="http://schemas.openxmlformats.org/officeDocument/2006/relationships/image" Target="../media/image374.png"/><Relationship Id="rId40" Type="http://schemas.openxmlformats.org/officeDocument/2006/relationships/image" Target="../media/image382.png"/><Relationship Id="rId45" Type="http://schemas.openxmlformats.org/officeDocument/2006/relationships/customXml" Target="../ink/ink464.xml"/><Relationship Id="rId66" Type="http://schemas.openxmlformats.org/officeDocument/2006/relationships/image" Target="../media/image395.png"/><Relationship Id="rId87" Type="http://schemas.openxmlformats.org/officeDocument/2006/relationships/customXml" Target="../ink/ink485.xml"/><Relationship Id="rId110" Type="http://schemas.openxmlformats.org/officeDocument/2006/relationships/image" Target="../media/image417.png"/><Relationship Id="rId61" Type="http://schemas.openxmlformats.org/officeDocument/2006/relationships/customXml" Target="../ink/ink472.xml"/><Relationship Id="rId82" Type="http://schemas.openxmlformats.org/officeDocument/2006/relationships/image" Target="../media/image403.png"/><Relationship Id="rId19" Type="http://schemas.openxmlformats.org/officeDocument/2006/relationships/customXml" Target="../ink/ink451.xml"/><Relationship Id="rId14" Type="http://schemas.openxmlformats.org/officeDocument/2006/relationships/image" Target="../media/image369.png"/><Relationship Id="rId30" Type="http://schemas.openxmlformats.org/officeDocument/2006/relationships/image" Target="../media/image377.png"/><Relationship Id="rId35" Type="http://schemas.openxmlformats.org/officeDocument/2006/relationships/customXml" Target="../ink/ink459.xml"/><Relationship Id="rId56" Type="http://schemas.openxmlformats.org/officeDocument/2006/relationships/image" Target="../media/image390.png"/><Relationship Id="rId77" Type="http://schemas.openxmlformats.org/officeDocument/2006/relationships/customXml" Target="../ink/ink480.xml"/><Relationship Id="rId100" Type="http://schemas.openxmlformats.org/officeDocument/2006/relationships/image" Target="../media/image412.png"/><Relationship Id="rId105" Type="http://schemas.openxmlformats.org/officeDocument/2006/relationships/customXml" Target="../ink/ink494.xml"/><Relationship Id="rId8" Type="http://schemas.openxmlformats.org/officeDocument/2006/relationships/image" Target="../media/image3660.png"/><Relationship Id="rId51" Type="http://schemas.openxmlformats.org/officeDocument/2006/relationships/customXml" Target="../ink/ink467.xml"/><Relationship Id="rId72" Type="http://schemas.openxmlformats.org/officeDocument/2006/relationships/image" Target="../media/image398.png"/><Relationship Id="rId93" Type="http://schemas.openxmlformats.org/officeDocument/2006/relationships/customXml" Target="../ink/ink488.xml"/><Relationship Id="rId98" Type="http://schemas.openxmlformats.org/officeDocument/2006/relationships/image" Target="../media/image411.png"/><Relationship Id="rId3" Type="http://schemas.openxmlformats.org/officeDocument/2006/relationships/customXml" Target="../ink/ink443.xml"/><Relationship Id="rId25" Type="http://schemas.openxmlformats.org/officeDocument/2006/relationships/customXml" Target="../ink/ink454.xml"/><Relationship Id="rId46" Type="http://schemas.openxmlformats.org/officeDocument/2006/relationships/image" Target="../media/image385.png"/><Relationship Id="rId67" Type="http://schemas.openxmlformats.org/officeDocument/2006/relationships/customXml" Target="../ink/ink475.xml"/><Relationship Id="rId20" Type="http://schemas.openxmlformats.org/officeDocument/2006/relationships/image" Target="../media/image372.png"/><Relationship Id="rId41" Type="http://schemas.openxmlformats.org/officeDocument/2006/relationships/customXml" Target="../ink/ink462.xml"/><Relationship Id="rId62" Type="http://schemas.openxmlformats.org/officeDocument/2006/relationships/image" Target="../media/image393.png"/><Relationship Id="rId83" Type="http://schemas.openxmlformats.org/officeDocument/2006/relationships/customXml" Target="../ink/ink483.xml"/><Relationship Id="rId88" Type="http://schemas.openxmlformats.org/officeDocument/2006/relationships/image" Target="../media/image406.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17" Type="http://schemas.openxmlformats.org/officeDocument/2006/relationships/customXml" Target="../ink/ink555.xml"/><Relationship Id="rId671" Type="http://schemas.openxmlformats.org/officeDocument/2006/relationships/image" Target="../media/image749.png"/><Relationship Id="rId769" Type="http://schemas.openxmlformats.org/officeDocument/2006/relationships/customXml" Target="../ink/ink883.xml"/><Relationship Id="rId21" Type="http://schemas.openxmlformats.org/officeDocument/2006/relationships/customXml" Target="../ink/ink506.xml"/><Relationship Id="rId324" Type="http://schemas.openxmlformats.org/officeDocument/2006/relationships/image" Target="../media/image577.png"/><Relationship Id="rId531" Type="http://schemas.openxmlformats.org/officeDocument/2006/relationships/image" Target="../media/image680.png"/><Relationship Id="rId629" Type="http://schemas.openxmlformats.org/officeDocument/2006/relationships/customXml" Target="../ink/ink812.xml"/><Relationship Id="rId170" Type="http://schemas.openxmlformats.org/officeDocument/2006/relationships/image" Target="../media/image500.png"/><Relationship Id="rId836" Type="http://schemas.openxmlformats.org/officeDocument/2006/relationships/image" Target="../media/image830.png"/><Relationship Id="rId268" Type="http://schemas.openxmlformats.org/officeDocument/2006/relationships/image" Target="../media/image549.png"/><Relationship Id="rId475" Type="http://schemas.openxmlformats.org/officeDocument/2006/relationships/image" Target="../media/image652.png"/><Relationship Id="rId682" Type="http://schemas.openxmlformats.org/officeDocument/2006/relationships/customXml" Target="../ink/ink839.xml"/><Relationship Id="rId903" Type="http://schemas.openxmlformats.org/officeDocument/2006/relationships/image" Target="../media/image863.png"/><Relationship Id="rId32" Type="http://schemas.openxmlformats.org/officeDocument/2006/relationships/image" Target="../media/image432.png"/><Relationship Id="rId128" Type="http://schemas.openxmlformats.org/officeDocument/2006/relationships/image" Target="../media/image479.png"/><Relationship Id="rId335" Type="http://schemas.openxmlformats.org/officeDocument/2006/relationships/customXml" Target="../ink/ink664.xml"/><Relationship Id="rId542" Type="http://schemas.openxmlformats.org/officeDocument/2006/relationships/customXml" Target="../ink/ink768.xml"/><Relationship Id="rId181" Type="http://schemas.openxmlformats.org/officeDocument/2006/relationships/customXml" Target="../ink/ink587.xml"/><Relationship Id="rId402" Type="http://schemas.openxmlformats.org/officeDocument/2006/relationships/image" Target="../media/image616.png"/><Relationship Id="rId847" Type="http://schemas.openxmlformats.org/officeDocument/2006/relationships/customXml" Target="../ink/ink923.xml"/><Relationship Id="rId279" Type="http://schemas.openxmlformats.org/officeDocument/2006/relationships/customXml" Target="../ink/ink636.xml"/><Relationship Id="rId486" Type="http://schemas.openxmlformats.org/officeDocument/2006/relationships/customXml" Target="../ink/ink740.xml"/><Relationship Id="rId693" Type="http://schemas.openxmlformats.org/officeDocument/2006/relationships/image" Target="../media/image760.png"/><Relationship Id="rId707" Type="http://schemas.openxmlformats.org/officeDocument/2006/relationships/image" Target="../media/image767.png"/><Relationship Id="rId914" Type="http://schemas.openxmlformats.org/officeDocument/2006/relationships/customXml" Target="../ink/ink957.xml"/><Relationship Id="rId43" Type="http://schemas.openxmlformats.org/officeDocument/2006/relationships/customXml" Target="../ink/ink517.xml"/><Relationship Id="rId139" Type="http://schemas.openxmlformats.org/officeDocument/2006/relationships/customXml" Target="../ink/ink566.xml"/><Relationship Id="rId346" Type="http://schemas.openxmlformats.org/officeDocument/2006/relationships/image" Target="../media/image588.png"/><Relationship Id="rId553" Type="http://schemas.openxmlformats.org/officeDocument/2006/relationships/image" Target="../media/image691.png"/><Relationship Id="rId760" Type="http://schemas.openxmlformats.org/officeDocument/2006/relationships/image" Target="../media/image793.png"/><Relationship Id="rId192" Type="http://schemas.openxmlformats.org/officeDocument/2006/relationships/image" Target="../media/image511.png"/><Relationship Id="rId206" Type="http://schemas.openxmlformats.org/officeDocument/2006/relationships/image" Target="../media/image518.png"/><Relationship Id="rId413" Type="http://schemas.openxmlformats.org/officeDocument/2006/relationships/customXml" Target="../ink/ink703.xml"/><Relationship Id="rId858" Type="http://schemas.openxmlformats.org/officeDocument/2006/relationships/customXml" Target="../ink/ink929.xml"/><Relationship Id="rId497" Type="http://schemas.openxmlformats.org/officeDocument/2006/relationships/image" Target="../media/image663.png"/><Relationship Id="rId620" Type="http://schemas.openxmlformats.org/officeDocument/2006/relationships/image" Target="../media/image724.png"/><Relationship Id="rId718" Type="http://schemas.openxmlformats.org/officeDocument/2006/relationships/customXml" Target="../ink/ink857.xml"/><Relationship Id="rId925" Type="http://schemas.openxmlformats.org/officeDocument/2006/relationships/image" Target="../media/image874.png"/><Relationship Id="rId357" Type="http://schemas.openxmlformats.org/officeDocument/2006/relationships/customXml" Target="../ink/ink675.xml"/><Relationship Id="rId54" Type="http://schemas.openxmlformats.org/officeDocument/2006/relationships/image" Target="../media/image443.png"/><Relationship Id="rId217" Type="http://schemas.openxmlformats.org/officeDocument/2006/relationships/customXml" Target="../ink/ink605.xml"/><Relationship Id="rId564" Type="http://schemas.openxmlformats.org/officeDocument/2006/relationships/customXml" Target="../ink/ink779.xml"/><Relationship Id="rId771" Type="http://schemas.openxmlformats.org/officeDocument/2006/relationships/customXml" Target="../ink/ink884.xml"/><Relationship Id="rId869" Type="http://schemas.openxmlformats.org/officeDocument/2006/relationships/image" Target="../media/image846.png"/><Relationship Id="rId424" Type="http://schemas.openxmlformats.org/officeDocument/2006/relationships/image" Target="../media/image627.png"/><Relationship Id="rId631" Type="http://schemas.openxmlformats.org/officeDocument/2006/relationships/customXml" Target="../ink/ink813.xml"/><Relationship Id="rId729" Type="http://schemas.openxmlformats.org/officeDocument/2006/relationships/customXml" Target="../ink/ink863.xml"/><Relationship Id="rId270" Type="http://schemas.openxmlformats.org/officeDocument/2006/relationships/image" Target="../media/image550.png"/><Relationship Id="rId936" Type="http://schemas.openxmlformats.org/officeDocument/2006/relationships/image" Target="../media/image879.png"/><Relationship Id="rId65" Type="http://schemas.openxmlformats.org/officeDocument/2006/relationships/customXml" Target="../ink/ink528.xml"/><Relationship Id="rId130" Type="http://schemas.openxmlformats.org/officeDocument/2006/relationships/image" Target="../media/image480.png"/><Relationship Id="rId368" Type="http://schemas.openxmlformats.org/officeDocument/2006/relationships/image" Target="../media/image599.png"/><Relationship Id="rId575" Type="http://schemas.openxmlformats.org/officeDocument/2006/relationships/customXml" Target="../ink/ink785.xml"/><Relationship Id="rId782" Type="http://schemas.openxmlformats.org/officeDocument/2006/relationships/image" Target="../media/image804.png"/><Relationship Id="rId228" Type="http://schemas.openxmlformats.org/officeDocument/2006/relationships/image" Target="../media/image529.png"/><Relationship Id="rId435" Type="http://schemas.openxmlformats.org/officeDocument/2006/relationships/customXml" Target="../ink/ink714.xml"/><Relationship Id="rId642" Type="http://schemas.openxmlformats.org/officeDocument/2006/relationships/image" Target="../media/image735.png"/><Relationship Id="rId281" Type="http://schemas.openxmlformats.org/officeDocument/2006/relationships/customXml" Target="../ink/ink637.xml"/><Relationship Id="rId502" Type="http://schemas.openxmlformats.org/officeDocument/2006/relationships/customXml" Target="../ink/ink748.xml"/><Relationship Id="rId947" Type="http://schemas.openxmlformats.org/officeDocument/2006/relationships/customXml" Target="../ink/ink974.xml"/><Relationship Id="rId76" Type="http://schemas.openxmlformats.org/officeDocument/2006/relationships/image" Target="../media/image454.png"/><Relationship Id="rId141" Type="http://schemas.openxmlformats.org/officeDocument/2006/relationships/customXml" Target="../ink/ink567.xml"/><Relationship Id="rId379" Type="http://schemas.openxmlformats.org/officeDocument/2006/relationships/customXml" Target="../ink/ink686.xml"/><Relationship Id="rId586" Type="http://schemas.openxmlformats.org/officeDocument/2006/relationships/image" Target="../media/image707.png"/><Relationship Id="rId793" Type="http://schemas.openxmlformats.org/officeDocument/2006/relationships/customXml" Target="../ink/ink896.xml"/><Relationship Id="rId807" Type="http://schemas.openxmlformats.org/officeDocument/2006/relationships/customXml" Target="../ink/ink903.xml"/><Relationship Id="rId7" Type="http://schemas.openxmlformats.org/officeDocument/2006/relationships/customXml" Target="../ink/ink499.xml"/><Relationship Id="rId239" Type="http://schemas.openxmlformats.org/officeDocument/2006/relationships/customXml" Target="../ink/ink616.xml"/><Relationship Id="rId446" Type="http://schemas.openxmlformats.org/officeDocument/2006/relationships/customXml" Target="../ink/ink720.xml"/><Relationship Id="rId653" Type="http://schemas.openxmlformats.org/officeDocument/2006/relationships/customXml" Target="../ink/ink824.xml"/><Relationship Id="rId292" Type="http://schemas.openxmlformats.org/officeDocument/2006/relationships/image" Target="../media/image561.png"/><Relationship Id="rId306" Type="http://schemas.openxmlformats.org/officeDocument/2006/relationships/image" Target="../media/image568.png"/><Relationship Id="rId860" Type="http://schemas.openxmlformats.org/officeDocument/2006/relationships/customXml" Target="../ink/ink930.xml"/><Relationship Id="rId87" Type="http://schemas.openxmlformats.org/officeDocument/2006/relationships/customXml" Target="../ink/ink539.xml"/><Relationship Id="rId513" Type="http://schemas.openxmlformats.org/officeDocument/2006/relationships/image" Target="../media/image671.png"/><Relationship Id="rId597" Type="http://schemas.openxmlformats.org/officeDocument/2006/relationships/customXml" Target="../ink/ink796.xml"/><Relationship Id="rId720" Type="http://schemas.openxmlformats.org/officeDocument/2006/relationships/customXml" Target="../ink/ink858.xml"/><Relationship Id="rId818" Type="http://schemas.openxmlformats.org/officeDocument/2006/relationships/image" Target="../media/image821.png"/><Relationship Id="rId152" Type="http://schemas.openxmlformats.org/officeDocument/2006/relationships/image" Target="../media/image491.png"/><Relationship Id="rId457" Type="http://schemas.openxmlformats.org/officeDocument/2006/relationships/image" Target="../media/image643.png"/><Relationship Id="rId664" Type="http://schemas.openxmlformats.org/officeDocument/2006/relationships/customXml" Target="../ink/ink830.xml"/><Relationship Id="rId871" Type="http://schemas.openxmlformats.org/officeDocument/2006/relationships/image" Target="../media/image847.png"/><Relationship Id="rId14" Type="http://schemas.openxmlformats.org/officeDocument/2006/relationships/image" Target="../media/image423.png"/><Relationship Id="rId317" Type="http://schemas.openxmlformats.org/officeDocument/2006/relationships/customXml" Target="../ink/ink655.xml"/><Relationship Id="rId524" Type="http://schemas.openxmlformats.org/officeDocument/2006/relationships/customXml" Target="../ink/ink759.xml"/><Relationship Id="rId731" Type="http://schemas.openxmlformats.org/officeDocument/2006/relationships/customXml" Target="../ink/ink864.xml"/><Relationship Id="rId98" Type="http://schemas.openxmlformats.org/officeDocument/2006/relationships/image" Target="../media/image464.png"/><Relationship Id="rId163" Type="http://schemas.openxmlformats.org/officeDocument/2006/relationships/customXml" Target="../ink/ink578.xml"/><Relationship Id="rId370" Type="http://schemas.openxmlformats.org/officeDocument/2006/relationships/image" Target="../media/image600.png"/><Relationship Id="rId829" Type="http://schemas.openxmlformats.org/officeDocument/2006/relationships/customXml" Target="../ink/ink914.xml"/><Relationship Id="rId230" Type="http://schemas.openxmlformats.org/officeDocument/2006/relationships/image" Target="../media/image530.png"/><Relationship Id="rId468" Type="http://schemas.openxmlformats.org/officeDocument/2006/relationships/customXml" Target="../ink/ink731.xml"/><Relationship Id="rId675" Type="http://schemas.openxmlformats.org/officeDocument/2006/relationships/image" Target="../media/image751.png"/><Relationship Id="rId882" Type="http://schemas.openxmlformats.org/officeDocument/2006/relationships/customXml" Target="../ink/ink941.xml"/><Relationship Id="rId25" Type="http://schemas.openxmlformats.org/officeDocument/2006/relationships/customXml" Target="../ink/ink508.xml"/><Relationship Id="rId328" Type="http://schemas.openxmlformats.org/officeDocument/2006/relationships/image" Target="../media/image579.png"/><Relationship Id="rId535" Type="http://schemas.openxmlformats.org/officeDocument/2006/relationships/image" Target="../media/image682.png"/><Relationship Id="rId742" Type="http://schemas.openxmlformats.org/officeDocument/2006/relationships/image" Target="../media/image784.png"/><Relationship Id="rId174" Type="http://schemas.openxmlformats.org/officeDocument/2006/relationships/image" Target="../media/image502.png"/><Relationship Id="rId381" Type="http://schemas.openxmlformats.org/officeDocument/2006/relationships/customXml" Target="../ink/ink687.xml"/><Relationship Id="rId602" Type="http://schemas.openxmlformats.org/officeDocument/2006/relationships/image" Target="../media/image715.png"/><Relationship Id="rId241" Type="http://schemas.openxmlformats.org/officeDocument/2006/relationships/customXml" Target="../ink/ink617.xml"/><Relationship Id="rId479" Type="http://schemas.openxmlformats.org/officeDocument/2006/relationships/image" Target="../media/image654.png"/><Relationship Id="rId686" Type="http://schemas.openxmlformats.org/officeDocument/2006/relationships/customXml" Target="../ink/ink841.xml"/><Relationship Id="rId893" Type="http://schemas.openxmlformats.org/officeDocument/2006/relationships/image" Target="../media/image858.png"/><Relationship Id="rId907" Type="http://schemas.openxmlformats.org/officeDocument/2006/relationships/image" Target="../media/image865.png"/><Relationship Id="rId36" Type="http://schemas.openxmlformats.org/officeDocument/2006/relationships/image" Target="../media/image434.png"/><Relationship Id="rId339" Type="http://schemas.openxmlformats.org/officeDocument/2006/relationships/customXml" Target="../ink/ink666.xml"/><Relationship Id="rId546" Type="http://schemas.openxmlformats.org/officeDocument/2006/relationships/customXml" Target="../ink/ink770.xml"/><Relationship Id="rId753" Type="http://schemas.openxmlformats.org/officeDocument/2006/relationships/customXml" Target="../ink/ink875.xml"/><Relationship Id="rId101" Type="http://schemas.openxmlformats.org/officeDocument/2006/relationships/customXml" Target="../ink/ink547.xml"/><Relationship Id="rId185" Type="http://schemas.openxmlformats.org/officeDocument/2006/relationships/customXml" Target="../ink/ink589.xml"/><Relationship Id="rId406" Type="http://schemas.openxmlformats.org/officeDocument/2006/relationships/image" Target="../media/image618.png"/><Relationship Id="rId392" Type="http://schemas.openxmlformats.org/officeDocument/2006/relationships/image" Target="../media/image611.png"/><Relationship Id="rId613" Type="http://schemas.openxmlformats.org/officeDocument/2006/relationships/customXml" Target="../ink/ink804.xml"/><Relationship Id="rId697" Type="http://schemas.openxmlformats.org/officeDocument/2006/relationships/image" Target="../media/image762.png"/><Relationship Id="rId820" Type="http://schemas.openxmlformats.org/officeDocument/2006/relationships/image" Target="../media/image822.png"/><Relationship Id="rId918" Type="http://schemas.openxmlformats.org/officeDocument/2006/relationships/customXml" Target="../ink/ink959.xml"/><Relationship Id="rId252" Type="http://schemas.openxmlformats.org/officeDocument/2006/relationships/image" Target="../media/image541.png"/><Relationship Id="rId47" Type="http://schemas.openxmlformats.org/officeDocument/2006/relationships/customXml" Target="../ink/ink519.xml"/><Relationship Id="rId112" Type="http://schemas.openxmlformats.org/officeDocument/2006/relationships/image" Target="../media/image471.png"/><Relationship Id="rId557" Type="http://schemas.openxmlformats.org/officeDocument/2006/relationships/image" Target="../media/image693.png"/><Relationship Id="rId764" Type="http://schemas.openxmlformats.org/officeDocument/2006/relationships/image" Target="../media/image795.png"/><Relationship Id="rId196" Type="http://schemas.openxmlformats.org/officeDocument/2006/relationships/image" Target="../media/image513.png"/><Relationship Id="rId417" Type="http://schemas.openxmlformats.org/officeDocument/2006/relationships/customXml" Target="../ink/ink705.xml"/><Relationship Id="rId624" Type="http://schemas.openxmlformats.org/officeDocument/2006/relationships/image" Target="../media/image726.png"/><Relationship Id="rId831" Type="http://schemas.openxmlformats.org/officeDocument/2006/relationships/customXml" Target="../ink/ink915.xml"/><Relationship Id="rId263" Type="http://schemas.openxmlformats.org/officeDocument/2006/relationships/customXml" Target="../ink/ink628.xml"/><Relationship Id="rId470" Type="http://schemas.openxmlformats.org/officeDocument/2006/relationships/customXml" Target="../ink/ink732.xml"/><Relationship Id="rId929" Type="http://schemas.openxmlformats.org/officeDocument/2006/relationships/customXml" Target="../ink/ink965.xml"/><Relationship Id="rId58" Type="http://schemas.openxmlformats.org/officeDocument/2006/relationships/image" Target="../media/image445.png"/><Relationship Id="rId123" Type="http://schemas.openxmlformats.org/officeDocument/2006/relationships/customXml" Target="../ink/ink558.xml"/><Relationship Id="rId330" Type="http://schemas.openxmlformats.org/officeDocument/2006/relationships/image" Target="../media/image580.png"/><Relationship Id="rId568" Type="http://schemas.openxmlformats.org/officeDocument/2006/relationships/customXml" Target="../ink/ink781.xml"/><Relationship Id="rId775" Type="http://schemas.openxmlformats.org/officeDocument/2006/relationships/customXml" Target="../ink/ink886.xml"/><Relationship Id="rId428" Type="http://schemas.openxmlformats.org/officeDocument/2006/relationships/image" Target="../media/image629.png"/><Relationship Id="rId635" Type="http://schemas.openxmlformats.org/officeDocument/2006/relationships/customXml" Target="../ink/ink815.xml"/><Relationship Id="rId842" Type="http://schemas.openxmlformats.org/officeDocument/2006/relationships/image" Target="../media/image833.png"/><Relationship Id="rId274" Type="http://schemas.openxmlformats.org/officeDocument/2006/relationships/image" Target="../media/image552.png"/><Relationship Id="rId481" Type="http://schemas.openxmlformats.org/officeDocument/2006/relationships/image" Target="../media/image655.png"/><Relationship Id="rId702" Type="http://schemas.openxmlformats.org/officeDocument/2006/relationships/customXml" Target="../ink/ink849.xml"/><Relationship Id="rId69" Type="http://schemas.openxmlformats.org/officeDocument/2006/relationships/customXml" Target="../ink/ink530.xml"/><Relationship Id="rId134" Type="http://schemas.openxmlformats.org/officeDocument/2006/relationships/image" Target="../media/image482.png"/><Relationship Id="rId579" Type="http://schemas.openxmlformats.org/officeDocument/2006/relationships/customXml" Target="../ink/ink787.xml"/><Relationship Id="rId786" Type="http://schemas.openxmlformats.org/officeDocument/2006/relationships/customXml" Target="../ink/ink892.xml"/><Relationship Id="rId341" Type="http://schemas.openxmlformats.org/officeDocument/2006/relationships/customXml" Target="../ink/ink667.xml"/><Relationship Id="rId439" Type="http://schemas.openxmlformats.org/officeDocument/2006/relationships/customXml" Target="../ink/ink716.xml"/><Relationship Id="rId646" Type="http://schemas.openxmlformats.org/officeDocument/2006/relationships/image" Target="../media/image737.png"/><Relationship Id="rId201" Type="http://schemas.openxmlformats.org/officeDocument/2006/relationships/customXml" Target="../ink/ink597.xml"/><Relationship Id="rId285" Type="http://schemas.openxmlformats.org/officeDocument/2006/relationships/customXml" Target="../ink/ink639.xml"/><Relationship Id="rId506" Type="http://schemas.openxmlformats.org/officeDocument/2006/relationships/customXml" Target="../ink/ink750.xml"/><Relationship Id="rId853" Type="http://schemas.openxmlformats.org/officeDocument/2006/relationships/customXml" Target="../ink/ink926.xml"/><Relationship Id="rId492" Type="http://schemas.openxmlformats.org/officeDocument/2006/relationships/customXml" Target="../ink/ink743.xml"/><Relationship Id="rId713" Type="http://schemas.openxmlformats.org/officeDocument/2006/relationships/image" Target="../media/image770.png"/><Relationship Id="rId797" Type="http://schemas.openxmlformats.org/officeDocument/2006/relationships/customXml" Target="../ink/ink898.xml"/><Relationship Id="rId920" Type="http://schemas.openxmlformats.org/officeDocument/2006/relationships/customXml" Target="../ink/ink960.xml"/><Relationship Id="rId145" Type="http://schemas.openxmlformats.org/officeDocument/2006/relationships/customXml" Target="../ink/ink569.xml"/><Relationship Id="rId352" Type="http://schemas.openxmlformats.org/officeDocument/2006/relationships/image" Target="../media/image591.png"/><Relationship Id="rId212" Type="http://schemas.openxmlformats.org/officeDocument/2006/relationships/image" Target="../media/image521.png"/><Relationship Id="rId657" Type="http://schemas.openxmlformats.org/officeDocument/2006/relationships/image" Target="../media/image742.png"/><Relationship Id="rId864" Type="http://schemas.openxmlformats.org/officeDocument/2006/relationships/customXml" Target="../ink/ink932.xml"/><Relationship Id="rId296" Type="http://schemas.openxmlformats.org/officeDocument/2006/relationships/image" Target="../media/image563.png"/><Relationship Id="rId517" Type="http://schemas.openxmlformats.org/officeDocument/2006/relationships/image" Target="../media/image673.png"/><Relationship Id="rId724" Type="http://schemas.openxmlformats.org/officeDocument/2006/relationships/customXml" Target="../ink/ink860.xml"/><Relationship Id="rId931" Type="http://schemas.openxmlformats.org/officeDocument/2006/relationships/customXml" Target="../ink/ink966.xml"/><Relationship Id="rId60" Type="http://schemas.openxmlformats.org/officeDocument/2006/relationships/image" Target="../media/image446.png"/><Relationship Id="rId156" Type="http://schemas.openxmlformats.org/officeDocument/2006/relationships/image" Target="../media/image493.png"/><Relationship Id="rId363" Type="http://schemas.openxmlformats.org/officeDocument/2006/relationships/customXml" Target="../ink/ink678.xml"/><Relationship Id="rId570" Type="http://schemas.openxmlformats.org/officeDocument/2006/relationships/customXml" Target="../ink/ink782.xml"/><Relationship Id="rId223" Type="http://schemas.openxmlformats.org/officeDocument/2006/relationships/customXml" Target="../ink/ink608.xml"/><Relationship Id="rId430" Type="http://schemas.openxmlformats.org/officeDocument/2006/relationships/image" Target="../media/image630.png"/><Relationship Id="rId668" Type="http://schemas.openxmlformats.org/officeDocument/2006/relationships/customXml" Target="../ink/ink832.xml"/><Relationship Id="rId875" Type="http://schemas.openxmlformats.org/officeDocument/2006/relationships/image" Target="../media/image849.png"/><Relationship Id="rId18" Type="http://schemas.openxmlformats.org/officeDocument/2006/relationships/image" Target="../media/image425.png"/><Relationship Id="rId528" Type="http://schemas.openxmlformats.org/officeDocument/2006/relationships/customXml" Target="../ink/ink761.xml"/><Relationship Id="rId735" Type="http://schemas.openxmlformats.org/officeDocument/2006/relationships/customXml" Target="../ink/ink866.xml"/><Relationship Id="rId942" Type="http://schemas.openxmlformats.org/officeDocument/2006/relationships/image" Target="../media/image882.png"/><Relationship Id="rId167" Type="http://schemas.openxmlformats.org/officeDocument/2006/relationships/customXml" Target="../ink/ink580.xml"/><Relationship Id="rId374" Type="http://schemas.openxmlformats.org/officeDocument/2006/relationships/image" Target="../media/image602.png"/><Relationship Id="rId581" Type="http://schemas.openxmlformats.org/officeDocument/2006/relationships/customXml" Target="../ink/ink788.xml"/><Relationship Id="rId71" Type="http://schemas.openxmlformats.org/officeDocument/2006/relationships/customXml" Target="../ink/ink531.xml"/><Relationship Id="rId234" Type="http://schemas.openxmlformats.org/officeDocument/2006/relationships/image" Target="../media/image532.png"/><Relationship Id="rId679" Type="http://schemas.openxmlformats.org/officeDocument/2006/relationships/image" Target="../media/image753.png"/><Relationship Id="rId802" Type="http://schemas.openxmlformats.org/officeDocument/2006/relationships/image" Target="../media/image813.png"/><Relationship Id="rId886" Type="http://schemas.openxmlformats.org/officeDocument/2006/relationships/customXml" Target="../ink/ink943.xml"/><Relationship Id="rId2" Type="http://schemas.openxmlformats.org/officeDocument/2006/relationships/notesSlide" Target="../notesSlides/notesSlide16.xml"/><Relationship Id="rId29" Type="http://schemas.openxmlformats.org/officeDocument/2006/relationships/customXml" Target="../ink/ink510.xml"/><Relationship Id="rId441" Type="http://schemas.openxmlformats.org/officeDocument/2006/relationships/customXml" Target="../ink/ink717.xml"/><Relationship Id="rId539" Type="http://schemas.openxmlformats.org/officeDocument/2006/relationships/image" Target="../media/image684.png"/><Relationship Id="rId746" Type="http://schemas.openxmlformats.org/officeDocument/2006/relationships/image" Target="../media/image786.png"/><Relationship Id="rId178" Type="http://schemas.openxmlformats.org/officeDocument/2006/relationships/image" Target="../media/image504.png"/><Relationship Id="rId301" Type="http://schemas.openxmlformats.org/officeDocument/2006/relationships/customXml" Target="../ink/ink647.xml"/><Relationship Id="rId953" Type="http://schemas.openxmlformats.org/officeDocument/2006/relationships/customXml" Target="../ink/ink977.xml"/><Relationship Id="rId82" Type="http://schemas.openxmlformats.org/officeDocument/2006/relationships/image" Target="../media/image457.png"/><Relationship Id="rId385" Type="http://schemas.openxmlformats.org/officeDocument/2006/relationships/customXml" Target="../ink/ink689.xml"/><Relationship Id="rId592" Type="http://schemas.openxmlformats.org/officeDocument/2006/relationships/image" Target="../media/image710.png"/><Relationship Id="rId606" Type="http://schemas.openxmlformats.org/officeDocument/2006/relationships/image" Target="../media/image717.png"/><Relationship Id="rId813" Type="http://schemas.openxmlformats.org/officeDocument/2006/relationships/customXml" Target="../ink/ink906.xml"/><Relationship Id="rId245" Type="http://schemas.openxmlformats.org/officeDocument/2006/relationships/customXml" Target="../ink/ink619.xml"/><Relationship Id="rId452" Type="http://schemas.openxmlformats.org/officeDocument/2006/relationships/customXml" Target="../ink/ink723.xml"/><Relationship Id="rId897" Type="http://schemas.openxmlformats.org/officeDocument/2006/relationships/image" Target="../media/image860.png"/><Relationship Id="rId105" Type="http://schemas.openxmlformats.org/officeDocument/2006/relationships/customXml" Target="../ink/ink549.xml"/><Relationship Id="rId312" Type="http://schemas.openxmlformats.org/officeDocument/2006/relationships/image" Target="../media/image571.png"/><Relationship Id="rId757" Type="http://schemas.openxmlformats.org/officeDocument/2006/relationships/customXml" Target="../ink/ink877.xml"/><Relationship Id="rId93" Type="http://schemas.openxmlformats.org/officeDocument/2006/relationships/customXml" Target="../ink/ink543.xml"/><Relationship Id="rId189" Type="http://schemas.openxmlformats.org/officeDocument/2006/relationships/customXml" Target="../ink/ink591.xml"/><Relationship Id="rId396" Type="http://schemas.openxmlformats.org/officeDocument/2006/relationships/image" Target="../media/image613.png"/><Relationship Id="rId617" Type="http://schemas.openxmlformats.org/officeDocument/2006/relationships/customXml" Target="../ink/ink806.xml"/><Relationship Id="rId824" Type="http://schemas.openxmlformats.org/officeDocument/2006/relationships/image" Target="../media/image824.png"/><Relationship Id="rId256" Type="http://schemas.openxmlformats.org/officeDocument/2006/relationships/image" Target="../media/image543.png"/><Relationship Id="rId463" Type="http://schemas.openxmlformats.org/officeDocument/2006/relationships/image" Target="../media/image646.png"/><Relationship Id="rId670" Type="http://schemas.openxmlformats.org/officeDocument/2006/relationships/customXml" Target="../ink/ink833.xml"/><Relationship Id="rId116" Type="http://schemas.openxmlformats.org/officeDocument/2006/relationships/image" Target="../media/image473.png"/><Relationship Id="rId323" Type="http://schemas.openxmlformats.org/officeDocument/2006/relationships/customXml" Target="../ink/ink658.xml"/><Relationship Id="rId530" Type="http://schemas.openxmlformats.org/officeDocument/2006/relationships/customXml" Target="../ink/ink762.xml"/><Relationship Id="rId768" Type="http://schemas.openxmlformats.org/officeDocument/2006/relationships/image" Target="../media/image797.png"/><Relationship Id="rId20" Type="http://schemas.openxmlformats.org/officeDocument/2006/relationships/image" Target="../media/image426.png"/><Relationship Id="rId628" Type="http://schemas.openxmlformats.org/officeDocument/2006/relationships/image" Target="../media/image728.png"/><Relationship Id="rId835" Type="http://schemas.openxmlformats.org/officeDocument/2006/relationships/customXml" Target="../ink/ink917.xml"/><Relationship Id="rId267" Type="http://schemas.openxmlformats.org/officeDocument/2006/relationships/customXml" Target="../ink/ink630.xml"/><Relationship Id="rId474" Type="http://schemas.openxmlformats.org/officeDocument/2006/relationships/customXml" Target="../ink/ink734.xml"/><Relationship Id="rId127" Type="http://schemas.openxmlformats.org/officeDocument/2006/relationships/customXml" Target="../ink/ink560.xml"/><Relationship Id="rId681" Type="http://schemas.openxmlformats.org/officeDocument/2006/relationships/image" Target="../media/image754.png"/><Relationship Id="rId779" Type="http://schemas.openxmlformats.org/officeDocument/2006/relationships/customXml" Target="../ink/ink888.xml"/><Relationship Id="rId902" Type="http://schemas.openxmlformats.org/officeDocument/2006/relationships/customXml" Target="../ink/ink951.xml"/><Relationship Id="rId31" Type="http://schemas.openxmlformats.org/officeDocument/2006/relationships/customXml" Target="../ink/ink511.xml"/><Relationship Id="rId334" Type="http://schemas.openxmlformats.org/officeDocument/2006/relationships/image" Target="../media/image582.png"/><Relationship Id="rId541" Type="http://schemas.openxmlformats.org/officeDocument/2006/relationships/image" Target="../media/image685.png"/><Relationship Id="rId639" Type="http://schemas.openxmlformats.org/officeDocument/2006/relationships/customXml" Target="../ink/ink817.xml"/><Relationship Id="rId180" Type="http://schemas.openxmlformats.org/officeDocument/2006/relationships/image" Target="../media/image505.png"/><Relationship Id="rId278" Type="http://schemas.openxmlformats.org/officeDocument/2006/relationships/image" Target="../media/image554.png"/><Relationship Id="rId401" Type="http://schemas.openxmlformats.org/officeDocument/2006/relationships/customXml" Target="../ink/ink697.xml"/><Relationship Id="rId846" Type="http://schemas.openxmlformats.org/officeDocument/2006/relationships/image" Target="../media/image835.png"/><Relationship Id="rId485" Type="http://schemas.openxmlformats.org/officeDocument/2006/relationships/image" Target="../media/image657.png"/><Relationship Id="rId692" Type="http://schemas.openxmlformats.org/officeDocument/2006/relationships/customXml" Target="../ink/ink844.xml"/><Relationship Id="rId706" Type="http://schemas.openxmlformats.org/officeDocument/2006/relationships/customXml" Target="../ink/ink851.xml"/><Relationship Id="rId913" Type="http://schemas.openxmlformats.org/officeDocument/2006/relationships/image" Target="../media/image868.png"/><Relationship Id="rId42" Type="http://schemas.openxmlformats.org/officeDocument/2006/relationships/image" Target="../media/image437.png"/><Relationship Id="rId138" Type="http://schemas.openxmlformats.org/officeDocument/2006/relationships/image" Target="../media/image484.png"/><Relationship Id="rId345" Type="http://schemas.openxmlformats.org/officeDocument/2006/relationships/customXml" Target="../ink/ink669.xml"/><Relationship Id="rId552" Type="http://schemas.openxmlformats.org/officeDocument/2006/relationships/customXml" Target="../ink/ink773.xml"/><Relationship Id="rId191" Type="http://schemas.openxmlformats.org/officeDocument/2006/relationships/customXml" Target="../ink/ink592.xml"/><Relationship Id="rId205" Type="http://schemas.openxmlformats.org/officeDocument/2006/relationships/customXml" Target="../ink/ink599.xml"/><Relationship Id="rId412" Type="http://schemas.openxmlformats.org/officeDocument/2006/relationships/image" Target="../media/image621.png"/><Relationship Id="rId857" Type="http://schemas.openxmlformats.org/officeDocument/2006/relationships/image" Target="../media/image840.png"/><Relationship Id="rId289" Type="http://schemas.openxmlformats.org/officeDocument/2006/relationships/customXml" Target="../ink/ink641.xml"/><Relationship Id="rId496" Type="http://schemas.openxmlformats.org/officeDocument/2006/relationships/customXml" Target="../ink/ink745.xml"/><Relationship Id="rId717" Type="http://schemas.openxmlformats.org/officeDocument/2006/relationships/image" Target="../media/image772.png"/><Relationship Id="rId924" Type="http://schemas.openxmlformats.org/officeDocument/2006/relationships/customXml" Target="../ink/ink962.xml"/><Relationship Id="rId53" Type="http://schemas.openxmlformats.org/officeDocument/2006/relationships/customXml" Target="../ink/ink522.xml"/><Relationship Id="rId149" Type="http://schemas.openxmlformats.org/officeDocument/2006/relationships/customXml" Target="../ink/ink571.xml"/><Relationship Id="rId356" Type="http://schemas.openxmlformats.org/officeDocument/2006/relationships/image" Target="../media/image593.png"/><Relationship Id="rId563" Type="http://schemas.openxmlformats.org/officeDocument/2006/relationships/image" Target="../media/image696.png"/><Relationship Id="rId770" Type="http://schemas.openxmlformats.org/officeDocument/2006/relationships/image" Target="../media/image798.png"/><Relationship Id="rId216" Type="http://schemas.openxmlformats.org/officeDocument/2006/relationships/image" Target="../media/image523.png"/><Relationship Id="rId423" Type="http://schemas.openxmlformats.org/officeDocument/2006/relationships/customXml" Target="../ink/ink708.xml"/><Relationship Id="rId868" Type="http://schemas.openxmlformats.org/officeDocument/2006/relationships/customXml" Target="../ink/ink934.xml"/><Relationship Id="rId630" Type="http://schemas.openxmlformats.org/officeDocument/2006/relationships/image" Target="../media/image729.png"/><Relationship Id="rId728" Type="http://schemas.openxmlformats.org/officeDocument/2006/relationships/image" Target="../media/image777.png"/><Relationship Id="rId935" Type="http://schemas.openxmlformats.org/officeDocument/2006/relationships/customXml" Target="../ink/ink968.xml"/><Relationship Id="rId64" Type="http://schemas.openxmlformats.org/officeDocument/2006/relationships/image" Target="../media/image448.png"/><Relationship Id="rId367" Type="http://schemas.openxmlformats.org/officeDocument/2006/relationships/customXml" Target="../ink/ink680.xml"/><Relationship Id="rId574" Type="http://schemas.openxmlformats.org/officeDocument/2006/relationships/image" Target="../media/image701.png"/><Relationship Id="rId227" Type="http://schemas.openxmlformats.org/officeDocument/2006/relationships/customXml" Target="../ink/ink610.xml"/><Relationship Id="rId781" Type="http://schemas.openxmlformats.org/officeDocument/2006/relationships/customXml" Target="../ink/ink889.xml"/><Relationship Id="rId879" Type="http://schemas.openxmlformats.org/officeDocument/2006/relationships/image" Target="../media/image851.png"/><Relationship Id="rId434" Type="http://schemas.openxmlformats.org/officeDocument/2006/relationships/image" Target="../media/image632.png"/><Relationship Id="rId641" Type="http://schemas.openxmlformats.org/officeDocument/2006/relationships/customXml" Target="../ink/ink818.xml"/><Relationship Id="rId739" Type="http://schemas.openxmlformats.org/officeDocument/2006/relationships/customXml" Target="../ink/ink868.xml"/><Relationship Id="rId280" Type="http://schemas.openxmlformats.org/officeDocument/2006/relationships/image" Target="../media/image555.png"/><Relationship Id="rId501" Type="http://schemas.openxmlformats.org/officeDocument/2006/relationships/image" Target="../media/image665.png"/><Relationship Id="rId946" Type="http://schemas.openxmlformats.org/officeDocument/2006/relationships/image" Target="../media/image884.png"/><Relationship Id="rId75" Type="http://schemas.openxmlformats.org/officeDocument/2006/relationships/customXml" Target="../ink/ink533.xml"/><Relationship Id="rId140" Type="http://schemas.openxmlformats.org/officeDocument/2006/relationships/image" Target="../media/image485.png"/><Relationship Id="rId378" Type="http://schemas.openxmlformats.org/officeDocument/2006/relationships/image" Target="../media/image604.png"/><Relationship Id="rId585" Type="http://schemas.openxmlformats.org/officeDocument/2006/relationships/customXml" Target="../ink/ink790.xml"/><Relationship Id="rId792" Type="http://schemas.openxmlformats.org/officeDocument/2006/relationships/image" Target="../media/image808.png"/><Relationship Id="rId806" Type="http://schemas.openxmlformats.org/officeDocument/2006/relationships/image" Target="../media/image815.png"/><Relationship Id="rId6" Type="http://schemas.openxmlformats.org/officeDocument/2006/relationships/image" Target="../media/image419.png"/><Relationship Id="rId238" Type="http://schemas.openxmlformats.org/officeDocument/2006/relationships/image" Target="../media/image534.png"/><Relationship Id="rId445" Type="http://schemas.openxmlformats.org/officeDocument/2006/relationships/customXml" Target="../ink/ink719.xml"/><Relationship Id="rId652" Type="http://schemas.openxmlformats.org/officeDocument/2006/relationships/image" Target="../media/image740.png"/><Relationship Id="rId291" Type="http://schemas.openxmlformats.org/officeDocument/2006/relationships/customXml" Target="../ink/ink642.xml"/><Relationship Id="rId305" Type="http://schemas.openxmlformats.org/officeDocument/2006/relationships/customXml" Target="../ink/ink649.xml"/><Relationship Id="rId512" Type="http://schemas.openxmlformats.org/officeDocument/2006/relationships/customXml" Target="../ink/ink753.xml"/><Relationship Id="rId86" Type="http://schemas.openxmlformats.org/officeDocument/2006/relationships/image" Target="../media/image459.png"/><Relationship Id="rId151" Type="http://schemas.openxmlformats.org/officeDocument/2006/relationships/customXml" Target="../ink/ink572.xml"/><Relationship Id="rId389" Type="http://schemas.openxmlformats.org/officeDocument/2006/relationships/customXml" Target="../ink/ink691.xml"/><Relationship Id="rId596" Type="http://schemas.openxmlformats.org/officeDocument/2006/relationships/image" Target="../media/image712.png"/><Relationship Id="rId817" Type="http://schemas.openxmlformats.org/officeDocument/2006/relationships/customXml" Target="../ink/ink908.xml"/><Relationship Id="rId249" Type="http://schemas.openxmlformats.org/officeDocument/2006/relationships/customXml" Target="../ink/ink621.xml"/><Relationship Id="rId456" Type="http://schemas.openxmlformats.org/officeDocument/2006/relationships/customXml" Target="../ink/ink725.xml"/><Relationship Id="rId663" Type="http://schemas.openxmlformats.org/officeDocument/2006/relationships/image" Target="../media/image745.png"/><Relationship Id="rId870" Type="http://schemas.openxmlformats.org/officeDocument/2006/relationships/customXml" Target="../ink/ink935.xml"/><Relationship Id="rId13" Type="http://schemas.openxmlformats.org/officeDocument/2006/relationships/customXml" Target="../ink/ink502.xml"/><Relationship Id="rId109" Type="http://schemas.openxmlformats.org/officeDocument/2006/relationships/customXml" Target="../ink/ink551.xml"/><Relationship Id="rId316" Type="http://schemas.openxmlformats.org/officeDocument/2006/relationships/image" Target="../media/image573.png"/><Relationship Id="rId523" Type="http://schemas.openxmlformats.org/officeDocument/2006/relationships/image" Target="../media/image676.png"/><Relationship Id="rId97" Type="http://schemas.openxmlformats.org/officeDocument/2006/relationships/customXml" Target="../ink/ink545.xml"/><Relationship Id="rId730" Type="http://schemas.openxmlformats.org/officeDocument/2006/relationships/image" Target="../media/image778.png"/><Relationship Id="rId828" Type="http://schemas.openxmlformats.org/officeDocument/2006/relationships/image" Target="../media/image826.png"/><Relationship Id="rId162" Type="http://schemas.openxmlformats.org/officeDocument/2006/relationships/image" Target="../media/image496.png"/><Relationship Id="rId467" Type="http://schemas.openxmlformats.org/officeDocument/2006/relationships/image" Target="../media/image648.png"/><Relationship Id="rId674" Type="http://schemas.openxmlformats.org/officeDocument/2006/relationships/customXml" Target="../ink/ink835.xml"/><Relationship Id="rId881" Type="http://schemas.openxmlformats.org/officeDocument/2006/relationships/image" Target="../media/image852.png"/><Relationship Id="rId24" Type="http://schemas.openxmlformats.org/officeDocument/2006/relationships/image" Target="../media/image428.png"/><Relationship Id="rId327" Type="http://schemas.openxmlformats.org/officeDocument/2006/relationships/customXml" Target="../ink/ink660.xml"/><Relationship Id="rId534" Type="http://schemas.openxmlformats.org/officeDocument/2006/relationships/customXml" Target="../ink/ink764.xml"/><Relationship Id="rId741" Type="http://schemas.openxmlformats.org/officeDocument/2006/relationships/customXml" Target="../ink/ink869.xml"/><Relationship Id="rId839" Type="http://schemas.openxmlformats.org/officeDocument/2006/relationships/customXml" Target="../ink/ink919.xml"/><Relationship Id="rId173" Type="http://schemas.openxmlformats.org/officeDocument/2006/relationships/customXml" Target="../ink/ink583.xml"/><Relationship Id="rId380" Type="http://schemas.openxmlformats.org/officeDocument/2006/relationships/image" Target="../media/image605.png"/><Relationship Id="rId601" Type="http://schemas.openxmlformats.org/officeDocument/2006/relationships/customXml" Target="../ink/ink798.xml"/><Relationship Id="rId240" Type="http://schemas.openxmlformats.org/officeDocument/2006/relationships/image" Target="../media/image535.png"/><Relationship Id="rId478" Type="http://schemas.openxmlformats.org/officeDocument/2006/relationships/customXml" Target="../ink/ink736.xml"/><Relationship Id="rId685" Type="http://schemas.openxmlformats.org/officeDocument/2006/relationships/image" Target="../media/image756.png"/><Relationship Id="rId892" Type="http://schemas.openxmlformats.org/officeDocument/2006/relationships/customXml" Target="../ink/ink946.xml"/><Relationship Id="rId906" Type="http://schemas.openxmlformats.org/officeDocument/2006/relationships/customXml" Target="../ink/ink953.xml"/><Relationship Id="rId35" Type="http://schemas.openxmlformats.org/officeDocument/2006/relationships/customXml" Target="../ink/ink513.xml"/><Relationship Id="rId100" Type="http://schemas.openxmlformats.org/officeDocument/2006/relationships/image" Target="../media/image465.png"/><Relationship Id="rId338" Type="http://schemas.openxmlformats.org/officeDocument/2006/relationships/image" Target="../media/image584.png"/><Relationship Id="rId545" Type="http://schemas.openxmlformats.org/officeDocument/2006/relationships/image" Target="../media/image687.png"/><Relationship Id="rId752" Type="http://schemas.openxmlformats.org/officeDocument/2006/relationships/image" Target="../media/image789.png"/><Relationship Id="rId184" Type="http://schemas.openxmlformats.org/officeDocument/2006/relationships/image" Target="../media/image507.png"/><Relationship Id="rId391" Type="http://schemas.openxmlformats.org/officeDocument/2006/relationships/customXml" Target="../ink/ink692.xml"/><Relationship Id="rId405" Type="http://schemas.openxmlformats.org/officeDocument/2006/relationships/customXml" Target="../ink/ink699.xml"/><Relationship Id="rId612" Type="http://schemas.openxmlformats.org/officeDocument/2006/relationships/image" Target="../media/image720.png"/><Relationship Id="rId251" Type="http://schemas.openxmlformats.org/officeDocument/2006/relationships/customXml" Target="../ink/ink622.xml"/><Relationship Id="rId489" Type="http://schemas.openxmlformats.org/officeDocument/2006/relationships/image" Target="../media/image659.png"/><Relationship Id="rId696" Type="http://schemas.openxmlformats.org/officeDocument/2006/relationships/customXml" Target="../ink/ink846.xml"/><Relationship Id="rId917" Type="http://schemas.openxmlformats.org/officeDocument/2006/relationships/image" Target="../media/image870.png"/><Relationship Id="rId46" Type="http://schemas.openxmlformats.org/officeDocument/2006/relationships/image" Target="../media/image439.png"/><Relationship Id="rId349" Type="http://schemas.openxmlformats.org/officeDocument/2006/relationships/customXml" Target="../ink/ink671.xml"/><Relationship Id="rId556" Type="http://schemas.openxmlformats.org/officeDocument/2006/relationships/customXml" Target="../ink/ink775.xml"/><Relationship Id="rId763" Type="http://schemas.openxmlformats.org/officeDocument/2006/relationships/customXml" Target="../ink/ink880.xml"/><Relationship Id="rId111" Type="http://schemas.openxmlformats.org/officeDocument/2006/relationships/customXml" Target="../ink/ink552.xml"/><Relationship Id="rId195" Type="http://schemas.openxmlformats.org/officeDocument/2006/relationships/customXml" Target="../ink/ink594.xml"/><Relationship Id="rId209" Type="http://schemas.openxmlformats.org/officeDocument/2006/relationships/customXml" Target="../ink/ink601.xml"/><Relationship Id="rId416" Type="http://schemas.openxmlformats.org/officeDocument/2006/relationships/image" Target="../media/image623.png"/><Relationship Id="rId623" Type="http://schemas.openxmlformats.org/officeDocument/2006/relationships/customXml" Target="../ink/ink809.xml"/><Relationship Id="rId830" Type="http://schemas.openxmlformats.org/officeDocument/2006/relationships/image" Target="../media/image827.png"/><Relationship Id="rId928" Type="http://schemas.openxmlformats.org/officeDocument/2006/relationships/customXml" Target="../ink/ink964.xml"/><Relationship Id="rId57" Type="http://schemas.openxmlformats.org/officeDocument/2006/relationships/customXml" Target="../ink/ink524.xml"/><Relationship Id="rId262" Type="http://schemas.openxmlformats.org/officeDocument/2006/relationships/image" Target="../media/image546.png"/><Relationship Id="rId567" Type="http://schemas.openxmlformats.org/officeDocument/2006/relationships/image" Target="../media/image698.png"/><Relationship Id="rId122" Type="http://schemas.openxmlformats.org/officeDocument/2006/relationships/image" Target="../media/image476.png"/><Relationship Id="rId774" Type="http://schemas.openxmlformats.org/officeDocument/2006/relationships/image" Target="../media/image800.png"/><Relationship Id="rId427" Type="http://schemas.openxmlformats.org/officeDocument/2006/relationships/customXml" Target="../ink/ink710.xml"/><Relationship Id="rId634" Type="http://schemas.openxmlformats.org/officeDocument/2006/relationships/image" Target="../media/image731.png"/><Relationship Id="rId841" Type="http://schemas.openxmlformats.org/officeDocument/2006/relationships/customXml" Target="../ink/ink920.xml"/><Relationship Id="rId273" Type="http://schemas.openxmlformats.org/officeDocument/2006/relationships/customXml" Target="../ink/ink633.xml"/><Relationship Id="rId480" Type="http://schemas.openxmlformats.org/officeDocument/2006/relationships/customXml" Target="../ink/ink737.xml"/><Relationship Id="rId701" Type="http://schemas.openxmlformats.org/officeDocument/2006/relationships/image" Target="../media/image764.png"/><Relationship Id="rId939" Type="http://schemas.openxmlformats.org/officeDocument/2006/relationships/customXml" Target="../ink/ink970.xml"/><Relationship Id="rId68" Type="http://schemas.openxmlformats.org/officeDocument/2006/relationships/image" Target="../media/image450.png"/><Relationship Id="rId133" Type="http://schemas.openxmlformats.org/officeDocument/2006/relationships/customXml" Target="../ink/ink563.xml"/><Relationship Id="rId340" Type="http://schemas.openxmlformats.org/officeDocument/2006/relationships/image" Target="../media/image585.png"/><Relationship Id="rId578" Type="http://schemas.openxmlformats.org/officeDocument/2006/relationships/image" Target="../media/image703.png"/><Relationship Id="rId785" Type="http://schemas.openxmlformats.org/officeDocument/2006/relationships/customXml" Target="../ink/ink891.xml"/><Relationship Id="rId200" Type="http://schemas.openxmlformats.org/officeDocument/2006/relationships/image" Target="../media/image515.png"/><Relationship Id="rId438" Type="http://schemas.openxmlformats.org/officeDocument/2006/relationships/image" Target="../media/image634.png"/><Relationship Id="rId645" Type="http://schemas.openxmlformats.org/officeDocument/2006/relationships/customXml" Target="../ink/ink820.xml"/><Relationship Id="rId852" Type="http://schemas.openxmlformats.org/officeDocument/2006/relationships/image" Target="../media/image838.png"/><Relationship Id="rId284" Type="http://schemas.openxmlformats.org/officeDocument/2006/relationships/image" Target="../media/image557.png"/><Relationship Id="rId491" Type="http://schemas.openxmlformats.org/officeDocument/2006/relationships/image" Target="../media/image660.png"/><Relationship Id="rId505" Type="http://schemas.openxmlformats.org/officeDocument/2006/relationships/image" Target="../media/image667.png"/><Relationship Id="rId712" Type="http://schemas.openxmlformats.org/officeDocument/2006/relationships/customXml" Target="../ink/ink854.xml"/><Relationship Id="rId79" Type="http://schemas.openxmlformats.org/officeDocument/2006/relationships/customXml" Target="../ink/ink535.xml"/><Relationship Id="rId144" Type="http://schemas.openxmlformats.org/officeDocument/2006/relationships/image" Target="../media/image487.png"/><Relationship Id="rId589" Type="http://schemas.openxmlformats.org/officeDocument/2006/relationships/customXml" Target="../ink/ink792.xml"/><Relationship Id="rId796" Type="http://schemas.openxmlformats.org/officeDocument/2006/relationships/image" Target="../media/image810.png"/><Relationship Id="rId351" Type="http://schemas.openxmlformats.org/officeDocument/2006/relationships/customXml" Target="../ink/ink672.xml"/><Relationship Id="rId449" Type="http://schemas.openxmlformats.org/officeDocument/2006/relationships/image" Target="../media/image639.png"/><Relationship Id="rId656" Type="http://schemas.openxmlformats.org/officeDocument/2006/relationships/customXml" Target="../ink/ink826.xml"/><Relationship Id="rId863" Type="http://schemas.openxmlformats.org/officeDocument/2006/relationships/image" Target="../media/image843.png"/><Relationship Id="rId211" Type="http://schemas.openxmlformats.org/officeDocument/2006/relationships/customXml" Target="../ink/ink602.xml"/><Relationship Id="rId295" Type="http://schemas.openxmlformats.org/officeDocument/2006/relationships/customXml" Target="../ink/ink644.xml"/><Relationship Id="rId309" Type="http://schemas.openxmlformats.org/officeDocument/2006/relationships/customXml" Target="../ink/ink651.xml"/><Relationship Id="rId516" Type="http://schemas.openxmlformats.org/officeDocument/2006/relationships/customXml" Target="../ink/ink755.xml"/><Relationship Id="rId723" Type="http://schemas.openxmlformats.org/officeDocument/2006/relationships/image" Target="../media/image775.png"/><Relationship Id="rId930" Type="http://schemas.openxmlformats.org/officeDocument/2006/relationships/image" Target="../media/image876.png"/><Relationship Id="rId155" Type="http://schemas.openxmlformats.org/officeDocument/2006/relationships/customXml" Target="../ink/ink574.xml"/><Relationship Id="rId362" Type="http://schemas.openxmlformats.org/officeDocument/2006/relationships/image" Target="../media/image596.png"/><Relationship Id="rId222" Type="http://schemas.openxmlformats.org/officeDocument/2006/relationships/image" Target="../media/image526.png"/><Relationship Id="rId667" Type="http://schemas.openxmlformats.org/officeDocument/2006/relationships/image" Target="../media/image747.png"/><Relationship Id="rId874" Type="http://schemas.openxmlformats.org/officeDocument/2006/relationships/customXml" Target="../ink/ink937.xml"/><Relationship Id="rId17" Type="http://schemas.openxmlformats.org/officeDocument/2006/relationships/customXml" Target="../ink/ink504.xml"/><Relationship Id="rId527" Type="http://schemas.openxmlformats.org/officeDocument/2006/relationships/image" Target="../media/image678.png"/><Relationship Id="rId734" Type="http://schemas.openxmlformats.org/officeDocument/2006/relationships/image" Target="../media/image780.png"/><Relationship Id="rId941" Type="http://schemas.openxmlformats.org/officeDocument/2006/relationships/customXml" Target="../ink/ink971.xml"/><Relationship Id="rId70" Type="http://schemas.openxmlformats.org/officeDocument/2006/relationships/image" Target="../media/image451.png"/><Relationship Id="rId166" Type="http://schemas.openxmlformats.org/officeDocument/2006/relationships/image" Target="../media/image498.png"/><Relationship Id="rId373" Type="http://schemas.openxmlformats.org/officeDocument/2006/relationships/customXml" Target="../ink/ink683.xml"/><Relationship Id="rId580" Type="http://schemas.openxmlformats.org/officeDocument/2006/relationships/image" Target="../media/image704.png"/><Relationship Id="rId801" Type="http://schemas.openxmlformats.org/officeDocument/2006/relationships/customXml" Target="../ink/ink900.xml"/><Relationship Id="rId1" Type="http://schemas.openxmlformats.org/officeDocument/2006/relationships/slideLayout" Target="../slideLayouts/slideLayout7.xml"/><Relationship Id="rId233" Type="http://schemas.openxmlformats.org/officeDocument/2006/relationships/customXml" Target="../ink/ink613.xml"/><Relationship Id="rId440" Type="http://schemas.openxmlformats.org/officeDocument/2006/relationships/image" Target="../media/image635.png"/><Relationship Id="rId678" Type="http://schemas.openxmlformats.org/officeDocument/2006/relationships/customXml" Target="../ink/ink837.xml"/><Relationship Id="rId885" Type="http://schemas.openxmlformats.org/officeDocument/2006/relationships/image" Target="../media/image854.png"/><Relationship Id="rId28" Type="http://schemas.openxmlformats.org/officeDocument/2006/relationships/image" Target="../media/image430.png"/><Relationship Id="rId300" Type="http://schemas.openxmlformats.org/officeDocument/2006/relationships/image" Target="../media/image565.png"/><Relationship Id="rId538" Type="http://schemas.openxmlformats.org/officeDocument/2006/relationships/customXml" Target="../ink/ink766.xml"/><Relationship Id="rId745" Type="http://schemas.openxmlformats.org/officeDocument/2006/relationships/customXml" Target="../ink/ink871.xml"/><Relationship Id="rId952" Type="http://schemas.openxmlformats.org/officeDocument/2006/relationships/image" Target="../media/image887.png"/><Relationship Id="rId81" Type="http://schemas.openxmlformats.org/officeDocument/2006/relationships/customXml" Target="../ink/ink536.xml"/><Relationship Id="rId177" Type="http://schemas.openxmlformats.org/officeDocument/2006/relationships/customXml" Target="../ink/ink585.xml"/><Relationship Id="rId384" Type="http://schemas.openxmlformats.org/officeDocument/2006/relationships/image" Target="../media/image607.png"/><Relationship Id="rId591" Type="http://schemas.openxmlformats.org/officeDocument/2006/relationships/customXml" Target="../ink/ink793.xml"/><Relationship Id="rId605" Type="http://schemas.openxmlformats.org/officeDocument/2006/relationships/customXml" Target="../ink/ink800.xml"/><Relationship Id="rId812" Type="http://schemas.openxmlformats.org/officeDocument/2006/relationships/image" Target="../media/image818.png"/><Relationship Id="rId202" Type="http://schemas.openxmlformats.org/officeDocument/2006/relationships/image" Target="../media/image516.png"/><Relationship Id="rId244" Type="http://schemas.openxmlformats.org/officeDocument/2006/relationships/image" Target="../media/image537.png"/><Relationship Id="rId647" Type="http://schemas.openxmlformats.org/officeDocument/2006/relationships/customXml" Target="../ink/ink821.xml"/><Relationship Id="rId689" Type="http://schemas.openxmlformats.org/officeDocument/2006/relationships/image" Target="../media/image758.png"/><Relationship Id="rId854" Type="http://schemas.openxmlformats.org/officeDocument/2006/relationships/image" Target="../media/image839.png"/><Relationship Id="rId896" Type="http://schemas.openxmlformats.org/officeDocument/2006/relationships/customXml" Target="../ink/ink948.xml"/><Relationship Id="rId39" Type="http://schemas.openxmlformats.org/officeDocument/2006/relationships/customXml" Target="../ink/ink515.xml"/><Relationship Id="rId286" Type="http://schemas.openxmlformats.org/officeDocument/2006/relationships/image" Target="../media/image558.png"/><Relationship Id="rId451" Type="http://schemas.openxmlformats.org/officeDocument/2006/relationships/image" Target="../media/image640.png"/><Relationship Id="rId493" Type="http://schemas.openxmlformats.org/officeDocument/2006/relationships/image" Target="../media/image661.png"/><Relationship Id="rId507" Type="http://schemas.openxmlformats.org/officeDocument/2006/relationships/image" Target="../media/image668.png"/><Relationship Id="rId549" Type="http://schemas.openxmlformats.org/officeDocument/2006/relationships/image" Target="../media/image689.png"/><Relationship Id="rId714" Type="http://schemas.openxmlformats.org/officeDocument/2006/relationships/customXml" Target="../ink/ink855.xml"/><Relationship Id="rId756" Type="http://schemas.openxmlformats.org/officeDocument/2006/relationships/image" Target="../media/image791.png"/><Relationship Id="rId921" Type="http://schemas.openxmlformats.org/officeDocument/2006/relationships/image" Target="../media/image872.png"/><Relationship Id="rId50" Type="http://schemas.openxmlformats.org/officeDocument/2006/relationships/image" Target="../media/image441.png"/><Relationship Id="rId104" Type="http://schemas.openxmlformats.org/officeDocument/2006/relationships/image" Target="../media/image467.png"/><Relationship Id="rId146" Type="http://schemas.openxmlformats.org/officeDocument/2006/relationships/image" Target="../media/image488.png"/><Relationship Id="rId188" Type="http://schemas.openxmlformats.org/officeDocument/2006/relationships/image" Target="../media/image509.png"/><Relationship Id="rId311" Type="http://schemas.openxmlformats.org/officeDocument/2006/relationships/customXml" Target="../ink/ink652.xml"/><Relationship Id="rId353" Type="http://schemas.openxmlformats.org/officeDocument/2006/relationships/customXml" Target="../ink/ink673.xml"/><Relationship Id="rId395" Type="http://schemas.openxmlformats.org/officeDocument/2006/relationships/customXml" Target="../ink/ink694.xml"/><Relationship Id="rId409" Type="http://schemas.openxmlformats.org/officeDocument/2006/relationships/customXml" Target="../ink/ink701.xml"/><Relationship Id="rId560" Type="http://schemas.openxmlformats.org/officeDocument/2006/relationships/customXml" Target="../ink/ink777.xml"/><Relationship Id="rId798" Type="http://schemas.openxmlformats.org/officeDocument/2006/relationships/image" Target="../media/image811.png"/><Relationship Id="rId92" Type="http://schemas.openxmlformats.org/officeDocument/2006/relationships/image" Target="../media/image461.png"/><Relationship Id="rId213" Type="http://schemas.openxmlformats.org/officeDocument/2006/relationships/customXml" Target="../ink/ink603.xml"/><Relationship Id="rId420" Type="http://schemas.openxmlformats.org/officeDocument/2006/relationships/image" Target="../media/image625.png"/><Relationship Id="rId616" Type="http://schemas.openxmlformats.org/officeDocument/2006/relationships/image" Target="../media/image722.png"/><Relationship Id="rId658" Type="http://schemas.openxmlformats.org/officeDocument/2006/relationships/customXml" Target="../ink/ink827.xml"/><Relationship Id="rId823" Type="http://schemas.openxmlformats.org/officeDocument/2006/relationships/customXml" Target="../ink/ink911.xml"/><Relationship Id="rId865" Type="http://schemas.openxmlformats.org/officeDocument/2006/relationships/image" Target="../media/image844.png"/><Relationship Id="rId255" Type="http://schemas.openxmlformats.org/officeDocument/2006/relationships/customXml" Target="../ink/ink624.xml"/><Relationship Id="rId297" Type="http://schemas.openxmlformats.org/officeDocument/2006/relationships/customXml" Target="../ink/ink645.xml"/><Relationship Id="rId462" Type="http://schemas.openxmlformats.org/officeDocument/2006/relationships/customXml" Target="../ink/ink728.xml"/><Relationship Id="rId518" Type="http://schemas.openxmlformats.org/officeDocument/2006/relationships/customXml" Target="../ink/ink756.xml"/><Relationship Id="rId725" Type="http://schemas.openxmlformats.org/officeDocument/2006/relationships/customXml" Target="../ink/ink861.xml"/><Relationship Id="rId932" Type="http://schemas.openxmlformats.org/officeDocument/2006/relationships/image" Target="../media/image877.png"/><Relationship Id="rId115" Type="http://schemas.openxmlformats.org/officeDocument/2006/relationships/customXml" Target="../ink/ink554.xml"/><Relationship Id="rId157" Type="http://schemas.openxmlformats.org/officeDocument/2006/relationships/customXml" Target="../ink/ink575.xml"/><Relationship Id="rId322" Type="http://schemas.openxmlformats.org/officeDocument/2006/relationships/image" Target="../media/image576.png"/><Relationship Id="rId364" Type="http://schemas.openxmlformats.org/officeDocument/2006/relationships/image" Target="../media/image597.png"/><Relationship Id="rId767" Type="http://schemas.openxmlformats.org/officeDocument/2006/relationships/customXml" Target="../ink/ink882.xml"/><Relationship Id="rId61" Type="http://schemas.openxmlformats.org/officeDocument/2006/relationships/customXml" Target="../ink/ink526.xml"/><Relationship Id="rId199" Type="http://schemas.openxmlformats.org/officeDocument/2006/relationships/customXml" Target="../ink/ink596.xml"/><Relationship Id="rId571" Type="http://schemas.openxmlformats.org/officeDocument/2006/relationships/image" Target="../media/image700.png"/><Relationship Id="rId627" Type="http://schemas.openxmlformats.org/officeDocument/2006/relationships/customXml" Target="../ink/ink811.xml"/><Relationship Id="rId669" Type="http://schemas.openxmlformats.org/officeDocument/2006/relationships/image" Target="../media/image748.png"/><Relationship Id="rId834" Type="http://schemas.openxmlformats.org/officeDocument/2006/relationships/image" Target="../media/image829.png"/><Relationship Id="rId876" Type="http://schemas.openxmlformats.org/officeDocument/2006/relationships/customXml" Target="../ink/ink938.xml"/><Relationship Id="rId19" Type="http://schemas.openxmlformats.org/officeDocument/2006/relationships/customXml" Target="../ink/ink505.xml"/><Relationship Id="rId224" Type="http://schemas.openxmlformats.org/officeDocument/2006/relationships/image" Target="../media/image527.png"/><Relationship Id="rId266" Type="http://schemas.openxmlformats.org/officeDocument/2006/relationships/image" Target="../media/image548.png"/><Relationship Id="rId431" Type="http://schemas.openxmlformats.org/officeDocument/2006/relationships/customXml" Target="../ink/ink712.xml"/><Relationship Id="rId473" Type="http://schemas.openxmlformats.org/officeDocument/2006/relationships/image" Target="../media/image651.png"/><Relationship Id="rId529" Type="http://schemas.openxmlformats.org/officeDocument/2006/relationships/image" Target="../media/image679.png"/><Relationship Id="rId680" Type="http://schemas.openxmlformats.org/officeDocument/2006/relationships/customXml" Target="../ink/ink838.xml"/><Relationship Id="rId736" Type="http://schemas.openxmlformats.org/officeDocument/2006/relationships/image" Target="../media/image781.png"/><Relationship Id="rId901" Type="http://schemas.openxmlformats.org/officeDocument/2006/relationships/image" Target="../media/image862.png"/><Relationship Id="rId30" Type="http://schemas.openxmlformats.org/officeDocument/2006/relationships/image" Target="../media/image431.png"/><Relationship Id="rId126" Type="http://schemas.openxmlformats.org/officeDocument/2006/relationships/image" Target="../media/image478.png"/><Relationship Id="rId168" Type="http://schemas.openxmlformats.org/officeDocument/2006/relationships/image" Target="../media/image499.png"/><Relationship Id="rId333" Type="http://schemas.openxmlformats.org/officeDocument/2006/relationships/customXml" Target="../ink/ink663.xml"/><Relationship Id="rId540" Type="http://schemas.openxmlformats.org/officeDocument/2006/relationships/customXml" Target="../ink/ink767.xml"/><Relationship Id="rId778" Type="http://schemas.openxmlformats.org/officeDocument/2006/relationships/image" Target="../media/image802.png"/><Relationship Id="rId943" Type="http://schemas.openxmlformats.org/officeDocument/2006/relationships/customXml" Target="../ink/ink972.xml"/><Relationship Id="rId72" Type="http://schemas.openxmlformats.org/officeDocument/2006/relationships/image" Target="../media/image452.png"/><Relationship Id="rId375" Type="http://schemas.openxmlformats.org/officeDocument/2006/relationships/customXml" Target="../ink/ink684.xml"/><Relationship Id="rId582" Type="http://schemas.openxmlformats.org/officeDocument/2006/relationships/image" Target="../media/image705.png"/><Relationship Id="rId638" Type="http://schemas.openxmlformats.org/officeDocument/2006/relationships/image" Target="../media/image733.png"/><Relationship Id="rId803" Type="http://schemas.openxmlformats.org/officeDocument/2006/relationships/customXml" Target="../ink/ink901.xml"/><Relationship Id="rId845" Type="http://schemas.openxmlformats.org/officeDocument/2006/relationships/customXml" Target="../ink/ink922.xml"/><Relationship Id="rId3" Type="http://schemas.openxmlformats.org/officeDocument/2006/relationships/customXml" Target="../ink/ink497.xml"/><Relationship Id="rId235" Type="http://schemas.openxmlformats.org/officeDocument/2006/relationships/customXml" Target="../ink/ink614.xml"/><Relationship Id="rId277" Type="http://schemas.openxmlformats.org/officeDocument/2006/relationships/customXml" Target="../ink/ink635.xml"/><Relationship Id="rId400" Type="http://schemas.openxmlformats.org/officeDocument/2006/relationships/image" Target="../media/image615.png"/><Relationship Id="rId442" Type="http://schemas.openxmlformats.org/officeDocument/2006/relationships/image" Target="../media/image636.png"/><Relationship Id="rId484" Type="http://schemas.openxmlformats.org/officeDocument/2006/relationships/customXml" Target="../ink/ink739.xml"/><Relationship Id="rId705" Type="http://schemas.openxmlformats.org/officeDocument/2006/relationships/image" Target="../media/image766.png"/><Relationship Id="rId887" Type="http://schemas.openxmlformats.org/officeDocument/2006/relationships/image" Target="../media/image855.png"/><Relationship Id="rId137" Type="http://schemas.openxmlformats.org/officeDocument/2006/relationships/customXml" Target="../ink/ink565.xml"/><Relationship Id="rId302" Type="http://schemas.openxmlformats.org/officeDocument/2006/relationships/image" Target="../media/image566.png"/><Relationship Id="rId344" Type="http://schemas.openxmlformats.org/officeDocument/2006/relationships/image" Target="../media/image587.png"/><Relationship Id="rId691" Type="http://schemas.openxmlformats.org/officeDocument/2006/relationships/image" Target="../media/image759.png"/><Relationship Id="rId747" Type="http://schemas.openxmlformats.org/officeDocument/2006/relationships/customXml" Target="../ink/ink872.xml"/><Relationship Id="rId789" Type="http://schemas.openxmlformats.org/officeDocument/2006/relationships/customXml" Target="../ink/ink894.xml"/><Relationship Id="rId912" Type="http://schemas.openxmlformats.org/officeDocument/2006/relationships/customXml" Target="../ink/ink956.xml"/><Relationship Id="rId954" Type="http://schemas.openxmlformats.org/officeDocument/2006/relationships/image" Target="../media/image888.png"/><Relationship Id="rId41" Type="http://schemas.openxmlformats.org/officeDocument/2006/relationships/customXml" Target="../ink/ink516.xml"/><Relationship Id="rId83" Type="http://schemas.openxmlformats.org/officeDocument/2006/relationships/customXml" Target="../ink/ink537.xml"/><Relationship Id="rId179" Type="http://schemas.openxmlformats.org/officeDocument/2006/relationships/customXml" Target="../ink/ink586.xml"/><Relationship Id="rId386" Type="http://schemas.openxmlformats.org/officeDocument/2006/relationships/image" Target="../media/image608.png"/><Relationship Id="rId551" Type="http://schemas.openxmlformats.org/officeDocument/2006/relationships/image" Target="../media/image690.png"/><Relationship Id="rId593" Type="http://schemas.openxmlformats.org/officeDocument/2006/relationships/customXml" Target="../ink/ink794.xml"/><Relationship Id="rId607" Type="http://schemas.openxmlformats.org/officeDocument/2006/relationships/customXml" Target="../ink/ink801.xml"/><Relationship Id="rId649" Type="http://schemas.openxmlformats.org/officeDocument/2006/relationships/customXml" Target="../ink/ink822.xml"/><Relationship Id="rId814" Type="http://schemas.openxmlformats.org/officeDocument/2006/relationships/image" Target="../media/image819.png"/><Relationship Id="rId856" Type="http://schemas.openxmlformats.org/officeDocument/2006/relationships/customXml" Target="../ink/ink928.xml"/><Relationship Id="rId190" Type="http://schemas.openxmlformats.org/officeDocument/2006/relationships/image" Target="../media/image510.png"/><Relationship Id="rId204" Type="http://schemas.openxmlformats.org/officeDocument/2006/relationships/image" Target="../media/image517.png"/><Relationship Id="rId246" Type="http://schemas.openxmlformats.org/officeDocument/2006/relationships/image" Target="../media/image538.png"/><Relationship Id="rId288" Type="http://schemas.openxmlformats.org/officeDocument/2006/relationships/image" Target="../media/image559.png"/><Relationship Id="rId411" Type="http://schemas.openxmlformats.org/officeDocument/2006/relationships/customXml" Target="../ink/ink702.xml"/><Relationship Id="rId453" Type="http://schemas.openxmlformats.org/officeDocument/2006/relationships/image" Target="../media/image641.png"/><Relationship Id="rId509" Type="http://schemas.openxmlformats.org/officeDocument/2006/relationships/image" Target="../media/image669.png"/><Relationship Id="rId660" Type="http://schemas.openxmlformats.org/officeDocument/2006/relationships/customXml" Target="../ink/ink828.xml"/><Relationship Id="rId898" Type="http://schemas.openxmlformats.org/officeDocument/2006/relationships/customXml" Target="../ink/ink949.xml"/><Relationship Id="rId106" Type="http://schemas.openxmlformats.org/officeDocument/2006/relationships/image" Target="../media/image468.png"/><Relationship Id="rId313" Type="http://schemas.openxmlformats.org/officeDocument/2006/relationships/customXml" Target="../ink/ink653.xml"/><Relationship Id="rId495" Type="http://schemas.openxmlformats.org/officeDocument/2006/relationships/image" Target="../media/image662.png"/><Relationship Id="rId716" Type="http://schemas.openxmlformats.org/officeDocument/2006/relationships/customXml" Target="../ink/ink856.xml"/><Relationship Id="rId758" Type="http://schemas.openxmlformats.org/officeDocument/2006/relationships/image" Target="../media/image792.png"/><Relationship Id="rId923" Type="http://schemas.openxmlformats.org/officeDocument/2006/relationships/image" Target="../media/image873.png"/><Relationship Id="rId10" Type="http://schemas.openxmlformats.org/officeDocument/2006/relationships/image" Target="../media/image421.png"/><Relationship Id="rId52" Type="http://schemas.openxmlformats.org/officeDocument/2006/relationships/image" Target="../media/image442.png"/><Relationship Id="rId94" Type="http://schemas.openxmlformats.org/officeDocument/2006/relationships/image" Target="../media/image462.png"/><Relationship Id="rId148" Type="http://schemas.openxmlformats.org/officeDocument/2006/relationships/image" Target="../media/image489.png"/><Relationship Id="rId355" Type="http://schemas.openxmlformats.org/officeDocument/2006/relationships/customXml" Target="../ink/ink674.xml"/><Relationship Id="rId397" Type="http://schemas.openxmlformats.org/officeDocument/2006/relationships/customXml" Target="../ink/ink695.xml"/><Relationship Id="rId520" Type="http://schemas.openxmlformats.org/officeDocument/2006/relationships/customXml" Target="../ink/ink757.xml"/><Relationship Id="rId562" Type="http://schemas.openxmlformats.org/officeDocument/2006/relationships/customXml" Target="../ink/ink778.xml"/><Relationship Id="rId618" Type="http://schemas.openxmlformats.org/officeDocument/2006/relationships/image" Target="../media/image723.png"/><Relationship Id="rId825" Type="http://schemas.openxmlformats.org/officeDocument/2006/relationships/customXml" Target="../ink/ink912.xml"/><Relationship Id="rId215" Type="http://schemas.openxmlformats.org/officeDocument/2006/relationships/customXml" Target="../ink/ink604.xml"/><Relationship Id="rId257" Type="http://schemas.openxmlformats.org/officeDocument/2006/relationships/customXml" Target="../ink/ink625.xml"/><Relationship Id="rId422" Type="http://schemas.openxmlformats.org/officeDocument/2006/relationships/image" Target="../media/image626.png"/><Relationship Id="rId464" Type="http://schemas.openxmlformats.org/officeDocument/2006/relationships/customXml" Target="../ink/ink729.xml"/><Relationship Id="rId867" Type="http://schemas.openxmlformats.org/officeDocument/2006/relationships/image" Target="../media/image845.png"/><Relationship Id="rId299" Type="http://schemas.openxmlformats.org/officeDocument/2006/relationships/customXml" Target="../ink/ink646.xml"/><Relationship Id="rId727" Type="http://schemas.openxmlformats.org/officeDocument/2006/relationships/customXml" Target="../ink/ink862.xml"/><Relationship Id="rId934" Type="http://schemas.openxmlformats.org/officeDocument/2006/relationships/image" Target="../media/image878.png"/><Relationship Id="rId63" Type="http://schemas.openxmlformats.org/officeDocument/2006/relationships/customXml" Target="../ink/ink527.xml"/><Relationship Id="rId159" Type="http://schemas.openxmlformats.org/officeDocument/2006/relationships/customXml" Target="../ink/ink576.xml"/><Relationship Id="rId366" Type="http://schemas.openxmlformats.org/officeDocument/2006/relationships/image" Target="../media/image598.png"/><Relationship Id="rId573" Type="http://schemas.openxmlformats.org/officeDocument/2006/relationships/customXml" Target="../ink/ink784.xml"/><Relationship Id="rId780" Type="http://schemas.openxmlformats.org/officeDocument/2006/relationships/image" Target="../media/image803.png"/><Relationship Id="rId226" Type="http://schemas.openxmlformats.org/officeDocument/2006/relationships/image" Target="../media/image528.png"/><Relationship Id="rId433" Type="http://schemas.openxmlformats.org/officeDocument/2006/relationships/customXml" Target="../ink/ink713.xml"/><Relationship Id="rId878" Type="http://schemas.openxmlformats.org/officeDocument/2006/relationships/customXml" Target="../ink/ink939.xml"/><Relationship Id="rId640" Type="http://schemas.openxmlformats.org/officeDocument/2006/relationships/image" Target="../media/image734.png"/><Relationship Id="rId738" Type="http://schemas.openxmlformats.org/officeDocument/2006/relationships/image" Target="../media/image782.png"/><Relationship Id="rId945" Type="http://schemas.openxmlformats.org/officeDocument/2006/relationships/customXml" Target="../ink/ink973.xml"/><Relationship Id="rId74" Type="http://schemas.openxmlformats.org/officeDocument/2006/relationships/image" Target="../media/image453.png"/><Relationship Id="rId377" Type="http://schemas.openxmlformats.org/officeDocument/2006/relationships/customXml" Target="../ink/ink685.xml"/><Relationship Id="rId500" Type="http://schemas.openxmlformats.org/officeDocument/2006/relationships/customXml" Target="../ink/ink747.xml"/><Relationship Id="rId584" Type="http://schemas.openxmlformats.org/officeDocument/2006/relationships/image" Target="../media/image706.png"/><Relationship Id="rId805" Type="http://schemas.openxmlformats.org/officeDocument/2006/relationships/customXml" Target="../ink/ink902.xml"/><Relationship Id="rId5" Type="http://schemas.openxmlformats.org/officeDocument/2006/relationships/customXml" Target="../ink/ink498.xml"/><Relationship Id="rId237" Type="http://schemas.openxmlformats.org/officeDocument/2006/relationships/customXml" Target="../ink/ink615.xml"/><Relationship Id="rId791" Type="http://schemas.openxmlformats.org/officeDocument/2006/relationships/customXml" Target="../ink/ink895.xml"/><Relationship Id="rId889" Type="http://schemas.openxmlformats.org/officeDocument/2006/relationships/image" Target="../media/image856.png"/><Relationship Id="rId444" Type="http://schemas.openxmlformats.org/officeDocument/2006/relationships/image" Target="../media/image637.png"/><Relationship Id="rId651" Type="http://schemas.openxmlformats.org/officeDocument/2006/relationships/customXml" Target="../ink/ink823.xml"/><Relationship Id="rId749" Type="http://schemas.openxmlformats.org/officeDocument/2006/relationships/customXml" Target="../ink/ink873.xml"/><Relationship Id="rId290" Type="http://schemas.openxmlformats.org/officeDocument/2006/relationships/image" Target="../media/image560.png"/><Relationship Id="rId304" Type="http://schemas.openxmlformats.org/officeDocument/2006/relationships/image" Target="../media/image567.png"/><Relationship Id="rId388" Type="http://schemas.openxmlformats.org/officeDocument/2006/relationships/image" Target="../media/image609.png"/><Relationship Id="rId511" Type="http://schemas.openxmlformats.org/officeDocument/2006/relationships/image" Target="../media/image670.png"/><Relationship Id="rId609" Type="http://schemas.openxmlformats.org/officeDocument/2006/relationships/customXml" Target="../ink/ink802.xml"/><Relationship Id="rId85" Type="http://schemas.openxmlformats.org/officeDocument/2006/relationships/customXml" Target="../ink/ink538.xml"/><Relationship Id="rId150" Type="http://schemas.openxmlformats.org/officeDocument/2006/relationships/image" Target="../media/image490.png"/><Relationship Id="rId595" Type="http://schemas.openxmlformats.org/officeDocument/2006/relationships/customXml" Target="../ink/ink795.xml"/><Relationship Id="rId816" Type="http://schemas.openxmlformats.org/officeDocument/2006/relationships/image" Target="../media/image820.png"/><Relationship Id="rId248" Type="http://schemas.openxmlformats.org/officeDocument/2006/relationships/image" Target="../media/image539.png"/><Relationship Id="rId455" Type="http://schemas.openxmlformats.org/officeDocument/2006/relationships/image" Target="../media/image642.png"/><Relationship Id="rId662" Type="http://schemas.openxmlformats.org/officeDocument/2006/relationships/customXml" Target="../ink/ink829.xml"/><Relationship Id="rId12" Type="http://schemas.openxmlformats.org/officeDocument/2006/relationships/image" Target="../media/image422.png"/><Relationship Id="rId108" Type="http://schemas.openxmlformats.org/officeDocument/2006/relationships/image" Target="../media/image469.png"/><Relationship Id="rId315" Type="http://schemas.openxmlformats.org/officeDocument/2006/relationships/customXml" Target="../ink/ink654.xml"/><Relationship Id="rId522" Type="http://schemas.openxmlformats.org/officeDocument/2006/relationships/customXml" Target="../ink/ink758.xml"/><Relationship Id="rId96" Type="http://schemas.openxmlformats.org/officeDocument/2006/relationships/image" Target="../media/image463.png"/><Relationship Id="rId161" Type="http://schemas.openxmlformats.org/officeDocument/2006/relationships/customXml" Target="../ink/ink577.xml"/><Relationship Id="rId399" Type="http://schemas.openxmlformats.org/officeDocument/2006/relationships/customXml" Target="../ink/ink696.xml"/><Relationship Id="rId827" Type="http://schemas.openxmlformats.org/officeDocument/2006/relationships/customXml" Target="../ink/ink913.xml"/><Relationship Id="rId259" Type="http://schemas.openxmlformats.org/officeDocument/2006/relationships/customXml" Target="../ink/ink626.xml"/><Relationship Id="rId466" Type="http://schemas.openxmlformats.org/officeDocument/2006/relationships/customXml" Target="../ink/ink730.xml"/><Relationship Id="rId673" Type="http://schemas.openxmlformats.org/officeDocument/2006/relationships/image" Target="../media/image750.png"/><Relationship Id="rId880" Type="http://schemas.openxmlformats.org/officeDocument/2006/relationships/customXml" Target="../ink/ink940.xml"/><Relationship Id="rId23" Type="http://schemas.openxmlformats.org/officeDocument/2006/relationships/customXml" Target="../ink/ink507.xml"/><Relationship Id="rId119" Type="http://schemas.openxmlformats.org/officeDocument/2006/relationships/customXml" Target="../ink/ink556.xml"/><Relationship Id="rId326" Type="http://schemas.openxmlformats.org/officeDocument/2006/relationships/image" Target="../media/image578.png"/><Relationship Id="rId533" Type="http://schemas.openxmlformats.org/officeDocument/2006/relationships/image" Target="../media/image681.png"/><Relationship Id="rId740" Type="http://schemas.openxmlformats.org/officeDocument/2006/relationships/image" Target="../media/image783.png"/><Relationship Id="rId838" Type="http://schemas.openxmlformats.org/officeDocument/2006/relationships/image" Target="../media/image831.png"/><Relationship Id="rId172" Type="http://schemas.openxmlformats.org/officeDocument/2006/relationships/image" Target="../media/image501.png"/><Relationship Id="rId477" Type="http://schemas.openxmlformats.org/officeDocument/2006/relationships/image" Target="../media/image653.png"/><Relationship Id="rId600" Type="http://schemas.openxmlformats.org/officeDocument/2006/relationships/image" Target="../media/image714.png"/><Relationship Id="rId684" Type="http://schemas.openxmlformats.org/officeDocument/2006/relationships/customXml" Target="../ink/ink840.xml"/><Relationship Id="rId337" Type="http://schemas.openxmlformats.org/officeDocument/2006/relationships/customXml" Target="../ink/ink665.xml"/><Relationship Id="rId891" Type="http://schemas.openxmlformats.org/officeDocument/2006/relationships/image" Target="../media/image857.png"/><Relationship Id="rId905" Type="http://schemas.openxmlformats.org/officeDocument/2006/relationships/image" Target="../media/image864.png"/><Relationship Id="rId34" Type="http://schemas.openxmlformats.org/officeDocument/2006/relationships/image" Target="../media/image433.png"/><Relationship Id="rId544" Type="http://schemas.openxmlformats.org/officeDocument/2006/relationships/customXml" Target="../ink/ink769.xml"/><Relationship Id="rId751" Type="http://schemas.openxmlformats.org/officeDocument/2006/relationships/customXml" Target="../ink/ink874.xml"/><Relationship Id="rId849" Type="http://schemas.openxmlformats.org/officeDocument/2006/relationships/customXml" Target="../ink/ink924.xml"/><Relationship Id="rId183" Type="http://schemas.openxmlformats.org/officeDocument/2006/relationships/customXml" Target="../ink/ink588.xml"/><Relationship Id="rId390" Type="http://schemas.openxmlformats.org/officeDocument/2006/relationships/image" Target="../media/image610.png"/><Relationship Id="rId404" Type="http://schemas.openxmlformats.org/officeDocument/2006/relationships/image" Target="../media/image617.png"/><Relationship Id="rId611" Type="http://schemas.openxmlformats.org/officeDocument/2006/relationships/customXml" Target="../ink/ink803.xml"/><Relationship Id="rId250" Type="http://schemas.openxmlformats.org/officeDocument/2006/relationships/image" Target="../media/image540.png"/><Relationship Id="rId488" Type="http://schemas.openxmlformats.org/officeDocument/2006/relationships/customXml" Target="../ink/ink741.xml"/><Relationship Id="rId695" Type="http://schemas.openxmlformats.org/officeDocument/2006/relationships/image" Target="../media/image761.png"/><Relationship Id="rId709" Type="http://schemas.openxmlformats.org/officeDocument/2006/relationships/image" Target="../media/image768.png"/><Relationship Id="rId916" Type="http://schemas.openxmlformats.org/officeDocument/2006/relationships/customXml" Target="../ink/ink958.xml"/><Relationship Id="rId45" Type="http://schemas.openxmlformats.org/officeDocument/2006/relationships/customXml" Target="../ink/ink518.xml"/><Relationship Id="rId110" Type="http://schemas.openxmlformats.org/officeDocument/2006/relationships/image" Target="../media/image470.png"/><Relationship Id="rId348" Type="http://schemas.openxmlformats.org/officeDocument/2006/relationships/image" Target="../media/image589.png"/><Relationship Id="rId555" Type="http://schemas.openxmlformats.org/officeDocument/2006/relationships/image" Target="../media/image692.png"/><Relationship Id="rId762" Type="http://schemas.openxmlformats.org/officeDocument/2006/relationships/image" Target="../media/image794.png"/><Relationship Id="rId194" Type="http://schemas.openxmlformats.org/officeDocument/2006/relationships/image" Target="../media/image512.png"/><Relationship Id="rId208" Type="http://schemas.openxmlformats.org/officeDocument/2006/relationships/image" Target="../media/image519.png"/><Relationship Id="rId415" Type="http://schemas.openxmlformats.org/officeDocument/2006/relationships/customXml" Target="../ink/ink704.xml"/><Relationship Id="rId622" Type="http://schemas.openxmlformats.org/officeDocument/2006/relationships/image" Target="../media/image725.png"/><Relationship Id="rId261" Type="http://schemas.openxmlformats.org/officeDocument/2006/relationships/customXml" Target="../ink/ink627.xml"/><Relationship Id="rId499" Type="http://schemas.openxmlformats.org/officeDocument/2006/relationships/image" Target="../media/image664.png"/><Relationship Id="rId927" Type="http://schemas.openxmlformats.org/officeDocument/2006/relationships/image" Target="../media/image875.png"/><Relationship Id="rId56" Type="http://schemas.openxmlformats.org/officeDocument/2006/relationships/image" Target="../media/image444.png"/><Relationship Id="rId359" Type="http://schemas.openxmlformats.org/officeDocument/2006/relationships/customXml" Target="../ink/ink676.xml"/><Relationship Id="rId566" Type="http://schemas.openxmlformats.org/officeDocument/2006/relationships/customXml" Target="../ink/ink780.xml"/><Relationship Id="rId773" Type="http://schemas.openxmlformats.org/officeDocument/2006/relationships/customXml" Target="../ink/ink885.xml"/><Relationship Id="rId121" Type="http://schemas.openxmlformats.org/officeDocument/2006/relationships/customXml" Target="../ink/ink557.xml"/><Relationship Id="rId219" Type="http://schemas.openxmlformats.org/officeDocument/2006/relationships/customXml" Target="../ink/ink606.xml"/><Relationship Id="rId426" Type="http://schemas.openxmlformats.org/officeDocument/2006/relationships/image" Target="../media/image628.png"/><Relationship Id="rId633" Type="http://schemas.openxmlformats.org/officeDocument/2006/relationships/customXml" Target="../ink/ink814.xml"/><Relationship Id="rId840" Type="http://schemas.openxmlformats.org/officeDocument/2006/relationships/image" Target="../media/image832.png"/><Relationship Id="rId938" Type="http://schemas.openxmlformats.org/officeDocument/2006/relationships/image" Target="../media/image880.png"/><Relationship Id="rId67" Type="http://schemas.openxmlformats.org/officeDocument/2006/relationships/customXml" Target="../ink/ink529.xml"/><Relationship Id="rId272" Type="http://schemas.openxmlformats.org/officeDocument/2006/relationships/image" Target="../media/image551.png"/><Relationship Id="rId577" Type="http://schemas.openxmlformats.org/officeDocument/2006/relationships/customXml" Target="../ink/ink786.xml"/><Relationship Id="rId700" Type="http://schemas.openxmlformats.org/officeDocument/2006/relationships/customXml" Target="../ink/ink848.xml"/><Relationship Id="rId132" Type="http://schemas.openxmlformats.org/officeDocument/2006/relationships/image" Target="../media/image481.png"/><Relationship Id="rId784" Type="http://schemas.openxmlformats.org/officeDocument/2006/relationships/image" Target="../media/image805.png"/><Relationship Id="rId437" Type="http://schemas.openxmlformats.org/officeDocument/2006/relationships/customXml" Target="../ink/ink715.xml"/><Relationship Id="rId644" Type="http://schemas.openxmlformats.org/officeDocument/2006/relationships/image" Target="../media/image736.png"/><Relationship Id="rId851" Type="http://schemas.openxmlformats.org/officeDocument/2006/relationships/customXml" Target="../ink/ink925.xml"/><Relationship Id="rId283" Type="http://schemas.openxmlformats.org/officeDocument/2006/relationships/customXml" Target="../ink/ink638.xml"/><Relationship Id="rId490" Type="http://schemas.openxmlformats.org/officeDocument/2006/relationships/customXml" Target="../ink/ink742.xml"/><Relationship Id="rId504" Type="http://schemas.openxmlformats.org/officeDocument/2006/relationships/customXml" Target="../ink/ink749.xml"/><Relationship Id="rId711" Type="http://schemas.openxmlformats.org/officeDocument/2006/relationships/image" Target="../media/image769.png"/><Relationship Id="rId949" Type="http://schemas.openxmlformats.org/officeDocument/2006/relationships/customXml" Target="../ink/ink975.xml"/><Relationship Id="rId78" Type="http://schemas.openxmlformats.org/officeDocument/2006/relationships/image" Target="../media/image455.png"/><Relationship Id="rId143" Type="http://schemas.openxmlformats.org/officeDocument/2006/relationships/customXml" Target="../ink/ink568.xml"/><Relationship Id="rId350" Type="http://schemas.openxmlformats.org/officeDocument/2006/relationships/image" Target="../media/image590.png"/><Relationship Id="rId588" Type="http://schemas.openxmlformats.org/officeDocument/2006/relationships/image" Target="../media/image708.png"/><Relationship Id="rId795" Type="http://schemas.openxmlformats.org/officeDocument/2006/relationships/customXml" Target="../ink/ink897.xml"/><Relationship Id="rId809" Type="http://schemas.openxmlformats.org/officeDocument/2006/relationships/customXml" Target="../ink/ink904.xml"/><Relationship Id="rId9" Type="http://schemas.openxmlformats.org/officeDocument/2006/relationships/customXml" Target="../ink/ink500.xml"/><Relationship Id="rId210" Type="http://schemas.openxmlformats.org/officeDocument/2006/relationships/image" Target="../media/image520.png"/><Relationship Id="rId448" Type="http://schemas.openxmlformats.org/officeDocument/2006/relationships/customXml" Target="../ink/ink721.xml"/><Relationship Id="rId655" Type="http://schemas.openxmlformats.org/officeDocument/2006/relationships/customXml" Target="../ink/ink825.xml"/><Relationship Id="rId862" Type="http://schemas.openxmlformats.org/officeDocument/2006/relationships/customXml" Target="../ink/ink931.xml"/><Relationship Id="rId294" Type="http://schemas.openxmlformats.org/officeDocument/2006/relationships/image" Target="../media/image562.png"/><Relationship Id="rId308" Type="http://schemas.openxmlformats.org/officeDocument/2006/relationships/image" Target="../media/image569.png"/><Relationship Id="rId515" Type="http://schemas.openxmlformats.org/officeDocument/2006/relationships/image" Target="../media/image672.png"/><Relationship Id="rId722" Type="http://schemas.openxmlformats.org/officeDocument/2006/relationships/customXml" Target="../ink/ink859.xml"/><Relationship Id="rId89" Type="http://schemas.openxmlformats.org/officeDocument/2006/relationships/customXml" Target="../ink/ink540.xml"/><Relationship Id="rId154" Type="http://schemas.openxmlformats.org/officeDocument/2006/relationships/image" Target="../media/image492.png"/><Relationship Id="rId361" Type="http://schemas.openxmlformats.org/officeDocument/2006/relationships/customXml" Target="../ink/ink677.xml"/><Relationship Id="rId599" Type="http://schemas.openxmlformats.org/officeDocument/2006/relationships/customXml" Target="../ink/ink797.xml"/><Relationship Id="rId459" Type="http://schemas.openxmlformats.org/officeDocument/2006/relationships/image" Target="../media/image644.png"/><Relationship Id="rId666" Type="http://schemas.openxmlformats.org/officeDocument/2006/relationships/customXml" Target="../ink/ink831.xml"/><Relationship Id="rId873" Type="http://schemas.openxmlformats.org/officeDocument/2006/relationships/image" Target="../media/image848.png"/><Relationship Id="rId16" Type="http://schemas.openxmlformats.org/officeDocument/2006/relationships/image" Target="../media/image424.png"/><Relationship Id="rId221" Type="http://schemas.openxmlformats.org/officeDocument/2006/relationships/customXml" Target="../ink/ink607.xml"/><Relationship Id="rId319" Type="http://schemas.openxmlformats.org/officeDocument/2006/relationships/customXml" Target="../ink/ink656.xml"/><Relationship Id="rId526" Type="http://schemas.openxmlformats.org/officeDocument/2006/relationships/customXml" Target="../ink/ink760.xml"/><Relationship Id="rId733" Type="http://schemas.openxmlformats.org/officeDocument/2006/relationships/customXml" Target="../ink/ink865.xml"/><Relationship Id="rId940" Type="http://schemas.openxmlformats.org/officeDocument/2006/relationships/image" Target="../media/image881.png"/><Relationship Id="rId165" Type="http://schemas.openxmlformats.org/officeDocument/2006/relationships/customXml" Target="../ink/ink579.xml"/><Relationship Id="rId372" Type="http://schemas.openxmlformats.org/officeDocument/2006/relationships/image" Target="../media/image601.png"/><Relationship Id="rId677" Type="http://schemas.openxmlformats.org/officeDocument/2006/relationships/image" Target="../media/image752.png"/><Relationship Id="rId800" Type="http://schemas.openxmlformats.org/officeDocument/2006/relationships/image" Target="../media/image812.png"/><Relationship Id="rId232" Type="http://schemas.openxmlformats.org/officeDocument/2006/relationships/image" Target="../media/image531.png"/><Relationship Id="rId884" Type="http://schemas.openxmlformats.org/officeDocument/2006/relationships/customXml" Target="../ink/ink942.xml"/><Relationship Id="rId27" Type="http://schemas.openxmlformats.org/officeDocument/2006/relationships/customXml" Target="../ink/ink509.xml"/><Relationship Id="rId537" Type="http://schemas.openxmlformats.org/officeDocument/2006/relationships/image" Target="../media/image683.png"/><Relationship Id="rId744" Type="http://schemas.openxmlformats.org/officeDocument/2006/relationships/image" Target="../media/image785.png"/><Relationship Id="rId951" Type="http://schemas.openxmlformats.org/officeDocument/2006/relationships/customXml" Target="../ink/ink976.xml"/><Relationship Id="rId80" Type="http://schemas.openxmlformats.org/officeDocument/2006/relationships/image" Target="../media/image456.png"/><Relationship Id="rId176" Type="http://schemas.openxmlformats.org/officeDocument/2006/relationships/image" Target="../media/image503.png"/><Relationship Id="rId383" Type="http://schemas.openxmlformats.org/officeDocument/2006/relationships/customXml" Target="../ink/ink688.xml"/><Relationship Id="rId590" Type="http://schemas.openxmlformats.org/officeDocument/2006/relationships/image" Target="../media/image709.png"/><Relationship Id="rId604" Type="http://schemas.openxmlformats.org/officeDocument/2006/relationships/image" Target="../media/image716.png"/><Relationship Id="rId811" Type="http://schemas.openxmlformats.org/officeDocument/2006/relationships/customXml" Target="../ink/ink905.xml"/><Relationship Id="rId243" Type="http://schemas.openxmlformats.org/officeDocument/2006/relationships/customXml" Target="../ink/ink618.xml"/><Relationship Id="rId450" Type="http://schemas.openxmlformats.org/officeDocument/2006/relationships/customXml" Target="../ink/ink722.xml"/><Relationship Id="rId688" Type="http://schemas.openxmlformats.org/officeDocument/2006/relationships/customXml" Target="../ink/ink842.xml"/><Relationship Id="rId895" Type="http://schemas.openxmlformats.org/officeDocument/2006/relationships/image" Target="../media/image859.png"/><Relationship Id="rId909" Type="http://schemas.openxmlformats.org/officeDocument/2006/relationships/image" Target="../media/image866.png"/><Relationship Id="rId38" Type="http://schemas.openxmlformats.org/officeDocument/2006/relationships/image" Target="../media/image435.png"/><Relationship Id="rId103" Type="http://schemas.openxmlformats.org/officeDocument/2006/relationships/customXml" Target="../ink/ink548.xml"/><Relationship Id="rId310" Type="http://schemas.openxmlformats.org/officeDocument/2006/relationships/image" Target="../media/image570.png"/><Relationship Id="rId548" Type="http://schemas.openxmlformats.org/officeDocument/2006/relationships/customXml" Target="../ink/ink771.xml"/><Relationship Id="rId755" Type="http://schemas.openxmlformats.org/officeDocument/2006/relationships/customXml" Target="../ink/ink876.xml"/><Relationship Id="rId91" Type="http://schemas.openxmlformats.org/officeDocument/2006/relationships/customXml" Target="../ink/ink542.xml"/><Relationship Id="rId187" Type="http://schemas.openxmlformats.org/officeDocument/2006/relationships/customXml" Target="../ink/ink590.xml"/><Relationship Id="rId394" Type="http://schemas.openxmlformats.org/officeDocument/2006/relationships/image" Target="../media/image612.png"/><Relationship Id="rId408" Type="http://schemas.openxmlformats.org/officeDocument/2006/relationships/image" Target="../media/image619.png"/><Relationship Id="rId615" Type="http://schemas.openxmlformats.org/officeDocument/2006/relationships/customXml" Target="../ink/ink805.xml"/><Relationship Id="rId822" Type="http://schemas.openxmlformats.org/officeDocument/2006/relationships/image" Target="../media/image823.png"/><Relationship Id="rId254" Type="http://schemas.openxmlformats.org/officeDocument/2006/relationships/image" Target="../media/image542.png"/><Relationship Id="rId699" Type="http://schemas.openxmlformats.org/officeDocument/2006/relationships/image" Target="../media/image763.png"/><Relationship Id="rId49" Type="http://schemas.openxmlformats.org/officeDocument/2006/relationships/customXml" Target="../ink/ink520.xml"/><Relationship Id="rId114" Type="http://schemas.openxmlformats.org/officeDocument/2006/relationships/image" Target="../media/image472.png"/><Relationship Id="rId461" Type="http://schemas.openxmlformats.org/officeDocument/2006/relationships/image" Target="../media/image645.png"/><Relationship Id="rId559" Type="http://schemas.openxmlformats.org/officeDocument/2006/relationships/image" Target="../media/image694.png"/><Relationship Id="rId766" Type="http://schemas.openxmlformats.org/officeDocument/2006/relationships/image" Target="../media/image796.png"/><Relationship Id="rId198" Type="http://schemas.openxmlformats.org/officeDocument/2006/relationships/image" Target="../media/image514.png"/><Relationship Id="rId321" Type="http://schemas.openxmlformats.org/officeDocument/2006/relationships/customXml" Target="../ink/ink657.xml"/><Relationship Id="rId419" Type="http://schemas.openxmlformats.org/officeDocument/2006/relationships/customXml" Target="../ink/ink706.xml"/><Relationship Id="rId626" Type="http://schemas.openxmlformats.org/officeDocument/2006/relationships/image" Target="../media/image727.png"/><Relationship Id="rId833" Type="http://schemas.openxmlformats.org/officeDocument/2006/relationships/customXml" Target="../ink/ink916.xml"/><Relationship Id="rId265" Type="http://schemas.openxmlformats.org/officeDocument/2006/relationships/customXml" Target="../ink/ink629.xml"/><Relationship Id="rId472" Type="http://schemas.openxmlformats.org/officeDocument/2006/relationships/customXml" Target="../ink/ink733.xml"/><Relationship Id="rId900" Type="http://schemas.openxmlformats.org/officeDocument/2006/relationships/customXml" Target="../ink/ink950.xml"/><Relationship Id="rId125" Type="http://schemas.openxmlformats.org/officeDocument/2006/relationships/customXml" Target="../ink/ink559.xml"/><Relationship Id="rId332" Type="http://schemas.openxmlformats.org/officeDocument/2006/relationships/image" Target="../media/image581.png"/><Relationship Id="rId777" Type="http://schemas.openxmlformats.org/officeDocument/2006/relationships/customXml" Target="../ink/ink887.xml"/><Relationship Id="rId637" Type="http://schemas.openxmlformats.org/officeDocument/2006/relationships/customXml" Target="../ink/ink816.xml"/><Relationship Id="rId844" Type="http://schemas.openxmlformats.org/officeDocument/2006/relationships/image" Target="../media/image834.png"/><Relationship Id="rId276" Type="http://schemas.openxmlformats.org/officeDocument/2006/relationships/image" Target="../media/image553.png"/><Relationship Id="rId483" Type="http://schemas.openxmlformats.org/officeDocument/2006/relationships/image" Target="../media/image656.png"/><Relationship Id="rId690" Type="http://schemas.openxmlformats.org/officeDocument/2006/relationships/customXml" Target="../ink/ink843.xml"/><Relationship Id="rId704" Type="http://schemas.openxmlformats.org/officeDocument/2006/relationships/customXml" Target="../ink/ink850.xml"/><Relationship Id="rId911" Type="http://schemas.openxmlformats.org/officeDocument/2006/relationships/image" Target="../media/image867.png"/><Relationship Id="rId40" Type="http://schemas.openxmlformats.org/officeDocument/2006/relationships/image" Target="../media/image436.png"/><Relationship Id="rId136" Type="http://schemas.openxmlformats.org/officeDocument/2006/relationships/image" Target="../media/image483.png"/><Relationship Id="rId343" Type="http://schemas.openxmlformats.org/officeDocument/2006/relationships/customXml" Target="../ink/ink668.xml"/><Relationship Id="rId550" Type="http://schemas.openxmlformats.org/officeDocument/2006/relationships/customXml" Target="../ink/ink772.xml"/><Relationship Id="rId788" Type="http://schemas.openxmlformats.org/officeDocument/2006/relationships/customXml" Target="../ink/ink893.xml"/><Relationship Id="rId203" Type="http://schemas.openxmlformats.org/officeDocument/2006/relationships/customXml" Target="../ink/ink598.xml"/><Relationship Id="rId648" Type="http://schemas.openxmlformats.org/officeDocument/2006/relationships/image" Target="../media/image738.png"/><Relationship Id="rId855" Type="http://schemas.openxmlformats.org/officeDocument/2006/relationships/customXml" Target="../ink/ink927.xml"/><Relationship Id="rId287" Type="http://schemas.openxmlformats.org/officeDocument/2006/relationships/customXml" Target="../ink/ink640.xml"/><Relationship Id="rId410" Type="http://schemas.openxmlformats.org/officeDocument/2006/relationships/image" Target="../media/image620.png"/><Relationship Id="rId494" Type="http://schemas.openxmlformats.org/officeDocument/2006/relationships/customXml" Target="../ink/ink744.xml"/><Relationship Id="rId508" Type="http://schemas.openxmlformats.org/officeDocument/2006/relationships/customXml" Target="../ink/ink751.xml"/><Relationship Id="rId715" Type="http://schemas.openxmlformats.org/officeDocument/2006/relationships/image" Target="../media/image771.png"/><Relationship Id="rId922" Type="http://schemas.openxmlformats.org/officeDocument/2006/relationships/customXml" Target="../ink/ink961.xml"/><Relationship Id="rId147" Type="http://schemas.openxmlformats.org/officeDocument/2006/relationships/customXml" Target="../ink/ink570.xml"/><Relationship Id="rId354" Type="http://schemas.openxmlformats.org/officeDocument/2006/relationships/image" Target="../media/image592.png"/><Relationship Id="rId799" Type="http://schemas.openxmlformats.org/officeDocument/2006/relationships/customXml" Target="../ink/ink899.xml"/><Relationship Id="rId51" Type="http://schemas.openxmlformats.org/officeDocument/2006/relationships/customXml" Target="../ink/ink521.xml"/><Relationship Id="rId561" Type="http://schemas.openxmlformats.org/officeDocument/2006/relationships/image" Target="../media/image695.png"/><Relationship Id="rId659" Type="http://schemas.openxmlformats.org/officeDocument/2006/relationships/image" Target="../media/image743.png"/><Relationship Id="rId866" Type="http://schemas.openxmlformats.org/officeDocument/2006/relationships/customXml" Target="../ink/ink933.xml"/><Relationship Id="rId214" Type="http://schemas.openxmlformats.org/officeDocument/2006/relationships/image" Target="../media/image522.png"/><Relationship Id="rId298" Type="http://schemas.openxmlformats.org/officeDocument/2006/relationships/image" Target="../media/image564.png"/><Relationship Id="rId421" Type="http://schemas.openxmlformats.org/officeDocument/2006/relationships/customXml" Target="../ink/ink707.xml"/><Relationship Id="rId519" Type="http://schemas.openxmlformats.org/officeDocument/2006/relationships/image" Target="../media/image674.png"/><Relationship Id="rId158" Type="http://schemas.openxmlformats.org/officeDocument/2006/relationships/image" Target="../media/image494.png"/><Relationship Id="rId726" Type="http://schemas.openxmlformats.org/officeDocument/2006/relationships/image" Target="../media/image776.png"/><Relationship Id="rId933" Type="http://schemas.openxmlformats.org/officeDocument/2006/relationships/customXml" Target="../ink/ink967.xml"/><Relationship Id="rId62" Type="http://schemas.openxmlformats.org/officeDocument/2006/relationships/image" Target="../media/image447.png"/><Relationship Id="rId365" Type="http://schemas.openxmlformats.org/officeDocument/2006/relationships/customXml" Target="../ink/ink679.xml"/><Relationship Id="rId572" Type="http://schemas.openxmlformats.org/officeDocument/2006/relationships/customXml" Target="../ink/ink783.xml"/><Relationship Id="rId225" Type="http://schemas.openxmlformats.org/officeDocument/2006/relationships/customXml" Target="../ink/ink609.xml"/><Relationship Id="rId432" Type="http://schemas.openxmlformats.org/officeDocument/2006/relationships/image" Target="../media/image631.png"/><Relationship Id="rId877" Type="http://schemas.openxmlformats.org/officeDocument/2006/relationships/image" Target="../media/image850.png"/><Relationship Id="rId737" Type="http://schemas.openxmlformats.org/officeDocument/2006/relationships/customXml" Target="../ink/ink867.xml"/><Relationship Id="rId944" Type="http://schemas.openxmlformats.org/officeDocument/2006/relationships/image" Target="../media/image883.png"/><Relationship Id="rId73" Type="http://schemas.openxmlformats.org/officeDocument/2006/relationships/customXml" Target="../ink/ink532.xml"/><Relationship Id="rId169" Type="http://schemas.openxmlformats.org/officeDocument/2006/relationships/customXml" Target="../ink/ink581.xml"/><Relationship Id="rId376" Type="http://schemas.openxmlformats.org/officeDocument/2006/relationships/image" Target="../media/image603.png"/><Relationship Id="rId583" Type="http://schemas.openxmlformats.org/officeDocument/2006/relationships/customXml" Target="../ink/ink789.xml"/><Relationship Id="rId790" Type="http://schemas.openxmlformats.org/officeDocument/2006/relationships/image" Target="../media/image807.png"/><Relationship Id="rId804" Type="http://schemas.openxmlformats.org/officeDocument/2006/relationships/image" Target="../media/image814.png"/><Relationship Id="rId4" Type="http://schemas.openxmlformats.org/officeDocument/2006/relationships/image" Target="../media/image418.png"/><Relationship Id="rId236" Type="http://schemas.openxmlformats.org/officeDocument/2006/relationships/image" Target="../media/image533.png"/><Relationship Id="rId443" Type="http://schemas.openxmlformats.org/officeDocument/2006/relationships/customXml" Target="../ink/ink718.xml"/><Relationship Id="rId650" Type="http://schemas.openxmlformats.org/officeDocument/2006/relationships/image" Target="../media/image739.png"/><Relationship Id="rId888" Type="http://schemas.openxmlformats.org/officeDocument/2006/relationships/customXml" Target="../ink/ink944.xml"/><Relationship Id="rId303" Type="http://schemas.openxmlformats.org/officeDocument/2006/relationships/customXml" Target="../ink/ink648.xml"/><Relationship Id="rId748" Type="http://schemas.openxmlformats.org/officeDocument/2006/relationships/image" Target="../media/image787.png"/><Relationship Id="rId84" Type="http://schemas.openxmlformats.org/officeDocument/2006/relationships/image" Target="../media/image458.png"/><Relationship Id="rId387" Type="http://schemas.openxmlformats.org/officeDocument/2006/relationships/customXml" Target="../ink/ink690.xml"/><Relationship Id="rId510" Type="http://schemas.openxmlformats.org/officeDocument/2006/relationships/customXml" Target="../ink/ink752.xml"/><Relationship Id="rId594" Type="http://schemas.openxmlformats.org/officeDocument/2006/relationships/image" Target="../media/image711.png"/><Relationship Id="rId608" Type="http://schemas.openxmlformats.org/officeDocument/2006/relationships/image" Target="../media/image718.png"/><Relationship Id="rId815" Type="http://schemas.openxmlformats.org/officeDocument/2006/relationships/customXml" Target="../ink/ink907.xml"/><Relationship Id="rId247" Type="http://schemas.openxmlformats.org/officeDocument/2006/relationships/customXml" Target="../ink/ink620.xml"/><Relationship Id="rId899" Type="http://schemas.openxmlformats.org/officeDocument/2006/relationships/image" Target="../media/image861.png"/><Relationship Id="rId107" Type="http://schemas.openxmlformats.org/officeDocument/2006/relationships/customXml" Target="../ink/ink550.xml"/><Relationship Id="rId454" Type="http://schemas.openxmlformats.org/officeDocument/2006/relationships/customXml" Target="../ink/ink724.xml"/><Relationship Id="rId661" Type="http://schemas.openxmlformats.org/officeDocument/2006/relationships/image" Target="../media/image744.png"/><Relationship Id="rId759" Type="http://schemas.openxmlformats.org/officeDocument/2006/relationships/customXml" Target="../ink/ink878.xml"/><Relationship Id="rId11" Type="http://schemas.openxmlformats.org/officeDocument/2006/relationships/customXml" Target="../ink/ink501.xml"/><Relationship Id="rId314" Type="http://schemas.openxmlformats.org/officeDocument/2006/relationships/image" Target="../media/image572.png"/><Relationship Id="rId398" Type="http://schemas.openxmlformats.org/officeDocument/2006/relationships/image" Target="../media/image614.png"/><Relationship Id="rId521" Type="http://schemas.openxmlformats.org/officeDocument/2006/relationships/image" Target="../media/image675.png"/><Relationship Id="rId619" Type="http://schemas.openxmlformats.org/officeDocument/2006/relationships/customXml" Target="../ink/ink807.xml"/><Relationship Id="rId95" Type="http://schemas.openxmlformats.org/officeDocument/2006/relationships/customXml" Target="../ink/ink544.xml"/><Relationship Id="rId160" Type="http://schemas.openxmlformats.org/officeDocument/2006/relationships/image" Target="../media/image495.png"/><Relationship Id="rId826" Type="http://schemas.openxmlformats.org/officeDocument/2006/relationships/image" Target="../media/image825.png"/><Relationship Id="rId258" Type="http://schemas.openxmlformats.org/officeDocument/2006/relationships/image" Target="../media/image544.png"/><Relationship Id="rId465" Type="http://schemas.openxmlformats.org/officeDocument/2006/relationships/image" Target="../media/image647.png"/><Relationship Id="rId672" Type="http://schemas.openxmlformats.org/officeDocument/2006/relationships/customXml" Target="../ink/ink834.xml"/><Relationship Id="rId22" Type="http://schemas.openxmlformats.org/officeDocument/2006/relationships/image" Target="../media/image427.png"/><Relationship Id="rId118" Type="http://schemas.openxmlformats.org/officeDocument/2006/relationships/image" Target="../media/image474.png"/><Relationship Id="rId325" Type="http://schemas.openxmlformats.org/officeDocument/2006/relationships/customXml" Target="../ink/ink659.xml"/><Relationship Id="rId532" Type="http://schemas.openxmlformats.org/officeDocument/2006/relationships/customXml" Target="../ink/ink763.xml"/><Relationship Id="rId171" Type="http://schemas.openxmlformats.org/officeDocument/2006/relationships/customXml" Target="../ink/ink582.xml"/><Relationship Id="rId837" Type="http://schemas.openxmlformats.org/officeDocument/2006/relationships/customXml" Target="../ink/ink918.xml"/><Relationship Id="rId269" Type="http://schemas.openxmlformats.org/officeDocument/2006/relationships/customXml" Target="../ink/ink631.xml"/><Relationship Id="rId476" Type="http://schemas.openxmlformats.org/officeDocument/2006/relationships/customXml" Target="../ink/ink735.xml"/><Relationship Id="rId683" Type="http://schemas.openxmlformats.org/officeDocument/2006/relationships/image" Target="../media/image755.png"/><Relationship Id="rId890" Type="http://schemas.openxmlformats.org/officeDocument/2006/relationships/customXml" Target="../ink/ink945.xml"/><Relationship Id="rId904" Type="http://schemas.openxmlformats.org/officeDocument/2006/relationships/customXml" Target="../ink/ink952.xml"/><Relationship Id="rId33" Type="http://schemas.openxmlformats.org/officeDocument/2006/relationships/customXml" Target="../ink/ink512.xml"/><Relationship Id="rId129" Type="http://schemas.openxmlformats.org/officeDocument/2006/relationships/customXml" Target="../ink/ink561.xml"/><Relationship Id="rId336" Type="http://schemas.openxmlformats.org/officeDocument/2006/relationships/image" Target="../media/image583.png"/><Relationship Id="rId543" Type="http://schemas.openxmlformats.org/officeDocument/2006/relationships/image" Target="../media/image686.png"/><Relationship Id="rId182" Type="http://schemas.openxmlformats.org/officeDocument/2006/relationships/image" Target="../media/image506.png"/><Relationship Id="rId403" Type="http://schemas.openxmlformats.org/officeDocument/2006/relationships/customXml" Target="../ink/ink698.xml"/><Relationship Id="rId750" Type="http://schemas.openxmlformats.org/officeDocument/2006/relationships/image" Target="../media/image788.png"/><Relationship Id="rId848" Type="http://schemas.openxmlformats.org/officeDocument/2006/relationships/image" Target="../media/image836.png"/><Relationship Id="rId487" Type="http://schemas.openxmlformats.org/officeDocument/2006/relationships/image" Target="../media/image658.png"/><Relationship Id="rId610" Type="http://schemas.openxmlformats.org/officeDocument/2006/relationships/image" Target="../media/image719.png"/><Relationship Id="rId694" Type="http://schemas.openxmlformats.org/officeDocument/2006/relationships/customXml" Target="../ink/ink845.xml"/><Relationship Id="rId708" Type="http://schemas.openxmlformats.org/officeDocument/2006/relationships/customXml" Target="../ink/ink852.xml"/><Relationship Id="rId915" Type="http://schemas.openxmlformats.org/officeDocument/2006/relationships/image" Target="../media/image869.png"/><Relationship Id="rId347" Type="http://schemas.openxmlformats.org/officeDocument/2006/relationships/customXml" Target="../ink/ink670.xml"/><Relationship Id="rId44" Type="http://schemas.openxmlformats.org/officeDocument/2006/relationships/image" Target="../media/image438.png"/><Relationship Id="rId554" Type="http://schemas.openxmlformats.org/officeDocument/2006/relationships/customXml" Target="../ink/ink774.xml"/><Relationship Id="rId761" Type="http://schemas.openxmlformats.org/officeDocument/2006/relationships/customXml" Target="../ink/ink879.xml"/><Relationship Id="rId859" Type="http://schemas.openxmlformats.org/officeDocument/2006/relationships/image" Target="../media/image841.png"/><Relationship Id="rId193" Type="http://schemas.openxmlformats.org/officeDocument/2006/relationships/customXml" Target="../ink/ink593.xml"/><Relationship Id="rId207" Type="http://schemas.openxmlformats.org/officeDocument/2006/relationships/customXml" Target="../ink/ink600.xml"/><Relationship Id="rId414" Type="http://schemas.openxmlformats.org/officeDocument/2006/relationships/image" Target="../media/image622.png"/><Relationship Id="rId498" Type="http://schemas.openxmlformats.org/officeDocument/2006/relationships/customXml" Target="../ink/ink746.xml"/><Relationship Id="rId621" Type="http://schemas.openxmlformats.org/officeDocument/2006/relationships/customXml" Target="../ink/ink808.xml"/><Relationship Id="rId260" Type="http://schemas.openxmlformats.org/officeDocument/2006/relationships/image" Target="../media/image545.png"/><Relationship Id="rId719" Type="http://schemas.openxmlformats.org/officeDocument/2006/relationships/image" Target="../media/image773.png"/><Relationship Id="rId926" Type="http://schemas.openxmlformats.org/officeDocument/2006/relationships/customXml" Target="../ink/ink963.xml"/><Relationship Id="rId55" Type="http://schemas.openxmlformats.org/officeDocument/2006/relationships/customXml" Target="../ink/ink523.xml"/><Relationship Id="rId120" Type="http://schemas.openxmlformats.org/officeDocument/2006/relationships/image" Target="../media/image475.png"/><Relationship Id="rId358" Type="http://schemas.openxmlformats.org/officeDocument/2006/relationships/image" Target="../media/image594.png"/><Relationship Id="rId565" Type="http://schemas.openxmlformats.org/officeDocument/2006/relationships/image" Target="../media/image697.png"/><Relationship Id="rId772" Type="http://schemas.openxmlformats.org/officeDocument/2006/relationships/image" Target="../media/image799.png"/><Relationship Id="rId218" Type="http://schemas.openxmlformats.org/officeDocument/2006/relationships/image" Target="../media/image524.png"/><Relationship Id="rId425" Type="http://schemas.openxmlformats.org/officeDocument/2006/relationships/customXml" Target="../ink/ink709.xml"/><Relationship Id="rId632" Type="http://schemas.openxmlformats.org/officeDocument/2006/relationships/image" Target="../media/image730.png"/><Relationship Id="rId271" Type="http://schemas.openxmlformats.org/officeDocument/2006/relationships/customXml" Target="../ink/ink632.xml"/><Relationship Id="rId937" Type="http://schemas.openxmlformats.org/officeDocument/2006/relationships/customXml" Target="../ink/ink969.xml"/><Relationship Id="rId66" Type="http://schemas.openxmlformats.org/officeDocument/2006/relationships/image" Target="../media/image449.png"/><Relationship Id="rId131" Type="http://schemas.openxmlformats.org/officeDocument/2006/relationships/customXml" Target="../ink/ink562.xml"/><Relationship Id="rId369" Type="http://schemas.openxmlformats.org/officeDocument/2006/relationships/customXml" Target="../ink/ink681.xml"/><Relationship Id="rId576" Type="http://schemas.openxmlformats.org/officeDocument/2006/relationships/image" Target="../media/image702.png"/><Relationship Id="rId783" Type="http://schemas.openxmlformats.org/officeDocument/2006/relationships/customXml" Target="../ink/ink890.xml"/><Relationship Id="rId229" Type="http://schemas.openxmlformats.org/officeDocument/2006/relationships/customXml" Target="../ink/ink611.xml"/><Relationship Id="rId436" Type="http://schemas.openxmlformats.org/officeDocument/2006/relationships/image" Target="../media/image633.png"/><Relationship Id="rId643" Type="http://schemas.openxmlformats.org/officeDocument/2006/relationships/customXml" Target="../ink/ink819.xml"/><Relationship Id="rId850" Type="http://schemas.openxmlformats.org/officeDocument/2006/relationships/image" Target="../media/image837.png"/><Relationship Id="rId948" Type="http://schemas.openxmlformats.org/officeDocument/2006/relationships/image" Target="../media/image885.png"/><Relationship Id="rId77" Type="http://schemas.openxmlformats.org/officeDocument/2006/relationships/customXml" Target="../ink/ink534.xml"/><Relationship Id="rId282" Type="http://schemas.openxmlformats.org/officeDocument/2006/relationships/image" Target="../media/image556.png"/><Relationship Id="rId503" Type="http://schemas.openxmlformats.org/officeDocument/2006/relationships/image" Target="../media/image666.png"/><Relationship Id="rId587" Type="http://schemas.openxmlformats.org/officeDocument/2006/relationships/customXml" Target="../ink/ink791.xml"/><Relationship Id="rId710" Type="http://schemas.openxmlformats.org/officeDocument/2006/relationships/customXml" Target="../ink/ink853.xml"/><Relationship Id="rId808" Type="http://schemas.openxmlformats.org/officeDocument/2006/relationships/image" Target="../media/image816.png"/><Relationship Id="rId8" Type="http://schemas.openxmlformats.org/officeDocument/2006/relationships/image" Target="../media/image420.png"/><Relationship Id="rId142" Type="http://schemas.openxmlformats.org/officeDocument/2006/relationships/image" Target="../media/image486.png"/><Relationship Id="rId447" Type="http://schemas.openxmlformats.org/officeDocument/2006/relationships/image" Target="../media/image638.png"/><Relationship Id="rId794" Type="http://schemas.openxmlformats.org/officeDocument/2006/relationships/image" Target="../media/image809.png"/><Relationship Id="rId654" Type="http://schemas.openxmlformats.org/officeDocument/2006/relationships/image" Target="../media/image741.png"/><Relationship Id="rId861" Type="http://schemas.openxmlformats.org/officeDocument/2006/relationships/image" Target="../media/image842.png"/><Relationship Id="rId293" Type="http://schemas.openxmlformats.org/officeDocument/2006/relationships/customXml" Target="../ink/ink643.xml"/><Relationship Id="rId307" Type="http://schemas.openxmlformats.org/officeDocument/2006/relationships/customXml" Target="../ink/ink650.xml"/><Relationship Id="rId514" Type="http://schemas.openxmlformats.org/officeDocument/2006/relationships/customXml" Target="../ink/ink754.xml"/><Relationship Id="rId721" Type="http://schemas.openxmlformats.org/officeDocument/2006/relationships/image" Target="../media/image774.png"/><Relationship Id="rId88" Type="http://schemas.openxmlformats.org/officeDocument/2006/relationships/image" Target="../media/image460.png"/><Relationship Id="rId153" Type="http://schemas.openxmlformats.org/officeDocument/2006/relationships/customXml" Target="../ink/ink573.xml"/><Relationship Id="rId360" Type="http://schemas.openxmlformats.org/officeDocument/2006/relationships/image" Target="../media/image595.png"/><Relationship Id="rId598" Type="http://schemas.openxmlformats.org/officeDocument/2006/relationships/image" Target="../media/image713.png"/><Relationship Id="rId819" Type="http://schemas.openxmlformats.org/officeDocument/2006/relationships/customXml" Target="../ink/ink909.xml"/><Relationship Id="rId220" Type="http://schemas.openxmlformats.org/officeDocument/2006/relationships/image" Target="../media/image525.png"/><Relationship Id="rId458" Type="http://schemas.openxmlformats.org/officeDocument/2006/relationships/customXml" Target="../ink/ink726.xml"/><Relationship Id="rId665" Type="http://schemas.openxmlformats.org/officeDocument/2006/relationships/image" Target="../media/image746.png"/><Relationship Id="rId872" Type="http://schemas.openxmlformats.org/officeDocument/2006/relationships/customXml" Target="../ink/ink936.xml"/><Relationship Id="rId15" Type="http://schemas.openxmlformats.org/officeDocument/2006/relationships/customXml" Target="../ink/ink503.xml"/><Relationship Id="rId318" Type="http://schemas.openxmlformats.org/officeDocument/2006/relationships/image" Target="../media/image574.png"/><Relationship Id="rId525" Type="http://schemas.openxmlformats.org/officeDocument/2006/relationships/image" Target="../media/image677.png"/><Relationship Id="rId732" Type="http://schemas.openxmlformats.org/officeDocument/2006/relationships/image" Target="../media/image779.png"/><Relationship Id="rId99" Type="http://schemas.openxmlformats.org/officeDocument/2006/relationships/customXml" Target="../ink/ink546.xml"/><Relationship Id="rId164" Type="http://schemas.openxmlformats.org/officeDocument/2006/relationships/image" Target="../media/image497.png"/><Relationship Id="rId371" Type="http://schemas.openxmlformats.org/officeDocument/2006/relationships/customXml" Target="../ink/ink682.xml"/><Relationship Id="rId469" Type="http://schemas.openxmlformats.org/officeDocument/2006/relationships/image" Target="../media/image649.png"/><Relationship Id="rId676" Type="http://schemas.openxmlformats.org/officeDocument/2006/relationships/customXml" Target="../ink/ink836.xml"/><Relationship Id="rId883" Type="http://schemas.openxmlformats.org/officeDocument/2006/relationships/image" Target="../media/image853.png"/><Relationship Id="rId26" Type="http://schemas.openxmlformats.org/officeDocument/2006/relationships/image" Target="../media/image429.png"/><Relationship Id="rId231" Type="http://schemas.openxmlformats.org/officeDocument/2006/relationships/customXml" Target="../ink/ink612.xml"/><Relationship Id="rId329" Type="http://schemas.openxmlformats.org/officeDocument/2006/relationships/customXml" Target="../ink/ink661.xml"/><Relationship Id="rId536" Type="http://schemas.openxmlformats.org/officeDocument/2006/relationships/customXml" Target="../ink/ink765.xml"/><Relationship Id="rId175" Type="http://schemas.openxmlformats.org/officeDocument/2006/relationships/customXml" Target="../ink/ink584.xml"/><Relationship Id="rId743" Type="http://schemas.openxmlformats.org/officeDocument/2006/relationships/customXml" Target="../ink/ink870.xml"/><Relationship Id="rId950" Type="http://schemas.openxmlformats.org/officeDocument/2006/relationships/image" Target="../media/image886.png"/><Relationship Id="rId382" Type="http://schemas.openxmlformats.org/officeDocument/2006/relationships/image" Target="../media/image606.png"/><Relationship Id="rId603" Type="http://schemas.openxmlformats.org/officeDocument/2006/relationships/customXml" Target="../ink/ink799.xml"/><Relationship Id="rId687" Type="http://schemas.openxmlformats.org/officeDocument/2006/relationships/image" Target="../media/image757.png"/><Relationship Id="rId810" Type="http://schemas.openxmlformats.org/officeDocument/2006/relationships/image" Target="../media/image817.png"/><Relationship Id="rId908" Type="http://schemas.openxmlformats.org/officeDocument/2006/relationships/customXml" Target="../ink/ink954.xml"/><Relationship Id="rId242" Type="http://schemas.openxmlformats.org/officeDocument/2006/relationships/image" Target="../media/image536.png"/><Relationship Id="rId894" Type="http://schemas.openxmlformats.org/officeDocument/2006/relationships/customXml" Target="../ink/ink947.xml"/><Relationship Id="rId37" Type="http://schemas.openxmlformats.org/officeDocument/2006/relationships/customXml" Target="../ink/ink514.xml"/><Relationship Id="rId102" Type="http://schemas.openxmlformats.org/officeDocument/2006/relationships/image" Target="../media/image466.png"/><Relationship Id="rId547" Type="http://schemas.openxmlformats.org/officeDocument/2006/relationships/image" Target="../media/image688.png"/><Relationship Id="rId754" Type="http://schemas.openxmlformats.org/officeDocument/2006/relationships/image" Target="../media/image790.png"/><Relationship Id="rId90" Type="http://schemas.openxmlformats.org/officeDocument/2006/relationships/customXml" Target="../ink/ink541.xml"/><Relationship Id="rId186" Type="http://schemas.openxmlformats.org/officeDocument/2006/relationships/image" Target="../media/image508.png"/><Relationship Id="rId393" Type="http://schemas.openxmlformats.org/officeDocument/2006/relationships/customXml" Target="../ink/ink693.xml"/><Relationship Id="rId407" Type="http://schemas.openxmlformats.org/officeDocument/2006/relationships/customXml" Target="../ink/ink700.xml"/><Relationship Id="rId614" Type="http://schemas.openxmlformats.org/officeDocument/2006/relationships/image" Target="../media/image721.png"/><Relationship Id="rId821" Type="http://schemas.openxmlformats.org/officeDocument/2006/relationships/customXml" Target="../ink/ink910.xml"/><Relationship Id="rId253" Type="http://schemas.openxmlformats.org/officeDocument/2006/relationships/customXml" Target="../ink/ink623.xml"/><Relationship Id="rId460" Type="http://schemas.openxmlformats.org/officeDocument/2006/relationships/customXml" Target="../ink/ink727.xml"/><Relationship Id="rId698" Type="http://schemas.openxmlformats.org/officeDocument/2006/relationships/customXml" Target="../ink/ink847.xml"/><Relationship Id="rId919" Type="http://schemas.openxmlformats.org/officeDocument/2006/relationships/image" Target="../media/image871.png"/><Relationship Id="rId48" Type="http://schemas.openxmlformats.org/officeDocument/2006/relationships/image" Target="../media/image440.png"/><Relationship Id="rId113" Type="http://schemas.openxmlformats.org/officeDocument/2006/relationships/customXml" Target="../ink/ink553.xml"/><Relationship Id="rId320" Type="http://schemas.openxmlformats.org/officeDocument/2006/relationships/image" Target="../media/image575.png"/><Relationship Id="rId558" Type="http://schemas.openxmlformats.org/officeDocument/2006/relationships/customXml" Target="../ink/ink776.xml"/><Relationship Id="rId765" Type="http://schemas.openxmlformats.org/officeDocument/2006/relationships/customXml" Target="../ink/ink881.xml"/><Relationship Id="rId197" Type="http://schemas.openxmlformats.org/officeDocument/2006/relationships/customXml" Target="../ink/ink595.xml"/><Relationship Id="rId418" Type="http://schemas.openxmlformats.org/officeDocument/2006/relationships/image" Target="../media/image624.png"/><Relationship Id="rId625" Type="http://schemas.openxmlformats.org/officeDocument/2006/relationships/customXml" Target="../ink/ink810.xml"/><Relationship Id="rId832" Type="http://schemas.openxmlformats.org/officeDocument/2006/relationships/image" Target="../media/image828.png"/><Relationship Id="rId264" Type="http://schemas.openxmlformats.org/officeDocument/2006/relationships/image" Target="../media/image547.png"/><Relationship Id="rId471" Type="http://schemas.openxmlformats.org/officeDocument/2006/relationships/image" Target="../media/image650.png"/><Relationship Id="rId59" Type="http://schemas.openxmlformats.org/officeDocument/2006/relationships/customXml" Target="../ink/ink525.xml"/><Relationship Id="rId124" Type="http://schemas.openxmlformats.org/officeDocument/2006/relationships/image" Target="../media/image477.png"/><Relationship Id="rId569" Type="http://schemas.openxmlformats.org/officeDocument/2006/relationships/image" Target="../media/image699.png"/><Relationship Id="rId776" Type="http://schemas.openxmlformats.org/officeDocument/2006/relationships/image" Target="../media/image801.png"/><Relationship Id="rId331" Type="http://schemas.openxmlformats.org/officeDocument/2006/relationships/customXml" Target="../ink/ink662.xml"/><Relationship Id="rId429" Type="http://schemas.openxmlformats.org/officeDocument/2006/relationships/customXml" Target="../ink/ink711.xml"/><Relationship Id="rId636" Type="http://schemas.openxmlformats.org/officeDocument/2006/relationships/image" Target="../media/image732.png"/><Relationship Id="rId843" Type="http://schemas.openxmlformats.org/officeDocument/2006/relationships/customXml" Target="../ink/ink921.xml"/><Relationship Id="rId275" Type="http://schemas.openxmlformats.org/officeDocument/2006/relationships/customXml" Target="../ink/ink634.xml"/><Relationship Id="rId482" Type="http://schemas.openxmlformats.org/officeDocument/2006/relationships/customXml" Target="../ink/ink738.xml"/><Relationship Id="rId703" Type="http://schemas.openxmlformats.org/officeDocument/2006/relationships/image" Target="../media/image765.png"/><Relationship Id="rId910" Type="http://schemas.openxmlformats.org/officeDocument/2006/relationships/customXml" Target="../ink/ink955.xml"/><Relationship Id="rId135" Type="http://schemas.openxmlformats.org/officeDocument/2006/relationships/customXml" Target="../ink/ink564.xml"/><Relationship Id="rId342" Type="http://schemas.openxmlformats.org/officeDocument/2006/relationships/image" Target="../media/image586.png"/><Relationship Id="rId787" Type="http://schemas.openxmlformats.org/officeDocument/2006/relationships/image" Target="../media/image806.png"/></Relationships>
</file>

<file path=ppt/slides/_rels/slide17.xml.rels><?xml version="1.0" encoding="UTF-8" standalone="yes"?>
<Relationships xmlns="http://schemas.openxmlformats.org/package/2006/relationships"><Relationship Id="rId8" Type="http://schemas.openxmlformats.org/officeDocument/2006/relationships/image" Target="../media/image4200.png"/><Relationship Id="rId3" Type="http://schemas.openxmlformats.org/officeDocument/2006/relationships/customXml" Target="../ink/ink978.xml"/><Relationship Id="rId7" Type="http://schemas.openxmlformats.org/officeDocument/2006/relationships/customXml" Target="../ink/ink980.xml"/><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4190.png"/><Relationship Id="rId5" Type="http://schemas.openxmlformats.org/officeDocument/2006/relationships/customXml" Target="../ink/ink979.xml"/><Relationship Id="rId4" Type="http://schemas.openxmlformats.org/officeDocument/2006/relationships/image" Target="../media/image4180.png"/></Relationships>
</file>

<file path=ppt/slides/_rels/slide18.xml.rels><?xml version="1.0" encoding="UTF-8" standalone="yes"?>
<Relationships xmlns="http://schemas.openxmlformats.org/package/2006/relationships"><Relationship Id="rId26" Type="http://schemas.openxmlformats.org/officeDocument/2006/relationships/image" Target="../media/image4320.png"/><Relationship Id="rId21" Type="http://schemas.openxmlformats.org/officeDocument/2006/relationships/customXml" Target="../ink/ink990.xml"/><Relationship Id="rId42" Type="http://schemas.openxmlformats.org/officeDocument/2006/relationships/image" Target="../media/image4400.png"/><Relationship Id="rId47" Type="http://schemas.openxmlformats.org/officeDocument/2006/relationships/customXml" Target="../ink/ink1003.xml"/><Relationship Id="rId63" Type="http://schemas.openxmlformats.org/officeDocument/2006/relationships/customXml" Target="../ink/ink1011.xml"/><Relationship Id="rId68" Type="http://schemas.openxmlformats.org/officeDocument/2006/relationships/image" Target="../media/image4530.png"/><Relationship Id="rId84" Type="http://schemas.openxmlformats.org/officeDocument/2006/relationships/image" Target="../media/image4610.png"/><Relationship Id="rId89" Type="http://schemas.openxmlformats.org/officeDocument/2006/relationships/customXml" Target="../ink/ink1024.xml"/><Relationship Id="rId16" Type="http://schemas.openxmlformats.org/officeDocument/2006/relationships/image" Target="../media/image4270.png"/><Relationship Id="rId11" Type="http://schemas.openxmlformats.org/officeDocument/2006/relationships/customXml" Target="../ink/ink985.xml"/><Relationship Id="rId32" Type="http://schemas.openxmlformats.org/officeDocument/2006/relationships/image" Target="../media/image4350.png"/><Relationship Id="rId37" Type="http://schemas.openxmlformats.org/officeDocument/2006/relationships/customXml" Target="../ink/ink998.xml"/><Relationship Id="rId53" Type="http://schemas.openxmlformats.org/officeDocument/2006/relationships/customXml" Target="../ink/ink1006.xml"/><Relationship Id="rId58" Type="http://schemas.openxmlformats.org/officeDocument/2006/relationships/image" Target="../media/image4480.png"/><Relationship Id="rId74" Type="http://schemas.openxmlformats.org/officeDocument/2006/relationships/image" Target="../media/image4560.png"/><Relationship Id="rId79" Type="http://schemas.openxmlformats.org/officeDocument/2006/relationships/customXml" Target="../ink/ink1019.xml"/><Relationship Id="rId5" Type="http://schemas.openxmlformats.org/officeDocument/2006/relationships/customXml" Target="../ink/ink982.xml"/><Relationship Id="rId90" Type="http://schemas.openxmlformats.org/officeDocument/2006/relationships/image" Target="../media/image4640.png"/><Relationship Id="rId95" Type="http://schemas.openxmlformats.org/officeDocument/2006/relationships/customXml" Target="../ink/ink1027.xml"/><Relationship Id="rId22" Type="http://schemas.openxmlformats.org/officeDocument/2006/relationships/image" Target="../media/image4300.png"/><Relationship Id="rId27" Type="http://schemas.openxmlformats.org/officeDocument/2006/relationships/customXml" Target="../ink/ink993.xml"/><Relationship Id="rId43" Type="http://schemas.openxmlformats.org/officeDocument/2006/relationships/customXml" Target="../ink/ink1001.xml"/><Relationship Id="rId48" Type="http://schemas.openxmlformats.org/officeDocument/2006/relationships/image" Target="../media/image4430.png"/><Relationship Id="rId64" Type="http://schemas.openxmlformats.org/officeDocument/2006/relationships/image" Target="../media/image4510.png"/><Relationship Id="rId69" Type="http://schemas.openxmlformats.org/officeDocument/2006/relationships/customXml" Target="../ink/ink1014.xml"/><Relationship Id="rId80" Type="http://schemas.openxmlformats.org/officeDocument/2006/relationships/image" Target="../media/image4590.png"/><Relationship Id="rId85" Type="http://schemas.openxmlformats.org/officeDocument/2006/relationships/customXml" Target="../ink/ink1022.xml"/><Relationship Id="rId3" Type="http://schemas.openxmlformats.org/officeDocument/2006/relationships/customXml" Target="../ink/ink981.xml"/><Relationship Id="rId12" Type="http://schemas.openxmlformats.org/officeDocument/2006/relationships/image" Target="../media/image4250.png"/><Relationship Id="rId17" Type="http://schemas.openxmlformats.org/officeDocument/2006/relationships/customXml" Target="../ink/ink988.xml"/><Relationship Id="rId25" Type="http://schemas.openxmlformats.org/officeDocument/2006/relationships/customXml" Target="../ink/ink992.xml"/><Relationship Id="rId33" Type="http://schemas.openxmlformats.org/officeDocument/2006/relationships/customXml" Target="../ink/ink996.xml"/><Relationship Id="rId38" Type="http://schemas.openxmlformats.org/officeDocument/2006/relationships/image" Target="../media/image4380.png"/><Relationship Id="rId46" Type="http://schemas.openxmlformats.org/officeDocument/2006/relationships/image" Target="../media/image4420.png"/><Relationship Id="rId59" Type="http://schemas.openxmlformats.org/officeDocument/2006/relationships/customXml" Target="../ink/ink1009.xml"/><Relationship Id="rId67" Type="http://schemas.openxmlformats.org/officeDocument/2006/relationships/customXml" Target="../ink/ink1013.xml"/><Relationship Id="rId20" Type="http://schemas.openxmlformats.org/officeDocument/2006/relationships/image" Target="../media/image4290.png"/><Relationship Id="rId41" Type="http://schemas.openxmlformats.org/officeDocument/2006/relationships/customXml" Target="../ink/ink1000.xml"/><Relationship Id="rId54" Type="http://schemas.openxmlformats.org/officeDocument/2006/relationships/image" Target="../media/image4460.png"/><Relationship Id="rId62" Type="http://schemas.openxmlformats.org/officeDocument/2006/relationships/image" Target="../media/image4500.png"/><Relationship Id="rId70" Type="http://schemas.openxmlformats.org/officeDocument/2006/relationships/image" Target="../media/image4540.png"/><Relationship Id="rId75" Type="http://schemas.openxmlformats.org/officeDocument/2006/relationships/customXml" Target="../ink/ink1017.xml"/><Relationship Id="rId83" Type="http://schemas.openxmlformats.org/officeDocument/2006/relationships/customXml" Target="../ink/ink1021.xml"/><Relationship Id="rId88" Type="http://schemas.openxmlformats.org/officeDocument/2006/relationships/image" Target="../media/image4630.png"/><Relationship Id="rId91" Type="http://schemas.openxmlformats.org/officeDocument/2006/relationships/customXml" Target="../ink/ink1025.xml"/><Relationship Id="rId96" Type="http://schemas.openxmlformats.org/officeDocument/2006/relationships/image" Target="../media/image4670.png"/><Relationship Id="rId1" Type="http://schemas.openxmlformats.org/officeDocument/2006/relationships/slideLayout" Target="../slideLayouts/slideLayout7.xml"/><Relationship Id="rId6" Type="http://schemas.openxmlformats.org/officeDocument/2006/relationships/image" Target="../media/image4220.png"/><Relationship Id="rId15" Type="http://schemas.openxmlformats.org/officeDocument/2006/relationships/customXml" Target="../ink/ink987.xml"/><Relationship Id="rId23" Type="http://schemas.openxmlformats.org/officeDocument/2006/relationships/customXml" Target="../ink/ink991.xml"/><Relationship Id="rId28" Type="http://schemas.openxmlformats.org/officeDocument/2006/relationships/image" Target="../media/image4330.png"/><Relationship Id="rId36" Type="http://schemas.openxmlformats.org/officeDocument/2006/relationships/image" Target="../media/image4370.png"/><Relationship Id="rId49" Type="http://schemas.openxmlformats.org/officeDocument/2006/relationships/customXml" Target="../ink/ink1004.xml"/><Relationship Id="rId57" Type="http://schemas.openxmlformats.org/officeDocument/2006/relationships/customXml" Target="../ink/ink1008.xml"/><Relationship Id="rId10" Type="http://schemas.openxmlformats.org/officeDocument/2006/relationships/image" Target="../media/image4240.png"/><Relationship Id="rId31" Type="http://schemas.openxmlformats.org/officeDocument/2006/relationships/customXml" Target="../ink/ink995.xml"/><Relationship Id="rId44" Type="http://schemas.openxmlformats.org/officeDocument/2006/relationships/image" Target="../media/image4410.png"/><Relationship Id="rId52" Type="http://schemas.openxmlformats.org/officeDocument/2006/relationships/image" Target="../media/image4450.png"/><Relationship Id="rId60" Type="http://schemas.openxmlformats.org/officeDocument/2006/relationships/image" Target="../media/image4490.png"/><Relationship Id="rId65" Type="http://schemas.openxmlformats.org/officeDocument/2006/relationships/customXml" Target="../ink/ink1012.xml"/><Relationship Id="rId73" Type="http://schemas.openxmlformats.org/officeDocument/2006/relationships/customXml" Target="../ink/ink1016.xml"/><Relationship Id="rId78" Type="http://schemas.openxmlformats.org/officeDocument/2006/relationships/image" Target="../media/image4580.png"/><Relationship Id="rId81" Type="http://schemas.openxmlformats.org/officeDocument/2006/relationships/customXml" Target="../ink/ink1020.xml"/><Relationship Id="rId86" Type="http://schemas.openxmlformats.org/officeDocument/2006/relationships/image" Target="../media/image4620.png"/><Relationship Id="rId94" Type="http://schemas.openxmlformats.org/officeDocument/2006/relationships/image" Target="../media/image4660.png"/><Relationship Id="rId4" Type="http://schemas.openxmlformats.org/officeDocument/2006/relationships/image" Target="../media/image4210.png"/><Relationship Id="rId9" Type="http://schemas.openxmlformats.org/officeDocument/2006/relationships/customXml" Target="../ink/ink984.xml"/><Relationship Id="rId13" Type="http://schemas.openxmlformats.org/officeDocument/2006/relationships/customXml" Target="../ink/ink986.xml"/><Relationship Id="rId18" Type="http://schemas.openxmlformats.org/officeDocument/2006/relationships/image" Target="../media/image4280.png"/><Relationship Id="rId39" Type="http://schemas.openxmlformats.org/officeDocument/2006/relationships/customXml" Target="../ink/ink999.xml"/><Relationship Id="rId34" Type="http://schemas.openxmlformats.org/officeDocument/2006/relationships/image" Target="../media/image4360.png"/><Relationship Id="rId50" Type="http://schemas.openxmlformats.org/officeDocument/2006/relationships/image" Target="../media/image4440.png"/><Relationship Id="rId55" Type="http://schemas.openxmlformats.org/officeDocument/2006/relationships/customXml" Target="../ink/ink1007.xml"/><Relationship Id="rId76" Type="http://schemas.openxmlformats.org/officeDocument/2006/relationships/image" Target="../media/image4570.png"/><Relationship Id="rId97" Type="http://schemas.openxmlformats.org/officeDocument/2006/relationships/customXml" Target="../ink/ink1028.xml"/><Relationship Id="rId7" Type="http://schemas.openxmlformats.org/officeDocument/2006/relationships/customXml" Target="../ink/ink983.xml"/><Relationship Id="rId71" Type="http://schemas.openxmlformats.org/officeDocument/2006/relationships/customXml" Target="../ink/ink1015.xml"/><Relationship Id="rId92" Type="http://schemas.openxmlformats.org/officeDocument/2006/relationships/image" Target="../media/image4650.png"/><Relationship Id="rId2" Type="http://schemas.openxmlformats.org/officeDocument/2006/relationships/notesSlide" Target="../notesSlides/notesSlide18.xml"/><Relationship Id="rId29" Type="http://schemas.openxmlformats.org/officeDocument/2006/relationships/customXml" Target="../ink/ink994.xml"/><Relationship Id="rId24" Type="http://schemas.openxmlformats.org/officeDocument/2006/relationships/image" Target="../media/image4310.png"/><Relationship Id="rId40" Type="http://schemas.openxmlformats.org/officeDocument/2006/relationships/image" Target="../media/image4390.png"/><Relationship Id="rId45" Type="http://schemas.openxmlformats.org/officeDocument/2006/relationships/customXml" Target="../ink/ink1002.xml"/><Relationship Id="rId66" Type="http://schemas.openxmlformats.org/officeDocument/2006/relationships/image" Target="../media/image4520.png"/><Relationship Id="rId87" Type="http://schemas.openxmlformats.org/officeDocument/2006/relationships/customXml" Target="../ink/ink1023.xml"/><Relationship Id="rId61" Type="http://schemas.openxmlformats.org/officeDocument/2006/relationships/customXml" Target="../ink/ink1010.xml"/><Relationship Id="rId82" Type="http://schemas.openxmlformats.org/officeDocument/2006/relationships/image" Target="../media/image4600.png"/><Relationship Id="rId19" Type="http://schemas.openxmlformats.org/officeDocument/2006/relationships/customXml" Target="../ink/ink989.xml"/><Relationship Id="rId14" Type="http://schemas.openxmlformats.org/officeDocument/2006/relationships/image" Target="../media/image4260.png"/><Relationship Id="rId30" Type="http://schemas.openxmlformats.org/officeDocument/2006/relationships/image" Target="../media/image4340.png"/><Relationship Id="rId35" Type="http://schemas.openxmlformats.org/officeDocument/2006/relationships/customXml" Target="../ink/ink997.xml"/><Relationship Id="rId56" Type="http://schemas.openxmlformats.org/officeDocument/2006/relationships/image" Target="../media/image4470.png"/><Relationship Id="rId77" Type="http://schemas.openxmlformats.org/officeDocument/2006/relationships/customXml" Target="../ink/ink1018.xml"/><Relationship Id="rId8" Type="http://schemas.openxmlformats.org/officeDocument/2006/relationships/image" Target="../media/image4230.png"/><Relationship Id="rId51" Type="http://schemas.openxmlformats.org/officeDocument/2006/relationships/customXml" Target="../ink/ink1005.xml"/><Relationship Id="rId72" Type="http://schemas.openxmlformats.org/officeDocument/2006/relationships/image" Target="../media/image4550.png"/><Relationship Id="rId93" Type="http://schemas.openxmlformats.org/officeDocument/2006/relationships/customXml" Target="../ink/ink1026.xml"/><Relationship Id="rId98" Type="http://schemas.openxmlformats.org/officeDocument/2006/relationships/image" Target="../media/image4680.png"/></Relationships>
</file>

<file path=ppt/slides/_rels/slide19.xml.rels><?xml version="1.0" encoding="UTF-8" standalone="yes"?>
<Relationships xmlns="http://schemas.openxmlformats.org/package/2006/relationships"><Relationship Id="rId26" Type="http://schemas.openxmlformats.org/officeDocument/2006/relationships/image" Target="../media/image900.png"/><Relationship Id="rId21" Type="http://schemas.openxmlformats.org/officeDocument/2006/relationships/customXml" Target="../ink/ink1038.xml"/><Relationship Id="rId42" Type="http://schemas.openxmlformats.org/officeDocument/2006/relationships/image" Target="../media/image908.png"/><Relationship Id="rId47" Type="http://schemas.openxmlformats.org/officeDocument/2006/relationships/customXml" Target="../ink/ink1051.xml"/><Relationship Id="rId63" Type="http://schemas.openxmlformats.org/officeDocument/2006/relationships/customXml" Target="../ink/ink1059.xml"/><Relationship Id="rId68" Type="http://schemas.openxmlformats.org/officeDocument/2006/relationships/image" Target="../media/image921.png"/><Relationship Id="rId16" Type="http://schemas.openxmlformats.org/officeDocument/2006/relationships/image" Target="../media/image895.png"/><Relationship Id="rId11" Type="http://schemas.openxmlformats.org/officeDocument/2006/relationships/customXml" Target="../ink/ink1033.xml"/><Relationship Id="rId32" Type="http://schemas.openxmlformats.org/officeDocument/2006/relationships/image" Target="../media/image903.png"/><Relationship Id="rId37" Type="http://schemas.openxmlformats.org/officeDocument/2006/relationships/customXml" Target="../ink/ink1046.xml"/><Relationship Id="rId53" Type="http://schemas.openxmlformats.org/officeDocument/2006/relationships/customXml" Target="../ink/ink1054.xml"/><Relationship Id="rId58" Type="http://schemas.openxmlformats.org/officeDocument/2006/relationships/image" Target="../media/image916.png"/><Relationship Id="rId74" Type="http://schemas.openxmlformats.org/officeDocument/2006/relationships/image" Target="../media/image924.png"/><Relationship Id="rId79" Type="http://schemas.openxmlformats.org/officeDocument/2006/relationships/customXml" Target="../ink/ink1067.xml"/><Relationship Id="rId5" Type="http://schemas.openxmlformats.org/officeDocument/2006/relationships/customXml" Target="../ink/ink1030.xml"/><Relationship Id="rId61" Type="http://schemas.openxmlformats.org/officeDocument/2006/relationships/customXml" Target="../ink/ink1058.xml"/><Relationship Id="rId82" Type="http://schemas.openxmlformats.org/officeDocument/2006/relationships/image" Target="../media/image928.png"/><Relationship Id="rId19" Type="http://schemas.openxmlformats.org/officeDocument/2006/relationships/customXml" Target="../ink/ink1037.xml"/><Relationship Id="rId14" Type="http://schemas.openxmlformats.org/officeDocument/2006/relationships/image" Target="../media/image894.png"/><Relationship Id="rId22" Type="http://schemas.openxmlformats.org/officeDocument/2006/relationships/image" Target="../media/image898.png"/><Relationship Id="rId27" Type="http://schemas.openxmlformats.org/officeDocument/2006/relationships/customXml" Target="../ink/ink1041.xml"/><Relationship Id="rId30" Type="http://schemas.openxmlformats.org/officeDocument/2006/relationships/image" Target="../media/image902.png"/><Relationship Id="rId35" Type="http://schemas.openxmlformats.org/officeDocument/2006/relationships/customXml" Target="../ink/ink1045.xml"/><Relationship Id="rId43" Type="http://schemas.openxmlformats.org/officeDocument/2006/relationships/customXml" Target="../ink/ink1049.xml"/><Relationship Id="rId48" Type="http://schemas.openxmlformats.org/officeDocument/2006/relationships/image" Target="../media/image911.png"/><Relationship Id="rId56" Type="http://schemas.openxmlformats.org/officeDocument/2006/relationships/image" Target="../media/image915.png"/><Relationship Id="rId64" Type="http://schemas.openxmlformats.org/officeDocument/2006/relationships/image" Target="../media/image919.png"/><Relationship Id="rId69" Type="http://schemas.openxmlformats.org/officeDocument/2006/relationships/customXml" Target="../ink/ink1062.xml"/><Relationship Id="rId77" Type="http://schemas.openxmlformats.org/officeDocument/2006/relationships/customXml" Target="../ink/ink1066.xml"/><Relationship Id="rId8" Type="http://schemas.openxmlformats.org/officeDocument/2006/relationships/image" Target="../media/image891.png"/><Relationship Id="rId51" Type="http://schemas.openxmlformats.org/officeDocument/2006/relationships/customXml" Target="../ink/ink1053.xml"/><Relationship Id="rId72" Type="http://schemas.openxmlformats.org/officeDocument/2006/relationships/image" Target="../media/image923.png"/><Relationship Id="rId80" Type="http://schemas.openxmlformats.org/officeDocument/2006/relationships/image" Target="../media/image927.png"/><Relationship Id="rId3" Type="http://schemas.openxmlformats.org/officeDocument/2006/relationships/customXml" Target="../ink/ink1029.xml"/><Relationship Id="rId12" Type="http://schemas.openxmlformats.org/officeDocument/2006/relationships/image" Target="../media/image893.png"/><Relationship Id="rId17" Type="http://schemas.openxmlformats.org/officeDocument/2006/relationships/customXml" Target="../ink/ink1036.xml"/><Relationship Id="rId25" Type="http://schemas.openxmlformats.org/officeDocument/2006/relationships/customXml" Target="../ink/ink1040.xml"/><Relationship Id="rId33" Type="http://schemas.openxmlformats.org/officeDocument/2006/relationships/customXml" Target="../ink/ink1044.xml"/><Relationship Id="rId38" Type="http://schemas.openxmlformats.org/officeDocument/2006/relationships/image" Target="../media/image906.png"/><Relationship Id="rId46" Type="http://schemas.openxmlformats.org/officeDocument/2006/relationships/image" Target="../media/image910.png"/><Relationship Id="rId59" Type="http://schemas.openxmlformats.org/officeDocument/2006/relationships/customXml" Target="../ink/ink1057.xml"/><Relationship Id="rId67" Type="http://schemas.openxmlformats.org/officeDocument/2006/relationships/customXml" Target="../ink/ink1061.xml"/><Relationship Id="rId20" Type="http://schemas.openxmlformats.org/officeDocument/2006/relationships/image" Target="../media/image897.png"/><Relationship Id="rId41" Type="http://schemas.openxmlformats.org/officeDocument/2006/relationships/customXml" Target="../ink/ink1048.xml"/><Relationship Id="rId54" Type="http://schemas.openxmlformats.org/officeDocument/2006/relationships/image" Target="../media/image914.png"/><Relationship Id="rId62" Type="http://schemas.openxmlformats.org/officeDocument/2006/relationships/image" Target="../media/image918.png"/><Relationship Id="rId70" Type="http://schemas.openxmlformats.org/officeDocument/2006/relationships/image" Target="../media/image922.png"/><Relationship Id="rId75" Type="http://schemas.openxmlformats.org/officeDocument/2006/relationships/customXml" Target="../ink/ink1065.xml"/><Relationship Id="rId1" Type="http://schemas.openxmlformats.org/officeDocument/2006/relationships/slideLayout" Target="../slideLayouts/slideLayout7.xml"/><Relationship Id="rId6" Type="http://schemas.openxmlformats.org/officeDocument/2006/relationships/image" Target="../media/image890.png"/><Relationship Id="rId15" Type="http://schemas.openxmlformats.org/officeDocument/2006/relationships/customXml" Target="../ink/ink1035.xml"/><Relationship Id="rId23" Type="http://schemas.openxmlformats.org/officeDocument/2006/relationships/customXml" Target="../ink/ink1039.xml"/><Relationship Id="rId28" Type="http://schemas.openxmlformats.org/officeDocument/2006/relationships/image" Target="../media/image901.png"/><Relationship Id="rId36" Type="http://schemas.openxmlformats.org/officeDocument/2006/relationships/image" Target="../media/image905.png"/><Relationship Id="rId49" Type="http://schemas.openxmlformats.org/officeDocument/2006/relationships/customXml" Target="../ink/ink1052.xml"/><Relationship Id="rId57" Type="http://schemas.openxmlformats.org/officeDocument/2006/relationships/customXml" Target="../ink/ink1056.xml"/><Relationship Id="rId10" Type="http://schemas.openxmlformats.org/officeDocument/2006/relationships/image" Target="../media/image892.png"/><Relationship Id="rId31" Type="http://schemas.openxmlformats.org/officeDocument/2006/relationships/customXml" Target="../ink/ink1043.xml"/><Relationship Id="rId44" Type="http://schemas.openxmlformats.org/officeDocument/2006/relationships/image" Target="../media/image909.png"/><Relationship Id="rId52" Type="http://schemas.openxmlformats.org/officeDocument/2006/relationships/image" Target="../media/image913.png"/><Relationship Id="rId60" Type="http://schemas.openxmlformats.org/officeDocument/2006/relationships/image" Target="../media/image917.png"/><Relationship Id="rId65" Type="http://schemas.openxmlformats.org/officeDocument/2006/relationships/customXml" Target="../ink/ink1060.xml"/><Relationship Id="rId73" Type="http://schemas.openxmlformats.org/officeDocument/2006/relationships/customXml" Target="../ink/ink1064.xml"/><Relationship Id="rId78" Type="http://schemas.openxmlformats.org/officeDocument/2006/relationships/image" Target="../media/image926.png"/><Relationship Id="rId81" Type="http://schemas.openxmlformats.org/officeDocument/2006/relationships/customXml" Target="../ink/ink1068.xml"/><Relationship Id="rId4" Type="http://schemas.openxmlformats.org/officeDocument/2006/relationships/image" Target="../media/image889.png"/><Relationship Id="rId9" Type="http://schemas.openxmlformats.org/officeDocument/2006/relationships/customXml" Target="../ink/ink1032.xml"/><Relationship Id="rId13" Type="http://schemas.openxmlformats.org/officeDocument/2006/relationships/customXml" Target="../ink/ink1034.xml"/><Relationship Id="rId18" Type="http://schemas.openxmlformats.org/officeDocument/2006/relationships/image" Target="../media/image896.png"/><Relationship Id="rId39" Type="http://schemas.openxmlformats.org/officeDocument/2006/relationships/customXml" Target="../ink/ink1047.xml"/><Relationship Id="rId34" Type="http://schemas.openxmlformats.org/officeDocument/2006/relationships/image" Target="../media/image904.png"/><Relationship Id="rId50" Type="http://schemas.openxmlformats.org/officeDocument/2006/relationships/image" Target="../media/image912.png"/><Relationship Id="rId55" Type="http://schemas.openxmlformats.org/officeDocument/2006/relationships/customXml" Target="../ink/ink1055.xml"/><Relationship Id="rId76" Type="http://schemas.openxmlformats.org/officeDocument/2006/relationships/image" Target="../media/image925.png"/><Relationship Id="rId7" Type="http://schemas.openxmlformats.org/officeDocument/2006/relationships/customXml" Target="../ink/ink1031.xml"/><Relationship Id="rId71" Type="http://schemas.openxmlformats.org/officeDocument/2006/relationships/customXml" Target="../ink/ink1063.xml"/><Relationship Id="rId2" Type="http://schemas.openxmlformats.org/officeDocument/2006/relationships/notesSlide" Target="../notesSlides/notesSlide19.xml"/><Relationship Id="rId29" Type="http://schemas.openxmlformats.org/officeDocument/2006/relationships/customXml" Target="../ink/ink1042.xml"/><Relationship Id="rId24" Type="http://schemas.openxmlformats.org/officeDocument/2006/relationships/image" Target="../media/image899.png"/><Relationship Id="rId40" Type="http://schemas.openxmlformats.org/officeDocument/2006/relationships/image" Target="../media/image907.png"/><Relationship Id="rId45" Type="http://schemas.openxmlformats.org/officeDocument/2006/relationships/customXml" Target="../ink/ink1050.xml"/><Relationship Id="rId66" Type="http://schemas.openxmlformats.org/officeDocument/2006/relationships/image" Target="../media/image920.png"/></Relationships>
</file>

<file path=ppt/slides/_rels/slide2.xml.rels><?xml version="1.0" encoding="UTF-8" standalone="yes"?>
<Relationships xmlns="http://schemas.openxmlformats.org/package/2006/relationships"><Relationship Id="rId8" Type="http://schemas.openxmlformats.org/officeDocument/2006/relationships/image" Target="../media/image96.png"/><Relationship Id="rId13" Type="http://schemas.openxmlformats.org/officeDocument/2006/relationships/customXml" Target="../ink/ink173.xml"/><Relationship Id="rId18" Type="http://schemas.openxmlformats.org/officeDocument/2006/relationships/image" Target="../media/image100.png"/><Relationship Id="rId26" Type="http://schemas.openxmlformats.org/officeDocument/2006/relationships/image" Target="../media/image104.png"/><Relationship Id="rId3" Type="http://schemas.openxmlformats.org/officeDocument/2006/relationships/customXml" Target="../ink/ink168.xml"/><Relationship Id="rId21" Type="http://schemas.openxmlformats.org/officeDocument/2006/relationships/customXml" Target="../ink/ink177.xml"/><Relationship Id="rId7" Type="http://schemas.openxmlformats.org/officeDocument/2006/relationships/customXml" Target="../ink/ink170.xml"/><Relationship Id="rId12" Type="http://schemas.openxmlformats.org/officeDocument/2006/relationships/image" Target="../media/image98.png"/><Relationship Id="rId17" Type="http://schemas.openxmlformats.org/officeDocument/2006/relationships/customXml" Target="../ink/ink175.xml"/><Relationship Id="rId25" Type="http://schemas.openxmlformats.org/officeDocument/2006/relationships/customXml" Target="../ink/ink179.xml"/><Relationship Id="rId2" Type="http://schemas.openxmlformats.org/officeDocument/2006/relationships/notesSlide" Target="../notesSlides/notesSlide2.xml"/><Relationship Id="rId16" Type="http://schemas.openxmlformats.org/officeDocument/2006/relationships/image" Target="../media/image99.png"/><Relationship Id="rId20" Type="http://schemas.openxmlformats.org/officeDocument/2006/relationships/image" Target="../media/image101.png"/><Relationship Id="rId1" Type="http://schemas.openxmlformats.org/officeDocument/2006/relationships/slideLayout" Target="../slideLayouts/slideLayout7.xml"/><Relationship Id="rId6" Type="http://schemas.openxmlformats.org/officeDocument/2006/relationships/image" Target="../media/image95.png"/><Relationship Id="rId11" Type="http://schemas.openxmlformats.org/officeDocument/2006/relationships/customXml" Target="../ink/ink172.xml"/><Relationship Id="rId24" Type="http://schemas.openxmlformats.org/officeDocument/2006/relationships/image" Target="../media/image103.png"/><Relationship Id="rId5" Type="http://schemas.openxmlformats.org/officeDocument/2006/relationships/customXml" Target="../ink/ink169.xml"/><Relationship Id="rId15" Type="http://schemas.openxmlformats.org/officeDocument/2006/relationships/customXml" Target="../ink/ink174.xml"/><Relationship Id="rId23" Type="http://schemas.openxmlformats.org/officeDocument/2006/relationships/customXml" Target="../ink/ink178.xml"/><Relationship Id="rId28" Type="http://schemas.openxmlformats.org/officeDocument/2006/relationships/image" Target="../media/image105.png"/><Relationship Id="rId10" Type="http://schemas.openxmlformats.org/officeDocument/2006/relationships/image" Target="../media/image97.png"/><Relationship Id="rId19" Type="http://schemas.openxmlformats.org/officeDocument/2006/relationships/customXml" Target="../ink/ink176.xml"/><Relationship Id="rId4" Type="http://schemas.openxmlformats.org/officeDocument/2006/relationships/image" Target="../media/image94.png"/><Relationship Id="rId9" Type="http://schemas.openxmlformats.org/officeDocument/2006/relationships/customXml" Target="../ink/ink171.xml"/><Relationship Id="rId14" Type="http://schemas.openxmlformats.org/officeDocument/2006/relationships/image" Target="../media/image5.png"/><Relationship Id="rId22" Type="http://schemas.openxmlformats.org/officeDocument/2006/relationships/image" Target="../media/image102.png"/><Relationship Id="rId27" Type="http://schemas.openxmlformats.org/officeDocument/2006/relationships/customXml" Target="../ink/ink180.xml"/></Relationships>
</file>

<file path=ppt/slides/_rels/slide20.xml.rels><?xml version="1.0" encoding="UTF-8" standalone="yes"?>
<Relationships xmlns="http://schemas.openxmlformats.org/package/2006/relationships"><Relationship Id="rId117" Type="http://schemas.openxmlformats.org/officeDocument/2006/relationships/image" Target="../media/image984.png"/><Relationship Id="rId21" Type="http://schemas.openxmlformats.org/officeDocument/2006/relationships/customXml" Target="../ink/ink1078.xml"/><Relationship Id="rId42" Type="http://schemas.openxmlformats.org/officeDocument/2006/relationships/image" Target="../media/image947.png"/><Relationship Id="rId47" Type="http://schemas.openxmlformats.org/officeDocument/2006/relationships/customXml" Target="../ink/ink1091.xml"/><Relationship Id="rId63" Type="http://schemas.openxmlformats.org/officeDocument/2006/relationships/image" Target="../media/image957.png"/><Relationship Id="rId68" Type="http://schemas.openxmlformats.org/officeDocument/2006/relationships/customXml" Target="../ink/ink1102.xml"/><Relationship Id="rId84" Type="http://schemas.openxmlformats.org/officeDocument/2006/relationships/customXml" Target="../ink/ink1110.xml"/><Relationship Id="rId89" Type="http://schemas.openxmlformats.org/officeDocument/2006/relationships/image" Target="../media/image970.png"/><Relationship Id="rId112" Type="http://schemas.openxmlformats.org/officeDocument/2006/relationships/customXml" Target="../ink/ink1124.xml"/><Relationship Id="rId16" Type="http://schemas.openxmlformats.org/officeDocument/2006/relationships/image" Target="../media/image935.png"/><Relationship Id="rId107" Type="http://schemas.openxmlformats.org/officeDocument/2006/relationships/image" Target="../media/image979.png"/><Relationship Id="rId11" Type="http://schemas.openxmlformats.org/officeDocument/2006/relationships/customXml" Target="../ink/ink1073.xml"/><Relationship Id="rId32" Type="http://schemas.openxmlformats.org/officeDocument/2006/relationships/image" Target="../media/image942.png"/><Relationship Id="rId37" Type="http://schemas.openxmlformats.org/officeDocument/2006/relationships/customXml" Target="../ink/ink1086.xml"/><Relationship Id="rId53" Type="http://schemas.openxmlformats.org/officeDocument/2006/relationships/customXml" Target="../ink/ink1094.xml"/><Relationship Id="rId58" Type="http://schemas.openxmlformats.org/officeDocument/2006/relationships/image" Target="../media/image955.png"/><Relationship Id="rId74" Type="http://schemas.openxmlformats.org/officeDocument/2006/relationships/customXml" Target="../ink/ink1105.xml"/><Relationship Id="rId79" Type="http://schemas.openxmlformats.org/officeDocument/2006/relationships/image" Target="../media/image965.png"/><Relationship Id="rId102" Type="http://schemas.openxmlformats.org/officeDocument/2006/relationships/customXml" Target="../ink/ink1119.xml"/><Relationship Id="rId123" Type="http://schemas.openxmlformats.org/officeDocument/2006/relationships/image" Target="../media/image987.png"/><Relationship Id="rId128" Type="http://schemas.openxmlformats.org/officeDocument/2006/relationships/image" Target="../media/image989.png"/><Relationship Id="rId5" Type="http://schemas.openxmlformats.org/officeDocument/2006/relationships/customXml" Target="../ink/ink1070.xml"/><Relationship Id="rId90" Type="http://schemas.openxmlformats.org/officeDocument/2006/relationships/customXml" Target="../ink/ink1113.xml"/><Relationship Id="rId95" Type="http://schemas.openxmlformats.org/officeDocument/2006/relationships/image" Target="../media/image973.png"/><Relationship Id="rId22" Type="http://schemas.openxmlformats.org/officeDocument/2006/relationships/image" Target="../media/image938.png"/><Relationship Id="rId27" Type="http://schemas.openxmlformats.org/officeDocument/2006/relationships/customXml" Target="../ink/ink1081.xml"/><Relationship Id="rId43" Type="http://schemas.openxmlformats.org/officeDocument/2006/relationships/customXml" Target="../ink/ink1089.xml"/><Relationship Id="rId48" Type="http://schemas.openxmlformats.org/officeDocument/2006/relationships/image" Target="../media/image950.png"/><Relationship Id="rId64" Type="http://schemas.openxmlformats.org/officeDocument/2006/relationships/customXml" Target="../ink/ink1100.xml"/><Relationship Id="rId69" Type="http://schemas.openxmlformats.org/officeDocument/2006/relationships/image" Target="../media/image960.png"/><Relationship Id="rId113" Type="http://schemas.openxmlformats.org/officeDocument/2006/relationships/image" Target="../media/image982.png"/><Relationship Id="rId118" Type="http://schemas.openxmlformats.org/officeDocument/2006/relationships/customXml" Target="../ink/ink1127.xml"/><Relationship Id="rId80" Type="http://schemas.openxmlformats.org/officeDocument/2006/relationships/customXml" Target="../ink/ink1108.xml"/><Relationship Id="rId85" Type="http://schemas.openxmlformats.org/officeDocument/2006/relationships/image" Target="../media/image968.png"/><Relationship Id="rId12" Type="http://schemas.openxmlformats.org/officeDocument/2006/relationships/image" Target="../media/image933.png"/><Relationship Id="rId17" Type="http://schemas.openxmlformats.org/officeDocument/2006/relationships/customXml" Target="../ink/ink1076.xml"/><Relationship Id="rId33" Type="http://schemas.openxmlformats.org/officeDocument/2006/relationships/customXml" Target="../ink/ink1084.xml"/><Relationship Id="rId38" Type="http://schemas.openxmlformats.org/officeDocument/2006/relationships/image" Target="../media/image945.png"/><Relationship Id="rId59" Type="http://schemas.openxmlformats.org/officeDocument/2006/relationships/customXml" Target="../ink/ink1097.xml"/><Relationship Id="rId103" Type="http://schemas.openxmlformats.org/officeDocument/2006/relationships/image" Target="../media/image977.png"/><Relationship Id="rId108" Type="http://schemas.openxmlformats.org/officeDocument/2006/relationships/customXml" Target="../ink/ink1122.xml"/><Relationship Id="rId124" Type="http://schemas.openxmlformats.org/officeDocument/2006/relationships/customXml" Target="../ink/ink1130.xml"/><Relationship Id="rId129" Type="http://schemas.openxmlformats.org/officeDocument/2006/relationships/customXml" Target="../ink/ink1133.xml"/><Relationship Id="rId54" Type="http://schemas.openxmlformats.org/officeDocument/2006/relationships/image" Target="../media/image953.png"/><Relationship Id="rId70" Type="http://schemas.openxmlformats.org/officeDocument/2006/relationships/customXml" Target="../ink/ink1103.xml"/><Relationship Id="rId75" Type="http://schemas.openxmlformats.org/officeDocument/2006/relationships/image" Target="../media/image963.png"/><Relationship Id="rId91" Type="http://schemas.openxmlformats.org/officeDocument/2006/relationships/image" Target="../media/image971.png"/><Relationship Id="rId96" Type="http://schemas.openxmlformats.org/officeDocument/2006/relationships/customXml" Target="../ink/ink1116.xml"/><Relationship Id="rId1" Type="http://schemas.openxmlformats.org/officeDocument/2006/relationships/slideLayout" Target="../slideLayouts/slideLayout7.xml"/><Relationship Id="rId6" Type="http://schemas.openxmlformats.org/officeDocument/2006/relationships/image" Target="../media/image930.png"/><Relationship Id="rId23" Type="http://schemas.openxmlformats.org/officeDocument/2006/relationships/customXml" Target="../ink/ink1079.xml"/><Relationship Id="rId28" Type="http://schemas.openxmlformats.org/officeDocument/2006/relationships/image" Target="../media/image941.png"/><Relationship Id="rId49" Type="http://schemas.openxmlformats.org/officeDocument/2006/relationships/customXml" Target="../ink/ink1092.xml"/><Relationship Id="rId114" Type="http://schemas.openxmlformats.org/officeDocument/2006/relationships/customXml" Target="../ink/ink1125.xml"/><Relationship Id="rId119" Type="http://schemas.openxmlformats.org/officeDocument/2006/relationships/image" Target="../media/image985.png"/><Relationship Id="rId44" Type="http://schemas.openxmlformats.org/officeDocument/2006/relationships/image" Target="../media/image948.png"/><Relationship Id="rId60" Type="http://schemas.openxmlformats.org/officeDocument/2006/relationships/customXml" Target="../ink/ink1098.xml"/><Relationship Id="rId65" Type="http://schemas.openxmlformats.org/officeDocument/2006/relationships/image" Target="../media/image958.png"/><Relationship Id="rId81" Type="http://schemas.openxmlformats.org/officeDocument/2006/relationships/image" Target="../media/image966.png"/><Relationship Id="rId86" Type="http://schemas.openxmlformats.org/officeDocument/2006/relationships/customXml" Target="../ink/ink1111.xml"/><Relationship Id="rId130" Type="http://schemas.openxmlformats.org/officeDocument/2006/relationships/image" Target="../media/image990.png"/><Relationship Id="rId13" Type="http://schemas.openxmlformats.org/officeDocument/2006/relationships/customXml" Target="../ink/ink1074.xml"/><Relationship Id="rId18" Type="http://schemas.openxmlformats.org/officeDocument/2006/relationships/image" Target="../media/image936.png"/><Relationship Id="rId39" Type="http://schemas.openxmlformats.org/officeDocument/2006/relationships/customXml" Target="../ink/ink1087.xml"/><Relationship Id="rId109" Type="http://schemas.openxmlformats.org/officeDocument/2006/relationships/image" Target="../media/image980.png"/><Relationship Id="rId34" Type="http://schemas.openxmlformats.org/officeDocument/2006/relationships/image" Target="../media/image943.png"/><Relationship Id="rId50" Type="http://schemas.openxmlformats.org/officeDocument/2006/relationships/image" Target="../media/image951.png"/><Relationship Id="rId55" Type="http://schemas.openxmlformats.org/officeDocument/2006/relationships/customXml" Target="../ink/ink1095.xml"/><Relationship Id="rId76" Type="http://schemas.openxmlformats.org/officeDocument/2006/relationships/customXml" Target="../ink/ink1106.xml"/><Relationship Id="rId97" Type="http://schemas.openxmlformats.org/officeDocument/2006/relationships/image" Target="../media/image974.png"/><Relationship Id="rId104" Type="http://schemas.openxmlformats.org/officeDocument/2006/relationships/customXml" Target="../ink/ink1120.xml"/><Relationship Id="rId120" Type="http://schemas.openxmlformats.org/officeDocument/2006/relationships/customXml" Target="../ink/ink1128.xml"/><Relationship Id="rId125" Type="http://schemas.openxmlformats.org/officeDocument/2006/relationships/customXml" Target="../ink/ink1131.xml"/><Relationship Id="rId7" Type="http://schemas.openxmlformats.org/officeDocument/2006/relationships/customXml" Target="../ink/ink1071.xml"/><Relationship Id="rId71" Type="http://schemas.openxmlformats.org/officeDocument/2006/relationships/image" Target="../media/image961.png"/><Relationship Id="rId92" Type="http://schemas.openxmlformats.org/officeDocument/2006/relationships/customXml" Target="../ink/ink1114.xml"/><Relationship Id="rId2" Type="http://schemas.openxmlformats.org/officeDocument/2006/relationships/notesSlide" Target="../notesSlides/notesSlide20.xml"/><Relationship Id="rId29" Type="http://schemas.openxmlformats.org/officeDocument/2006/relationships/customXml" Target="../ink/ink1082.xml"/><Relationship Id="rId24" Type="http://schemas.openxmlformats.org/officeDocument/2006/relationships/image" Target="../media/image939.png"/><Relationship Id="rId40" Type="http://schemas.openxmlformats.org/officeDocument/2006/relationships/image" Target="../media/image946.png"/><Relationship Id="rId45" Type="http://schemas.openxmlformats.org/officeDocument/2006/relationships/customXml" Target="../ink/ink1090.xml"/><Relationship Id="rId66" Type="http://schemas.openxmlformats.org/officeDocument/2006/relationships/customXml" Target="../ink/ink1101.xml"/><Relationship Id="rId87" Type="http://schemas.openxmlformats.org/officeDocument/2006/relationships/image" Target="../media/image969.png"/><Relationship Id="rId110" Type="http://schemas.openxmlformats.org/officeDocument/2006/relationships/customXml" Target="../ink/ink1123.xml"/><Relationship Id="rId115" Type="http://schemas.openxmlformats.org/officeDocument/2006/relationships/image" Target="../media/image983.png"/><Relationship Id="rId131" Type="http://schemas.openxmlformats.org/officeDocument/2006/relationships/customXml" Target="../ink/ink1134.xml"/><Relationship Id="rId61" Type="http://schemas.openxmlformats.org/officeDocument/2006/relationships/image" Target="../media/image956.png"/><Relationship Id="rId82" Type="http://schemas.openxmlformats.org/officeDocument/2006/relationships/customXml" Target="../ink/ink1109.xml"/><Relationship Id="rId19" Type="http://schemas.openxmlformats.org/officeDocument/2006/relationships/customXml" Target="../ink/ink1077.xml"/><Relationship Id="rId14" Type="http://schemas.openxmlformats.org/officeDocument/2006/relationships/image" Target="../media/image934.png"/><Relationship Id="rId30" Type="http://schemas.openxmlformats.org/officeDocument/2006/relationships/image" Target="../media/image603.png"/><Relationship Id="rId35" Type="http://schemas.openxmlformats.org/officeDocument/2006/relationships/customXml" Target="../ink/ink1085.xml"/><Relationship Id="rId56" Type="http://schemas.openxmlformats.org/officeDocument/2006/relationships/image" Target="../media/image954.png"/><Relationship Id="rId77" Type="http://schemas.openxmlformats.org/officeDocument/2006/relationships/image" Target="../media/image964.png"/><Relationship Id="rId100" Type="http://schemas.openxmlformats.org/officeDocument/2006/relationships/customXml" Target="../ink/ink1118.xml"/><Relationship Id="rId105" Type="http://schemas.openxmlformats.org/officeDocument/2006/relationships/image" Target="../media/image978.png"/><Relationship Id="rId126" Type="http://schemas.openxmlformats.org/officeDocument/2006/relationships/image" Target="../media/image988.png"/><Relationship Id="rId8" Type="http://schemas.openxmlformats.org/officeDocument/2006/relationships/image" Target="../media/image931.png"/><Relationship Id="rId51" Type="http://schemas.openxmlformats.org/officeDocument/2006/relationships/customXml" Target="../ink/ink1093.xml"/><Relationship Id="rId72" Type="http://schemas.openxmlformats.org/officeDocument/2006/relationships/customXml" Target="../ink/ink1104.xml"/><Relationship Id="rId93" Type="http://schemas.openxmlformats.org/officeDocument/2006/relationships/image" Target="../media/image972.png"/><Relationship Id="rId98" Type="http://schemas.openxmlformats.org/officeDocument/2006/relationships/customXml" Target="../ink/ink1117.xml"/><Relationship Id="rId121" Type="http://schemas.openxmlformats.org/officeDocument/2006/relationships/image" Target="../media/image986.png"/><Relationship Id="rId3" Type="http://schemas.openxmlformats.org/officeDocument/2006/relationships/customXml" Target="../ink/ink1069.xml"/><Relationship Id="rId25" Type="http://schemas.openxmlformats.org/officeDocument/2006/relationships/customXml" Target="../ink/ink1080.xml"/><Relationship Id="rId46" Type="http://schemas.openxmlformats.org/officeDocument/2006/relationships/image" Target="../media/image949.png"/><Relationship Id="rId67" Type="http://schemas.openxmlformats.org/officeDocument/2006/relationships/image" Target="../media/image959.png"/><Relationship Id="rId116" Type="http://schemas.openxmlformats.org/officeDocument/2006/relationships/customXml" Target="../ink/ink1126.xml"/><Relationship Id="rId20" Type="http://schemas.openxmlformats.org/officeDocument/2006/relationships/image" Target="../media/image937.png"/><Relationship Id="rId41" Type="http://schemas.openxmlformats.org/officeDocument/2006/relationships/customXml" Target="../ink/ink1088.xml"/><Relationship Id="rId62" Type="http://schemas.openxmlformats.org/officeDocument/2006/relationships/customXml" Target="../ink/ink1099.xml"/><Relationship Id="rId83" Type="http://schemas.openxmlformats.org/officeDocument/2006/relationships/image" Target="../media/image967.png"/><Relationship Id="rId88" Type="http://schemas.openxmlformats.org/officeDocument/2006/relationships/customXml" Target="../ink/ink1112.xml"/><Relationship Id="rId111" Type="http://schemas.openxmlformats.org/officeDocument/2006/relationships/image" Target="../media/image981.png"/><Relationship Id="rId132" Type="http://schemas.openxmlformats.org/officeDocument/2006/relationships/image" Target="../media/image991.png"/><Relationship Id="rId15" Type="http://schemas.openxmlformats.org/officeDocument/2006/relationships/customXml" Target="../ink/ink1075.xml"/><Relationship Id="rId36" Type="http://schemas.openxmlformats.org/officeDocument/2006/relationships/image" Target="../media/image944.png"/><Relationship Id="rId57" Type="http://schemas.openxmlformats.org/officeDocument/2006/relationships/customXml" Target="../ink/ink1096.xml"/><Relationship Id="rId106" Type="http://schemas.openxmlformats.org/officeDocument/2006/relationships/customXml" Target="../ink/ink1121.xml"/><Relationship Id="rId127" Type="http://schemas.openxmlformats.org/officeDocument/2006/relationships/customXml" Target="../ink/ink1132.xml"/><Relationship Id="rId10" Type="http://schemas.openxmlformats.org/officeDocument/2006/relationships/image" Target="../media/image932.png"/><Relationship Id="rId31" Type="http://schemas.openxmlformats.org/officeDocument/2006/relationships/customXml" Target="../ink/ink1083.xml"/><Relationship Id="rId52" Type="http://schemas.openxmlformats.org/officeDocument/2006/relationships/image" Target="../media/image952.png"/><Relationship Id="rId73" Type="http://schemas.openxmlformats.org/officeDocument/2006/relationships/image" Target="../media/image962.png"/><Relationship Id="rId78" Type="http://schemas.openxmlformats.org/officeDocument/2006/relationships/customXml" Target="../ink/ink1107.xml"/><Relationship Id="rId94" Type="http://schemas.openxmlformats.org/officeDocument/2006/relationships/customXml" Target="../ink/ink1115.xml"/><Relationship Id="rId99" Type="http://schemas.openxmlformats.org/officeDocument/2006/relationships/image" Target="../media/image975.png"/><Relationship Id="rId101" Type="http://schemas.openxmlformats.org/officeDocument/2006/relationships/image" Target="../media/image976.png"/><Relationship Id="rId122" Type="http://schemas.openxmlformats.org/officeDocument/2006/relationships/customXml" Target="../ink/ink1129.xml"/><Relationship Id="rId4" Type="http://schemas.openxmlformats.org/officeDocument/2006/relationships/image" Target="../media/image929.png"/><Relationship Id="rId9" Type="http://schemas.openxmlformats.org/officeDocument/2006/relationships/customXml" Target="../ink/ink1072.xml"/><Relationship Id="rId26" Type="http://schemas.openxmlformats.org/officeDocument/2006/relationships/image" Target="../media/image940.png"/></Relationships>
</file>

<file path=ppt/slides/_rels/slide21.xml.rels><?xml version="1.0" encoding="UTF-8" standalone="yes"?>
<Relationships xmlns="http://schemas.openxmlformats.org/package/2006/relationships"><Relationship Id="rId8" Type="http://schemas.openxmlformats.org/officeDocument/2006/relationships/image" Target="../media/image994.png"/><Relationship Id="rId13" Type="http://schemas.openxmlformats.org/officeDocument/2006/relationships/customXml" Target="../ink/ink1140.xml"/><Relationship Id="rId18" Type="http://schemas.openxmlformats.org/officeDocument/2006/relationships/image" Target="../media/image999.png"/><Relationship Id="rId26" Type="http://schemas.openxmlformats.org/officeDocument/2006/relationships/image" Target="../media/image1003.png"/><Relationship Id="rId3" Type="http://schemas.openxmlformats.org/officeDocument/2006/relationships/customXml" Target="../ink/ink1135.xml"/><Relationship Id="rId21" Type="http://schemas.openxmlformats.org/officeDocument/2006/relationships/customXml" Target="../ink/ink1144.xml"/><Relationship Id="rId7" Type="http://schemas.openxmlformats.org/officeDocument/2006/relationships/customXml" Target="../ink/ink1137.xml"/><Relationship Id="rId12" Type="http://schemas.openxmlformats.org/officeDocument/2006/relationships/image" Target="../media/image996.png"/><Relationship Id="rId17" Type="http://schemas.openxmlformats.org/officeDocument/2006/relationships/customXml" Target="../ink/ink1142.xml"/><Relationship Id="rId25" Type="http://schemas.openxmlformats.org/officeDocument/2006/relationships/customXml" Target="../ink/ink1146.xml"/><Relationship Id="rId2" Type="http://schemas.openxmlformats.org/officeDocument/2006/relationships/notesSlide" Target="../notesSlides/notesSlide21.xml"/><Relationship Id="rId16" Type="http://schemas.openxmlformats.org/officeDocument/2006/relationships/image" Target="../media/image998.png"/><Relationship Id="rId20" Type="http://schemas.openxmlformats.org/officeDocument/2006/relationships/image" Target="../media/image1000.png"/><Relationship Id="rId1" Type="http://schemas.openxmlformats.org/officeDocument/2006/relationships/slideLayout" Target="../slideLayouts/slideLayout7.xml"/><Relationship Id="rId6" Type="http://schemas.openxmlformats.org/officeDocument/2006/relationships/image" Target="../media/image993.png"/><Relationship Id="rId11" Type="http://schemas.openxmlformats.org/officeDocument/2006/relationships/customXml" Target="../ink/ink1139.xml"/><Relationship Id="rId24" Type="http://schemas.openxmlformats.org/officeDocument/2006/relationships/image" Target="../media/image1002.png"/><Relationship Id="rId5" Type="http://schemas.openxmlformats.org/officeDocument/2006/relationships/customXml" Target="../ink/ink1136.xml"/><Relationship Id="rId15" Type="http://schemas.openxmlformats.org/officeDocument/2006/relationships/customXml" Target="../ink/ink1141.xml"/><Relationship Id="rId23" Type="http://schemas.openxmlformats.org/officeDocument/2006/relationships/customXml" Target="../ink/ink1145.xml"/><Relationship Id="rId28" Type="http://schemas.openxmlformats.org/officeDocument/2006/relationships/image" Target="../media/image1004.png"/><Relationship Id="rId10" Type="http://schemas.openxmlformats.org/officeDocument/2006/relationships/image" Target="../media/image995.png"/><Relationship Id="rId19" Type="http://schemas.openxmlformats.org/officeDocument/2006/relationships/customXml" Target="../ink/ink1143.xml"/><Relationship Id="rId4" Type="http://schemas.openxmlformats.org/officeDocument/2006/relationships/image" Target="../media/image992.png"/><Relationship Id="rId9" Type="http://schemas.openxmlformats.org/officeDocument/2006/relationships/customXml" Target="../ink/ink1138.xml"/><Relationship Id="rId14" Type="http://schemas.openxmlformats.org/officeDocument/2006/relationships/image" Target="../media/image997.png"/><Relationship Id="rId22" Type="http://schemas.openxmlformats.org/officeDocument/2006/relationships/image" Target="../media/image1001.png"/><Relationship Id="rId27" Type="http://schemas.openxmlformats.org/officeDocument/2006/relationships/customXml" Target="../ink/ink1147.xml"/></Relationships>
</file>

<file path=ppt/slides/_rels/slide22.xml.rels><?xml version="1.0" encoding="UTF-8" standalone="yes"?>
<Relationships xmlns="http://schemas.openxmlformats.org/package/2006/relationships"><Relationship Id="rId8" Type="http://schemas.openxmlformats.org/officeDocument/2006/relationships/image" Target="../media/image1007.png"/><Relationship Id="rId13" Type="http://schemas.openxmlformats.org/officeDocument/2006/relationships/customXml" Target="../ink/ink1153.xml"/><Relationship Id="rId3" Type="http://schemas.openxmlformats.org/officeDocument/2006/relationships/customXml" Target="../ink/ink1148.xml"/><Relationship Id="rId7" Type="http://schemas.openxmlformats.org/officeDocument/2006/relationships/customXml" Target="../ink/ink1150.xml"/><Relationship Id="rId12" Type="http://schemas.openxmlformats.org/officeDocument/2006/relationships/image" Target="../media/image1009.pn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1006.png"/><Relationship Id="rId11" Type="http://schemas.openxmlformats.org/officeDocument/2006/relationships/customXml" Target="../ink/ink1152.xml"/><Relationship Id="rId5" Type="http://schemas.openxmlformats.org/officeDocument/2006/relationships/customXml" Target="../ink/ink1149.xml"/><Relationship Id="rId10" Type="http://schemas.openxmlformats.org/officeDocument/2006/relationships/image" Target="../media/image1008.png"/><Relationship Id="rId4" Type="http://schemas.openxmlformats.org/officeDocument/2006/relationships/image" Target="../media/image1005.png"/><Relationship Id="rId9" Type="http://schemas.openxmlformats.org/officeDocument/2006/relationships/customXml" Target="../ink/ink1151.xml"/><Relationship Id="rId14" Type="http://schemas.openxmlformats.org/officeDocument/2006/relationships/image" Target="../media/image1010.png"/></Relationships>
</file>

<file path=ppt/slides/_rels/slide23.xml.rels><?xml version="1.0" encoding="UTF-8" standalone="yes"?>
<Relationships xmlns="http://schemas.openxmlformats.org/package/2006/relationships"><Relationship Id="rId8" Type="http://schemas.openxmlformats.org/officeDocument/2006/relationships/image" Target="../media/image1013.png"/><Relationship Id="rId3" Type="http://schemas.openxmlformats.org/officeDocument/2006/relationships/customXml" Target="../ink/ink1154.xml"/><Relationship Id="rId7" Type="http://schemas.openxmlformats.org/officeDocument/2006/relationships/customXml" Target="../ink/ink1156.xml"/><Relationship Id="rId12" Type="http://schemas.openxmlformats.org/officeDocument/2006/relationships/image" Target="../media/image1015.png"/><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image" Target="../media/image1012.png"/><Relationship Id="rId11" Type="http://schemas.openxmlformats.org/officeDocument/2006/relationships/customXml" Target="../ink/ink1158.xml"/><Relationship Id="rId5" Type="http://schemas.openxmlformats.org/officeDocument/2006/relationships/customXml" Target="../ink/ink1155.xml"/><Relationship Id="rId10" Type="http://schemas.openxmlformats.org/officeDocument/2006/relationships/image" Target="../media/image1014.png"/><Relationship Id="rId4" Type="http://schemas.openxmlformats.org/officeDocument/2006/relationships/image" Target="../media/image1011.png"/><Relationship Id="rId9" Type="http://schemas.openxmlformats.org/officeDocument/2006/relationships/customXml" Target="../ink/ink115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17" Type="http://schemas.openxmlformats.org/officeDocument/2006/relationships/image" Target="../media/image161.png"/><Relationship Id="rId21" Type="http://schemas.openxmlformats.org/officeDocument/2006/relationships/customXml" Target="../ink/ink190.xml"/><Relationship Id="rId42" Type="http://schemas.openxmlformats.org/officeDocument/2006/relationships/image" Target="../media/image124.png"/><Relationship Id="rId63" Type="http://schemas.openxmlformats.org/officeDocument/2006/relationships/customXml" Target="../ink/ink211.xml"/><Relationship Id="rId84" Type="http://schemas.openxmlformats.org/officeDocument/2006/relationships/image" Target="../media/image145.png"/><Relationship Id="rId138" Type="http://schemas.openxmlformats.org/officeDocument/2006/relationships/customXml" Target="../ink/ink249.xml"/><Relationship Id="rId16" Type="http://schemas.openxmlformats.org/officeDocument/2006/relationships/image" Target="../media/image112.png"/><Relationship Id="rId107" Type="http://schemas.openxmlformats.org/officeDocument/2006/relationships/image" Target="../media/image156.png"/><Relationship Id="rId11" Type="http://schemas.openxmlformats.org/officeDocument/2006/relationships/customXml" Target="../ink/ink185.xml"/><Relationship Id="rId32" Type="http://schemas.openxmlformats.org/officeDocument/2006/relationships/image" Target="../media/image119.png"/><Relationship Id="rId37" Type="http://schemas.openxmlformats.org/officeDocument/2006/relationships/customXml" Target="../ink/ink198.xml"/><Relationship Id="rId53" Type="http://schemas.openxmlformats.org/officeDocument/2006/relationships/customXml" Target="../ink/ink206.xml"/><Relationship Id="rId58" Type="http://schemas.openxmlformats.org/officeDocument/2006/relationships/image" Target="../media/image132.png"/><Relationship Id="rId74" Type="http://schemas.openxmlformats.org/officeDocument/2006/relationships/image" Target="../media/image140.png"/><Relationship Id="rId79" Type="http://schemas.openxmlformats.org/officeDocument/2006/relationships/customXml" Target="../ink/ink219.xml"/><Relationship Id="rId102" Type="http://schemas.openxmlformats.org/officeDocument/2006/relationships/customXml" Target="../ink/ink231.xml"/><Relationship Id="rId123" Type="http://schemas.openxmlformats.org/officeDocument/2006/relationships/image" Target="../media/image164.png"/><Relationship Id="rId128" Type="http://schemas.openxmlformats.org/officeDocument/2006/relationships/customXml" Target="../ink/ink244.xml"/><Relationship Id="rId5" Type="http://schemas.openxmlformats.org/officeDocument/2006/relationships/customXml" Target="../ink/ink182.xml"/><Relationship Id="rId90" Type="http://schemas.openxmlformats.org/officeDocument/2006/relationships/image" Target="../media/image148.png"/><Relationship Id="rId95" Type="http://schemas.openxmlformats.org/officeDocument/2006/relationships/customXml" Target="../ink/ink227.xml"/><Relationship Id="rId22" Type="http://schemas.openxmlformats.org/officeDocument/2006/relationships/image" Target="../media/image115.png"/><Relationship Id="rId27" Type="http://schemas.openxmlformats.org/officeDocument/2006/relationships/customXml" Target="../ink/ink193.xml"/><Relationship Id="rId43" Type="http://schemas.openxmlformats.org/officeDocument/2006/relationships/customXml" Target="../ink/ink201.xml"/><Relationship Id="rId48" Type="http://schemas.openxmlformats.org/officeDocument/2006/relationships/image" Target="../media/image127.png"/><Relationship Id="rId64" Type="http://schemas.openxmlformats.org/officeDocument/2006/relationships/image" Target="../media/image135.png"/><Relationship Id="rId69" Type="http://schemas.openxmlformats.org/officeDocument/2006/relationships/customXml" Target="../ink/ink214.xml"/><Relationship Id="rId113" Type="http://schemas.openxmlformats.org/officeDocument/2006/relationships/image" Target="../media/image159.png"/><Relationship Id="rId118" Type="http://schemas.openxmlformats.org/officeDocument/2006/relationships/customXml" Target="../ink/ink239.xml"/><Relationship Id="rId134" Type="http://schemas.openxmlformats.org/officeDocument/2006/relationships/customXml" Target="../ink/ink247.xml"/><Relationship Id="rId139" Type="http://schemas.openxmlformats.org/officeDocument/2006/relationships/image" Target="../media/image172.png"/><Relationship Id="rId80" Type="http://schemas.openxmlformats.org/officeDocument/2006/relationships/image" Target="../media/image143.png"/><Relationship Id="rId85" Type="http://schemas.openxmlformats.org/officeDocument/2006/relationships/customXml" Target="../ink/ink222.xml"/><Relationship Id="rId12" Type="http://schemas.openxmlformats.org/officeDocument/2006/relationships/image" Target="../media/image110.png"/><Relationship Id="rId17" Type="http://schemas.openxmlformats.org/officeDocument/2006/relationships/customXml" Target="../ink/ink188.xml"/><Relationship Id="rId33" Type="http://schemas.openxmlformats.org/officeDocument/2006/relationships/customXml" Target="../ink/ink196.xml"/><Relationship Id="rId38" Type="http://schemas.openxmlformats.org/officeDocument/2006/relationships/image" Target="../media/image122.png"/><Relationship Id="rId59" Type="http://schemas.openxmlformats.org/officeDocument/2006/relationships/customXml" Target="../ink/ink209.xml"/><Relationship Id="rId103" Type="http://schemas.openxmlformats.org/officeDocument/2006/relationships/image" Target="../media/image154.png"/><Relationship Id="rId108" Type="http://schemas.openxmlformats.org/officeDocument/2006/relationships/customXml" Target="../ink/ink234.xml"/><Relationship Id="rId124" Type="http://schemas.openxmlformats.org/officeDocument/2006/relationships/customXml" Target="../ink/ink242.xml"/><Relationship Id="rId129" Type="http://schemas.openxmlformats.org/officeDocument/2006/relationships/image" Target="../media/image167.png"/><Relationship Id="rId54" Type="http://schemas.openxmlformats.org/officeDocument/2006/relationships/image" Target="../media/image130.png"/><Relationship Id="rId70" Type="http://schemas.openxmlformats.org/officeDocument/2006/relationships/image" Target="../media/image138.png"/><Relationship Id="rId75" Type="http://schemas.openxmlformats.org/officeDocument/2006/relationships/customXml" Target="../ink/ink217.xml"/><Relationship Id="rId91" Type="http://schemas.openxmlformats.org/officeDocument/2006/relationships/customXml" Target="../ink/ink225.xml"/><Relationship Id="rId96" Type="http://schemas.openxmlformats.org/officeDocument/2006/relationships/customXml" Target="../ink/ink228.xml"/><Relationship Id="rId1" Type="http://schemas.openxmlformats.org/officeDocument/2006/relationships/slideLayout" Target="../slideLayouts/slideLayout7.xml"/><Relationship Id="rId6" Type="http://schemas.openxmlformats.org/officeDocument/2006/relationships/image" Target="../media/image107.png"/><Relationship Id="rId23" Type="http://schemas.openxmlformats.org/officeDocument/2006/relationships/customXml" Target="../ink/ink191.xml"/><Relationship Id="rId28" Type="http://schemas.openxmlformats.org/officeDocument/2006/relationships/image" Target="../media/image118.png"/><Relationship Id="rId49" Type="http://schemas.openxmlformats.org/officeDocument/2006/relationships/customXml" Target="../ink/ink204.xml"/><Relationship Id="rId114" Type="http://schemas.openxmlformats.org/officeDocument/2006/relationships/customXml" Target="../ink/ink237.xml"/><Relationship Id="rId119" Type="http://schemas.openxmlformats.org/officeDocument/2006/relationships/image" Target="../media/image162.png"/><Relationship Id="rId44" Type="http://schemas.openxmlformats.org/officeDocument/2006/relationships/image" Target="../media/image125.png"/><Relationship Id="rId60" Type="http://schemas.openxmlformats.org/officeDocument/2006/relationships/image" Target="../media/image133.png"/><Relationship Id="rId65" Type="http://schemas.openxmlformats.org/officeDocument/2006/relationships/customXml" Target="../ink/ink212.xml"/><Relationship Id="rId81" Type="http://schemas.openxmlformats.org/officeDocument/2006/relationships/customXml" Target="../ink/ink220.xml"/><Relationship Id="rId86" Type="http://schemas.openxmlformats.org/officeDocument/2006/relationships/image" Target="../media/image146.png"/><Relationship Id="rId130" Type="http://schemas.openxmlformats.org/officeDocument/2006/relationships/customXml" Target="../ink/ink245.xml"/><Relationship Id="rId135" Type="http://schemas.openxmlformats.org/officeDocument/2006/relationships/image" Target="../media/image170.png"/><Relationship Id="rId13" Type="http://schemas.openxmlformats.org/officeDocument/2006/relationships/customXml" Target="../ink/ink186.xml"/><Relationship Id="rId18" Type="http://schemas.openxmlformats.org/officeDocument/2006/relationships/image" Target="../media/image113.png"/><Relationship Id="rId39" Type="http://schemas.openxmlformats.org/officeDocument/2006/relationships/customXml" Target="../ink/ink199.xml"/><Relationship Id="rId109" Type="http://schemas.openxmlformats.org/officeDocument/2006/relationships/image" Target="../media/image157.png"/><Relationship Id="rId34" Type="http://schemas.openxmlformats.org/officeDocument/2006/relationships/image" Target="../media/image120.png"/><Relationship Id="rId50" Type="http://schemas.openxmlformats.org/officeDocument/2006/relationships/image" Target="../media/image128.png"/><Relationship Id="rId55" Type="http://schemas.openxmlformats.org/officeDocument/2006/relationships/customXml" Target="../ink/ink207.xml"/><Relationship Id="rId76" Type="http://schemas.openxmlformats.org/officeDocument/2006/relationships/image" Target="../media/image141.png"/><Relationship Id="rId97" Type="http://schemas.openxmlformats.org/officeDocument/2006/relationships/image" Target="../media/image151.png"/><Relationship Id="rId104" Type="http://schemas.openxmlformats.org/officeDocument/2006/relationships/customXml" Target="../ink/ink232.xml"/><Relationship Id="rId120" Type="http://schemas.openxmlformats.org/officeDocument/2006/relationships/customXml" Target="../ink/ink240.xml"/><Relationship Id="rId125" Type="http://schemas.openxmlformats.org/officeDocument/2006/relationships/image" Target="../media/image165.png"/><Relationship Id="rId7" Type="http://schemas.openxmlformats.org/officeDocument/2006/relationships/customXml" Target="../ink/ink183.xml"/><Relationship Id="rId71" Type="http://schemas.openxmlformats.org/officeDocument/2006/relationships/customXml" Target="../ink/ink215.xml"/><Relationship Id="rId92" Type="http://schemas.openxmlformats.org/officeDocument/2006/relationships/image" Target="../media/image149.png"/><Relationship Id="rId2" Type="http://schemas.openxmlformats.org/officeDocument/2006/relationships/notesSlide" Target="../notesSlides/notesSlide3.xml"/><Relationship Id="rId29" Type="http://schemas.openxmlformats.org/officeDocument/2006/relationships/customXml" Target="../ink/ink194.xml"/><Relationship Id="rId24" Type="http://schemas.openxmlformats.org/officeDocument/2006/relationships/image" Target="../media/image116.png"/><Relationship Id="rId40" Type="http://schemas.openxmlformats.org/officeDocument/2006/relationships/image" Target="../media/image123.png"/><Relationship Id="rId45" Type="http://schemas.openxmlformats.org/officeDocument/2006/relationships/customXml" Target="../ink/ink202.xml"/><Relationship Id="rId66" Type="http://schemas.openxmlformats.org/officeDocument/2006/relationships/image" Target="../media/image136.png"/><Relationship Id="rId87" Type="http://schemas.openxmlformats.org/officeDocument/2006/relationships/customXml" Target="../ink/ink223.xml"/><Relationship Id="rId110" Type="http://schemas.openxmlformats.org/officeDocument/2006/relationships/customXml" Target="../ink/ink235.xml"/><Relationship Id="rId115" Type="http://schemas.openxmlformats.org/officeDocument/2006/relationships/image" Target="../media/image160.png"/><Relationship Id="rId131" Type="http://schemas.openxmlformats.org/officeDocument/2006/relationships/image" Target="../media/image168.png"/><Relationship Id="rId136" Type="http://schemas.openxmlformats.org/officeDocument/2006/relationships/customXml" Target="../ink/ink248.xml"/><Relationship Id="rId61" Type="http://schemas.openxmlformats.org/officeDocument/2006/relationships/customXml" Target="../ink/ink210.xml"/><Relationship Id="rId82" Type="http://schemas.openxmlformats.org/officeDocument/2006/relationships/image" Target="../media/image144.png"/><Relationship Id="rId19" Type="http://schemas.openxmlformats.org/officeDocument/2006/relationships/customXml" Target="../ink/ink189.xml"/><Relationship Id="rId14" Type="http://schemas.openxmlformats.org/officeDocument/2006/relationships/image" Target="../media/image111.png"/><Relationship Id="rId30" Type="http://schemas.openxmlformats.org/officeDocument/2006/relationships/image" Target="../media/image5.png"/><Relationship Id="rId35" Type="http://schemas.openxmlformats.org/officeDocument/2006/relationships/customXml" Target="../ink/ink197.xml"/><Relationship Id="rId56" Type="http://schemas.openxmlformats.org/officeDocument/2006/relationships/image" Target="../media/image131.png"/><Relationship Id="rId77" Type="http://schemas.openxmlformats.org/officeDocument/2006/relationships/customXml" Target="../ink/ink218.xml"/><Relationship Id="rId100" Type="http://schemas.openxmlformats.org/officeDocument/2006/relationships/customXml" Target="../ink/ink230.xml"/><Relationship Id="rId105" Type="http://schemas.openxmlformats.org/officeDocument/2006/relationships/image" Target="../media/image155.png"/><Relationship Id="rId126" Type="http://schemas.openxmlformats.org/officeDocument/2006/relationships/customXml" Target="../ink/ink243.xml"/><Relationship Id="rId8" Type="http://schemas.openxmlformats.org/officeDocument/2006/relationships/image" Target="../media/image108.png"/><Relationship Id="rId51" Type="http://schemas.openxmlformats.org/officeDocument/2006/relationships/customXml" Target="../ink/ink205.xml"/><Relationship Id="rId72" Type="http://schemas.openxmlformats.org/officeDocument/2006/relationships/image" Target="../media/image139.png"/><Relationship Id="rId93" Type="http://schemas.openxmlformats.org/officeDocument/2006/relationships/customXml" Target="../ink/ink226.xml"/><Relationship Id="rId98" Type="http://schemas.openxmlformats.org/officeDocument/2006/relationships/customXml" Target="../ink/ink229.xml"/><Relationship Id="rId121" Type="http://schemas.openxmlformats.org/officeDocument/2006/relationships/image" Target="../media/image163.png"/><Relationship Id="rId3" Type="http://schemas.openxmlformats.org/officeDocument/2006/relationships/customXml" Target="../ink/ink181.xml"/><Relationship Id="rId25" Type="http://schemas.openxmlformats.org/officeDocument/2006/relationships/customXml" Target="../ink/ink192.xml"/><Relationship Id="rId46" Type="http://schemas.openxmlformats.org/officeDocument/2006/relationships/image" Target="../media/image126.png"/><Relationship Id="rId67" Type="http://schemas.openxmlformats.org/officeDocument/2006/relationships/customXml" Target="../ink/ink213.xml"/><Relationship Id="rId116" Type="http://schemas.openxmlformats.org/officeDocument/2006/relationships/customXml" Target="../ink/ink238.xml"/><Relationship Id="rId137" Type="http://schemas.openxmlformats.org/officeDocument/2006/relationships/image" Target="../media/image171.png"/><Relationship Id="rId20" Type="http://schemas.openxmlformats.org/officeDocument/2006/relationships/image" Target="../media/image114.png"/><Relationship Id="rId41" Type="http://schemas.openxmlformats.org/officeDocument/2006/relationships/customXml" Target="../ink/ink200.xml"/><Relationship Id="rId62" Type="http://schemas.openxmlformats.org/officeDocument/2006/relationships/image" Target="../media/image134.png"/><Relationship Id="rId83" Type="http://schemas.openxmlformats.org/officeDocument/2006/relationships/customXml" Target="../ink/ink221.xml"/><Relationship Id="rId88" Type="http://schemas.openxmlformats.org/officeDocument/2006/relationships/image" Target="../media/image147.png"/><Relationship Id="rId111" Type="http://schemas.openxmlformats.org/officeDocument/2006/relationships/image" Target="../media/image158.png"/><Relationship Id="rId132" Type="http://schemas.openxmlformats.org/officeDocument/2006/relationships/customXml" Target="../ink/ink246.xml"/><Relationship Id="rId15" Type="http://schemas.openxmlformats.org/officeDocument/2006/relationships/customXml" Target="../ink/ink187.xml"/><Relationship Id="rId36" Type="http://schemas.openxmlformats.org/officeDocument/2006/relationships/image" Target="../media/image121.png"/><Relationship Id="rId57" Type="http://schemas.openxmlformats.org/officeDocument/2006/relationships/customXml" Target="../ink/ink208.xml"/><Relationship Id="rId106" Type="http://schemas.openxmlformats.org/officeDocument/2006/relationships/customXml" Target="../ink/ink233.xml"/><Relationship Id="rId127" Type="http://schemas.openxmlformats.org/officeDocument/2006/relationships/image" Target="../media/image166.png"/><Relationship Id="rId10" Type="http://schemas.openxmlformats.org/officeDocument/2006/relationships/image" Target="../media/image109.png"/><Relationship Id="rId31" Type="http://schemas.openxmlformats.org/officeDocument/2006/relationships/customXml" Target="../ink/ink195.xml"/><Relationship Id="rId52" Type="http://schemas.openxmlformats.org/officeDocument/2006/relationships/image" Target="../media/image129.png"/><Relationship Id="rId73" Type="http://schemas.openxmlformats.org/officeDocument/2006/relationships/customXml" Target="../ink/ink216.xml"/><Relationship Id="rId78" Type="http://schemas.openxmlformats.org/officeDocument/2006/relationships/image" Target="../media/image142.png"/><Relationship Id="rId94" Type="http://schemas.openxmlformats.org/officeDocument/2006/relationships/image" Target="../media/image150.png"/><Relationship Id="rId99" Type="http://schemas.openxmlformats.org/officeDocument/2006/relationships/image" Target="../media/image152.png"/><Relationship Id="rId101" Type="http://schemas.openxmlformats.org/officeDocument/2006/relationships/image" Target="../media/image153.png"/><Relationship Id="rId122" Type="http://schemas.openxmlformats.org/officeDocument/2006/relationships/customXml" Target="../ink/ink241.xml"/><Relationship Id="rId4" Type="http://schemas.openxmlformats.org/officeDocument/2006/relationships/image" Target="../media/image106.png"/><Relationship Id="rId9" Type="http://schemas.openxmlformats.org/officeDocument/2006/relationships/customXml" Target="../ink/ink184.xml"/><Relationship Id="rId26" Type="http://schemas.openxmlformats.org/officeDocument/2006/relationships/image" Target="../media/image117.png"/><Relationship Id="rId47" Type="http://schemas.openxmlformats.org/officeDocument/2006/relationships/customXml" Target="../ink/ink203.xml"/><Relationship Id="rId68" Type="http://schemas.openxmlformats.org/officeDocument/2006/relationships/image" Target="../media/image137.png"/><Relationship Id="rId89" Type="http://schemas.openxmlformats.org/officeDocument/2006/relationships/customXml" Target="../ink/ink224.xml"/><Relationship Id="rId112" Type="http://schemas.openxmlformats.org/officeDocument/2006/relationships/customXml" Target="../ink/ink236.xml"/><Relationship Id="rId133" Type="http://schemas.openxmlformats.org/officeDocument/2006/relationships/image" Target="../media/image169.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image" Target="../media/image176.png"/><Relationship Id="rId13" Type="http://schemas.openxmlformats.org/officeDocument/2006/relationships/customXml" Target="../ink/ink254.xml"/><Relationship Id="rId18" Type="http://schemas.openxmlformats.org/officeDocument/2006/relationships/image" Target="../media/image181.png"/><Relationship Id="rId3" Type="http://schemas.openxmlformats.org/officeDocument/2006/relationships/image" Target="../media/image173.png"/><Relationship Id="rId7" Type="http://schemas.openxmlformats.org/officeDocument/2006/relationships/customXml" Target="../ink/ink251.xml"/><Relationship Id="rId12" Type="http://schemas.openxmlformats.org/officeDocument/2006/relationships/image" Target="../media/image178.png"/><Relationship Id="rId17" Type="http://schemas.openxmlformats.org/officeDocument/2006/relationships/customXml" Target="../ink/ink256.xml"/><Relationship Id="rId2" Type="http://schemas.openxmlformats.org/officeDocument/2006/relationships/notesSlide" Target="../notesSlides/notesSlide4.xml"/><Relationship Id="rId16" Type="http://schemas.openxmlformats.org/officeDocument/2006/relationships/image" Target="../media/image180.png"/><Relationship Id="rId1" Type="http://schemas.openxmlformats.org/officeDocument/2006/relationships/slideLayout" Target="../slideLayouts/slideLayout7.xml"/><Relationship Id="rId6" Type="http://schemas.openxmlformats.org/officeDocument/2006/relationships/image" Target="../media/image175.png"/><Relationship Id="rId11" Type="http://schemas.openxmlformats.org/officeDocument/2006/relationships/customXml" Target="../ink/ink253.xml"/><Relationship Id="rId5" Type="http://schemas.openxmlformats.org/officeDocument/2006/relationships/customXml" Target="../ink/ink250.xml"/><Relationship Id="rId15" Type="http://schemas.openxmlformats.org/officeDocument/2006/relationships/customXml" Target="../ink/ink255.xml"/><Relationship Id="rId10" Type="http://schemas.openxmlformats.org/officeDocument/2006/relationships/image" Target="../media/image177.png"/><Relationship Id="rId4" Type="http://schemas.openxmlformats.org/officeDocument/2006/relationships/image" Target="../media/image174.png"/><Relationship Id="rId9" Type="http://schemas.openxmlformats.org/officeDocument/2006/relationships/customXml" Target="../ink/ink252.xml"/><Relationship Id="rId14" Type="http://schemas.openxmlformats.org/officeDocument/2006/relationships/image" Target="../media/image179.png"/></Relationships>
</file>

<file path=ppt/slides/_rels/slide40.xml.rels><?xml version="1.0" encoding="UTF-8" standalone="yes"?>
<Relationships xmlns="http://schemas.openxmlformats.org/package/2006/relationships"><Relationship Id="rId3" Type="http://schemas.openxmlformats.org/officeDocument/2006/relationships/hyperlink" Target="https://www.brandeins.de/corporate-publishing/sachsen-machen/klang-zum-anfassen" TargetMode="External"/><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2800.png"/><Relationship Id="rId2" Type="http://schemas.openxmlformats.org/officeDocument/2006/relationships/notesSlide" Target="../notesSlides/notesSlide44.xml"/><Relationship Id="rId1" Type="http://schemas.openxmlformats.org/officeDocument/2006/relationships/slideLayout" Target="../slideLayouts/slideLayout7.xml"/><Relationship Id="rId4" Type="http://schemas.openxmlformats.org/officeDocument/2006/relationships/image" Target="../media/image1016.emf"/></Relationships>
</file>

<file path=ppt/slides/_rels/slide5.xml.rels><?xml version="1.0" encoding="UTF-8" standalone="yes"?>
<Relationships xmlns="http://schemas.openxmlformats.org/package/2006/relationships"><Relationship Id="rId8" Type="http://schemas.openxmlformats.org/officeDocument/2006/relationships/image" Target="../media/image184.png"/><Relationship Id="rId13" Type="http://schemas.openxmlformats.org/officeDocument/2006/relationships/customXml" Target="../ink/ink261.xml"/><Relationship Id="rId18" Type="http://schemas.openxmlformats.org/officeDocument/2006/relationships/image" Target="../media/image189.png"/><Relationship Id="rId26" Type="http://schemas.openxmlformats.org/officeDocument/2006/relationships/image" Target="../media/image193.png"/><Relationship Id="rId3" Type="http://schemas.openxmlformats.org/officeDocument/2006/relationships/image" Target="../media/image182.png"/><Relationship Id="rId21" Type="http://schemas.openxmlformats.org/officeDocument/2006/relationships/customXml" Target="../ink/ink265.xml"/><Relationship Id="rId7" Type="http://schemas.openxmlformats.org/officeDocument/2006/relationships/customXml" Target="../ink/ink258.xml"/><Relationship Id="rId12" Type="http://schemas.openxmlformats.org/officeDocument/2006/relationships/image" Target="../media/image186.png"/><Relationship Id="rId17" Type="http://schemas.openxmlformats.org/officeDocument/2006/relationships/customXml" Target="../ink/ink263.xml"/><Relationship Id="rId25" Type="http://schemas.openxmlformats.org/officeDocument/2006/relationships/customXml" Target="../ink/ink267.xml"/><Relationship Id="rId2" Type="http://schemas.openxmlformats.org/officeDocument/2006/relationships/notesSlide" Target="../notesSlides/notesSlide5.xml"/><Relationship Id="rId16" Type="http://schemas.openxmlformats.org/officeDocument/2006/relationships/image" Target="../media/image188.png"/><Relationship Id="rId20" Type="http://schemas.openxmlformats.org/officeDocument/2006/relationships/image" Target="../media/image190.png"/><Relationship Id="rId1" Type="http://schemas.openxmlformats.org/officeDocument/2006/relationships/slideLayout" Target="../slideLayouts/slideLayout7.xml"/><Relationship Id="rId6" Type="http://schemas.openxmlformats.org/officeDocument/2006/relationships/image" Target="../media/image183.png"/><Relationship Id="rId11" Type="http://schemas.openxmlformats.org/officeDocument/2006/relationships/customXml" Target="../ink/ink260.xml"/><Relationship Id="rId24" Type="http://schemas.openxmlformats.org/officeDocument/2006/relationships/image" Target="../media/image192.png"/><Relationship Id="rId5" Type="http://schemas.openxmlformats.org/officeDocument/2006/relationships/customXml" Target="../ink/ink257.xml"/><Relationship Id="rId15" Type="http://schemas.openxmlformats.org/officeDocument/2006/relationships/customXml" Target="../ink/ink262.xml"/><Relationship Id="rId23" Type="http://schemas.openxmlformats.org/officeDocument/2006/relationships/customXml" Target="../ink/ink266.xml"/><Relationship Id="rId28" Type="http://schemas.openxmlformats.org/officeDocument/2006/relationships/image" Target="../media/image194.png"/><Relationship Id="rId10" Type="http://schemas.openxmlformats.org/officeDocument/2006/relationships/image" Target="../media/image185.png"/><Relationship Id="rId19" Type="http://schemas.openxmlformats.org/officeDocument/2006/relationships/customXml" Target="../ink/ink264.xml"/><Relationship Id="rId4" Type="http://schemas.openxmlformats.org/officeDocument/2006/relationships/hyperlink" Target="https://www.dwd.de/DE/leistungen/besondereereignisse/temperatur/20250116_klimarueckblick-2024.pdf?__blob=publicationFile&amp;v=3" TargetMode="External"/><Relationship Id="rId9" Type="http://schemas.openxmlformats.org/officeDocument/2006/relationships/customXml" Target="../ink/ink259.xml"/><Relationship Id="rId14" Type="http://schemas.openxmlformats.org/officeDocument/2006/relationships/image" Target="../media/image187.png"/><Relationship Id="rId22" Type="http://schemas.openxmlformats.org/officeDocument/2006/relationships/image" Target="../media/image191.png"/><Relationship Id="rId27" Type="http://schemas.openxmlformats.org/officeDocument/2006/relationships/customXml" Target="../ink/ink268.xml"/></Relationships>
</file>

<file path=ppt/slides/_rels/slide6.xml.rels><?xml version="1.0" encoding="UTF-8" standalone="yes"?>
<Relationships xmlns="http://schemas.openxmlformats.org/package/2006/relationships"><Relationship Id="rId8" Type="http://schemas.openxmlformats.org/officeDocument/2006/relationships/customXml" Target="../ink/ink271.xml"/><Relationship Id="rId13" Type="http://schemas.openxmlformats.org/officeDocument/2006/relationships/image" Target="../media/image200.png"/><Relationship Id="rId3" Type="http://schemas.openxmlformats.org/officeDocument/2006/relationships/image" Target="../media/image183.emf"/><Relationship Id="rId7" Type="http://schemas.openxmlformats.org/officeDocument/2006/relationships/image" Target="../media/image197.png"/><Relationship Id="rId12" Type="http://schemas.openxmlformats.org/officeDocument/2006/relationships/customXml" Target="../ink/ink273.xml"/><Relationship Id="rId17" Type="http://schemas.openxmlformats.org/officeDocument/2006/relationships/image" Target="../media/image202.png"/><Relationship Id="rId2" Type="http://schemas.openxmlformats.org/officeDocument/2006/relationships/notesSlide" Target="../notesSlides/notesSlide6.xml"/><Relationship Id="rId16" Type="http://schemas.openxmlformats.org/officeDocument/2006/relationships/customXml" Target="../ink/ink275.xml"/><Relationship Id="rId1" Type="http://schemas.openxmlformats.org/officeDocument/2006/relationships/slideLayout" Target="../slideLayouts/slideLayout7.xml"/><Relationship Id="rId6" Type="http://schemas.openxmlformats.org/officeDocument/2006/relationships/customXml" Target="../ink/ink270.xml"/><Relationship Id="rId11" Type="http://schemas.openxmlformats.org/officeDocument/2006/relationships/image" Target="../media/image199.png"/><Relationship Id="rId5" Type="http://schemas.openxmlformats.org/officeDocument/2006/relationships/image" Target="../media/image196.png"/><Relationship Id="rId15" Type="http://schemas.openxmlformats.org/officeDocument/2006/relationships/image" Target="../media/image201.png"/><Relationship Id="rId10" Type="http://schemas.openxmlformats.org/officeDocument/2006/relationships/customXml" Target="../ink/ink272.xml"/><Relationship Id="rId4" Type="http://schemas.openxmlformats.org/officeDocument/2006/relationships/customXml" Target="../ink/ink269.xml"/><Relationship Id="rId9" Type="http://schemas.openxmlformats.org/officeDocument/2006/relationships/image" Target="../media/image198.png"/><Relationship Id="rId14" Type="http://schemas.openxmlformats.org/officeDocument/2006/relationships/customXml" Target="../ink/ink274.xml"/></Relationships>
</file>

<file path=ppt/slides/_rels/slide7.xml.rels><?xml version="1.0" encoding="UTF-8" standalone="yes"?>
<Relationships xmlns="http://schemas.openxmlformats.org/package/2006/relationships"><Relationship Id="rId8" Type="http://schemas.openxmlformats.org/officeDocument/2006/relationships/customXml" Target="../ink/ink277.xml"/><Relationship Id="rId13" Type="http://schemas.openxmlformats.org/officeDocument/2006/relationships/image" Target="../media/image208.png"/><Relationship Id="rId3" Type="http://schemas.openxmlformats.org/officeDocument/2006/relationships/image" Target="../media/image184.emf"/><Relationship Id="rId7" Type="http://schemas.openxmlformats.org/officeDocument/2006/relationships/image" Target="../media/image205.png"/><Relationship Id="rId12" Type="http://schemas.openxmlformats.org/officeDocument/2006/relationships/customXml" Target="../ink/ink279.xml"/><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customXml" Target="../ink/ink276.xml"/><Relationship Id="rId11" Type="http://schemas.openxmlformats.org/officeDocument/2006/relationships/image" Target="../media/image207.png"/><Relationship Id="rId5" Type="http://schemas.openxmlformats.org/officeDocument/2006/relationships/hyperlink" Target="https://climate.copernicus.eu/global-climate-highlights-2024#:~:text=2024%20had%20a%20global%20average,exceed%201.5%20above%20that%20level." TargetMode="External"/><Relationship Id="rId10" Type="http://schemas.openxmlformats.org/officeDocument/2006/relationships/customXml" Target="../ink/ink278.xml"/><Relationship Id="rId4" Type="http://schemas.openxmlformats.org/officeDocument/2006/relationships/image" Target="../media/image195.png"/><Relationship Id="rId9" Type="http://schemas.openxmlformats.org/officeDocument/2006/relationships/image" Target="../media/image206.png"/></Relationships>
</file>

<file path=ppt/slides/_rels/slide8.xml.rels><?xml version="1.0" encoding="UTF-8" standalone="yes"?>
<Relationships xmlns="http://schemas.openxmlformats.org/package/2006/relationships"><Relationship Id="rId13" Type="http://schemas.openxmlformats.org/officeDocument/2006/relationships/customXml" Target="../ink/ink284.xml"/><Relationship Id="rId18" Type="http://schemas.openxmlformats.org/officeDocument/2006/relationships/image" Target="../media/image216.png"/><Relationship Id="rId26" Type="http://schemas.openxmlformats.org/officeDocument/2006/relationships/image" Target="../media/image220.png"/><Relationship Id="rId3" Type="http://schemas.openxmlformats.org/officeDocument/2006/relationships/image" Target="../media/image203.png"/><Relationship Id="rId21" Type="http://schemas.openxmlformats.org/officeDocument/2006/relationships/customXml" Target="../ink/ink288.xml"/><Relationship Id="rId34" Type="http://schemas.openxmlformats.org/officeDocument/2006/relationships/image" Target="../media/image224.png"/><Relationship Id="rId7" Type="http://schemas.openxmlformats.org/officeDocument/2006/relationships/customXml" Target="../ink/ink281.xml"/><Relationship Id="rId12" Type="http://schemas.openxmlformats.org/officeDocument/2006/relationships/image" Target="../media/image213.png"/><Relationship Id="rId17" Type="http://schemas.openxmlformats.org/officeDocument/2006/relationships/customXml" Target="../ink/ink286.xml"/><Relationship Id="rId25" Type="http://schemas.openxmlformats.org/officeDocument/2006/relationships/customXml" Target="../ink/ink290.xml"/><Relationship Id="rId33" Type="http://schemas.openxmlformats.org/officeDocument/2006/relationships/customXml" Target="../ink/ink294.xml"/><Relationship Id="rId2" Type="http://schemas.openxmlformats.org/officeDocument/2006/relationships/notesSlide" Target="../notesSlides/notesSlide8.xml"/><Relationship Id="rId16" Type="http://schemas.openxmlformats.org/officeDocument/2006/relationships/image" Target="../media/image215.png"/><Relationship Id="rId20" Type="http://schemas.openxmlformats.org/officeDocument/2006/relationships/image" Target="../media/image217.png"/><Relationship Id="rId29" Type="http://schemas.openxmlformats.org/officeDocument/2006/relationships/customXml" Target="../ink/ink292.xml"/><Relationship Id="rId1" Type="http://schemas.openxmlformats.org/officeDocument/2006/relationships/slideLayout" Target="../slideLayouts/slideLayout7.xml"/><Relationship Id="rId6" Type="http://schemas.openxmlformats.org/officeDocument/2006/relationships/image" Target="../media/image210.png"/><Relationship Id="rId11" Type="http://schemas.openxmlformats.org/officeDocument/2006/relationships/customXml" Target="../ink/ink283.xml"/><Relationship Id="rId24" Type="http://schemas.openxmlformats.org/officeDocument/2006/relationships/image" Target="../media/image219.png"/><Relationship Id="rId32" Type="http://schemas.openxmlformats.org/officeDocument/2006/relationships/image" Target="../media/image223.png"/><Relationship Id="rId5" Type="http://schemas.openxmlformats.org/officeDocument/2006/relationships/customXml" Target="../ink/ink280.xml"/><Relationship Id="rId15" Type="http://schemas.openxmlformats.org/officeDocument/2006/relationships/customXml" Target="../ink/ink285.xml"/><Relationship Id="rId23" Type="http://schemas.openxmlformats.org/officeDocument/2006/relationships/customXml" Target="../ink/ink289.xml"/><Relationship Id="rId28" Type="http://schemas.openxmlformats.org/officeDocument/2006/relationships/image" Target="../media/image221.png"/><Relationship Id="rId36" Type="http://schemas.openxmlformats.org/officeDocument/2006/relationships/image" Target="../media/image225.png"/><Relationship Id="rId10" Type="http://schemas.openxmlformats.org/officeDocument/2006/relationships/image" Target="../media/image212.png"/><Relationship Id="rId19" Type="http://schemas.openxmlformats.org/officeDocument/2006/relationships/customXml" Target="../ink/ink287.xml"/><Relationship Id="rId31" Type="http://schemas.openxmlformats.org/officeDocument/2006/relationships/customXml" Target="../ink/ink293.xml"/><Relationship Id="rId4" Type="http://schemas.openxmlformats.org/officeDocument/2006/relationships/hyperlink" Target="https://www.waz.de/region/rhein-und-ruhr/article12358775/wenn-die-pumpen-stillstaenden.html" TargetMode="External"/><Relationship Id="rId9" Type="http://schemas.openxmlformats.org/officeDocument/2006/relationships/customXml" Target="../ink/ink282.xml"/><Relationship Id="rId14" Type="http://schemas.openxmlformats.org/officeDocument/2006/relationships/image" Target="../media/image214.png"/><Relationship Id="rId22" Type="http://schemas.openxmlformats.org/officeDocument/2006/relationships/image" Target="../media/image218.png"/><Relationship Id="rId27" Type="http://schemas.openxmlformats.org/officeDocument/2006/relationships/customXml" Target="../ink/ink291.xml"/><Relationship Id="rId30" Type="http://schemas.openxmlformats.org/officeDocument/2006/relationships/image" Target="../media/image222.png"/><Relationship Id="rId35" Type="http://schemas.openxmlformats.org/officeDocument/2006/relationships/customXml" Target="../ink/ink295.xml"/><Relationship Id="rId8" Type="http://schemas.openxmlformats.org/officeDocument/2006/relationships/image" Target="../media/image211.png"/></Relationships>
</file>

<file path=ppt/slides/_rels/slide9.xml.rels><?xml version="1.0" encoding="UTF-8" standalone="yes"?>
<Relationships xmlns="http://schemas.openxmlformats.org/package/2006/relationships"><Relationship Id="rId8" Type="http://schemas.openxmlformats.org/officeDocument/2006/relationships/image" Target="../media/image228.png"/><Relationship Id="rId3" Type="http://schemas.openxmlformats.org/officeDocument/2006/relationships/hyperlink" Target="https://coastal.climatecentral.org/" TargetMode="External"/><Relationship Id="rId7" Type="http://schemas.openxmlformats.org/officeDocument/2006/relationships/customXml" Target="../ink/ink297.xml"/><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227.png"/><Relationship Id="rId5" Type="http://schemas.openxmlformats.org/officeDocument/2006/relationships/customXml" Target="../ink/ink296.xml"/><Relationship Id="rId4" Type="http://schemas.openxmlformats.org/officeDocument/2006/relationships/image" Target="../media/image20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F7782B-9F63-DC4A-3C63-7AF2B8B25269}"/>
            </a:ext>
          </a:extLst>
        </p:cNvPr>
        <p:cNvGrpSpPr/>
        <p:nvPr/>
      </p:nvGrpSpPr>
      <p:grpSpPr>
        <a:xfrm>
          <a:off x="0" y="0"/>
          <a:ext cx="0" cy="0"/>
          <a:chOff x="0" y="0"/>
          <a:chExt cx="0" cy="0"/>
        </a:xfrm>
      </p:grpSpPr>
      <p:sp>
        <p:nvSpPr>
          <p:cNvPr id="19" name="Rechteck 18">
            <a:extLst>
              <a:ext uri="{FF2B5EF4-FFF2-40B4-BE49-F238E27FC236}">
                <a16:creationId xmlns:a16="http://schemas.microsoft.com/office/drawing/2014/main" id="{903B9A1F-1174-35FC-98EB-57137860FB21}"/>
              </a:ext>
            </a:extLst>
          </p:cNvPr>
          <p:cNvSpPr/>
          <p:nvPr/>
        </p:nvSpPr>
        <p:spPr>
          <a:xfrm>
            <a:off x="8706094" y="4218666"/>
            <a:ext cx="3485906" cy="2618273"/>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grpSp>
        <p:nvGrpSpPr>
          <p:cNvPr id="32" name="Gruppieren 31">
            <a:extLst>
              <a:ext uri="{FF2B5EF4-FFF2-40B4-BE49-F238E27FC236}">
                <a16:creationId xmlns:a16="http://schemas.microsoft.com/office/drawing/2014/main" id="{82BA331D-9AFB-4027-B71D-96CFC6F0D5DE}"/>
              </a:ext>
            </a:extLst>
          </p:cNvPr>
          <p:cNvGrpSpPr/>
          <p:nvPr/>
        </p:nvGrpSpPr>
        <p:grpSpPr>
          <a:xfrm>
            <a:off x="1142387" y="153427"/>
            <a:ext cx="118440" cy="145440"/>
            <a:chOff x="1142387" y="153427"/>
            <a:chExt cx="118440" cy="145440"/>
          </a:xfrm>
        </p:grpSpPr>
        <mc:AlternateContent xmlns:mc="http://schemas.openxmlformats.org/markup-compatibility/2006" xmlns:p14="http://schemas.microsoft.com/office/powerpoint/2010/main">
          <mc:Choice Requires="p14">
            <p:contentPart p14:bwMode="auto" r:id="rId3">
              <p14:nvContentPartPr>
                <p14:cNvPr id="30" name="Freihand 29">
                  <a:extLst>
                    <a:ext uri="{FF2B5EF4-FFF2-40B4-BE49-F238E27FC236}">
                      <a16:creationId xmlns:a16="http://schemas.microsoft.com/office/drawing/2014/main" id="{168048E6-2630-42EB-8FA4-74F7F6053B3C}"/>
                    </a:ext>
                  </a:extLst>
                </p14:cNvPr>
                <p14:cNvContentPartPr/>
                <p14:nvPr/>
              </p14:nvContentPartPr>
              <p14:xfrm>
                <a:off x="1193147" y="153427"/>
                <a:ext cx="23760" cy="145440"/>
              </p14:xfrm>
            </p:contentPart>
          </mc:Choice>
          <mc:Fallback xmlns="">
            <p:pic>
              <p:nvPicPr>
                <p:cNvPr id="30" name="Freihand 29">
                  <a:extLst>
                    <a:ext uri="{FF2B5EF4-FFF2-40B4-BE49-F238E27FC236}">
                      <a16:creationId xmlns:a16="http://schemas.microsoft.com/office/drawing/2014/main" id="{168048E6-2630-42EB-8FA4-74F7F6053B3C}"/>
                    </a:ext>
                  </a:extLst>
                </p:cNvPr>
                <p:cNvPicPr/>
                <p:nvPr/>
              </p:nvPicPr>
              <p:blipFill>
                <a:blip r:embed="rId4"/>
                <a:stretch>
                  <a:fillRect/>
                </a:stretch>
              </p:blipFill>
              <p:spPr>
                <a:xfrm>
                  <a:off x="1188827" y="149107"/>
                  <a:ext cx="32400" cy="15408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1" name="Freihand 30">
                  <a:extLst>
                    <a:ext uri="{FF2B5EF4-FFF2-40B4-BE49-F238E27FC236}">
                      <a16:creationId xmlns:a16="http://schemas.microsoft.com/office/drawing/2014/main" id="{083D2BB1-C59E-436B-9003-272D1CDC9A3D}"/>
                    </a:ext>
                  </a:extLst>
                </p14:cNvPr>
                <p14:cNvContentPartPr/>
                <p14:nvPr/>
              </p14:nvContentPartPr>
              <p14:xfrm>
                <a:off x="1142387" y="225787"/>
                <a:ext cx="118440" cy="3240"/>
              </p14:xfrm>
            </p:contentPart>
          </mc:Choice>
          <mc:Fallback xmlns="">
            <p:pic>
              <p:nvPicPr>
                <p:cNvPr id="31" name="Freihand 30">
                  <a:extLst>
                    <a:ext uri="{FF2B5EF4-FFF2-40B4-BE49-F238E27FC236}">
                      <a16:creationId xmlns:a16="http://schemas.microsoft.com/office/drawing/2014/main" id="{083D2BB1-C59E-436B-9003-272D1CDC9A3D}"/>
                    </a:ext>
                  </a:extLst>
                </p:cNvPr>
                <p:cNvPicPr/>
                <p:nvPr/>
              </p:nvPicPr>
              <p:blipFill>
                <a:blip r:embed="rId6"/>
                <a:stretch>
                  <a:fillRect/>
                </a:stretch>
              </p:blipFill>
              <p:spPr>
                <a:xfrm>
                  <a:off x="1138067" y="221467"/>
                  <a:ext cx="127080" cy="11880"/>
                </a:xfrm>
                <a:prstGeom prst="rect">
                  <a:avLst/>
                </a:prstGeom>
              </p:spPr>
            </p:pic>
          </mc:Fallback>
        </mc:AlternateContent>
      </p:grpSp>
      <p:grpSp>
        <p:nvGrpSpPr>
          <p:cNvPr id="37" name="Gruppieren 36">
            <a:extLst>
              <a:ext uri="{FF2B5EF4-FFF2-40B4-BE49-F238E27FC236}">
                <a16:creationId xmlns:a16="http://schemas.microsoft.com/office/drawing/2014/main" id="{111E31BD-F462-453C-A26D-E232E028D769}"/>
              </a:ext>
            </a:extLst>
          </p:cNvPr>
          <p:cNvGrpSpPr/>
          <p:nvPr/>
        </p:nvGrpSpPr>
        <p:grpSpPr>
          <a:xfrm>
            <a:off x="132587" y="99067"/>
            <a:ext cx="788760" cy="282960"/>
            <a:chOff x="132587" y="99067"/>
            <a:chExt cx="788760" cy="282960"/>
          </a:xfrm>
        </p:grpSpPr>
        <mc:AlternateContent xmlns:mc="http://schemas.openxmlformats.org/markup-compatibility/2006" xmlns:p14="http://schemas.microsoft.com/office/powerpoint/2010/main">
          <mc:Choice Requires="p14">
            <p:contentPart p14:bwMode="auto" r:id="rId7">
              <p14:nvContentPartPr>
                <p14:cNvPr id="20" name="Freihand 19">
                  <a:extLst>
                    <a:ext uri="{FF2B5EF4-FFF2-40B4-BE49-F238E27FC236}">
                      <a16:creationId xmlns:a16="http://schemas.microsoft.com/office/drawing/2014/main" id="{BFEEBCA7-3E46-4E67-A242-1378D418767D}"/>
                    </a:ext>
                  </a:extLst>
                </p14:cNvPr>
                <p14:cNvContentPartPr/>
                <p14:nvPr/>
              </p14:nvContentPartPr>
              <p14:xfrm>
                <a:off x="132587" y="99067"/>
                <a:ext cx="181440" cy="282960"/>
              </p14:xfrm>
            </p:contentPart>
          </mc:Choice>
          <mc:Fallback xmlns="">
            <p:pic>
              <p:nvPicPr>
                <p:cNvPr id="20" name="Freihand 19">
                  <a:extLst>
                    <a:ext uri="{FF2B5EF4-FFF2-40B4-BE49-F238E27FC236}">
                      <a16:creationId xmlns:a16="http://schemas.microsoft.com/office/drawing/2014/main" id="{BFEEBCA7-3E46-4E67-A242-1378D418767D}"/>
                    </a:ext>
                  </a:extLst>
                </p:cNvPr>
                <p:cNvPicPr/>
                <p:nvPr/>
              </p:nvPicPr>
              <p:blipFill>
                <a:blip r:embed="rId8"/>
                <a:stretch>
                  <a:fillRect/>
                </a:stretch>
              </p:blipFill>
              <p:spPr>
                <a:xfrm>
                  <a:off x="128267" y="94747"/>
                  <a:ext cx="190080" cy="29160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24" name="Freihand 23">
                  <a:extLst>
                    <a:ext uri="{FF2B5EF4-FFF2-40B4-BE49-F238E27FC236}">
                      <a16:creationId xmlns:a16="http://schemas.microsoft.com/office/drawing/2014/main" id="{5B90F3DC-558C-4651-B70F-4F755025138C}"/>
                    </a:ext>
                  </a:extLst>
                </p14:cNvPr>
                <p14:cNvContentPartPr/>
                <p14:nvPr/>
              </p14:nvContentPartPr>
              <p14:xfrm>
                <a:off x="183347" y="222547"/>
                <a:ext cx="181440" cy="34920"/>
              </p14:xfrm>
            </p:contentPart>
          </mc:Choice>
          <mc:Fallback xmlns="">
            <p:pic>
              <p:nvPicPr>
                <p:cNvPr id="24" name="Freihand 23">
                  <a:extLst>
                    <a:ext uri="{FF2B5EF4-FFF2-40B4-BE49-F238E27FC236}">
                      <a16:creationId xmlns:a16="http://schemas.microsoft.com/office/drawing/2014/main" id="{5B90F3DC-558C-4651-B70F-4F755025138C}"/>
                    </a:ext>
                  </a:extLst>
                </p:cNvPr>
                <p:cNvPicPr/>
                <p:nvPr/>
              </p:nvPicPr>
              <p:blipFill>
                <a:blip r:embed="rId10"/>
                <a:stretch>
                  <a:fillRect/>
                </a:stretch>
              </p:blipFill>
              <p:spPr>
                <a:xfrm>
                  <a:off x="179027" y="218227"/>
                  <a:ext cx="190080" cy="4356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27" name="Freihand 26">
                  <a:extLst>
                    <a:ext uri="{FF2B5EF4-FFF2-40B4-BE49-F238E27FC236}">
                      <a16:creationId xmlns:a16="http://schemas.microsoft.com/office/drawing/2014/main" id="{77A29E85-4F1A-44F0-A9CA-E04D61BFE7A8}"/>
                    </a:ext>
                  </a:extLst>
                </p14:cNvPr>
                <p14:cNvContentPartPr/>
                <p14:nvPr/>
              </p14:nvContentPartPr>
              <p14:xfrm>
                <a:off x="464147" y="212467"/>
                <a:ext cx="17640" cy="95040"/>
              </p14:xfrm>
            </p:contentPart>
          </mc:Choice>
          <mc:Fallback xmlns="">
            <p:pic>
              <p:nvPicPr>
                <p:cNvPr id="27" name="Freihand 26">
                  <a:extLst>
                    <a:ext uri="{FF2B5EF4-FFF2-40B4-BE49-F238E27FC236}">
                      <a16:creationId xmlns:a16="http://schemas.microsoft.com/office/drawing/2014/main" id="{77A29E85-4F1A-44F0-A9CA-E04D61BFE7A8}"/>
                    </a:ext>
                  </a:extLst>
                </p:cNvPr>
                <p:cNvPicPr/>
                <p:nvPr/>
              </p:nvPicPr>
              <p:blipFill>
                <a:blip r:embed="rId12"/>
                <a:stretch>
                  <a:fillRect/>
                </a:stretch>
              </p:blipFill>
              <p:spPr>
                <a:xfrm>
                  <a:off x="459827" y="208147"/>
                  <a:ext cx="26280" cy="10368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29" name="Freihand 28">
                  <a:extLst>
                    <a:ext uri="{FF2B5EF4-FFF2-40B4-BE49-F238E27FC236}">
                      <a16:creationId xmlns:a16="http://schemas.microsoft.com/office/drawing/2014/main" id="{852E4630-EF1B-4887-A7B7-C8012DC5C1F9}"/>
                    </a:ext>
                  </a:extLst>
                </p14:cNvPr>
                <p14:cNvContentPartPr/>
                <p14:nvPr/>
              </p14:nvContentPartPr>
              <p14:xfrm>
                <a:off x="755387" y="121027"/>
                <a:ext cx="165960" cy="158040"/>
              </p14:xfrm>
            </p:contentPart>
          </mc:Choice>
          <mc:Fallback xmlns="">
            <p:pic>
              <p:nvPicPr>
                <p:cNvPr id="29" name="Freihand 28">
                  <a:extLst>
                    <a:ext uri="{FF2B5EF4-FFF2-40B4-BE49-F238E27FC236}">
                      <a16:creationId xmlns:a16="http://schemas.microsoft.com/office/drawing/2014/main" id="{852E4630-EF1B-4887-A7B7-C8012DC5C1F9}"/>
                    </a:ext>
                  </a:extLst>
                </p:cNvPr>
                <p:cNvPicPr/>
                <p:nvPr/>
              </p:nvPicPr>
              <p:blipFill>
                <a:blip r:embed="rId14"/>
                <a:stretch>
                  <a:fillRect/>
                </a:stretch>
              </p:blipFill>
              <p:spPr>
                <a:xfrm>
                  <a:off x="751067" y="116707"/>
                  <a:ext cx="174600" cy="16668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33" name="Freihand 32">
                  <a:extLst>
                    <a:ext uri="{FF2B5EF4-FFF2-40B4-BE49-F238E27FC236}">
                      <a16:creationId xmlns:a16="http://schemas.microsoft.com/office/drawing/2014/main" id="{C91FD523-342E-4D76-89A9-F0FEB7A08775}"/>
                    </a:ext>
                  </a:extLst>
                </p14:cNvPr>
                <p14:cNvContentPartPr/>
                <p14:nvPr/>
              </p14:nvContentPartPr>
              <p14:xfrm>
                <a:off x="509147" y="186907"/>
                <a:ext cx="75600" cy="113400"/>
              </p14:xfrm>
            </p:contentPart>
          </mc:Choice>
          <mc:Fallback xmlns="">
            <p:pic>
              <p:nvPicPr>
                <p:cNvPr id="33" name="Freihand 32">
                  <a:extLst>
                    <a:ext uri="{FF2B5EF4-FFF2-40B4-BE49-F238E27FC236}">
                      <a16:creationId xmlns:a16="http://schemas.microsoft.com/office/drawing/2014/main" id="{C91FD523-342E-4D76-89A9-F0FEB7A08775}"/>
                    </a:ext>
                  </a:extLst>
                </p:cNvPr>
                <p:cNvPicPr/>
                <p:nvPr/>
              </p:nvPicPr>
              <p:blipFill>
                <a:blip r:embed="rId16"/>
                <a:stretch>
                  <a:fillRect/>
                </a:stretch>
              </p:blipFill>
              <p:spPr>
                <a:xfrm>
                  <a:off x="504827" y="182587"/>
                  <a:ext cx="84240" cy="12204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34" name="Freihand 33">
                  <a:extLst>
                    <a:ext uri="{FF2B5EF4-FFF2-40B4-BE49-F238E27FC236}">
                      <a16:creationId xmlns:a16="http://schemas.microsoft.com/office/drawing/2014/main" id="{5A7BDB8A-34DF-4CE5-A2C9-D344A02129DC}"/>
                    </a:ext>
                  </a:extLst>
                </p14:cNvPr>
                <p14:cNvContentPartPr/>
                <p14:nvPr/>
              </p14:nvContentPartPr>
              <p14:xfrm>
                <a:off x="508067" y="219307"/>
                <a:ext cx="91800" cy="58680"/>
              </p14:xfrm>
            </p:contentPart>
          </mc:Choice>
          <mc:Fallback xmlns="">
            <p:pic>
              <p:nvPicPr>
                <p:cNvPr id="34" name="Freihand 33">
                  <a:extLst>
                    <a:ext uri="{FF2B5EF4-FFF2-40B4-BE49-F238E27FC236}">
                      <a16:creationId xmlns:a16="http://schemas.microsoft.com/office/drawing/2014/main" id="{5A7BDB8A-34DF-4CE5-A2C9-D344A02129DC}"/>
                    </a:ext>
                  </a:extLst>
                </p:cNvPr>
                <p:cNvPicPr/>
                <p:nvPr/>
              </p:nvPicPr>
              <p:blipFill>
                <a:blip r:embed="rId18"/>
                <a:stretch>
                  <a:fillRect/>
                </a:stretch>
              </p:blipFill>
              <p:spPr>
                <a:xfrm>
                  <a:off x="503747" y="214987"/>
                  <a:ext cx="100440" cy="6732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35" name="Freihand 34">
                  <a:extLst>
                    <a:ext uri="{FF2B5EF4-FFF2-40B4-BE49-F238E27FC236}">
                      <a16:creationId xmlns:a16="http://schemas.microsoft.com/office/drawing/2014/main" id="{974ADBCE-40E0-4BAC-9FA3-F35E669AEBA7}"/>
                    </a:ext>
                  </a:extLst>
                </p14:cNvPr>
                <p14:cNvContentPartPr/>
                <p14:nvPr/>
              </p14:nvContentPartPr>
              <p14:xfrm>
                <a:off x="644147" y="219307"/>
                <a:ext cx="66960" cy="5760"/>
              </p14:xfrm>
            </p:contentPart>
          </mc:Choice>
          <mc:Fallback xmlns="">
            <p:pic>
              <p:nvPicPr>
                <p:cNvPr id="35" name="Freihand 34">
                  <a:extLst>
                    <a:ext uri="{FF2B5EF4-FFF2-40B4-BE49-F238E27FC236}">
                      <a16:creationId xmlns:a16="http://schemas.microsoft.com/office/drawing/2014/main" id="{974ADBCE-40E0-4BAC-9FA3-F35E669AEBA7}"/>
                    </a:ext>
                  </a:extLst>
                </p:cNvPr>
                <p:cNvPicPr/>
                <p:nvPr/>
              </p:nvPicPr>
              <p:blipFill>
                <a:blip r:embed="rId20"/>
                <a:stretch>
                  <a:fillRect/>
                </a:stretch>
              </p:blipFill>
              <p:spPr>
                <a:xfrm>
                  <a:off x="639827" y="214987"/>
                  <a:ext cx="75600" cy="1440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36" name="Freihand 35">
                  <a:extLst>
                    <a:ext uri="{FF2B5EF4-FFF2-40B4-BE49-F238E27FC236}">
                      <a16:creationId xmlns:a16="http://schemas.microsoft.com/office/drawing/2014/main" id="{7B214F0D-F623-4B5B-9AC3-89480FD47D32}"/>
                    </a:ext>
                  </a:extLst>
                </p14:cNvPr>
                <p14:cNvContentPartPr/>
                <p14:nvPr/>
              </p14:nvContentPartPr>
              <p14:xfrm>
                <a:off x="644147" y="256027"/>
                <a:ext cx="81360" cy="6120"/>
              </p14:xfrm>
            </p:contentPart>
          </mc:Choice>
          <mc:Fallback xmlns="">
            <p:pic>
              <p:nvPicPr>
                <p:cNvPr id="36" name="Freihand 35">
                  <a:extLst>
                    <a:ext uri="{FF2B5EF4-FFF2-40B4-BE49-F238E27FC236}">
                      <a16:creationId xmlns:a16="http://schemas.microsoft.com/office/drawing/2014/main" id="{7B214F0D-F623-4B5B-9AC3-89480FD47D32}"/>
                    </a:ext>
                  </a:extLst>
                </p:cNvPr>
                <p:cNvPicPr/>
                <p:nvPr/>
              </p:nvPicPr>
              <p:blipFill>
                <a:blip r:embed="rId22"/>
                <a:stretch>
                  <a:fillRect/>
                </a:stretch>
              </p:blipFill>
              <p:spPr>
                <a:xfrm>
                  <a:off x="639827" y="251707"/>
                  <a:ext cx="90000" cy="14760"/>
                </a:xfrm>
                <a:prstGeom prst="rect">
                  <a:avLst/>
                </a:prstGeom>
              </p:spPr>
            </p:pic>
          </mc:Fallback>
        </mc:AlternateContent>
      </p:grpSp>
      <p:grpSp>
        <p:nvGrpSpPr>
          <p:cNvPr id="40" name="Gruppieren 39">
            <a:extLst>
              <a:ext uri="{FF2B5EF4-FFF2-40B4-BE49-F238E27FC236}">
                <a16:creationId xmlns:a16="http://schemas.microsoft.com/office/drawing/2014/main" id="{A04986E3-6535-4EB4-BAFD-B9CC850D20FE}"/>
              </a:ext>
            </a:extLst>
          </p:cNvPr>
          <p:cNvGrpSpPr/>
          <p:nvPr/>
        </p:nvGrpSpPr>
        <p:grpSpPr>
          <a:xfrm>
            <a:off x="1394027" y="121027"/>
            <a:ext cx="342360" cy="244440"/>
            <a:chOff x="1394027" y="121027"/>
            <a:chExt cx="342360" cy="244440"/>
          </a:xfrm>
        </p:grpSpPr>
        <mc:AlternateContent xmlns:mc="http://schemas.openxmlformats.org/markup-compatibility/2006" xmlns:p14="http://schemas.microsoft.com/office/powerpoint/2010/main">
          <mc:Choice Requires="p14">
            <p:contentPart p14:bwMode="auto" r:id="rId23">
              <p14:nvContentPartPr>
                <p14:cNvPr id="38" name="Freihand 37">
                  <a:extLst>
                    <a:ext uri="{FF2B5EF4-FFF2-40B4-BE49-F238E27FC236}">
                      <a16:creationId xmlns:a16="http://schemas.microsoft.com/office/drawing/2014/main" id="{0E26CA28-61F1-445A-99A4-A190B62CAC90}"/>
                    </a:ext>
                  </a:extLst>
                </p14:cNvPr>
                <p14:cNvContentPartPr/>
                <p14:nvPr/>
              </p14:nvContentPartPr>
              <p14:xfrm>
                <a:off x="1394027" y="121027"/>
                <a:ext cx="115560" cy="124920"/>
              </p14:xfrm>
            </p:contentPart>
          </mc:Choice>
          <mc:Fallback xmlns="">
            <p:pic>
              <p:nvPicPr>
                <p:cNvPr id="38" name="Freihand 37">
                  <a:extLst>
                    <a:ext uri="{FF2B5EF4-FFF2-40B4-BE49-F238E27FC236}">
                      <a16:creationId xmlns:a16="http://schemas.microsoft.com/office/drawing/2014/main" id="{0E26CA28-61F1-445A-99A4-A190B62CAC90}"/>
                    </a:ext>
                  </a:extLst>
                </p:cNvPr>
                <p:cNvPicPr/>
                <p:nvPr/>
              </p:nvPicPr>
              <p:blipFill>
                <a:blip r:embed="rId24"/>
                <a:stretch>
                  <a:fillRect/>
                </a:stretch>
              </p:blipFill>
              <p:spPr>
                <a:xfrm>
                  <a:off x="1389707" y="116707"/>
                  <a:ext cx="124200" cy="13356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39" name="Freihand 38">
                  <a:extLst>
                    <a:ext uri="{FF2B5EF4-FFF2-40B4-BE49-F238E27FC236}">
                      <a16:creationId xmlns:a16="http://schemas.microsoft.com/office/drawing/2014/main" id="{A821F005-4D12-4144-85A3-1A3A7610CF3A}"/>
                    </a:ext>
                  </a:extLst>
                </p14:cNvPr>
                <p14:cNvContentPartPr/>
                <p14:nvPr/>
              </p14:nvContentPartPr>
              <p14:xfrm>
                <a:off x="1615427" y="167467"/>
                <a:ext cx="120960" cy="198000"/>
              </p14:xfrm>
            </p:contentPart>
          </mc:Choice>
          <mc:Fallback xmlns="">
            <p:pic>
              <p:nvPicPr>
                <p:cNvPr id="39" name="Freihand 38">
                  <a:extLst>
                    <a:ext uri="{FF2B5EF4-FFF2-40B4-BE49-F238E27FC236}">
                      <a16:creationId xmlns:a16="http://schemas.microsoft.com/office/drawing/2014/main" id="{A821F005-4D12-4144-85A3-1A3A7610CF3A}"/>
                    </a:ext>
                  </a:extLst>
                </p:cNvPr>
                <p:cNvPicPr/>
                <p:nvPr/>
              </p:nvPicPr>
              <p:blipFill>
                <a:blip r:embed="rId26"/>
                <a:stretch>
                  <a:fillRect/>
                </a:stretch>
              </p:blipFill>
              <p:spPr>
                <a:xfrm>
                  <a:off x="1611107" y="163147"/>
                  <a:ext cx="129600" cy="206640"/>
                </a:xfrm>
                <a:prstGeom prst="rect">
                  <a:avLst/>
                </a:prstGeom>
              </p:spPr>
            </p:pic>
          </mc:Fallback>
        </mc:AlternateContent>
      </p:grpSp>
      <p:grpSp>
        <p:nvGrpSpPr>
          <p:cNvPr id="43" name="Gruppieren 42">
            <a:extLst>
              <a:ext uri="{FF2B5EF4-FFF2-40B4-BE49-F238E27FC236}">
                <a16:creationId xmlns:a16="http://schemas.microsoft.com/office/drawing/2014/main" id="{B7F99311-3751-4326-A241-56B950752539}"/>
              </a:ext>
            </a:extLst>
          </p:cNvPr>
          <p:cNvGrpSpPr/>
          <p:nvPr/>
        </p:nvGrpSpPr>
        <p:grpSpPr>
          <a:xfrm>
            <a:off x="2282867" y="85387"/>
            <a:ext cx="150120" cy="125640"/>
            <a:chOff x="2282867" y="85387"/>
            <a:chExt cx="150120" cy="125640"/>
          </a:xfrm>
        </p:grpSpPr>
        <mc:AlternateContent xmlns:mc="http://schemas.openxmlformats.org/markup-compatibility/2006" xmlns:p14="http://schemas.microsoft.com/office/powerpoint/2010/main">
          <mc:Choice Requires="p14">
            <p:contentPart p14:bwMode="auto" r:id="rId27">
              <p14:nvContentPartPr>
                <p14:cNvPr id="41" name="Freihand 40">
                  <a:extLst>
                    <a:ext uri="{FF2B5EF4-FFF2-40B4-BE49-F238E27FC236}">
                      <a16:creationId xmlns:a16="http://schemas.microsoft.com/office/drawing/2014/main" id="{E28D387B-3FC8-4D30-80CC-B2364C89A838}"/>
                    </a:ext>
                  </a:extLst>
                </p14:cNvPr>
                <p14:cNvContentPartPr/>
                <p14:nvPr/>
              </p14:nvContentPartPr>
              <p14:xfrm>
                <a:off x="2282867" y="101227"/>
                <a:ext cx="30240" cy="109800"/>
              </p14:xfrm>
            </p:contentPart>
          </mc:Choice>
          <mc:Fallback xmlns="">
            <p:pic>
              <p:nvPicPr>
                <p:cNvPr id="41" name="Freihand 40">
                  <a:extLst>
                    <a:ext uri="{FF2B5EF4-FFF2-40B4-BE49-F238E27FC236}">
                      <a16:creationId xmlns:a16="http://schemas.microsoft.com/office/drawing/2014/main" id="{E28D387B-3FC8-4D30-80CC-B2364C89A838}"/>
                    </a:ext>
                  </a:extLst>
                </p:cNvPr>
                <p:cNvPicPr/>
                <p:nvPr/>
              </p:nvPicPr>
              <p:blipFill>
                <a:blip r:embed="rId28"/>
                <a:stretch>
                  <a:fillRect/>
                </a:stretch>
              </p:blipFill>
              <p:spPr>
                <a:xfrm>
                  <a:off x="2278547" y="96907"/>
                  <a:ext cx="38880" cy="11844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42" name="Freihand 41">
                  <a:extLst>
                    <a:ext uri="{FF2B5EF4-FFF2-40B4-BE49-F238E27FC236}">
                      <a16:creationId xmlns:a16="http://schemas.microsoft.com/office/drawing/2014/main" id="{8A92953B-A6AD-452A-92A4-462D690CCCAB}"/>
                    </a:ext>
                  </a:extLst>
                </p14:cNvPr>
                <p14:cNvContentPartPr/>
                <p14:nvPr/>
              </p14:nvContentPartPr>
              <p14:xfrm>
                <a:off x="2291507" y="85387"/>
                <a:ext cx="141480" cy="100800"/>
              </p14:xfrm>
            </p:contentPart>
          </mc:Choice>
          <mc:Fallback xmlns="">
            <p:pic>
              <p:nvPicPr>
                <p:cNvPr id="42" name="Freihand 41">
                  <a:extLst>
                    <a:ext uri="{FF2B5EF4-FFF2-40B4-BE49-F238E27FC236}">
                      <a16:creationId xmlns:a16="http://schemas.microsoft.com/office/drawing/2014/main" id="{8A92953B-A6AD-452A-92A4-462D690CCCAB}"/>
                    </a:ext>
                  </a:extLst>
                </p:cNvPr>
                <p:cNvPicPr/>
                <p:nvPr/>
              </p:nvPicPr>
              <p:blipFill>
                <a:blip r:embed="rId30"/>
                <a:stretch>
                  <a:fillRect/>
                </a:stretch>
              </p:blipFill>
              <p:spPr>
                <a:xfrm>
                  <a:off x="2287187" y="81067"/>
                  <a:ext cx="150120" cy="109440"/>
                </a:xfrm>
                <a:prstGeom prst="rect">
                  <a:avLst/>
                </a:prstGeom>
              </p:spPr>
            </p:pic>
          </mc:Fallback>
        </mc:AlternateContent>
      </p:grpSp>
      <p:grpSp>
        <p:nvGrpSpPr>
          <p:cNvPr id="46" name="Gruppieren 45">
            <a:extLst>
              <a:ext uri="{FF2B5EF4-FFF2-40B4-BE49-F238E27FC236}">
                <a16:creationId xmlns:a16="http://schemas.microsoft.com/office/drawing/2014/main" id="{75D91828-3FE6-4ED1-9DF4-55B5B61356B0}"/>
              </a:ext>
            </a:extLst>
          </p:cNvPr>
          <p:cNvGrpSpPr/>
          <p:nvPr/>
        </p:nvGrpSpPr>
        <p:grpSpPr>
          <a:xfrm>
            <a:off x="2530547" y="115987"/>
            <a:ext cx="16200" cy="68400"/>
            <a:chOff x="2530547" y="115987"/>
            <a:chExt cx="16200" cy="68400"/>
          </a:xfrm>
        </p:grpSpPr>
        <mc:AlternateContent xmlns:mc="http://schemas.openxmlformats.org/markup-compatibility/2006" xmlns:p14="http://schemas.microsoft.com/office/powerpoint/2010/main">
          <mc:Choice Requires="p14">
            <p:contentPart p14:bwMode="auto" r:id="rId31">
              <p14:nvContentPartPr>
                <p14:cNvPr id="44" name="Freihand 43">
                  <a:extLst>
                    <a:ext uri="{FF2B5EF4-FFF2-40B4-BE49-F238E27FC236}">
                      <a16:creationId xmlns:a16="http://schemas.microsoft.com/office/drawing/2014/main" id="{4D055C0F-512E-4BFF-920F-7D77CEE1C23B}"/>
                    </a:ext>
                  </a:extLst>
                </p14:cNvPr>
                <p14:cNvContentPartPr/>
                <p14:nvPr/>
              </p14:nvContentPartPr>
              <p14:xfrm>
                <a:off x="2541347" y="115987"/>
                <a:ext cx="5400" cy="7560"/>
              </p14:xfrm>
            </p:contentPart>
          </mc:Choice>
          <mc:Fallback xmlns="">
            <p:pic>
              <p:nvPicPr>
                <p:cNvPr id="44" name="Freihand 43">
                  <a:extLst>
                    <a:ext uri="{FF2B5EF4-FFF2-40B4-BE49-F238E27FC236}">
                      <a16:creationId xmlns:a16="http://schemas.microsoft.com/office/drawing/2014/main" id="{4D055C0F-512E-4BFF-920F-7D77CEE1C23B}"/>
                    </a:ext>
                  </a:extLst>
                </p:cNvPr>
                <p:cNvPicPr/>
                <p:nvPr/>
              </p:nvPicPr>
              <p:blipFill>
                <a:blip r:embed="rId32"/>
                <a:stretch>
                  <a:fillRect/>
                </a:stretch>
              </p:blipFill>
              <p:spPr>
                <a:xfrm>
                  <a:off x="2537027" y="111667"/>
                  <a:ext cx="14040" cy="1620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45" name="Freihand 44">
                  <a:extLst>
                    <a:ext uri="{FF2B5EF4-FFF2-40B4-BE49-F238E27FC236}">
                      <a16:creationId xmlns:a16="http://schemas.microsoft.com/office/drawing/2014/main" id="{2B31A9A3-9715-4AC0-87E6-864E21D59D49}"/>
                    </a:ext>
                  </a:extLst>
                </p14:cNvPr>
                <p14:cNvContentPartPr/>
                <p14:nvPr/>
              </p14:nvContentPartPr>
              <p14:xfrm>
                <a:off x="2530547" y="170707"/>
                <a:ext cx="11160" cy="13680"/>
              </p14:xfrm>
            </p:contentPart>
          </mc:Choice>
          <mc:Fallback xmlns="">
            <p:pic>
              <p:nvPicPr>
                <p:cNvPr id="45" name="Freihand 44">
                  <a:extLst>
                    <a:ext uri="{FF2B5EF4-FFF2-40B4-BE49-F238E27FC236}">
                      <a16:creationId xmlns:a16="http://schemas.microsoft.com/office/drawing/2014/main" id="{2B31A9A3-9715-4AC0-87E6-864E21D59D49}"/>
                    </a:ext>
                  </a:extLst>
                </p:cNvPr>
                <p:cNvPicPr/>
                <p:nvPr/>
              </p:nvPicPr>
              <p:blipFill>
                <a:blip r:embed="rId34"/>
                <a:stretch>
                  <a:fillRect/>
                </a:stretch>
              </p:blipFill>
              <p:spPr>
                <a:xfrm>
                  <a:off x="2526227" y="166387"/>
                  <a:ext cx="19800" cy="223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35">
            <p14:nvContentPartPr>
              <p14:cNvPr id="47" name="Freihand 46">
                <a:extLst>
                  <a:ext uri="{FF2B5EF4-FFF2-40B4-BE49-F238E27FC236}">
                    <a16:creationId xmlns:a16="http://schemas.microsoft.com/office/drawing/2014/main" id="{0AFE114A-869F-4C32-A28F-A29172221FD6}"/>
                  </a:ext>
                </a:extLst>
              </p14:cNvPr>
              <p14:cNvContentPartPr/>
              <p14:nvPr/>
            </p14:nvContentPartPr>
            <p14:xfrm>
              <a:off x="2779667" y="86467"/>
              <a:ext cx="24480" cy="96120"/>
            </p14:xfrm>
          </p:contentPart>
        </mc:Choice>
        <mc:Fallback xmlns="">
          <p:pic>
            <p:nvPicPr>
              <p:cNvPr id="47" name="Freihand 46">
                <a:extLst>
                  <a:ext uri="{FF2B5EF4-FFF2-40B4-BE49-F238E27FC236}">
                    <a16:creationId xmlns:a16="http://schemas.microsoft.com/office/drawing/2014/main" id="{0AFE114A-869F-4C32-A28F-A29172221FD6}"/>
                  </a:ext>
                </a:extLst>
              </p:cNvPr>
              <p:cNvPicPr/>
              <p:nvPr/>
            </p:nvPicPr>
            <p:blipFill>
              <a:blip r:embed="rId36"/>
              <a:stretch>
                <a:fillRect/>
              </a:stretch>
            </p:blipFill>
            <p:spPr>
              <a:xfrm>
                <a:off x="2775347" y="82147"/>
                <a:ext cx="33120" cy="104760"/>
              </a:xfrm>
              <a:prstGeom prst="rect">
                <a:avLst/>
              </a:prstGeom>
            </p:spPr>
          </p:pic>
        </mc:Fallback>
      </mc:AlternateContent>
      <p:grpSp>
        <p:nvGrpSpPr>
          <p:cNvPr id="52" name="Gruppieren 51">
            <a:extLst>
              <a:ext uri="{FF2B5EF4-FFF2-40B4-BE49-F238E27FC236}">
                <a16:creationId xmlns:a16="http://schemas.microsoft.com/office/drawing/2014/main" id="{D5FB02F5-C84C-4E0C-88D3-99FE8F789060}"/>
              </a:ext>
            </a:extLst>
          </p:cNvPr>
          <p:cNvGrpSpPr/>
          <p:nvPr/>
        </p:nvGrpSpPr>
        <p:grpSpPr>
          <a:xfrm>
            <a:off x="2903507" y="45787"/>
            <a:ext cx="132840" cy="144000"/>
            <a:chOff x="2903507" y="45787"/>
            <a:chExt cx="132840" cy="144000"/>
          </a:xfrm>
        </p:grpSpPr>
        <mc:AlternateContent xmlns:mc="http://schemas.openxmlformats.org/markup-compatibility/2006" xmlns:p14="http://schemas.microsoft.com/office/powerpoint/2010/main">
          <mc:Choice Requires="p14">
            <p:contentPart p14:bwMode="auto" r:id="rId37">
              <p14:nvContentPartPr>
                <p14:cNvPr id="50" name="Freihand 49">
                  <a:extLst>
                    <a:ext uri="{FF2B5EF4-FFF2-40B4-BE49-F238E27FC236}">
                      <a16:creationId xmlns:a16="http://schemas.microsoft.com/office/drawing/2014/main" id="{185C8A9D-23F5-413A-B474-E84056ECCA07}"/>
                    </a:ext>
                  </a:extLst>
                </p14:cNvPr>
                <p14:cNvContentPartPr/>
                <p14:nvPr/>
              </p14:nvContentPartPr>
              <p14:xfrm>
                <a:off x="2908187" y="45787"/>
                <a:ext cx="128160" cy="144000"/>
              </p14:xfrm>
            </p:contentPart>
          </mc:Choice>
          <mc:Fallback xmlns="">
            <p:pic>
              <p:nvPicPr>
                <p:cNvPr id="50" name="Freihand 49">
                  <a:extLst>
                    <a:ext uri="{FF2B5EF4-FFF2-40B4-BE49-F238E27FC236}">
                      <a16:creationId xmlns:a16="http://schemas.microsoft.com/office/drawing/2014/main" id="{185C8A9D-23F5-413A-B474-E84056ECCA07}"/>
                    </a:ext>
                  </a:extLst>
                </p:cNvPr>
                <p:cNvPicPr/>
                <p:nvPr/>
              </p:nvPicPr>
              <p:blipFill>
                <a:blip r:embed="rId38"/>
                <a:stretch>
                  <a:fillRect/>
                </a:stretch>
              </p:blipFill>
              <p:spPr>
                <a:xfrm>
                  <a:off x="2903867" y="41467"/>
                  <a:ext cx="136800" cy="15264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51" name="Freihand 50">
                  <a:extLst>
                    <a:ext uri="{FF2B5EF4-FFF2-40B4-BE49-F238E27FC236}">
                      <a16:creationId xmlns:a16="http://schemas.microsoft.com/office/drawing/2014/main" id="{463DC78E-CB9B-4762-88B3-F04963B41BF9}"/>
                    </a:ext>
                  </a:extLst>
                </p14:cNvPr>
                <p14:cNvContentPartPr/>
                <p14:nvPr/>
              </p14:nvContentPartPr>
              <p14:xfrm>
                <a:off x="2903507" y="135787"/>
                <a:ext cx="127800" cy="7920"/>
              </p14:xfrm>
            </p:contentPart>
          </mc:Choice>
          <mc:Fallback xmlns="">
            <p:pic>
              <p:nvPicPr>
                <p:cNvPr id="51" name="Freihand 50">
                  <a:extLst>
                    <a:ext uri="{FF2B5EF4-FFF2-40B4-BE49-F238E27FC236}">
                      <a16:creationId xmlns:a16="http://schemas.microsoft.com/office/drawing/2014/main" id="{463DC78E-CB9B-4762-88B3-F04963B41BF9}"/>
                    </a:ext>
                  </a:extLst>
                </p:cNvPr>
                <p:cNvPicPr/>
                <p:nvPr/>
              </p:nvPicPr>
              <p:blipFill>
                <a:blip r:embed="rId40"/>
                <a:stretch>
                  <a:fillRect/>
                </a:stretch>
              </p:blipFill>
              <p:spPr>
                <a:xfrm>
                  <a:off x="2899187" y="131467"/>
                  <a:ext cx="136440" cy="165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41">
            <p14:nvContentPartPr>
              <p14:cNvPr id="53" name="Freihand 52">
                <a:extLst>
                  <a:ext uri="{FF2B5EF4-FFF2-40B4-BE49-F238E27FC236}">
                    <a16:creationId xmlns:a16="http://schemas.microsoft.com/office/drawing/2014/main" id="{EBBA6FC6-A510-44D0-9484-A9234640E0A0}"/>
                  </a:ext>
                </a:extLst>
              </p14:cNvPr>
              <p14:cNvContentPartPr/>
              <p14:nvPr/>
            </p14:nvContentPartPr>
            <p14:xfrm>
              <a:off x="3175307" y="123187"/>
              <a:ext cx="96840" cy="14040"/>
            </p14:xfrm>
          </p:contentPart>
        </mc:Choice>
        <mc:Fallback xmlns="">
          <p:pic>
            <p:nvPicPr>
              <p:cNvPr id="53" name="Freihand 52">
                <a:extLst>
                  <a:ext uri="{FF2B5EF4-FFF2-40B4-BE49-F238E27FC236}">
                    <a16:creationId xmlns:a16="http://schemas.microsoft.com/office/drawing/2014/main" id="{EBBA6FC6-A510-44D0-9484-A9234640E0A0}"/>
                  </a:ext>
                </a:extLst>
              </p:cNvPr>
              <p:cNvPicPr/>
              <p:nvPr/>
            </p:nvPicPr>
            <p:blipFill>
              <a:blip r:embed="rId42"/>
              <a:stretch>
                <a:fillRect/>
              </a:stretch>
            </p:blipFill>
            <p:spPr>
              <a:xfrm>
                <a:off x="3170987" y="118867"/>
                <a:ext cx="105480" cy="22680"/>
              </a:xfrm>
              <a:prstGeom prst="rect">
                <a:avLst/>
              </a:prstGeom>
            </p:spPr>
          </p:pic>
        </mc:Fallback>
      </mc:AlternateContent>
      <p:grpSp>
        <p:nvGrpSpPr>
          <p:cNvPr id="56" name="Gruppieren 55">
            <a:extLst>
              <a:ext uri="{FF2B5EF4-FFF2-40B4-BE49-F238E27FC236}">
                <a16:creationId xmlns:a16="http://schemas.microsoft.com/office/drawing/2014/main" id="{B4610DD9-291F-44B2-8872-3A9DEB652F87}"/>
              </a:ext>
            </a:extLst>
          </p:cNvPr>
          <p:cNvGrpSpPr/>
          <p:nvPr/>
        </p:nvGrpSpPr>
        <p:grpSpPr>
          <a:xfrm>
            <a:off x="3423707" y="73507"/>
            <a:ext cx="349560" cy="195840"/>
            <a:chOff x="3423707" y="73507"/>
            <a:chExt cx="349560" cy="195840"/>
          </a:xfrm>
        </p:grpSpPr>
        <mc:AlternateContent xmlns:mc="http://schemas.openxmlformats.org/markup-compatibility/2006" xmlns:p14="http://schemas.microsoft.com/office/powerpoint/2010/main">
          <mc:Choice Requires="p14">
            <p:contentPart p14:bwMode="auto" r:id="rId43">
              <p14:nvContentPartPr>
                <p14:cNvPr id="54" name="Freihand 53">
                  <a:extLst>
                    <a:ext uri="{FF2B5EF4-FFF2-40B4-BE49-F238E27FC236}">
                      <a16:creationId xmlns:a16="http://schemas.microsoft.com/office/drawing/2014/main" id="{E966539E-1C63-42C3-B87A-3193B5B543E9}"/>
                    </a:ext>
                  </a:extLst>
                </p14:cNvPr>
                <p14:cNvContentPartPr/>
                <p14:nvPr/>
              </p14:nvContentPartPr>
              <p14:xfrm>
                <a:off x="3423707" y="73507"/>
                <a:ext cx="127080" cy="102600"/>
              </p14:xfrm>
            </p:contentPart>
          </mc:Choice>
          <mc:Fallback xmlns="">
            <p:pic>
              <p:nvPicPr>
                <p:cNvPr id="54" name="Freihand 53">
                  <a:extLst>
                    <a:ext uri="{FF2B5EF4-FFF2-40B4-BE49-F238E27FC236}">
                      <a16:creationId xmlns:a16="http://schemas.microsoft.com/office/drawing/2014/main" id="{E966539E-1C63-42C3-B87A-3193B5B543E9}"/>
                    </a:ext>
                  </a:extLst>
                </p:cNvPr>
                <p:cNvPicPr/>
                <p:nvPr/>
              </p:nvPicPr>
              <p:blipFill>
                <a:blip r:embed="rId44"/>
                <a:stretch>
                  <a:fillRect/>
                </a:stretch>
              </p:blipFill>
              <p:spPr>
                <a:xfrm>
                  <a:off x="3419387" y="69187"/>
                  <a:ext cx="135720" cy="11124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55" name="Freihand 54">
                  <a:extLst>
                    <a:ext uri="{FF2B5EF4-FFF2-40B4-BE49-F238E27FC236}">
                      <a16:creationId xmlns:a16="http://schemas.microsoft.com/office/drawing/2014/main" id="{882CAFDD-6AA1-42C0-AF92-527B7C48FA84}"/>
                    </a:ext>
                  </a:extLst>
                </p14:cNvPr>
                <p14:cNvContentPartPr/>
                <p14:nvPr/>
              </p14:nvContentPartPr>
              <p14:xfrm>
                <a:off x="3653027" y="116707"/>
                <a:ext cx="120240" cy="152640"/>
              </p14:xfrm>
            </p:contentPart>
          </mc:Choice>
          <mc:Fallback xmlns="">
            <p:pic>
              <p:nvPicPr>
                <p:cNvPr id="55" name="Freihand 54">
                  <a:extLst>
                    <a:ext uri="{FF2B5EF4-FFF2-40B4-BE49-F238E27FC236}">
                      <a16:creationId xmlns:a16="http://schemas.microsoft.com/office/drawing/2014/main" id="{882CAFDD-6AA1-42C0-AF92-527B7C48FA84}"/>
                    </a:ext>
                  </a:extLst>
                </p:cNvPr>
                <p:cNvPicPr/>
                <p:nvPr/>
              </p:nvPicPr>
              <p:blipFill>
                <a:blip r:embed="rId46"/>
                <a:stretch>
                  <a:fillRect/>
                </a:stretch>
              </p:blipFill>
              <p:spPr>
                <a:xfrm>
                  <a:off x="3648707" y="112387"/>
                  <a:ext cx="128880" cy="161280"/>
                </a:xfrm>
                <a:prstGeom prst="rect">
                  <a:avLst/>
                </a:prstGeom>
              </p:spPr>
            </p:pic>
          </mc:Fallback>
        </mc:AlternateContent>
      </p:grpSp>
      <p:grpSp>
        <p:nvGrpSpPr>
          <p:cNvPr id="62" name="Gruppieren 61">
            <a:extLst>
              <a:ext uri="{FF2B5EF4-FFF2-40B4-BE49-F238E27FC236}">
                <a16:creationId xmlns:a16="http://schemas.microsoft.com/office/drawing/2014/main" id="{CCD7643A-3612-4F1C-9BA3-06A1F1A69F15}"/>
              </a:ext>
            </a:extLst>
          </p:cNvPr>
          <p:cNvGrpSpPr/>
          <p:nvPr/>
        </p:nvGrpSpPr>
        <p:grpSpPr>
          <a:xfrm>
            <a:off x="4366907" y="91147"/>
            <a:ext cx="581760" cy="97920"/>
            <a:chOff x="4366907" y="91147"/>
            <a:chExt cx="581760" cy="97920"/>
          </a:xfrm>
        </p:grpSpPr>
        <mc:AlternateContent xmlns:mc="http://schemas.openxmlformats.org/markup-compatibility/2006" xmlns:p14="http://schemas.microsoft.com/office/powerpoint/2010/main">
          <mc:Choice Requires="p14">
            <p:contentPart p14:bwMode="auto" r:id="rId47">
              <p14:nvContentPartPr>
                <p14:cNvPr id="57" name="Freihand 56">
                  <a:extLst>
                    <a:ext uri="{FF2B5EF4-FFF2-40B4-BE49-F238E27FC236}">
                      <a16:creationId xmlns:a16="http://schemas.microsoft.com/office/drawing/2014/main" id="{F54A5D9F-BEA7-4639-9D44-D5EF4837EAD4}"/>
                    </a:ext>
                  </a:extLst>
                </p14:cNvPr>
                <p14:cNvContentPartPr/>
                <p14:nvPr/>
              </p14:nvContentPartPr>
              <p14:xfrm>
                <a:off x="4411187" y="91147"/>
                <a:ext cx="61200" cy="97920"/>
              </p14:xfrm>
            </p:contentPart>
          </mc:Choice>
          <mc:Fallback xmlns="">
            <p:pic>
              <p:nvPicPr>
                <p:cNvPr id="57" name="Freihand 56">
                  <a:extLst>
                    <a:ext uri="{FF2B5EF4-FFF2-40B4-BE49-F238E27FC236}">
                      <a16:creationId xmlns:a16="http://schemas.microsoft.com/office/drawing/2014/main" id="{F54A5D9F-BEA7-4639-9D44-D5EF4837EAD4}"/>
                    </a:ext>
                  </a:extLst>
                </p:cNvPr>
                <p:cNvPicPr/>
                <p:nvPr/>
              </p:nvPicPr>
              <p:blipFill>
                <a:blip r:embed="rId48"/>
                <a:stretch>
                  <a:fillRect/>
                </a:stretch>
              </p:blipFill>
              <p:spPr>
                <a:xfrm>
                  <a:off x="4406867" y="86827"/>
                  <a:ext cx="69840" cy="10656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58" name="Freihand 57">
                  <a:extLst>
                    <a:ext uri="{FF2B5EF4-FFF2-40B4-BE49-F238E27FC236}">
                      <a16:creationId xmlns:a16="http://schemas.microsoft.com/office/drawing/2014/main" id="{BA0EED72-8EE7-470E-BC49-14FF255CA99B}"/>
                    </a:ext>
                  </a:extLst>
                </p14:cNvPr>
                <p14:cNvContentPartPr/>
                <p14:nvPr/>
              </p14:nvContentPartPr>
              <p14:xfrm>
                <a:off x="4366907" y="107347"/>
                <a:ext cx="133920" cy="15120"/>
              </p14:xfrm>
            </p:contentPart>
          </mc:Choice>
          <mc:Fallback xmlns="">
            <p:pic>
              <p:nvPicPr>
                <p:cNvPr id="58" name="Freihand 57">
                  <a:extLst>
                    <a:ext uri="{FF2B5EF4-FFF2-40B4-BE49-F238E27FC236}">
                      <a16:creationId xmlns:a16="http://schemas.microsoft.com/office/drawing/2014/main" id="{BA0EED72-8EE7-470E-BC49-14FF255CA99B}"/>
                    </a:ext>
                  </a:extLst>
                </p:cNvPr>
                <p:cNvPicPr/>
                <p:nvPr/>
              </p:nvPicPr>
              <p:blipFill>
                <a:blip r:embed="rId50"/>
                <a:stretch>
                  <a:fillRect/>
                </a:stretch>
              </p:blipFill>
              <p:spPr>
                <a:xfrm>
                  <a:off x="4362587" y="103027"/>
                  <a:ext cx="142560" cy="2376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59" name="Freihand 58">
                  <a:extLst>
                    <a:ext uri="{FF2B5EF4-FFF2-40B4-BE49-F238E27FC236}">
                      <a16:creationId xmlns:a16="http://schemas.microsoft.com/office/drawing/2014/main" id="{82CC6B37-CA7D-4B42-8DF7-A95C904874C5}"/>
                    </a:ext>
                  </a:extLst>
                </p14:cNvPr>
                <p14:cNvContentPartPr/>
                <p14:nvPr/>
              </p14:nvContentPartPr>
              <p14:xfrm>
                <a:off x="4566707" y="117067"/>
                <a:ext cx="99000" cy="9720"/>
              </p14:xfrm>
            </p:contentPart>
          </mc:Choice>
          <mc:Fallback xmlns="">
            <p:pic>
              <p:nvPicPr>
                <p:cNvPr id="59" name="Freihand 58">
                  <a:extLst>
                    <a:ext uri="{FF2B5EF4-FFF2-40B4-BE49-F238E27FC236}">
                      <a16:creationId xmlns:a16="http://schemas.microsoft.com/office/drawing/2014/main" id="{82CC6B37-CA7D-4B42-8DF7-A95C904874C5}"/>
                    </a:ext>
                  </a:extLst>
                </p:cNvPr>
                <p:cNvPicPr/>
                <p:nvPr/>
              </p:nvPicPr>
              <p:blipFill>
                <a:blip r:embed="rId52"/>
                <a:stretch>
                  <a:fillRect/>
                </a:stretch>
              </p:blipFill>
              <p:spPr>
                <a:xfrm>
                  <a:off x="4562387" y="112747"/>
                  <a:ext cx="107640" cy="1836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60" name="Freihand 59">
                  <a:extLst>
                    <a:ext uri="{FF2B5EF4-FFF2-40B4-BE49-F238E27FC236}">
                      <a16:creationId xmlns:a16="http://schemas.microsoft.com/office/drawing/2014/main" id="{9257E88E-EF67-49DF-926B-D0AB4C085E76}"/>
                    </a:ext>
                  </a:extLst>
                </p14:cNvPr>
                <p14:cNvContentPartPr/>
                <p14:nvPr/>
              </p14:nvContentPartPr>
              <p14:xfrm>
                <a:off x="4585067" y="151267"/>
                <a:ext cx="102240" cy="11520"/>
              </p14:xfrm>
            </p:contentPart>
          </mc:Choice>
          <mc:Fallback xmlns="">
            <p:pic>
              <p:nvPicPr>
                <p:cNvPr id="60" name="Freihand 59">
                  <a:extLst>
                    <a:ext uri="{FF2B5EF4-FFF2-40B4-BE49-F238E27FC236}">
                      <a16:creationId xmlns:a16="http://schemas.microsoft.com/office/drawing/2014/main" id="{9257E88E-EF67-49DF-926B-D0AB4C085E76}"/>
                    </a:ext>
                  </a:extLst>
                </p:cNvPr>
                <p:cNvPicPr/>
                <p:nvPr/>
              </p:nvPicPr>
              <p:blipFill>
                <a:blip r:embed="rId54"/>
                <a:stretch>
                  <a:fillRect/>
                </a:stretch>
              </p:blipFill>
              <p:spPr>
                <a:xfrm>
                  <a:off x="4580747" y="146947"/>
                  <a:ext cx="110880" cy="2016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61" name="Freihand 60">
                  <a:extLst>
                    <a:ext uri="{FF2B5EF4-FFF2-40B4-BE49-F238E27FC236}">
                      <a16:creationId xmlns:a16="http://schemas.microsoft.com/office/drawing/2014/main" id="{CF6620A1-871E-4F6A-9B45-737ECA381DC0}"/>
                    </a:ext>
                  </a:extLst>
                </p14:cNvPr>
                <p14:cNvContentPartPr/>
                <p14:nvPr/>
              </p14:nvContentPartPr>
              <p14:xfrm>
                <a:off x="4811507" y="91867"/>
                <a:ext cx="137160" cy="81720"/>
              </p14:xfrm>
            </p:contentPart>
          </mc:Choice>
          <mc:Fallback xmlns="">
            <p:pic>
              <p:nvPicPr>
                <p:cNvPr id="61" name="Freihand 60">
                  <a:extLst>
                    <a:ext uri="{FF2B5EF4-FFF2-40B4-BE49-F238E27FC236}">
                      <a16:creationId xmlns:a16="http://schemas.microsoft.com/office/drawing/2014/main" id="{CF6620A1-871E-4F6A-9B45-737ECA381DC0}"/>
                    </a:ext>
                  </a:extLst>
                </p:cNvPr>
                <p:cNvPicPr/>
                <p:nvPr/>
              </p:nvPicPr>
              <p:blipFill>
                <a:blip r:embed="rId56"/>
                <a:stretch>
                  <a:fillRect/>
                </a:stretch>
              </p:blipFill>
              <p:spPr>
                <a:xfrm>
                  <a:off x="4807187" y="87547"/>
                  <a:ext cx="145800" cy="90360"/>
                </a:xfrm>
                <a:prstGeom prst="rect">
                  <a:avLst/>
                </a:prstGeom>
              </p:spPr>
            </p:pic>
          </mc:Fallback>
        </mc:AlternateContent>
      </p:grpSp>
      <p:grpSp>
        <p:nvGrpSpPr>
          <p:cNvPr id="74" name="Gruppieren 73">
            <a:extLst>
              <a:ext uri="{FF2B5EF4-FFF2-40B4-BE49-F238E27FC236}">
                <a16:creationId xmlns:a16="http://schemas.microsoft.com/office/drawing/2014/main" id="{7C2A0F4E-7AC3-429B-BEAC-5AC663432777}"/>
              </a:ext>
            </a:extLst>
          </p:cNvPr>
          <p:cNvGrpSpPr/>
          <p:nvPr/>
        </p:nvGrpSpPr>
        <p:grpSpPr>
          <a:xfrm>
            <a:off x="5009867" y="22387"/>
            <a:ext cx="932760" cy="219960"/>
            <a:chOff x="5009867" y="22387"/>
            <a:chExt cx="932760" cy="219960"/>
          </a:xfrm>
        </p:grpSpPr>
        <mc:AlternateContent xmlns:mc="http://schemas.openxmlformats.org/markup-compatibility/2006" xmlns:p14="http://schemas.microsoft.com/office/powerpoint/2010/main">
          <mc:Choice Requires="p14">
            <p:contentPart p14:bwMode="auto" r:id="rId57">
              <p14:nvContentPartPr>
                <p14:cNvPr id="63" name="Freihand 62">
                  <a:extLst>
                    <a:ext uri="{FF2B5EF4-FFF2-40B4-BE49-F238E27FC236}">
                      <a16:creationId xmlns:a16="http://schemas.microsoft.com/office/drawing/2014/main" id="{5CB10CB4-A7F5-459E-9859-C8480AC44420}"/>
                    </a:ext>
                  </a:extLst>
                </p14:cNvPr>
                <p14:cNvContentPartPr/>
                <p14:nvPr/>
              </p14:nvContentPartPr>
              <p14:xfrm>
                <a:off x="5009867" y="41107"/>
                <a:ext cx="55080" cy="139680"/>
              </p14:xfrm>
            </p:contentPart>
          </mc:Choice>
          <mc:Fallback xmlns="">
            <p:pic>
              <p:nvPicPr>
                <p:cNvPr id="63" name="Freihand 62">
                  <a:extLst>
                    <a:ext uri="{FF2B5EF4-FFF2-40B4-BE49-F238E27FC236}">
                      <a16:creationId xmlns:a16="http://schemas.microsoft.com/office/drawing/2014/main" id="{5CB10CB4-A7F5-459E-9859-C8480AC44420}"/>
                    </a:ext>
                  </a:extLst>
                </p:cNvPr>
                <p:cNvPicPr/>
                <p:nvPr/>
              </p:nvPicPr>
              <p:blipFill>
                <a:blip r:embed="rId58"/>
                <a:stretch>
                  <a:fillRect/>
                </a:stretch>
              </p:blipFill>
              <p:spPr>
                <a:xfrm>
                  <a:off x="5005547" y="36787"/>
                  <a:ext cx="63720" cy="14832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64" name="Freihand 63">
                  <a:extLst>
                    <a:ext uri="{FF2B5EF4-FFF2-40B4-BE49-F238E27FC236}">
                      <a16:creationId xmlns:a16="http://schemas.microsoft.com/office/drawing/2014/main" id="{37106DB3-BD91-4A2B-9123-E998548D988A}"/>
                    </a:ext>
                  </a:extLst>
                </p14:cNvPr>
                <p14:cNvContentPartPr/>
                <p14:nvPr/>
              </p14:nvContentPartPr>
              <p14:xfrm>
                <a:off x="5115707" y="53707"/>
                <a:ext cx="72720" cy="85320"/>
              </p14:xfrm>
            </p:contentPart>
          </mc:Choice>
          <mc:Fallback xmlns="">
            <p:pic>
              <p:nvPicPr>
                <p:cNvPr id="64" name="Freihand 63">
                  <a:extLst>
                    <a:ext uri="{FF2B5EF4-FFF2-40B4-BE49-F238E27FC236}">
                      <a16:creationId xmlns:a16="http://schemas.microsoft.com/office/drawing/2014/main" id="{37106DB3-BD91-4A2B-9123-E998548D988A}"/>
                    </a:ext>
                  </a:extLst>
                </p:cNvPr>
                <p:cNvPicPr/>
                <p:nvPr/>
              </p:nvPicPr>
              <p:blipFill>
                <a:blip r:embed="rId60"/>
                <a:stretch>
                  <a:fillRect/>
                </a:stretch>
              </p:blipFill>
              <p:spPr>
                <a:xfrm>
                  <a:off x="5111387" y="49387"/>
                  <a:ext cx="81360" cy="9396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65" name="Freihand 64">
                  <a:extLst>
                    <a:ext uri="{FF2B5EF4-FFF2-40B4-BE49-F238E27FC236}">
                      <a16:creationId xmlns:a16="http://schemas.microsoft.com/office/drawing/2014/main" id="{B5CD23D4-D9EF-44BD-84C5-5DE3B508EC99}"/>
                    </a:ext>
                  </a:extLst>
                </p14:cNvPr>
                <p14:cNvContentPartPr/>
                <p14:nvPr/>
              </p14:nvContentPartPr>
              <p14:xfrm>
                <a:off x="5150267" y="52627"/>
                <a:ext cx="138240" cy="115200"/>
              </p14:xfrm>
            </p:contentPart>
          </mc:Choice>
          <mc:Fallback xmlns="">
            <p:pic>
              <p:nvPicPr>
                <p:cNvPr id="65" name="Freihand 64">
                  <a:extLst>
                    <a:ext uri="{FF2B5EF4-FFF2-40B4-BE49-F238E27FC236}">
                      <a16:creationId xmlns:a16="http://schemas.microsoft.com/office/drawing/2014/main" id="{B5CD23D4-D9EF-44BD-84C5-5DE3B508EC99}"/>
                    </a:ext>
                  </a:extLst>
                </p:cNvPr>
                <p:cNvPicPr/>
                <p:nvPr/>
              </p:nvPicPr>
              <p:blipFill>
                <a:blip r:embed="rId62"/>
                <a:stretch>
                  <a:fillRect/>
                </a:stretch>
              </p:blipFill>
              <p:spPr>
                <a:xfrm>
                  <a:off x="5145947" y="48307"/>
                  <a:ext cx="146880" cy="12384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66" name="Freihand 65">
                  <a:extLst>
                    <a:ext uri="{FF2B5EF4-FFF2-40B4-BE49-F238E27FC236}">
                      <a16:creationId xmlns:a16="http://schemas.microsoft.com/office/drawing/2014/main" id="{8478F92F-9A99-4926-B5C3-83F7ECB7BA0C}"/>
                    </a:ext>
                  </a:extLst>
                </p14:cNvPr>
                <p14:cNvContentPartPr/>
                <p14:nvPr/>
              </p14:nvContentPartPr>
              <p14:xfrm>
                <a:off x="5274107" y="103747"/>
                <a:ext cx="99720" cy="138600"/>
              </p14:xfrm>
            </p:contentPart>
          </mc:Choice>
          <mc:Fallback xmlns="">
            <p:pic>
              <p:nvPicPr>
                <p:cNvPr id="66" name="Freihand 65">
                  <a:extLst>
                    <a:ext uri="{FF2B5EF4-FFF2-40B4-BE49-F238E27FC236}">
                      <a16:creationId xmlns:a16="http://schemas.microsoft.com/office/drawing/2014/main" id="{8478F92F-9A99-4926-B5C3-83F7ECB7BA0C}"/>
                    </a:ext>
                  </a:extLst>
                </p:cNvPr>
                <p:cNvPicPr/>
                <p:nvPr/>
              </p:nvPicPr>
              <p:blipFill>
                <a:blip r:embed="rId64"/>
                <a:stretch>
                  <a:fillRect/>
                </a:stretch>
              </p:blipFill>
              <p:spPr>
                <a:xfrm>
                  <a:off x="5269787" y="99427"/>
                  <a:ext cx="108360" cy="14724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67" name="Freihand 66">
                  <a:extLst>
                    <a:ext uri="{FF2B5EF4-FFF2-40B4-BE49-F238E27FC236}">
                      <a16:creationId xmlns:a16="http://schemas.microsoft.com/office/drawing/2014/main" id="{8C425C6D-BFB3-4D8A-A4D1-095F11559083}"/>
                    </a:ext>
                  </a:extLst>
                </p14:cNvPr>
                <p14:cNvContentPartPr/>
                <p14:nvPr/>
              </p14:nvContentPartPr>
              <p14:xfrm>
                <a:off x="5418827" y="54067"/>
                <a:ext cx="55800" cy="122040"/>
              </p14:xfrm>
            </p:contentPart>
          </mc:Choice>
          <mc:Fallback xmlns="">
            <p:pic>
              <p:nvPicPr>
                <p:cNvPr id="67" name="Freihand 66">
                  <a:extLst>
                    <a:ext uri="{FF2B5EF4-FFF2-40B4-BE49-F238E27FC236}">
                      <a16:creationId xmlns:a16="http://schemas.microsoft.com/office/drawing/2014/main" id="{8C425C6D-BFB3-4D8A-A4D1-095F11559083}"/>
                    </a:ext>
                  </a:extLst>
                </p:cNvPr>
                <p:cNvPicPr/>
                <p:nvPr/>
              </p:nvPicPr>
              <p:blipFill>
                <a:blip r:embed="rId66"/>
                <a:stretch>
                  <a:fillRect/>
                </a:stretch>
              </p:blipFill>
              <p:spPr>
                <a:xfrm>
                  <a:off x="5414507" y="49747"/>
                  <a:ext cx="64440" cy="13068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68" name="Freihand 67">
                  <a:extLst>
                    <a:ext uri="{FF2B5EF4-FFF2-40B4-BE49-F238E27FC236}">
                      <a16:creationId xmlns:a16="http://schemas.microsoft.com/office/drawing/2014/main" id="{797E2A1B-4F50-4854-AB0D-2BF2F9AFE700}"/>
                    </a:ext>
                  </a:extLst>
                </p14:cNvPr>
                <p14:cNvContentPartPr/>
                <p14:nvPr/>
              </p14:nvContentPartPr>
              <p14:xfrm>
                <a:off x="5513867" y="52267"/>
                <a:ext cx="96120" cy="110520"/>
              </p14:xfrm>
            </p:contentPart>
          </mc:Choice>
          <mc:Fallback xmlns="">
            <p:pic>
              <p:nvPicPr>
                <p:cNvPr id="68" name="Freihand 67">
                  <a:extLst>
                    <a:ext uri="{FF2B5EF4-FFF2-40B4-BE49-F238E27FC236}">
                      <a16:creationId xmlns:a16="http://schemas.microsoft.com/office/drawing/2014/main" id="{797E2A1B-4F50-4854-AB0D-2BF2F9AFE700}"/>
                    </a:ext>
                  </a:extLst>
                </p:cNvPr>
                <p:cNvPicPr/>
                <p:nvPr/>
              </p:nvPicPr>
              <p:blipFill>
                <a:blip r:embed="rId68"/>
                <a:stretch>
                  <a:fillRect/>
                </a:stretch>
              </p:blipFill>
              <p:spPr>
                <a:xfrm>
                  <a:off x="5509547" y="47947"/>
                  <a:ext cx="104760" cy="11916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69" name="Freihand 68">
                  <a:extLst>
                    <a:ext uri="{FF2B5EF4-FFF2-40B4-BE49-F238E27FC236}">
                      <a16:creationId xmlns:a16="http://schemas.microsoft.com/office/drawing/2014/main" id="{8DF5F774-1D6E-4EA3-AB12-8B41E645E733}"/>
                    </a:ext>
                  </a:extLst>
                </p14:cNvPr>
                <p14:cNvContentPartPr/>
                <p14:nvPr/>
              </p14:nvContentPartPr>
              <p14:xfrm>
                <a:off x="5617907" y="105547"/>
                <a:ext cx="43560" cy="53640"/>
              </p14:xfrm>
            </p:contentPart>
          </mc:Choice>
          <mc:Fallback xmlns="">
            <p:pic>
              <p:nvPicPr>
                <p:cNvPr id="69" name="Freihand 68">
                  <a:extLst>
                    <a:ext uri="{FF2B5EF4-FFF2-40B4-BE49-F238E27FC236}">
                      <a16:creationId xmlns:a16="http://schemas.microsoft.com/office/drawing/2014/main" id="{8DF5F774-1D6E-4EA3-AB12-8B41E645E733}"/>
                    </a:ext>
                  </a:extLst>
                </p:cNvPr>
                <p:cNvPicPr/>
                <p:nvPr/>
              </p:nvPicPr>
              <p:blipFill>
                <a:blip r:embed="rId70"/>
                <a:stretch>
                  <a:fillRect/>
                </a:stretch>
              </p:blipFill>
              <p:spPr>
                <a:xfrm>
                  <a:off x="5613587" y="101227"/>
                  <a:ext cx="52200" cy="6228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70" name="Freihand 69">
                  <a:extLst>
                    <a:ext uri="{FF2B5EF4-FFF2-40B4-BE49-F238E27FC236}">
                      <a16:creationId xmlns:a16="http://schemas.microsoft.com/office/drawing/2014/main" id="{83DFA32A-4AE1-4D58-AB40-C5C90EC911E1}"/>
                    </a:ext>
                  </a:extLst>
                </p14:cNvPr>
                <p14:cNvContentPartPr/>
                <p14:nvPr/>
              </p14:nvContentPartPr>
              <p14:xfrm>
                <a:off x="5693867" y="108787"/>
                <a:ext cx="51840" cy="67320"/>
              </p14:xfrm>
            </p:contentPart>
          </mc:Choice>
          <mc:Fallback xmlns="">
            <p:pic>
              <p:nvPicPr>
                <p:cNvPr id="70" name="Freihand 69">
                  <a:extLst>
                    <a:ext uri="{FF2B5EF4-FFF2-40B4-BE49-F238E27FC236}">
                      <a16:creationId xmlns:a16="http://schemas.microsoft.com/office/drawing/2014/main" id="{83DFA32A-4AE1-4D58-AB40-C5C90EC911E1}"/>
                    </a:ext>
                  </a:extLst>
                </p:cNvPr>
                <p:cNvPicPr/>
                <p:nvPr/>
              </p:nvPicPr>
              <p:blipFill>
                <a:blip r:embed="rId72"/>
                <a:stretch>
                  <a:fillRect/>
                </a:stretch>
              </p:blipFill>
              <p:spPr>
                <a:xfrm>
                  <a:off x="5689547" y="104467"/>
                  <a:ext cx="60480" cy="7596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71" name="Freihand 70">
                  <a:extLst>
                    <a:ext uri="{FF2B5EF4-FFF2-40B4-BE49-F238E27FC236}">
                      <a16:creationId xmlns:a16="http://schemas.microsoft.com/office/drawing/2014/main" id="{221D252D-34A4-4567-8B8D-A15626827CDA}"/>
                    </a:ext>
                  </a:extLst>
                </p14:cNvPr>
                <p14:cNvContentPartPr/>
                <p14:nvPr/>
              </p14:nvContentPartPr>
              <p14:xfrm>
                <a:off x="5753987" y="55867"/>
                <a:ext cx="164520" cy="102960"/>
              </p14:xfrm>
            </p:contentPart>
          </mc:Choice>
          <mc:Fallback xmlns="">
            <p:pic>
              <p:nvPicPr>
                <p:cNvPr id="71" name="Freihand 70">
                  <a:extLst>
                    <a:ext uri="{FF2B5EF4-FFF2-40B4-BE49-F238E27FC236}">
                      <a16:creationId xmlns:a16="http://schemas.microsoft.com/office/drawing/2014/main" id="{221D252D-34A4-4567-8B8D-A15626827CDA}"/>
                    </a:ext>
                  </a:extLst>
                </p:cNvPr>
                <p:cNvPicPr/>
                <p:nvPr/>
              </p:nvPicPr>
              <p:blipFill>
                <a:blip r:embed="rId74"/>
                <a:stretch>
                  <a:fillRect/>
                </a:stretch>
              </p:blipFill>
              <p:spPr>
                <a:xfrm>
                  <a:off x="5749667" y="51547"/>
                  <a:ext cx="173160" cy="11160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72" name="Freihand 71">
                  <a:extLst>
                    <a:ext uri="{FF2B5EF4-FFF2-40B4-BE49-F238E27FC236}">
                      <a16:creationId xmlns:a16="http://schemas.microsoft.com/office/drawing/2014/main" id="{03965019-4E64-4785-A989-0A5E5401552B}"/>
                    </a:ext>
                  </a:extLst>
                </p14:cNvPr>
                <p14:cNvContentPartPr/>
                <p14:nvPr/>
              </p14:nvContentPartPr>
              <p14:xfrm>
                <a:off x="5808707" y="41107"/>
                <a:ext cx="27720" cy="2520"/>
              </p14:xfrm>
            </p:contentPart>
          </mc:Choice>
          <mc:Fallback xmlns="">
            <p:pic>
              <p:nvPicPr>
                <p:cNvPr id="72" name="Freihand 71">
                  <a:extLst>
                    <a:ext uri="{FF2B5EF4-FFF2-40B4-BE49-F238E27FC236}">
                      <a16:creationId xmlns:a16="http://schemas.microsoft.com/office/drawing/2014/main" id="{03965019-4E64-4785-A989-0A5E5401552B}"/>
                    </a:ext>
                  </a:extLst>
                </p:cNvPr>
                <p:cNvPicPr/>
                <p:nvPr/>
              </p:nvPicPr>
              <p:blipFill>
                <a:blip r:embed="rId76"/>
                <a:stretch>
                  <a:fillRect/>
                </a:stretch>
              </p:blipFill>
              <p:spPr>
                <a:xfrm>
                  <a:off x="5804387" y="36787"/>
                  <a:ext cx="36360" cy="1116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73" name="Freihand 72">
                  <a:extLst>
                    <a:ext uri="{FF2B5EF4-FFF2-40B4-BE49-F238E27FC236}">
                      <a16:creationId xmlns:a16="http://schemas.microsoft.com/office/drawing/2014/main" id="{717FEA5F-B923-4479-B455-01FA5F30967E}"/>
                    </a:ext>
                  </a:extLst>
                </p14:cNvPr>
                <p14:cNvContentPartPr/>
                <p14:nvPr/>
              </p14:nvContentPartPr>
              <p14:xfrm>
                <a:off x="5879627" y="22387"/>
                <a:ext cx="63000" cy="187560"/>
              </p14:xfrm>
            </p:contentPart>
          </mc:Choice>
          <mc:Fallback xmlns="">
            <p:pic>
              <p:nvPicPr>
                <p:cNvPr id="73" name="Freihand 72">
                  <a:extLst>
                    <a:ext uri="{FF2B5EF4-FFF2-40B4-BE49-F238E27FC236}">
                      <a16:creationId xmlns:a16="http://schemas.microsoft.com/office/drawing/2014/main" id="{717FEA5F-B923-4479-B455-01FA5F30967E}"/>
                    </a:ext>
                  </a:extLst>
                </p:cNvPr>
                <p:cNvPicPr/>
                <p:nvPr/>
              </p:nvPicPr>
              <p:blipFill>
                <a:blip r:embed="rId78"/>
                <a:stretch>
                  <a:fillRect/>
                </a:stretch>
              </p:blipFill>
              <p:spPr>
                <a:xfrm>
                  <a:off x="5875307" y="18067"/>
                  <a:ext cx="71640" cy="196200"/>
                </a:xfrm>
                <a:prstGeom prst="rect">
                  <a:avLst/>
                </a:prstGeom>
              </p:spPr>
            </p:pic>
          </mc:Fallback>
        </mc:AlternateContent>
      </p:grpSp>
      <p:grpSp>
        <p:nvGrpSpPr>
          <p:cNvPr id="89" name="Gruppieren 88">
            <a:extLst>
              <a:ext uri="{FF2B5EF4-FFF2-40B4-BE49-F238E27FC236}">
                <a16:creationId xmlns:a16="http://schemas.microsoft.com/office/drawing/2014/main" id="{F90AB354-D292-43C1-9101-B77140222E65}"/>
              </a:ext>
            </a:extLst>
          </p:cNvPr>
          <p:cNvGrpSpPr/>
          <p:nvPr/>
        </p:nvGrpSpPr>
        <p:grpSpPr>
          <a:xfrm>
            <a:off x="135827" y="434227"/>
            <a:ext cx="919440" cy="169200"/>
            <a:chOff x="135827" y="434227"/>
            <a:chExt cx="919440" cy="169200"/>
          </a:xfrm>
        </p:grpSpPr>
        <mc:AlternateContent xmlns:mc="http://schemas.openxmlformats.org/markup-compatibility/2006" xmlns:p14="http://schemas.microsoft.com/office/powerpoint/2010/main">
          <mc:Choice Requires="p14">
            <p:contentPart p14:bwMode="auto" r:id="rId79">
              <p14:nvContentPartPr>
                <p14:cNvPr id="75" name="Freihand 74">
                  <a:extLst>
                    <a:ext uri="{FF2B5EF4-FFF2-40B4-BE49-F238E27FC236}">
                      <a16:creationId xmlns:a16="http://schemas.microsoft.com/office/drawing/2014/main" id="{3D4D20F2-CFF2-4813-8CEE-8CA52E684130}"/>
                    </a:ext>
                  </a:extLst>
                </p14:cNvPr>
                <p14:cNvContentPartPr/>
                <p14:nvPr/>
              </p14:nvContentPartPr>
              <p14:xfrm>
                <a:off x="135827" y="455467"/>
                <a:ext cx="120600" cy="132840"/>
              </p14:xfrm>
            </p:contentPart>
          </mc:Choice>
          <mc:Fallback xmlns="">
            <p:pic>
              <p:nvPicPr>
                <p:cNvPr id="75" name="Freihand 74">
                  <a:extLst>
                    <a:ext uri="{FF2B5EF4-FFF2-40B4-BE49-F238E27FC236}">
                      <a16:creationId xmlns:a16="http://schemas.microsoft.com/office/drawing/2014/main" id="{3D4D20F2-CFF2-4813-8CEE-8CA52E684130}"/>
                    </a:ext>
                  </a:extLst>
                </p:cNvPr>
                <p:cNvPicPr/>
                <p:nvPr/>
              </p:nvPicPr>
              <p:blipFill>
                <a:blip r:embed="rId80"/>
                <a:stretch>
                  <a:fillRect/>
                </a:stretch>
              </p:blipFill>
              <p:spPr>
                <a:xfrm>
                  <a:off x="131507" y="451147"/>
                  <a:ext cx="129240" cy="14148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76" name="Freihand 75">
                  <a:extLst>
                    <a:ext uri="{FF2B5EF4-FFF2-40B4-BE49-F238E27FC236}">
                      <a16:creationId xmlns:a16="http://schemas.microsoft.com/office/drawing/2014/main" id="{BA76F832-4BDA-4D2D-9994-92F72343CCE1}"/>
                    </a:ext>
                  </a:extLst>
                </p14:cNvPr>
                <p14:cNvContentPartPr/>
                <p14:nvPr/>
              </p14:nvContentPartPr>
              <p14:xfrm>
                <a:off x="286307" y="445747"/>
                <a:ext cx="169920" cy="139680"/>
              </p14:xfrm>
            </p:contentPart>
          </mc:Choice>
          <mc:Fallback xmlns="">
            <p:pic>
              <p:nvPicPr>
                <p:cNvPr id="76" name="Freihand 75">
                  <a:extLst>
                    <a:ext uri="{FF2B5EF4-FFF2-40B4-BE49-F238E27FC236}">
                      <a16:creationId xmlns:a16="http://schemas.microsoft.com/office/drawing/2014/main" id="{BA76F832-4BDA-4D2D-9994-92F72343CCE1}"/>
                    </a:ext>
                  </a:extLst>
                </p:cNvPr>
                <p:cNvPicPr/>
                <p:nvPr/>
              </p:nvPicPr>
              <p:blipFill>
                <a:blip r:embed="rId82"/>
                <a:stretch>
                  <a:fillRect/>
                </a:stretch>
              </p:blipFill>
              <p:spPr>
                <a:xfrm>
                  <a:off x="281987" y="441427"/>
                  <a:ext cx="178560" cy="14832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77" name="Freihand 76">
                  <a:extLst>
                    <a:ext uri="{FF2B5EF4-FFF2-40B4-BE49-F238E27FC236}">
                      <a16:creationId xmlns:a16="http://schemas.microsoft.com/office/drawing/2014/main" id="{15D5CCA5-B841-435D-A57E-6BCD68230D5F}"/>
                    </a:ext>
                  </a:extLst>
                </p14:cNvPr>
                <p14:cNvContentPartPr/>
                <p14:nvPr/>
              </p14:nvContentPartPr>
              <p14:xfrm>
                <a:off x="421307" y="566347"/>
                <a:ext cx="36720" cy="3240"/>
              </p14:xfrm>
            </p:contentPart>
          </mc:Choice>
          <mc:Fallback xmlns="">
            <p:pic>
              <p:nvPicPr>
                <p:cNvPr id="77" name="Freihand 76">
                  <a:extLst>
                    <a:ext uri="{FF2B5EF4-FFF2-40B4-BE49-F238E27FC236}">
                      <a16:creationId xmlns:a16="http://schemas.microsoft.com/office/drawing/2014/main" id="{15D5CCA5-B841-435D-A57E-6BCD68230D5F}"/>
                    </a:ext>
                  </a:extLst>
                </p:cNvPr>
                <p:cNvPicPr/>
                <p:nvPr/>
              </p:nvPicPr>
              <p:blipFill>
                <a:blip r:embed="rId84"/>
                <a:stretch>
                  <a:fillRect/>
                </a:stretch>
              </p:blipFill>
              <p:spPr>
                <a:xfrm>
                  <a:off x="416987" y="562027"/>
                  <a:ext cx="45360" cy="1188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78" name="Freihand 77">
                  <a:extLst>
                    <a:ext uri="{FF2B5EF4-FFF2-40B4-BE49-F238E27FC236}">
                      <a16:creationId xmlns:a16="http://schemas.microsoft.com/office/drawing/2014/main" id="{AB48FD04-42E7-46B6-8E99-731C8B8E50A8}"/>
                    </a:ext>
                  </a:extLst>
                </p14:cNvPr>
                <p14:cNvContentPartPr/>
                <p14:nvPr/>
              </p14:nvContentPartPr>
              <p14:xfrm>
                <a:off x="473867" y="444307"/>
                <a:ext cx="42480" cy="148680"/>
              </p14:xfrm>
            </p:contentPart>
          </mc:Choice>
          <mc:Fallback xmlns="">
            <p:pic>
              <p:nvPicPr>
                <p:cNvPr id="78" name="Freihand 77">
                  <a:extLst>
                    <a:ext uri="{FF2B5EF4-FFF2-40B4-BE49-F238E27FC236}">
                      <a16:creationId xmlns:a16="http://schemas.microsoft.com/office/drawing/2014/main" id="{AB48FD04-42E7-46B6-8E99-731C8B8E50A8}"/>
                    </a:ext>
                  </a:extLst>
                </p:cNvPr>
                <p:cNvPicPr/>
                <p:nvPr/>
              </p:nvPicPr>
              <p:blipFill>
                <a:blip r:embed="rId86"/>
                <a:stretch>
                  <a:fillRect/>
                </a:stretch>
              </p:blipFill>
              <p:spPr>
                <a:xfrm>
                  <a:off x="469547" y="439987"/>
                  <a:ext cx="51120" cy="15732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79" name="Freihand 78">
                  <a:extLst>
                    <a:ext uri="{FF2B5EF4-FFF2-40B4-BE49-F238E27FC236}">
                      <a16:creationId xmlns:a16="http://schemas.microsoft.com/office/drawing/2014/main" id="{ED4D37D0-8005-4F4E-AED0-3C85F2598702}"/>
                    </a:ext>
                  </a:extLst>
                </p14:cNvPr>
                <p14:cNvContentPartPr/>
                <p14:nvPr/>
              </p14:nvContentPartPr>
              <p14:xfrm>
                <a:off x="580067" y="577867"/>
                <a:ext cx="360" cy="360"/>
              </p14:xfrm>
            </p:contentPart>
          </mc:Choice>
          <mc:Fallback xmlns="">
            <p:pic>
              <p:nvPicPr>
                <p:cNvPr id="79" name="Freihand 78">
                  <a:extLst>
                    <a:ext uri="{FF2B5EF4-FFF2-40B4-BE49-F238E27FC236}">
                      <a16:creationId xmlns:a16="http://schemas.microsoft.com/office/drawing/2014/main" id="{ED4D37D0-8005-4F4E-AED0-3C85F2598702}"/>
                    </a:ext>
                  </a:extLst>
                </p:cNvPr>
                <p:cNvPicPr/>
                <p:nvPr/>
              </p:nvPicPr>
              <p:blipFill>
                <a:blip r:embed="rId88"/>
                <a:stretch>
                  <a:fillRect/>
                </a:stretch>
              </p:blipFill>
              <p:spPr>
                <a:xfrm>
                  <a:off x="575747" y="57354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81" name="Freihand 80">
                  <a:extLst>
                    <a:ext uri="{FF2B5EF4-FFF2-40B4-BE49-F238E27FC236}">
                      <a16:creationId xmlns:a16="http://schemas.microsoft.com/office/drawing/2014/main" id="{01B65F71-D7A7-4957-8A07-41F13BE4B55C}"/>
                    </a:ext>
                  </a:extLst>
                </p14:cNvPr>
                <p14:cNvContentPartPr/>
                <p14:nvPr/>
              </p14:nvContentPartPr>
              <p14:xfrm>
                <a:off x="641627" y="511267"/>
                <a:ext cx="103320" cy="16200"/>
              </p14:xfrm>
            </p:contentPart>
          </mc:Choice>
          <mc:Fallback xmlns="">
            <p:pic>
              <p:nvPicPr>
                <p:cNvPr id="81" name="Freihand 80">
                  <a:extLst>
                    <a:ext uri="{FF2B5EF4-FFF2-40B4-BE49-F238E27FC236}">
                      <a16:creationId xmlns:a16="http://schemas.microsoft.com/office/drawing/2014/main" id="{01B65F71-D7A7-4957-8A07-41F13BE4B55C}"/>
                    </a:ext>
                  </a:extLst>
                </p:cNvPr>
                <p:cNvPicPr/>
                <p:nvPr/>
              </p:nvPicPr>
              <p:blipFill>
                <a:blip r:embed="rId90"/>
                <a:stretch>
                  <a:fillRect/>
                </a:stretch>
              </p:blipFill>
              <p:spPr>
                <a:xfrm>
                  <a:off x="637307" y="506947"/>
                  <a:ext cx="111960" cy="2484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82" name="Freihand 81">
                  <a:extLst>
                    <a:ext uri="{FF2B5EF4-FFF2-40B4-BE49-F238E27FC236}">
                      <a16:creationId xmlns:a16="http://schemas.microsoft.com/office/drawing/2014/main" id="{410B1C8A-6833-41A5-B48C-947C7F78D0D3}"/>
                    </a:ext>
                  </a:extLst>
                </p14:cNvPr>
                <p14:cNvContentPartPr/>
                <p14:nvPr/>
              </p14:nvContentPartPr>
              <p14:xfrm>
                <a:off x="765107" y="452587"/>
                <a:ext cx="110520" cy="145080"/>
              </p14:xfrm>
            </p:contentPart>
          </mc:Choice>
          <mc:Fallback xmlns="">
            <p:pic>
              <p:nvPicPr>
                <p:cNvPr id="82" name="Freihand 81">
                  <a:extLst>
                    <a:ext uri="{FF2B5EF4-FFF2-40B4-BE49-F238E27FC236}">
                      <a16:creationId xmlns:a16="http://schemas.microsoft.com/office/drawing/2014/main" id="{410B1C8A-6833-41A5-B48C-947C7F78D0D3}"/>
                    </a:ext>
                  </a:extLst>
                </p:cNvPr>
                <p:cNvPicPr/>
                <p:nvPr/>
              </p:nvPicPr>
              <p:blipFill>
                <a:blip r:embed="rId92"/>
                <a:stretch>
                  <a:fillRect/>
                </a:stretch>
              </p:blipFill>
              <p:spPr>
                <a:xfrm>
                  <a:off x="760787" y="448267"/>
                  <a:ext cx="119160" cy="15372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83" name="Freihand 82">
                  <a:extLst>
                    <a:ext uri="{FF2B5EF4-FFF2-40B4-BE49-F238E27FC236}">
                      <a16:creationId xmlns:a16="http://schemas.microsoft.com/office/drawing/2014/main" id="{F62C9DA7-A3CB-470F-83CD-FCB83F0E387F}"/>
                    </a:ext>
                  </a:extLst>
                </p14:cNvPr>
                <p14:cNvContentPartPr/>
                <p14:nvPr/>
              </p14:nvContentPartPr>
              <p14:xfrm>
                <a:off x="922427" y="434227"/>
                <a:ext cx="132840" cy="169200"/>
              </p14:xfrm>
            </p:contentPart>
          </mc:Choice>
          <mc:Fallback xmlns="">
            <p:pic>
              <p:nvPicPr>
                <p:cNvPr id="83" name="Freihand 82">
                  <a:extLst>
                    <a:ext uri="{FF2B5EF4-FFF2-40B4-BE49-F238E27FC236}">
                      <a16:creationId xmlns:a16="http://schemas.microsoft.com/office/drawing/2014/main" id="{F62C9DA7-A3CB-470F-83CD-FCB83F0E387F}"/>
                    </a:ext>
                  </a:extLst>
                </p:cNvPr>
                <p:cNvPicPr/>
                <p:nvPr/>
              </p:nvPicPr>
              <p:blipFill>
                <a:blip r:embed="rId94"/>
                <a:stretch>
                  <a:fillRect/>
                </a:stretch>
              </p:blipFill>
              <p:spPr>
                <a:xfrm>
                  <a:off x="918107" y="429907"/>
                  <a:ext cx="141480" cy="177840"/>
                </a:xfrm>
                <a:prstGeom prst="rect">
                  <a:avLst/>
                </a:prstGeom>
              </p:spPr>
            </p:pic>
          </mc:Fallback>
        </mc:AlternateContent>
      </p:grpSp>
      <p:grpSp>
        <p:nvGrpSpPr>
          <p:cNvPr id="92" name="Gruppieren 91">
            <a:extLst>
              <a:ext uri="{FF2B5EF4-FFF2-40B4-BE49-F238E27FC236}">
                <a16:creationId xmlns:a16="http://schemas.microsoft.com/office/drawing/2014/main" id="{22BAC089-65D8-4334-A575-7743501A41E6}"/>
              </a:ext>
            </a:extLst>
          </p:cNvPr>
          <p:cNvGrpSpPr/>
          <p:nvPr/>
        </p:nvGrpSpPr>
        <p:grpSpPr>
          <a:xfrm>
            <a:off x="1392947" y="425587"/>
            <a:ext cx="1032120" cy="162360"/>
            <a:chOff x="1392947" y="425587"/>
            <a:chExt cx="1032120" cy="162360"/>
          </a:xfrm>
        </p:grpSpPr>
        <mc:AlternateContent xmlns:mc="http://schemas.openxmlformats.org/markup-compatibility/2006" xmlns:p14="http://schemas.microsoft.com/office/powerpoint/2010/main">
          <mc:Choice Requires="p14">
            <p:contentPart p14:bwMode="auto" r:id="rId95">
              <p14:nvContentPartPr>
                <p14:cNvPr id="84" name="Freihand 83">
                  <a:extLst>
                    <a:ext uri="{FF2B5EF4-FFF2-40B4-BE49-F238E27FC236}">
                      <a16:creationId xmlns:a16="http://schemas.microsoft.com/office/drawing/2014/main" id="{10B6B63D-E002-4D6C-9875-F008C460DFE6}"/>
                    </a:ext>
                  </a:extLst>
                </p14:cNvPr>
                <p14:cNvContentPartPr/>
                <p14:nvPr/>
              </p14:nvContentPartPr>
              <p14:xfrm>
                <a:off x="1392947" y="461587"/>
                <a:ext cx="106920" cy="126360"/>
              </p14:xfrm>
            </p:contentPart>
          </mc:Choice>
          <mc:Fallback xmlns="">
            <p:pic>
              <p:nvPicPr>
                <p:cNvPr id="84" name="Freihand 83">
                  <a:extLst>
                    <a:ext uri="{FF2B5EF4-FFF2-40B4-BE49-F238E27FC236}">
                      <a16:creationId xmlns:a16="http://schemas.microsoft.com/office/drawing/2014/main" id="{10B6B63D-E002-4D6C-9875-F008C460DFE6}"/>
                    </a:ext>
                  </a:extLst>
                </p:cNvPr>
                <p:cNvPicPr/>
                <p:nvPr/>
              </p:nvPicPr>
              <p:blipFill>
                <a:blip r:embed="rId96"/>
                <a:stretch>
                  <a:fillRect/>
                </a:stretch>
              </p:blipFill>
              <p:spPr>
                <a:xfrm>
                  <a:off x="1388627" y="457267"/>
                  <a:ext cx="115560" cy="13500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85" name="Freihand 84">
                  <a:extLst>
                    <a:ext uri="{FF2B5EF4-FFF2-40B4-BE49-F238E27FC236}">
                      <a16:creationId xmlns:a16="http://schemas.microsoft.com/office/drawing/2014/main" id="{A05BAD11-721B-4D20-8F86-AF2737733DF7}"/>
                    </a:ext>
                  </a:extLst>
                </p14:cNvPr>
                <p14:cNvContentPartPr/>
                <p14:nvPr/>
              </p14:nvContentPartPr>
              <p14:xfrm>
                <a:off x="1527947" y="438547"/>
                <a:ext cx="193680" cy="138600"/>
              </p14:xfrm>
            </p:contentPart>
          </mc:Choice>
          <mc:Fallback xmlns="">
            <p:pic>
              <p:nvPicPr>
                <p:cNvPr id="85" name="Freihand 84">
                  <a:extLst>
                    <a:ext uri="{FF2B5EF4-FFF2-40B4-BE49-F238E27FC236}">
                      <a16:creationId xmlns:a16="http://schemas.microsoft.com/office/drawing/2014/main" id="{A05BAD11-721B-4D20-8F86-AF2737733DF7}"/>
                    </a:ext>
                  </a:extLst>
                </p:cNvPr>
                <p:cNvPicPr/>
                <p:nvPr/>
              </p:nvPicPr>
              <p:blipFill>
                <a:blip r:embed="rId98"/>
                <a:stretch>
                  <a:fillRect/>
                </a:stretch>
              </p:blipFill>
              <p:spPr>
                <a:xfrm>
                  <a:off x="1523627" y="434227"/>
                  <a:ext cx="202320" cy="14724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86" name="Freihand 85">
                  <a:extLst>
                    <a:ext uri="{FF2B5EF4-FFF2-40B4-BE49-F238E27FC236}">
                      <a16:creationId xmlns:a16="http://schemas.microsoft.com/office/drawing/2014/main" id="{BDBB4A1E-ADFA-47B6-A8EF-106908D2EA92}"/>
                    </a:ext>
                  </a:extLst>
                </p14:cNvPr>
                <p14:cNvContentPartPr/>
                <p14:nvPr/>
              </p14:nvContentPartPr>
              <p14:xfrm>
                <a:off x="1738547" y="499387"/>
                <a:ext cx="171000" cy="53640"/>
              </p14:xfrm>
            </p:contentPart>
          </mc:Choice>
          <mc:Fallback xmlns="">
            <p:pic>
              <p:nvPicPr>
                <p:cNvPr id="86" name="Freihand 85">
                  <a:extLst>
                    <a:ext uri="{FF2B5EF4-FFF2-40B4-BE49-F238E27FC236}">
                      <a16:creationId xmlns:a16="http://schemas.microsoft.com/office/drawing/2014/main" id="{BDBB4A1E-ADFA-47B6-A8EF-106908D2EA92}"/>
                    </a:ext>
                  </a:extLst>
                </p:cNvPr>
                <p:cNvPicPr/>
                <p:nvPr/>
              </p:nvPicPr>
              <p:blipFill>
                <a:blip r:embed="rId100"/>
                <a:stretch>
                  <a:fillRect/>
                </a:stretch>
              </p:blipFill>
              <p:spPr>
                <a:xfrm>
                  <a:off x="1734227" y="495067"/>
                  <a:ext cx="179640" cy="6228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87" name="Freihand 86">
                  <a:extLst>
                    <a:ext uri="{FF2B5EF4-FFF2-40B4-BE49-F238E27FC236}">
                      <a16:creationId xmlns:a16="http://schemas.microsoft.com/office/drawing/2014/main" id="{177276B6-5237-4D4C-B9F7-E6AFEBF76E50}"/>
                    </a:ext>
                  </a:extLst>
                </p14:cNvPr>
                <p14:cNvContentPartPr/>
                <p14:nvPr/>
              </p14:nvContentPartPr>
              <p14:xfrm>
                <a:off x="1949867" y="517387"/>
                <a:ext cx="84600" cy="9000"/>
              </p14:xfrm>
            </p:contentPart>
          </mc:Choice>
          <mc:Fallback xmlns="">
            <p:pic>
              <p:nvPicPr>
                <p:cNvPr id="87" name="Freihand 86">
                  <a:extLst>
                    <a:ext uri="{FF2B5EF4-FFF2-40B4-BE49-F238E27FC236}">
                      <a16:creationId xmlns:a16="http://schemas.microsoft.com/office/drawing/2014/main" id="{177276B6-5237-4D4C-B9F7-E6AFEBF76E50}"/>
                    </a:ext>
                  </a:extLst>
                </p:cNvPr>
                <p:cNvPicPr/>
                <p:nvPr/>
              </p:nvPicPr>
              <p:blipFill>
                <a:blip r:embed="rId22"/>
                <a:stretch>
                  <a:fillRect/>
                </a:stretch>
              </p:blipFill>
              <p:spPr>
                <a:xfrm>
                  <a:off x="1945547" y="513067"/>
                  <a:ext cx="93240" cy="17640"/>
                </a:xfrm>
                <a:prstGeom prst="rect">
                  <a:avLst/>
                </a:prstGeom>
              </p:spPr>
            </p:pic>
          </mc:Fallback>
        </mc:AlternateContent>
        <mc:AlternateContent xmlns:mc="http://schemas.openxmlformats.org/markup-compatibility/2006" xmlns:p14="http://schemas.microsoft.com/office/powerpoint/2010/main">
          <mc:Choice Requires="p14">
            <p:contentPart p14:bwMode="auto" r:id="rId102">
              <p14:nvContentPartPr>
                <p14:cNvPr id="90" name="Freihand 89">
                  <a:extLst>
                    <a:ext uri="{FF2B5EF4-FFF2-40B4-BE49-F238E27FC236}">
                      <a16:creationId xmlns:a16="http://schemas.microsoft.com/office/drawing/2014/main" id="{C9D4DB59-2670-425E-813C-F6D87BB809FC}"/>
                    </a:ext>
                  </a:extLst>
                </p14:cNvPr>
                <p14:cNvContentPartPr/>
                <p14:nvPr/>
              </p14:nvContentPartPr>
              <p14:xfrm>
                <a:off x="2152907" y="431707"/>
                <a:ext cx="139680" cy="142200"/>
              </p14:xfrm>
            </p:contentPart>
          </mc:Choice>
          <mc:Fallback xmlns="">
            <p:pic>
              <p:nvPicPr>
                <p:cNvPr id="90" name="Freihand 89">
                  <a:extLst>
                    <a:ext uri="{FF2B5EF4-FFF2-40B4-BE49-F238E27FC236}">
                      <a16:creationId xmlns:a16="http://schemas.microsoft.com/office/drawing/2014/main" id="{C9D4DB59-2670-425E-813C-F6D87BB809FC}"/>
                    </a:ext>
                  </a:extLst>
                </p:cNvPr>
                <p:cNvPicPr/>
                <p:nvPr/>
              </p:nvPicPr>
              <p:blipFill>
                <a:blip r:embed="rId103"/>
                <a:stretch>
                  <a:fillRect/>
                </a:stretch>
              </p:blipFill>
              <p:spPr>
                <a:xfrm>
                  <a:off x="2148587" y="427387"/>
                  <a:ext cx="148320" cy="150840"/>
                </a:xfrm>
                <a:prstGeom prst="rect">
                  <a:avLst/>
                </a:prstGeom>
              </p:spPr>
            </p:pic>
          </mc:Fallback>
        </mc:AlternateContent>
        <mc:AlternateContent xmlns:mc="http://schemas.openxmlformats.org/markup-compatibility/2006" xmlns:p14="http://schemas.microsoft.com/office/powerpoint/2010/main">
          <mc:Choice Requires="p14">
            <p:contentPart p14:bwMode="auto" r:id="rId104">
              <p14:nvContentPartPr>
                <p14:cNvPr id="91" name="Freihand 90">
                  <a:extLst>
                    <a:ext uri="{FF2B5EF4-FFF2-40B4-BE49-F238E27FC236}">
                      <a16:creationId xmlns:a16="http://schemas.microsoft.com/office/drawing/2014/main" id="{BC8EA17F-F893-4465-BA0C-7E3E054898DA}"/>
                    </a:ext>
                  </a:extLst>
                </p14:cNvPr>
                <p14:cNvContentPartPr/>
                <p14:nvPr/>
              </p14:nvContentPartPr>
              <p14:xfrm>
                <a:off x="2332187" y="425587"/>
                <a:ext cx="92880" cy="147240"/>
              </p14:xfrm>
            </p:contentPart>
          </mc:Choice>
          <mc:Fallback xmlns="">
            <p:pic>
              <p:nvPicPr>
                <p:cNvPr id="91" name="Freihand 90">
                  <a:extLst>
                    <a:ext uri="{FF2B5EF4-FFF2-40B4-BE49-F238E27FC236}">
                      <a16:creationId xmlns:a16="http://schemas.microsoft.com/office/drawing/2014/main" id="{BC8EA17F-F893-4465-BA0C-7E3E054898DA}"/>
                    </a:ext>
                  </a:extLst>
                </p:cNvPr>
                <p:cNvPicPr/>
                <p:nvPr/>
              </p:nvPicPr>
              <p:blipFill>
                <a:blip r:embed="rId105"/>
                <a:stretch>
                  <a:fillRect/>
                </a:stretch>
              </p:blipFill>
              <p:spPr>
                <a:xfrm>
                  <a:off x="2327867" y="421267"/>
                  <a:ext cx="101520" cy="155880"/>
                </a:xfrm>
                <a:prstGeom prst="rect">
                  <a:avLst/>
                </a:prstGeom>
              </p:spPr>
            </p:pic>
          </mc:Fallback>
        </mc:AlternateContent>
      </p:grpSp>
      <p:grpSp>
        <p:nvGrpSpPr>
          <p:cNvPr id="99" name="Gruppieren 98">
            <a:extLst>
              <a:ext uri="{FF2B5EF4-FFF2-40B4-BE49-F238E27FC236}">
                <a16:creationId xmlns:a16="http://schemas.microsoft.com/office/drawing/2014/main" id="{C94A0C24-9A2C-44CE-884F-8773A5C733C1}"/>
              </a:ext>
            </a:extLst>
          </p:cNvPr>
          <p:cNvGrpSpPr/>
          <p:nvPr/>
        </p:nvGrpSpPr>
        <p:grpSpPr>
          <a:xfrm>
            <a:off x="2641787" y="347467"/>
            <a:ext cx="860760" cy="259920"/>
            <a:chOff x="2641787" y="347467"/>
            <a:chExt cx="860760" cy="259920"/>
          </a:xfrm>
        </p:grpSpPr>
        <mc:AlternateContent xmlns:mc="http://schemas.openxmlformats.org/markup-compatibility/2006" xmlns:p14="http://schemas.microsoft.com/office/powerpoint/2010/main">
          <mc:Choice Requires="p14">
            <p:contentPart p14:bwMode="auto" r:id="rId106">
              <p14:nvContentPartPr>
                <p14:cNvPr id="93" name="Freihand 92">
                  <a:extLst>
                    <a:ext uri="{FF2B5EF4-FFF2-40B4-BE49-F238E27FC236}">
                      <a16:creationId xmlns:a16="http://schemas.microsoft.com/office/drawing/2014/main" id="{3D0760CF-3F95-4530-8E9A-A67D8C8E3CAC}"/>
                    </a:ext>
                  </a:extLst>
                </p14:cNvPr>
                <p14:cNvContentPartPr/>
                <p14:nvPr/>
              </p14:nvContentPartPr>
              <p14:xfrm>
                <a:off x="2641787" y="410107"/>
                <a:ext cx="77040" cy="119880"/>
              </p14:xfrm>
            </p:contentPart>
          </mc:Choice>
          <mc:Fallback xmlns="">
            <p:pic>
              <p:nvPicPr>
                <p:cNvPr id="93" name="Freihand 92">
                  <a:extLst>
                    <a:ext uri="{FF2B5EF4-FFF2-40B4-BE49-F238E27FC236}">
                      <a16:creationId xmlns:a16="http://schemas.microsoft.com/office/drawing/2014/main" id="{3D0760CF-3F95-4530-8E9A-A67D8C8E3CAC}"/>
                    </a:ext>
                  </a:extLst>
                </p:cNvPr>
                <p:cNvPicPr/>
                <p:nvPr/>
              </p:nvPicPr>
              <p:blipFill>
                <a:blip r:embed="rId107"/>
                <a:stretch>
                  <a:fillRect/>
                </a:stretch>
              </p:blipFill>
              <p:spPr>
                <a:xfrm>
                  <a:off x="2637467" y="405787"/>
                  <a:ext cx="85680" cy="128520"/>
                </a:xfrm>
                <a:prstGeom prst="rect">
                  <a:avLst/>
                </a:prstGeom>
              </p:spPr>
            </p:pic>
          </mc:Fallback>
        </mc:AlternateContent>
        <mc:AlternateContent xmlns:mc="http://schemas.openxmlformats.org/markup-compatibility/2006" xmlns:p14="http://schemas.microsoft.com/office/powerpoint/2010/main">
          <mc:Choice Requires="p14">
            <p:contentPart p14:bwMode="auto" r:id="rId108">
              <p14:nvContentPartPr>
                <p14:cNvPr id="94" name="Freihand 93">
                  <a:extLst>
                    <a:ext uri="{FF2B5EF4-FFF2-40B4-BE49-F238E27FC236}">
                      <a16:creationId xmlns:a16="http://schemas.microsoft.com/office/drawing/2014/main" id="{EF0A5637-B14A-42AC-BE21-209F0812C173}"/>
                    </a:ext>
                  </a:extLst>
                </p14:cNvPr>
                <p14:cNvContentPartPr/>
                <p14:nvPr/>
              </p14:nvContentPartPr>
              <p14:xfrm>
                <a:off x="2758067" y="383467"/>
                <a:ext cx="173880" cy="138960"/>
              </p14:xfrm>
            </p:contentPart>
          </mc:Choice>
          <mc:Fallback xmlns="">
            <p:pic>
              <p:nvPicPr>
                <p:cNvPr id="94" name="Freihand 93">
                  <a:extLst>
                    <a:ext uri="{FF2B5EF4-FFF2-40B4-BE49-F238E27FC236}">
                      <a16:creationId xmlns:a16="http://schemas.microsoft.com/office/drawing/2014/main" id="{EF0A5637-B14A-42AC-BE21-209F0812C173}"/>
                    </a:ext>
                  </a:extLst>
                </p:cNvPr>
                <p:cNvPicPr/>
                <p:nvPr/>
              </p:nvPicPr>
              <p:blipFill>
                <a:blip r:embed="rId109"/>
                <a:stretch>
                  <a:fillRect/>
                </a:stretch>
              </p:blipFill>
              <p:spPr>
                <a:xfrm>
                  <a:off x="2753747" y="379147"/>
                  <a:ext cx="182520" cy="147600"/>
                </a:xfrm>
                <a:prstGeom prst="rect">
                  <a:avLst/>
                </a:prstGeom>
              </p:spPr>
            </p:pic>
          </mc:Fallback>
        </mc:AlternateContent>
        <mc:AlternateContent xmlns:mc="http://schemas.openxmlformats.org/markup-compatibility/2006" xmlns:p14="http://schemas.microsoft.com/office/powerpoint/2010/main">
          <mc:Choice Requires="p14">
            <p:contentPart p14:bwMode="auto" r:id="rId110">
              <p14:nvContentPartPr>
                <p14:cNvPr id="95" name="Freihand 94">
                  <a:extLst>
                    <a:ext uri="{FF2B5EF4-FFF2-40B4-BE49-F238E27FC236}">
                      <a16:creationId xmlns:a16="http://schemas.microsoft.com/office/drawing/2014/main" id="{DC3FAC49-D05B-43CB-A509-1BC00C6F883D}"/>
                    </a:ext>
                  </a:extLst>
                </p14:cNvPr>
                <p14:cNvContentPartPr/>
                <p14:nvPr/>
              </p14:nvContentPartPr>
              <p14:xfrm>
                <a:off x="2925467" y="446107"/>
                <a:ext cx="126720" cy="68760"/>
              </p14:xfrm>
            </p:contentPart>
          </mc:Choice>
          <mc:Fallback xmlns="">
            <p:pic>
              <p:nvPicPr>
                <p:cNvPr id="95" name="Freihand 94">
                  <a:extLst>
                    <a:ext uri="{FF2B5EF4-FFF2-40B4-BE49-F238E27FC236}">
                      <a16:creationId xmlns:a16="http://schemas.microsoft.com/office/drawing/2014/main" id="{DC3FAC49-D05B-43CB-A509-1BC00C6F883D}"/>
                    </a:ext>
                  </a:extLst>
                </p:cNvPr>
                <p:cNvPicPr/>
                <p:nvPr/>
              </p:nvPicPr>
              <p:blipFill>
                <a:blip r:embed="rId111"/>
                <a:stretch>
                  <a:fillRect/>
                </a:stretch>
              </p:blipFill>
              <p:spPr>
                <a:xfrm>
                  <a:off x="2921147" y="441787"/>
                  <a:ext cx="135360" cy="77400"/>
                </a:xfrm>
                <a:prstGeom prst="rect">
                  <a:avLst/>
                </a:prstGeom>
              </p:spPr>
            </p:pic>
          </mc:Fallback>
        </mc:AlternateContent>
        <mc:AlternateContent xmlns:mc="http://schemas.openxmlformats.org/markup-compatibility/2006" xmlns:p14="http://schemas.microsoft.com/office/powerpoint/2010/main">
          <mc:Choice Requires="p14">
            <p:contentPart p14:bwMode="auto" r:id="rId112">
              <p14:nvContentPartPr>
                <p14:cNvPr id="96" name="Freihand 95">
                  <a:extLst>
                    <a:ext uri="{FF2B5EF4-FFF2-40B4-BE49-F238E27FC236}">
                      <a16:creationId xmlns:a16="http://schemas.microsoft.com/office/drawing/2014/main" id="{B8497F14-A1C7-416D-85D9-11A4D6ED7213}"/>
                    </a:ext>
                  </a:extLst>
                </p14:cNvPr>
                <p14:cNvContentPartPr/>
                <p14:nvPr/>
              </p14:nvContentPartPr>
              <p14:xfrm>
                <a:off x="3071627" y="378067"/>
                <a:ext cx="232560" cy="229320"/>
              </p14:xfrm>
            </p:contentPart>
          </mc:Choice>
          <mc:Fallback xmlns="">
            <p:pic>
              <p:nvPicPr>
                <p:cNvPr id="96" name="Freihand 95">
                  <a:extLst>
                    <a:ext uri="{FF2B5EF4-FFF2-40B4-BE49-F238E27FC236}">
                      <a16:creationId xmlns:a16="http://schemas.microsoft.com/office/drawing/2014/main" id="{B8497F14-A1C7-416D-85D9-11A4D6ED7213}"/>
                    </a:ext>
                  </a:extLst>
                </p:cNvPr>
                <p:cNvPicPr/>
                <p:nvPr/>
              </p:nvPicPr>
              <p:blipFill>
                <a:blip r:embed="rId113"/>
                <a:stretch>
                  <a:fillRect/>
                </a:stretch>
              </p:blipFill>
              <p:spPr>
                <a:xfrm>
                  <a:off x="3067307" y="373747"/>
                  <a:ext cx="241200" cy="237960"/>
                </a:xfrm>
                <a:prstGeom prst="rect">
                  <a:avLst/>
                </a:prstGeom>
              </p:spPr>
            </p:pic>
          </mc:Fallback>
        </mc:AlternateContent>
        <mc:AlternateContent xmlns:mc="http://schemas.openxmlformats.org/markup-compatibility/2006" xmlns:p14="http://schemas.microsoft.com/office/powerpoint/2010/main">
          <mc:Choice Requires="p14">
            <p:contentPart p14:bwMode="auto" r:id="rId114">
              <p14:nvContentPartPr>
                <p14:cNvPr id="97" name="Freihand 96">
                  <a:extLst>
                    <a:ext uri="{FF2B5EF4-FFF2-40B4-BE49-F238E27FC236}">
                      <a16:creationId xmlns:a16="http://schemas.microsoft.com/office/drawing/2014/main" id="{0B43DCEE-E6E2-45FF-9867-348D6B8E8317}"/>
                    </a:ext>
                  </a:extLst>
                </p14:cNvPr>
                <p14:cNvContentPartPr/>
                <p14:nvPr/>
              </p14:nvContentPartPr>
              <p14:xfrm>
                <a:off x="3313187" y="347467"/>
                <a:ext cx="126360" cy="156600"/>
              </p14:xfrm>
            </p:contentPart>
          </mc:Choice>
          <mc:Fallback xmlns="">
            <p:pic>
              <p:nvPicPr>
                <p:cNvPr id="97" name="Freihand 96">
                  <a:extLst>
                    <a:ext uri="{FF2B5EF4-FFF2-40B4-BE49-F238E27FC236}">
                      <a16:creationId xmlns:a16="http://schemas.microsoft.com/office/drawing/2014/main" id="{0B43DCEE-E6E2-45FF-9867-348D6B8E8317}"/>
                    </a:ext>
                  </a:extLst>
                </p:cNvPr>
                <p:cNvPicPr/>
                <p:nvPr/>
              </p:nvPicPr>
              <p:blipFill>
                <a:blip r:embed="rId115"/>
                <a:stretch>
                  <a:fillRect/>
                </a:stretch>
              </p:blipFill>
              <p:spPr>
                <a:xfrm>
                  <a:off x="3308867" y="343147"/>
                  <a:ext cx="135000" cy="165240"/>
                </a:xfrm>
                <a:prstGeom prst="rect">
                  <a:avLst/>
                </a:prstGeom>
              </p:spPr>
            </p:pic>
          </mc:Fallback>
        </mc:AlternateContent>
        <mc:AlternateContent xmlns:mc="http://schemas.openxmlformats.org/markup-compatibility/2006" xmlns:p14="http://schemas.microsoft.com/office/powerpoint/2010/main">
          <mc:Choice Requires="p14">
            <p:contentPart p14:bwMode="auto" r:id="rId116">
              <p14:nvContentPartPr>
                <p14:cNvPr id="98" name="Freihand 97">
                  <a:extLst>
                    <a:ext uri="{FF2B5EF4-FFF2-40B4-BE49-F238E27FC236}">
                      <a16:creationId xmlns:a16="http://schemas.microsoft.com/office/drawing/2014/main" id="{B29D94FC-6BA2-4409-ADAB-4766C75E5F67}"/>
                    </a:ext>
                  </a:extLst>
                </p14:cNvPr>
                <p14:cNvContentPartPr/>
                <p14:nvPr/>
              </p14:nvContentPartPr>
              <p14:xfrm>
                <a:off x="3384107" y="451507"/>
                <a:ext cx="118440" cy="53640"/>
              </p14:xfrm>
            </p:contentPart>
          </mc:Choice>
          <mc:Fallback xmlns="">
            <p:pic>
              <p:nvPicPr>
                <p:cNvPr id="98" name="Freihand 97">
                  <a:extLst>
                    <a:ext uri="{FF2B5EF4-FFF2-40B4-BE49-F238E27FC236}">
                      <a16:creationId xmlns:a16="http://schemas.microsoft.com/office/drawing/2014/main" id="{B29D94FC-6BA2-4409-ADAB-4766C75E5F67}"/>
                    </a:ext>
                  </a:extLst>
                </p:cNvPr>
                <p:cNvPicPr/>
                <p:nvPr/>
              </p:nvPicPr>
              <p:blipFill>
                <a:blip r:embed="rId117"/>
                <a:stretch>
                  <a:fillRect/>
                </a:stretch>
              </p:blipFill>
              <p:spPr>
                <a:xfrm>
                  <a:off x="3379787" y="447187"/>
                  <a:ext cx="127080" cy="62280"/>
                </a:xfrm>
                <a:prstGeom prst="rect">
                  <a:avLst/>
                </a:prstGeom>
              </p:spPr>
            </p:pic>
          </mc:Fallback>
        </mc:AlternateContent>
      </p:grpSp>
      <p:grpSp>
        <p:nvGrpSpPr>
          <p:cNvPr id="110" name="Gruppieren 109">
            <a:extLst>
              <a:ext uri="{FF2B5EF4-FFF2-40B4-BE49-F238E27FC236}">
                <a16:creationId xmlns:a16="http://schemas.microsoft.com/office/drawing/2014/main" id="{32D5C2AC-22A0-4863-980B-F57FBC86FD6E}"/>
              </a:ext>
            </a:extLst>
          </p:cNvPr>
          <p:cNvGrpSpPr/>
          <p:nvPr/>
        </p:nvGrpSpPr>
        <p:grpSpPr>
          <a:xfrm>
            <a:off x="3736187" y="334507"/>
            <a:ext cx="1340280" cy="205920"/>
            <a:chOff x="3736187" y="334507"/>
            <a:chExt cx="1340280" cy="205920"/>
          </a:xfrm>
        </p:grpSpPr>
        <mc:AlternateContent xmlns:mc="http://schemas.openxmlformats.org/markup-compatibility/2006" xmlns:p14="http://schemas.microsoft.com/office/powerpoint/2010/main">
          <mc:Choice Requires="p14">
            <p:contentPart p14:bwMode="auto" r:id="rId118">
              <p14:nvContentPartPr>
                <p14:cNvPr id="100" name="Freihand 99">
                  <a:extLst>
                    <a:ext uri="{FF2B5EF4-FFF2-40B4-BE49-F238E27FC236}">
                      <a16:creationId xmlns:a16="http://schemas.microsoft.com/office/drawing/2014/main" id="{13BFCDA1-0FCF-47CF-AC0A-FA97239F325F}"/>
                    </a:ext>
                  </a:extLst>
                </p14:cNvPr>
                <p14:cNvContentPartPr/>
                <p14:nvPr/>
              </p14:nvContentPartPr>
              <p14:xfrm>
                <a:off x="3736187" y="384907"/>
                <a:ext cx="147600" cy="111600"/>
              </p14:xfrm>
            </p:contentPart>
          </mc:Choice>
          <mc:Fallback xmlns="">
            <p:pic>
              <p:nvPicPr>
                <p:cNvPr id="100" name="Freihand 99">
                  <a:extLst>
                    <a:ext uri="{FF2B5EF4-FFF2-40B4-BE49-F238E27FC236}">
                      <a16:creationId xmlns:a16="http://schemas.microsoft.com/office/drawing/2014/main" id="{13BFCDA1-0FCF-47CF-AC0A-FA97239F325F}"/>
                    </a:ext>
                  </a:extLst>
                </p:cNvPr>
                <p:cNvPicPr/>
                <p:nvPr/>
              </p:nvPicPr>
              <p:blipFill>
                <a:blip r:embed="rId119"/>
                <a:stretch>
                  <a:fillRect/>
                </a:stretch>
              </p:blipFill>
              <p:spPr>
                <a:xfrm>
                  <a:off x="3731867" y="380587"/>
                  <a:ext cx="156240" cy="120240"/>
                </a:xfrm>
                <a:prstGeom prst="rect">
                  <a:avLst/>
                </a:prstGeom>
              </p:spPr>
            </p:pic>
          </mc:Fallback>
        </mc:AlternateContent>
        <mc:AlternateContent xmlns:mc="http://schemas.openxmlformats.org/markup-compatibility/2006" xmlns:p14="http://schemas.microsoft.com/office/powerpoint/2010/main">
          <mc:Choice Requires="p14">
            <p:contentPart p14:bwMode="auto" r:id="rId120">
              <p14:nvContentPartPr>
                <p14:cNvPr id="101" name="Freihand 100">
                  <a:extLst>
                    <a:ext uri="{FF2B5EF4-FFF2-40B4-BE49-F238E27FC236}">
                      <a16:creationId xmlns:a16="http://schemas.microsoft.com/office/drawing/2014/main" id="{9D523C83-7628-4098-B8A0-77C90E64E60E}"/>
                    </a:ext>
                  </a:extLst>
                </p14:cNvPr>
                <p14:cNvContentPartPr/>
                <p14:nvPr/>
              </p14:nvContentPartPr>
              <p14:xfrm>
                <a:off x="3907187" y="424867"/>
                <a:ext cx="93960" cy="85680"/>
              </p14:xfrm>
            </p:contentPart>
          </mc:Choice>
          <mc:Fallback xmlns="">
            <p:pic>
              <p:nvPicPr>
                <p:cNvPr id="101" name="Freihand 100">
                  <a:extLst>
                    <a:ext uri="{FF2B5EF4-FFF2-40B4-BE49-F238E27FC236}">
                      <a16:creationId xmlns:a16="http://schemas.microsoft.com/office/drawing/2014/main" id="{9D523C83-7628-4098-B8A0-77C90E64E60E}"/>
                    </a:ext>
                  </a:extLst>
                </p:cNvPr>
                <p:cNvPicPr/>
                <p:nvPr/>
              </p:nvPicPr>
              <p:blipFill>
                <a:blip r:embed="rId121"/>
                <a:stretch>
                  <a:fillRect/>
                </a:stretch>
              </p:blipFill>
              <p:spPr>
                <a:xfrm>
                  <a:off x="3902867" y="420547"/>
                  <a:ext cx="102600" cy="94320"/>
                </a:xfrm>
                <a:prstGeom prst="rect">
                  <a:avLst/>
                </a:prstGeom>
              </p:spPr>
            </p:pic>
          </mc:Fallback>
        </mc:AlternateContent>
        <mc:AlternateContent xmlns:mc="http://schemas.openxmlformats.org/markup-compatibility/2006" xmlns:p14="http://schemas.microsoft.com/office/powerpoint/2010/main">
          <mc:Choice Requires="p14">
            <p:contentPart p14:bwMode="auto" r:id="rId122">
              <p14:nvContentPartPr>
                <p14:cNvPr id="102" name="Freihand 101">
                  <a:extLst>
                    <a:ext uri="{FF2B5EF4-FFF2-40B4-BE49-F238E27FC236}">
                      <a16:creationId xmlns:a16="http://schemas.microsoft.com/office/drawing/2014/main" id="{17BBC290-7963-4996-BEE8-19598DC817FC}"/>
                    </a:ext>
                  </a:extLst>
                </p14:cNvPr>
                <p14:cNvContentPartPr/>
                <p14:nvPr/>
              </p14:nvContentPartPr>
              <p14:xfrm>
                <a:off x="4003307" y="371947"/>
                <a:ext cx="52200" cy="121680"/>
              </p14:xfrm>
            </p:contentPart>
          </mc:Choice>
          <mc:Fallback xmlns="">
            <p:pic>
              <p:nvPicPr>
                <p:cNvPr id="102" name="Freihand 101">
                  <a:extLst>
                    <a:ext uri="{FF2B5EF4-FFF2-40B4-BE49-F238E27FC236}">
                      <a16:creationId xmlns:a16="http://schemas.microsoft.com/office/drawing/2014/main" id="{17BBC290-7963-4996-BEE8-19598DC817FC}"/>
                    </a:ext>
                  </a:extLst>
                </p:cNvPr>
                <p:cNvPicPr/>
                <p:nvPr/>
              </p:nvPicPr>
              <p:blipFill>
                <a:blip r:embed="rId123"/>
                <a:stretch>
                  <a:fillRect/>
                </a:stretch>
              </p:blipFill>
              <p:spPr>
                <a:xfrm>
                  <a:off x="3998987" y="367627"/>
                  <a:ext cx="60840" cy="130320"/>
                </a:xfrm>
                <a:prstGeom prst="rect">
                  <a:avLst/>
                </a:prstGeom>
              </p:spPr>
            </p:pic>
          </mc:Fallback>
        </mc:AlternateContent>
        <mc:AlternateContent xmlns:mc="http://schemas.openxmlformats.org/markup-compatibility/2006" xmlns:p14="http://schemas.microsoft.com/office/powerpoint/2010/main">
          <mc:Choice Requires="p14">
            <p:contentPart p14:bwMode="auto" r:id="rId124">
              <p14:nvContentPartPr>
                <p14:cNvPr id="103" name="Freihand 102">
                  <a:extLst>
                    <a:ext uri="{FF2B5EF4-FFF2-40B4-BE49-F238E27FC236}">
                      <a16:creationId xmlns:a16="http://schemas.microsoft.com/office/drawing/2014/main" id="{53B8CA4D-FD09-4726-B023-5070E8474CD3}"/>
                    </a:ext>
                  </a:extLst>
                </p14:cNvPr>
                <p14:cNvContentPartPr/>
                <p14:nvPr/>
              </p14:nvContentPartPr>
              <p14:xfrm>
                <a:off x="4086107" y="366907"/>
                <a:ext cx="44280" cy="125280"/>
              </p14:xfrm>
            </p:contentPart>
          </mc:Choice>
          <mc:Fallback xmlns="">
            <p:pic>
              <p:nvPicPr>
                <p:cNvPr id="103" name="Freihand 102">
                  <a:extLst>
                    <a:ext uri="{FF2B5EF4-FFF2-40B4-BE49-F238E27FC236}">
                      <a16:creationId xmlns:a16="http://schemas.microsoft.com/office/drawing/2014/main" id="{53B8CA4D-FD09-4726-B023-5070E8474CD3}"/>
                    </a:ext>
                  </a:extLst>
                </p:cNvPr>
                <p:cNvPicPr/>
                <p:nvPr/>
              </p:nvPicPr>
              <p:blipFill>
                <a:blip r:embed="rId125"/>
                <a:stretch>
                  <a:fillRect/>
                </a:stretch>
              </p:blipFill>
              <p:spPr>
                <a:xfrm>
                  <a:off x="4081787" y="362587"/>
                  <a:ext cx="52920" cy="133920"/>
                </a:xfrm>
                <a:prstGeom prst="rect">
                  <a:avLst/>
                </a:prstGeom>
              </p:spPr>
            </p:pic>
          </mc:Fallback>
        </mc:AlternateContent>
        <mc:AlternateContent xmlns:mc="http://schemas.openxmlformats.org/markup-compatibility/2006" xmlns:p14="http://schemas.microsoft.com/office/powerpoint/2010/main">
          <mc:Choice Requires="p14">
            <p:contentPart p14:bwMode="auto" r:id="rId126">
              <p14:nvContentPartPr>
                <p14:cNvPr id="104" name="Freihand 103">
                  <a:extLst>
                    <a:ext uri="{FF2B5EF4-FFF2-40B4-BE49-F238E27FC236}">
                      <a16:creationId xmlns:a16="http://schemas.microsoft.com/office/drawing/2014/main" id="{E737C8B8-F02B-47D1-9BED-F94FFBF04F7B}"/>
                    </a:ext>
                  </a:extLst>
                </p14:cNvPr>
                <p14:cNvContentPartPr/>
                <p14:nvPr/>
              </p14:nvContentPartPr>
              <p14:xfrm>
                <a:off x="4164227" y="361507"/>
                <a:ext cx="55440" cy="178920"/>
              </p14:xfrm>
            </p:contentPart>
          </mc:Choice>
          <mc:Fallback xmlns="">
            <p:pic>
              <p:nvPicPr>
                <p:cNvPr id="104" name="Freihand 103">
                  <a:extLst>
                    <a:ext uri="{FF2B5EF4-FFF2-40B4-BE49-F238E27FC236}">
                      <a16:creationId xmlns:a16="http://schemas.microsoft.com/office/drawing/2014/main" id="{E737C8B8-F02B-47D1-9BED-F94FFBF04F7B}"/>
                    </a:ext>
                  </a:extLst>
                </p:cNvPr>
                <p:cNvPicPr/>
                <p:nvPr/>
              </p:nvPicPr>
              <p:blipFill>
                <a:blip r:embed="rId127"/>
                <a:stretch>
                  <a:fillRect/>
                </a:stretch>
              </p:blipFill>
              <p:spPr>
                <a:xfrm>
                  <a:off x="4159907" y="357187"/>
                  <a:ext cx="64080" cy="187560"/>
                </a:xfrm>
                <a:prstGeom prst="rect">
                  <a:avLst/>
                </a:prstGeom>
              </p:spPr>
            </p:pic>
          </mc:Fallback>
        </mc:AlternateContent>
        <mc:AlternateContent xmlns:mc="http://schemas.openxmlformats.org/markup-compatibility/2006" xmlns:p14="http://schemas.microsoft.com/office/powerpoint/2010/main">
          <mc:Choice Requires="p14">
            <p:contentPart p14:bwMode="auto" r:id="rId128">
              <p14:nvContentPartPr>
                <p14:cNvPr id="105" name="Freihand 104">
                  <a:extLst>
                    <a:ext uri="{FF2B5EF4-FFF2-40B4-BE49-F238E27FC236}">
                      <a16:creationId xmlns:a16="http://schemas.microsoft.com/office/drawing/2014/main" id="{637BD3D5-8BDD-4E48-9371-1476109A849A}"/>
                    </a:ext>
                  </a:extLst>
                </p14:cNvPr>
                <p14:cNvContentPartPr/>
                <p14:nvPr/>
              </p14:nvContentPartPr>
              <p14:xfrm>
                <a:off x="4223627" y="339187"/>
                <a:ext cx="188280" cy="165960"/>
              </p14:xfrm>
            </p:contentPart>
          </mc:Choice>
          <mc:Fallback xmlns="">
            <p:pic>
              <p:nvPicPr>
                <p:cNvPr id="105" name="Freihand 104">
                  <a:extLst>
                    <a:ext uri="{FF2B5EF4-FFF2-40B4-BE49-F238E27FC236}">
                      <a16:creationId xmlns:a16="http://schemas.microsoft.com/office/drawing/2014/main" id="{637BD3D5-8BDD-4E48-9371-1476109A849A}"/>
                    </a:ext>
                  </a:extLst>
                </p:cNvPr>
                <p:cNvPicPr/>
                <p:nvPr/>
              </p:nvPicPr>
              <p:blipFill>
                <a:blip r:embed="rId129"/>
                <a:stretch>
                  <a:fillRect/>
                </a:stretch>
              </p:blipFill>
              <p:spPr>
                <a:xfrm>
                  <a:off x="4219307" y="334867"/>
                  <a:ext cx="196920" cy="174600"/>
                </a:xfrm>
                <a:prstGeom prst="rect">
                  <a:avLst/>
                </a:prstGeom>
              </p:spPr>
            </p:pic>
          </mc:Fallback>
        </mc:AlternateContent>
        <mc:AlternateContent xmlns:mc="http://schemas.openxmlformats.org/markup-compatibility/2006" xmlns:p14="http://schemas.microsoft.com/office/powerpoint/2010/main">
          <mc:Choice Requires="p14">
            <p:contentPart p14:bwMode="auto" r:id="rId130">
              <p14:nvContentPartPr>
                <p14:cNvPr id="106" name="Freihand 105">
                  <a:extLst>
                    <a:ext uri="{FF2B5EF4-FFF2-40B4-BE49-F238E27FC236}">
                      <a16:creationId xmlns:a16="http://schemas.microsoft.com/office/drawing/2014/main" id="{B04D24C8-80AC-4A40-9CC9-993BEECA1622}"/>
                    </a:ext>
                  </a:extLst>
                </p14:cNvPr>
                <p14:cNvContentPartPr/>
                <p14:nvPr/>
              </p14:nvContentPartPr>
              <p14:xfrm>
                <a:off x="4429187" y="414067"/>
                <a:ext cx="57960" cy="79560"/>
              </p14:xfrm>
            </p:contentPart>
          </mc:Choice>
          <mc:Fallback xmlns="">
            <p:pic>
              <p:nvPicPr>
                <p:cNvPr id="106" name="Freihand 105">
                  <a:extLst>
                    <a:ext uri="{FF2B5EF4-FFF2-40B4-BE49-F238E27FC236}">
                      <a16:creationId xmlns:a16="http://schemas.microsoft.com/office/drawing/2014/main" id="{B04D24C8-80AC-4A40-9CC9-993BEECA1622}"/>
                    </a:ext>
                  </a:extLst>
                </p:cNvPr>
                <p:cNvPicPr/>
                <p:nvPr/>
              </p:nvPicPr>
              <p:blipFill>
                <a:blip r:embed="rId131"/>
                <a:stretch>
                  <a:fillRect/>
                </a:stretch>
              </p:blipFill>
              <p:spPr>
                <a:xfrm>
                  <a:off x="4424867" y="409747"/>
                  <a:ext cx="66600" cy="88200"/>
                </a:xfrm>
                <a:prstGeom prst="rect">
                  <a:avLst/>
                </a:prstGeom>
              </p:spPr>
            </p:pic>
          </mc:Fallback>
        </mc:AlternateContent>
        <mc:AlternateContent xmlns:mc="http://schemas.openxmlformats.org/markup-compatibility/2006" xmlns:p14="http://schemas.microsoft.com/office/powerpoint/2010/main">
          <mc:Choice Requires="p14">
            <p:contentPart p14:bwMode="auto" r:id="rId132">
              <p14:nvContentPartPr>
                <p14:cNvPr id="107" name="Freihand 106">
                  <a:extLst>
                    <a:ext uri="{FF2B5EF4-FFF2-40B4-BE49-F238E27FC236}">
                      <a16:creationId xmlns:a16="http://schemas.microsoft.com/office/drawing/2014/main" id="{851AF534-9687-4990-B060-48BE2B5A6ECB}"/>
                    </a:ext>
                  </a:extLst>
                </p14:cNvPr>
                <p14:cNvContentPartPr/>
                <p14:nvPr/>
              </p14:nvContentPartPr>
              <p14:xfrm>
                <a:off x="4545107" y="341347"/>
                <a:ext cx="323280" cy="124200"/>
              </p14:xfrm>
            </p:contentPart>
          </mc:Choice>
          <mc:Fallback xmlns="">
            <p:pic>
              <p:nvPicPr>
                <p:cNvPr id="107" name="Freihand 106">
                  <a:extLst>
                    <a:ext uri="{FF2B5EF4-FFF2-40B4-BE49-F238E27FC236}">
                      <a16:creationId xmlns:a16="http://schemas.microsoft.com/office/drawing/2014/main" id="{851AF534-9687-4990-B060-48BE2B5A6ECB}"/>
                    </a:ext>
                  </a:extLst>
                </p:cNvPr>
                <p:cNvPicPr/>
                <p:nvPr/>
              </p:nvPicPr>
              <p:blipFill>
                <a:blip r:embed="rId133"/>
                <a:stretch>
                  <a:fillRect/>
                </a:stretch>
              </p:blipFill>
              <p:spPr>
                <a:xfrm>
                  <a:off x="4540787" y="337027"/>
                  <a:ext cx="331920" cy="132840"/>
                </a:xfrm>
                <a:prstGeom prst="rect">
                  <a:avLst/>
                </a:prstGeom>
              </p:spPr>
            </p:pic>
          </mc:Fallback>
        </mc:AlternateContent>
        <mc:AlternateContent xmlns:mc="http://schemas.openxmlformats.org/markup-compatibility/2006" xmlns:p14="http://schemas.microsoft.com/office/powerpoint/2010/main">
          <mc:Choice Requires="p14">
            <p:contentPart p14:bwMode="auto" r:id="rId134">
              <p14:nvContentPartPr>
                <p14:cNvPr id="108" name="Freihand 107">
                  <a:extLst>
                    <a:ext uri="{FF2B5EF4-FFF2-40B4-BE49-F238E27FC236}">
                      <a16:creationId xmlns:a16="http://schemas.microsoft.com/office/drawing/2014/main" id="{7A35A0F2-A6DF-4AF8-9863-0B0AE629C8A5}"/>
                    </a:ext>
                  </a:extLst>
                </p14:cNvPr>
                <p14:cNvContentPartPr/>
                <p14:nvPr/>
              </p14:nvContentPartPr>
              <p14:xfrm>
                <a:off x="4888907" y="397867"/>
                <a:ext cx="53280" cy="72360"/>
              </p14:xfrm>
            </p:contentPart>
          </mc:Choice>
          <mc:Fallback xmlns="">
            <p:pic>
              <p:nvPicPr>
                <p:cNvPr id="108" name="Freihand 107">
                  <a:extLst>
                    <a:ext uri="{FF2B5EF4-FFF2-40B4-BE49-F238E27FC236}">
                      <a16:creationId xmlns:a16="http://schemas.microsoft.com/office/drawing/2014/main" id="{7A35A0F2-A6DF-4AF8-9863-0B0AE629C8A5}"/>
                    </a:ext>
                  </a:extLst>
                </p:cNvPr>
                <p:cNvPicPr/>
                <p:nvPr/>
              </p:nvPicPr>
              <p:blipFill>
                <a:blip r:embed="rId135"/>
                <a:stretch>
                  <a:fillRect/>
                </a:stretch>
              </p:blipFill>
              <p:spPr>
                <a:xfrm>
                  <a:off x="4884587" y="393547"/>
                  <a:ext cx="61920" cy="81000"/>
                </a:xfrm>
                <a:prstGeom prst="rect">
                  <a:avLst/>
                </a:prstGeom>
              </p:spPr>
            </p:pic>
          </mc:Fallback>
        </mc:AlternateContent>
        <mc:AlternateContent xmlns:mc="http://schemas.openxmlformats.org/markup-compatibility/2006" xmlns:p14="http://schemas.microsoft.com/office/powerpoint/2010/main">
          <mc:Choice Requires="p14">
            <p:contentPart p14:bwMode="auto" r:id="rId136">
              <p14:nvContentPartPr>
                <p14:cNvPr id="109" name="Freihand 108">
                  <a:extLst>
                    <a:ext uri="{FF2B5EF4-FFF2-40B4-BE49-F238E27FC236}">
                      <a16:creationId xmlns:a16="http://schemas.microsoft.com/office/drawing/2014/main" id="{7DC32C6D-1E76-411D-BEEC-7D0736C59F4A}"/>
                    </a:ext>
                  </a:extLst>
                </p14:cNvPr>
                <p14:cNvContentPartPr/>
                <p14:nvPr/>
              </p14:nvContentPartPr>
              <p14:xfrm>
                <a:off x="4969547" y="334507"/>
                <a:ext cx="106920" cy="116640"/>
              </p14:xfrm>
            </p:contentPart>
          </mc:Choice>
          <mc:Fallback xmlns="">
            <p:pic>
              <p:nvPicPr>
                <p:cNvPr id="109" name="Freihand 108">
                  <a:extLst>
                    <a:ext uri="{FF2B5EF4-FFF2-40B4-BE49-F238E27FC236}">
                      <a16:creationId xmlns:a16="http://schemas.microsoft.com/office/drawing/2014/main" id="{7DC32C6D-1E76-411D-BEEC-7D0736C59F4A}"/>
                    </a:ext>
                  </a:extLst>
                </p:cNvPr>
                <p:cNvPicPr/>
                <p:nvPr/>
              </p:nvPicPr>
              <p:blipFill>
                <a:blip r:embed="rId137"/>
                <a:stretch>
                  <a:fillRect/>
                </a:stretch>
              </p:blipFill>
              <p:spPr>
                <a:xfrm>
                  <a:off x="4965227" y="330187"/>
                  <a:ext cx="115560" cy="125280"/>
                </a:xfrm>
                <a:prstGeom prst="rect">
                  <a:avLst/>
                </a:prstGeom>
              </p:spPr>
            </p:pic>
          </mc:Fallback>
        </mc:AlternateContent>
      </p:grpSp>
      <p:grpSp>
        <p:nvGrpSpPr>
          <p:cNvPr id="118" name="Gruppieren 117">
            <a:extLst>
              <a:ext uri="{FF2B5EF4-FFF2-40B4-BE49-F238E27FC236}">
                <a16:creationId xmlns:a16="http://schemas.microsoft.com/office/drawing/2014/main" id="{CE25B04A-31C6-4391-ADDA-E0C43D454325}"/>
              </a:ext>
            </a:extLst>
          </p:cNvPr>
          <p:cNvGrpSpPr/>
          <p:nvPr/>
        </p:nvGrpSpPr>
        <p:grpSpPr>
          <a:xfrm>
            <a:off x="5266187" y="272947"/>
            <a:ext cx="781560" cy="172800"/>
            <a:chOff x="5266187" y="272947"/>
            <a:chExt cx="781560" cy="172800"/>
          </a:xfrm>
        </p:grpSpPr>
        <mc:AlternateContent xmlns:mc="http://schemas.openxmlformats.org/markup-compatibility/2006" xmlns:p14="http://schemas.microsoft.com/office/powerpoint/2010/main">
          <mc:Choice Requires="p14">
            <p:contentPart p14:bwMode="auto" r:id="rId138">
              <p14:nvContentPartPr>
                <p14:cNvPr id="111" name="Freihand 110">
                  <a:extLst>
                    <a:ext uri="{FF2B5EF4-FFF2-40B4-BE49-F238E27FC236}">
                      <a16:creationId xmlns:a16="http://schemas.microsoft.com/office/drawing/2014/main" id="{954D3386-7080-4DAA-A42F-F5DE47A72BA0}"/>
                    </a:ext>
                  </a:extLst>
                </p14:cNvPr>
                <p14:cNvContentPartPr/>
                <p14:nvPr/>
              </p14:nvContentPartPr>
              <p14:xfrm>
                <a:off x="5266187" y="344947"/>
                <a:ext cx="80280" cy="100800"/>
              </p14:xfrm>
            </p:contentPart>
          </mc:Choice>
          <mc:Fallback xmlns="">
            <p:pic>
              <p:nvPicPr>
                <p:cNvPr id="111" name="Freihand 110">
                  <a:extLst>
                    <a:ext uri="{FF2B5EF4-FFF2-40B4-BE49-F238E27FC236}">
                      <a16:creationId xmlns:a16="http://schemas.microsoft.com/office/drawing/2014/main" id="{954D3386-7080-4DAA-A42F-F5DE47A72BA0}"/>
                    </a:ext>
                  </a:extLst>
                </p:cNvPr>
                <p:cNvPicPr/>
                <p:nvPr/>
              </p:nvPicPr>
              <p:blipFill>
                <a:blip r:embed="rId139"/>
                <a:stretch>
                  <a:fillRect/>
                </a:stretch>
              </p:blipFill>
              <p:spPr>
                <a:xfrm>
                  <a:off x="5261867" y="340627"/>
                  <a:ext cx="88920" cy="109440"/>
                </a:xfrm>
                <a:prstGeom prst="rect">
                  <a:avLst/>
                </a:prstGeom>
              </p:spPr>
            </p:pic>
          </mc:Fallback>
        </mc:AlternateContent>
        <mc:AlternateContent xmlns:mc="http://schemas.openxmlformats.org/markup-compatibility/2006" xmlns:p14="http://schemas.microsoft.com/office/powerpoint/2010/main">
          <mc:Choice Requires="p14">
            <p:contentPart p14:bwMode="auto" r:id="rId140">
              <p14:nvContentPartPr>
                <p14:cNvPr id="112" name="Freihand 111">
                  <a:extLst>
                    <a:ext uri="{FF2B5EF4-FFF2-40B4-BE49-F238E27FC236}">
                      <a16:creationId xmlns:a16="http://schemas.microsoft.com/office/drawing/2014/main" id="{42250364-2835-41FA-873F-5389E6AB3A64}"/>
                    </a:ext>
                  </a:extLst>
                </p14:cNvPr>
                <p14:cNvContentPartPr/>
                <p14:nvPr/>
              </p14:nvContentPartPr>
              <p14:xfrm>
                <a:off x="5405147" y="290587"/>
                <a:ext cx="152280" cy="146160"/>
              </p14:xfrm>
            </p:contentPart>
          </mc:Choice>
          <mc:Fallback xmlns="">
            <p:pic>
              <p:nvPicPr>
                <p:cNvPr id="112" name="Freihand 111">
                  <a:extLst>
                    <a:ext uri="{FF2B5EF4-FFF2-40B4-BE49-F238E27FC236}">
                      <a16:creationId xmlns:a16="http://schemas.microsoft.com/office/drawing/2014/main" id="{42250364-2835-41FA-873F-5389E6AB3A64}"/>
                    </a:ext>
                  </a:extLst>
                </p:cNvPr>
                <p:cNvPicPr/>
                <p:nvPr/>
              </p:nvPicPr>
              <p:blipFill>
                <a:blip r:embed="rId141"/>
                <a:stretch>
                  <a:fillRect/>
                </a:stretch>
              </p:blipFill>
              <p:spPr>
                <a:xfrm>
                  <a:off x="5400827" y="286267"/>
                  <a:ext cx="160920" cy="154800"/>
                </a:xfrm>
                <a:prstGeom prst="rect">
                  <a:avLst/>
                </a:prstGeom>
              </p:spPr>
            </p:pic>
          </mc:Fallback>
        </mc:AlternateContent>
        <mc:AlternateContent xmlns:mc="http://schemas.openxmlformats.org/markup-compatibility/2006" xmlns:p14="http://schemas.microsoft.com/office/powerpoint/2010/main">
          <mc:Choice Requires="p14">
            <p:contentPart p14:bwMode="auto" r:id="rId142">
              <p14:nvContentPartPr>
                <p14:cNvPr id="113" name="Freihand 112">
                  <a:extLst>
                    <a:ext uri="{FF2B5EF4-FFF2-40B4-BE49-F238E27FC236}">
                      <a16:creationId xmlns:a16="http://schemas.microsoft.com/office/drawing/2014/main" id="{352E8324-CF06-471A-93AD-3FAA5D042E9B}"/>
                    </a:ext>
                  </a:extLst>
                </p14:cNvPr>
                <p14:cNvContentPartPr/>
                <p14:nvPr/>
              </p14:nvContentPartPr>
              <p14:xfrm>
                <a:off x="5579387" y="366907"/>
                <a:ext cx="100080" cy="53640"/>
              </p14:xfrm>
            </p:contentPart>
          </mc:Choice>
          <mc:Fallback xmlns="">
            <p:pic>
              <p:nvPicPr>
                <p:cNvPr id="113" name="Freihand 112">
                  <a:extLst>
                    <a:ext uri="{FF2B5EF4-FFF2-40B4-BE49-F238E27FC236}">
                      <a16:creationId xmlns:a16="http://schemas.microsoft.com/office/drawing/2014/main" id="{352E8324-CF06-471A-93AD-3FAA5D042E9B}"/>
                    </a:ext>
                  </a:extLst>
                </p:cNvPr>
                <p:cNvPicPr/>
                <p:nvPr/>
              </p:nvPicPr>
              <p:blipFill>
                <a:blip r:embed="rId143"/>
                <a:stretch>
                  <a:fillRect/>
                </a:stretch>
              </p:blipFill>
              <p:spPr>
                <a:xfrm>
                  <a:off x="5575067" y="362587"/>
                  <a:ext cx="108720" cy="62280"/>
                </a:xfrm>
                <a:prstGeom prst="rect">
                  <a:avLst/>
                </a:prstGeom>
              </p:spPr>
            </p:pic>
          </mc:Fallback>
        </mc:AlternateContent>
        <mc:AlternateContent xmlns:mc="http://schemas.openxmlformats.org/markup-compatibility/2006" xmlns:p14="http://schemas.microsoft.com/office/powerpoint/2010/main">
          <mc:Choice Requires="p14">
            <p:contentPart p14:bwMode="auto" r:id="rId144">
              <p14:nvContentPartPr>
                <p14:cNvPr id="114" name="Freihand 113">
                  <a:extLst>
                    <a:ext uri="{FF2B5EF4-FFF2-40B4-BE49-F238E27FC236}">
                      <a16:creationId xmlns:a16="http://schemas.microsoft.com/office/drawing/2014/main" id="{6A727B02-3451-4786-ACFB-FE2D4CD271FB}"/>
                    </a:ext>
                  </a:extLst>
                </p14:cNvPr>
                <p14:cNvContentPartPr/>
                <p14:nvPr/>
              </p14:nvContentPartPr>
              <p14:xfrm>
                <a:off x="5720147" y="299947"/>
                <a:ext cx="40680" cy="118800"/>
              </p14:xfrm>
            </p:contentPart>
          </mc:Choice>
          <mc:Fallback xmlns="">
            <p:pic>
              <p:nvPicPr>
                <p:cNvPr id="114" name="Freihand 113">
                  <a:extLst>
                    <a:ext uri="{FF2B5EF4-FFF2-40B4-BE49-F238E27FC236}">
                      <a16:creationId xmlns:a16="http://schemas.microsoft.com/office/drawing/2014/main" id="{6A727B02-3451-4786-ACFB-FE2D4CD271FB}"/>
                    </a:ext>
                  </a:extLst>
                </p:cNvPr>
                <p:cNvPicPr/>
                <p:nvPr/>
              </p:nvPicPr>
              <p:blipFill>
                <a:blip r:embed="rId145"/>
                <a:stretch>
                  <a:fillRect/>
                </a:stretch>
              </p:blipFill>
              <p:spPr>
                <a:xfrm>
                  <a:off x="5715827" y="295627"/>
                  <a:ext cx="49320" cy="127440"/>
                </a:xfrm>
                <a:prstGeom prst="rect">
                  <a:avLst/>
                </a:prstGeom>
              </p:spPr>
            </p:pic>
          </mc:Fallback>
        </mc:AlternateContent>
        <mc:AlternateContent xmlns:mc="http://schemas.openxmlformats.org/markup-compatibility/2006" xmlns:p14="http://schemas.microsoft.com/office/powerpoint/2010/main">
          <mc:Choice Requires="p14">
            <p:contentPart p14:bwMode="auto" r:id="rId146">
              <p14:nvContentPartPr>
                <p14:cNvPr id="115" name="Freihand 114">
                  <a:extLst>
                    <a:ext uri="{FF2B5EF4-FFF2-40B4-BE49-F238E27FC236}">
                      <a16:creationId xmlns:a16="http://schemas.microsoft.com/office/drawing/2014/main" id="{8B1F5049-3DAC-4E89-A8E8-69D54694B311}"/>
                    </a:ext>
                  </a:extLst>
                </p14:cNvPr>
                <p14:cNvContentPartPr/>
                <p14:nvPr/>
              </p14:nvContentPartPr>
              <p14:xfrm>
                <a:off x="5771627" y="368707"/>
                <a:ext cx="74880" cy="44640"/>
              </p14:xfrm>
            </p:contentPart>
          </mc:Choice>
          <mc:Fallback xmlns="">
            <p:pic>
              <p:nvPicPr>
                <p:cNvPr id="115" name="Freihand 114">
                  <a:extLst>
                    <a:ext uri="{FF2B5EF4-FFF2-40B4-BE49-F238E27FC236}">
                      <a16:creationId xmlns:a16="http://schemas.microsoft.com/office/drawing/2014/main" id="{8B1F5049-3DAC-4E89-A8E8-69D54694B311}"/>
                    </a:ext>
                  </a:extLst>
                </p:cNvPr>
                <p:cNvPicPr/>
                <p:nvPr/>
              </p:nvPicPr>
              <p:blipFill>
                <a:blip r:embed="rId147"/>
                <a:stretch>
                  <a:fillRect/>
                </a:stretch>
              </p:blipFill>
              <p:spPr>
                <a:xfrm>
                  <a:off x="5767307" y="364387"/>
                  <a:ext cx="83520" cy="53280"/>
                </a:xfrm>
                <a:prstGeom prst="rect">
                  <a:avLst/>
                </a:prstGeom>
              </p:spPr>
            </p:pic>
          </mc:Fallback>
        </mc:AlternateContent>
        <mc:AlternateContent xmlns:mc="http://schemas.openxmlformats.org/markup-compatibility/2006" xmlns:p14="http://schemas.microsoft.com/office/powerpoint/2010/main">
          <mc:Choice Requires="p14">
            <p:contentPart p14:bwMode="auto" r:id="rId148">
              <p14:nvContentPartPr>
                <p14:cNvPr id="116" name="Freihand 115">
                  <a:extLst>
                    <a:ext uri="{FF2B5EF4-FFF2-40B4-BE49-F238E27FC236}">
                      <a16:creationId xmlns:a16="http://schemas.microsoft.com/office/drawing/2014/main" id="{EF6348E8-0DBC-4869-A92F-8771D1944B74}"/>
                    </a:ext>
                  </a:extLst>
                </p14:cNvPr>
                <p14:cNvContentPartPr/>
                <p14:nvPr/>
              </p14:nvContentPartPr>
              <p14:xfrm>
                <a:off x="5873507" y="343867"/>
                <a:ext cx="54360" cy="78840"/>
              </p14:xfrm>
            </p:contentPart>
          </mc:Choice>
          <mc:Fallback xmlns="">
            <p:pic>
              <p:nvPicPr>
                <p:cNvPr id="116" name="Freihand 115">
                  <a:extLst>
                    <a:ext uri="{FF2B5EF4-FFF2-40B4-BE49-F238E27FC236}">
                      <a16:creationId xmlns:a16="http://schemas.microsoft.com/office/drawing/2014/main" id="{EF6348E8-0DBC-4869-A92F-8771D1944B74}"/>
                    </a:ext>
                  </a:extLst>
                </p:cNvPr>
                <p:cNvPicPr/>
                <p:nvPr/>
              </p:nvPicPr>
              <p:blipFill>
                <a:blip r:embed="rId149"/>
                <a:stretch>
                  <a:fillRect/>
                </a:stretch>
              </p:blipFill>
              <p:spPr>
                <a:xfrm>
                  <a:off x="5869187" y="339547"/>
                  <a:ext cx="63000" cy="87480"/>
                </a:xfrm>
                <a:prstGeom prst="rect">
                  <a:avLst/>
                </a:prstGeom>
              </p:spPr>
            </p:pic>
          </mc:Fallback>
        </mc:AlternateContent>
        <mc:AlternateContent xmlns:mc="http://schemas.openxmlformats.org/markup-compatibility/2006" xmlns:p14="http://schemas.microsoft.com/office/powerpoint/2010/main">
          <mc:Choice Requires="p14">
            <p:contentPart p14:bwMode="auto" r:id="rId150">
              <p14:nvContentPartPr>
                <p14:cNvPr id="117" name="Freihand 116">
                  <a:extLst>
                    <a:ext uri="{FF2B5EF4-FFF2-40B4-BE49-F238E27FC236}">
                      <a16:creationId xmlns:a16="http://schemas.microsoft.com/office/drawing/2014/main" id="{B9BC77A9-896E-4002-B06C-61DE3EBDD9EA}"/>
                    </a:ext>
                  </a:extLst>
                </p14:cNvPr>
                <p14:cNvContentPartPr/>
                <p14:nvPr/>
              </p14:nvContentPartPr>
              <p14:xfrm>
                <a:off x="5938667" y="272947"/>
                <a:ext cx="109080" cy="140040"/>
              </p14:xfrm>
            </p:contentPart>
          </mc:Choice>
          <mc:Fallback xmlns="">
            <p:pic>
              <p:nvPicPr>
                <p:cNvPr id="117" name="Freihand 116">
                  <a:extLst>
                    <a:ext uri="{FF2B5EF4-FFF2-40B4-BE49-F238E27FC236}">
                      <a16:creationId xmlns:a16="http://schemas.microsoft.com/office/drawing/2014/main" id="{B9BC77A9-896E-4002-B06C-61DE3EBDD9EA}"/>
                    </a:ext>
                  </a:extLst>
                </p:cNvPr>
                <p:cNvPicPr/>
                <p:nvPr/>
              </p:nvPicPr>
              <p:blipFill>
                <a:blip r:embed="rId151"/>
                <a:stretch>
                  <a:fillRect/>
                </a:stretch>
              </p:blipFill>
              <p:spPr>
                <a:xfrm>
                  <a:off x="5934347" y="268627"/>
                  <a:ext cx="117720" cy="1486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52">
            <p14:nvContentPartPr>
              <p14:cNvPr id="121" name="Freihand 120">
                <a:extLst>
                  <a:ext uri="{FF2B5EF4-FFF2-40B4-BE49-F238E27FC236}">
                    <a16:creationId xmlns:a16="http://schemas.microsoft.com/office/drawing/2014/main" id="{1511CBD9-1F54-441B-B22E-6D72520E872B}"/>
                  </a:ext>
                </a:extLst>
              </p14:cNvPr>
              <p14:cNvContentPartPr/>
              <p14:nvPr/>
            </p14:nvContentPartPr>
            <p14:xfrm>
              <a:off x="1302227" y="2100667"/>
              <a:ext cx="37080" cy="460440"/>
            </p14:xfrm>
          </p:contentPart>
        </mc:Choice>
        <mc:Fallback xmlns="">
          <p:pic>
            <p:nvPicPr>
              <p:cNvPr id="121" name="Freihand 120">
                <a:extLst>
                  <a:ext uri="{FF2B5EF4-FFF2-40B4-BE49-F238E27FC236}">
                    <a16:creationId xmlns:a16="http://schemas.microsoft.com/office/drawing/2014/main" id="{1511CBD9-1F54-441B-B22E-6D72520E872B}"/>
                  </a:ext>
                </a:extLst>
              </p:cNvPr>
              <p:cNvPicPr/>
              <p:nvPr/>
            </p:nvPicPr>
            <p:blipFill>
              <a:blip r:embed="rId153"/>
              <a:stretch>
                <a:fillRect/>
              </a:stretch>
            </p:blipFill>
            <p:spPr>
              <a:xfrm>
                <a:off x="1297907" y="2096347"/>
                <a:ext cx="45720" cy="469080"/>
              </a:xfrm>
              <a:prstGeom prst="rect">
                <a:avLst/>
              </a:prstGeom>
            </p:spPr>
          </p:pic>
        </mc:Fallback>
      </mc:AlternateContent>
      <mc:AlternateContent xmlns:mc="http://schemas.openxmlformats.org/markup-compatibility/2006" xmlns:p14="http://schemas.microsoft.com/office/powerpoint/2010/main">
        <mc:Choice Requires="p14">
          <p:contentPart p14:bwMode="auto" r:id="rId154">
            <p14:nvContentPartPr>
              <p14:cNvPr id="123" name="Freihand 122">
                <a:extLst>
                  <a:ext uri="{FF2B5EF4-FFF2-40B4-BE49-F238E27FC236}">
                    <a16:creationId xmlns:a16="http://schemas.microsoft.com/office/drawing/2014/main" id="{7F4F0693-7241-428B-9C2B-F60C3D11FC58}"/>
                  </a:ext>
                </a:extLst>
              </p14:cNvPr>
              <p14:cNvContentPartPr/>
              <p14:nvPr/>
            </p14:nvContentPartPr>
            <p14:xfrm>
              <a:off x="1305107" y="982147"/>
              <a:ext cx="2842920" cy="1456200"/>
            </p14:xfrm>
          </p:contentPart>
        </mc:Choice>
        <mc:Fallback xmlns="">
          <p:pic>
            <p:nvPicPr>
              <p:cNvPr id="123" name="Freihand 122">
                <a:extLst>
                  <a:ext uri="{FF2B5EF4-FFF2-40B4-BE49-F238E27FC236}">
                    <a16:creationId xmlns:a16="http://schemas.microsoft.com/office/drawing/2014/main" id="{7F4F0693-7241-428B-9C2B-F60C3D11FC58}"/>
                  </a:ext>
                </a:extLst>
              </p:cNvPr>
              <p:cNvPicPr/>
              <p:nvPr/>
            </p:nvPicPr>
            <p:blipFill>
              <a:blip r:embed="rId155"/>
              <a:stretch>
                <a:fillRect/>
              </a:stretch>
            </p:blipFill>
            <p:spPr>
              <a:xfrm>
                <a:off x="1300787" y="977827"/>
                <a:ext cx="2851560" cy="1464840"/>
              </a:xfrm>
              <a:prstGeom prst="rect">
                <a:avLst/>
              </a:prstGeom>
            </p:spPr>
          </p:pic>
        </mc:Fallback>
      </mc:AlternateContent>
      <mc:AlternateContent xmlns:mc="http://schemas.openxmlformats.org/markup-compatibility/2006" xmlns:p14="http://schemas.microsoft.com/office/powerpoint/2010/main">
        <mc:Choice Requires="p14">
          <p:contentPart p14:bwMode="auto" r:id="rId156">
            <p14:nvContentPartPr>
              <p14:cNvPr id="152" name="Freihand 151">
                <a:extLst>
                  <a:ext uri="{FF2B5EF4-FFF2-40B4-BE49-F238E27FC236}">
                    <a16:creationId xmlns:a16="http://schemas.microsoft.com/office/drawing/2014/main" id="{2BFBF160-0815-487D-948B-32970BCEFA53}"/>
                  </a:ext>
                </a:extLst>
              </p14:cNvPr>
              <p14:cNvContentPartPr/>
              <p14:nvPr/>
            </p14:nvContentPartPr>
            <p14:xfrm>
              <a:off x="464507" y="351787"/>
              <a:ext cx="1279080" cy="69120"/>
            </p14:xfrm>
          </p:contentPart>
        </mc:Choice>
        <mc:Fallback xmlns="">
          <p:pic>
            <p:nvPicPr>
              <p:cNvPr id="152" name="Freihand 151">
                <a:extLst>
                  <a:ext uri="{FF2B5EF4-FFF2-40B4-BE49-F238E27FC236}">
                    <a16:creationId xmlns:a16="http://schemas.microsoft.com/office/drawing/2014/main" id="{2BFBF160-0815-487D-948B-32970BCEFA53}"/>
                  </a:ext>
                </a:extLst>
              </p:cNvPr>
              <p:cNvPicPr/>
              <p:nvPr/>
            </p:nvPicPr>
            <p:blipFill>
              <a:blip r:embed="rId157"/>
              <a:stretch>
                <a:fillRect/>
              </a:stretch>
            </p:blipFill>
            <p:spPr>
              <a:xfrm>
                <a:off x="460187" y="347467"/>
                <a:ext cx="1287720" cy="77760"/>
              </a:xfrm>
              <a:prstGeom prst="rect">
                <a:avLst/>
              </a:prstGeom>
            </p:spPr>
          </p:pic>
        </mc:Fallback>
      </mc:AlternateContent>
      <p:grpSp>
        <p:nvGrpSpPr>
          <p:cNvPr id="202" name="Gruppieren 201">
            <a:extLst>
              <a:ext uri="{FF2B5EF4-FFF2-40B4-BE49-F238E27FC236}">
                <a16:creationId xmlns:a16="http://schemas.microsoft.com/office/drawing/2014/main" id="{4B5AD874-4CF6-4FBE-BA44-70E22C6B6A2B}"/>
              </a:ext>
            </a:extLst>
          </p:cNvPr>
          <p:cNvGrpSpPr/>
          <p:nvPr/>
        </p:nvGrpSpPr>
        <p:grpSpPr>
          <a:xfrm>
            <a:off x="4319747" y="114187"/>
            <a:ext cx="5160600" cy="1355760"/>
            <a:chOff x="4319747" y="114187"/>
            <a:chExt cx="5160600" cy="1355760"/>
          </a:xfrm>
        </p:grpSpPr>
        <mc:AlternateContent xmlns:mc="http://schemas.openxmlformats.org/markup-compatibility/2006" xmlns:p14="http://schemas.microsoft.com/office/powerpoint/2010/main">
          <mc:Choice Requires="p14">
            <p:contentPart p14:bwMode="auto" r:id="rId158">
              <p14:nvContentPartPr>
                <p14:cNvPr id="2" name="Freihand 1">
                  <a:extLst>
                    <a:ext uri="{FF2B5EF4-FFF2-40B4-BE49-F238E27FC236}">
                      <a16:creationId xmlns:a16="http://schemas.microsoft.com/office/drawing/2014/main" id="{54D6A49B-E6D0-486D-A069-2DC1F2264672}"/>
                    </a:ext>
                  </a:extLst>
                </p14:cNvPr>
                <p14:cNvContentPartPr/>
                <p14:nvPr/>
              </p14:nvContentPartPr>
              <p14:xfrm>
                <a:off x="4319747" y="114187"/>
                <a:ext cx="1380600" cy="55440"/>
              </p14:xfrm>
            </p:contentPart>
          </mc:Choice>
          <mc:Fallback xmlns="">
            <p:pic>
              <p:nvPicPr>
                <p:cNvPr id="2" name="Freihand 1">
                  <a:extLst>
                    <a:ext uri="{FF2B5EF4-FFF2-40B4-BE49-F238E27FC236}">
                      <a16:creationId xmlns:a16="http://schemas.microsoft.com/office/drawing/2014/main" id="{54D6A49B-E6D0-486D-A069-2DC1F2264672}"/>
                    </a:ext>
                  </a:extLst>
                </p:cNvPr>
                <p:cNvPicPr/>
                <p:nvPr/>
              </p:nvPicPr>
              <p:blipFill>
                <a:blip r:embed="rId159"/>
                <a:stretch>
                  <a:fillRect/>
                </a:stretch>
              </p:blipFill>
              <p:spPr>
                <a:xfrm>
                  <a:off x="4315427" y="109867"/>
                  <a:ext cx="1389240" cy="64080"/>
                </a:xfrm>
                <a:prstGeom prst="rect">
                  <a:avLst/>
                </a:prstGeom>
              </p:spPr>
            </p:pic>
          </mc:Fallback>
        </mc:AlternateContent>
        <mc:AlternateContent xmlns:mc="http://schemas.openxmlformats.org/markup-compatibility/2006" xmlns:p14="http://schemas.microsoft.com/office/powerpoint/2010/main">
          <mc:Choice Requires="p14">
            <p:contentPart p14:bwMode="auto" r:id="rId160">
              <p14:nvContentPartPr>
                <p14:cNvPr id="3" name="Freihand 2">
                  <a:extLst>
                    <a:ext uri="{FF2B5EF4-FFF2-40B4-BE49-F238E27FC236}">
                      <a16:creationId xmlns:a16="http://schemas.microsoft.com/office/drawing/2014/main" id="{2B3CB96B-E407-4AB4-A791-7F557F2D6574}"/>
                    </a:ext>
                  </a:extLst>
                </p14:cNvPr>
                <p14:cNvContentPartPr/>
                <p14:nvPr/>
              </p14:nvContentPartPr>
              <p14:xfrm>
                <a:off x="6229187" y="340267"/>
                <a:ext cx="360" cy="360"/>
              </p14:xfrm>
            </p:contentPart>
          </mc:Choice>
          <mc:Fallback xmlns="">
            <p:pic>
              <p:nvPicPr>
                <p:cNvPr id="3" name="Freihand 2">
                  <a:extLst>
                    <a:ext uri="{FF2B5EF4-FFF2-40B4-BE49-F238E27FC236}">
                      <a16:creationId xmlns:a16="http://schemas.microsoft.com/office/drawing/2014/main" id="{2B3CB96B-E407-4AB4-A791-7F557F2D6574}"/>
                    </a:ext>
                  </a:extLst>
                </p:cNvPr>
                <p:cNvPicPr/>
                <p:nvPr/>
              </p:nvPicPr>
              <p:blipFill>
                <a:blip r:embed="rId161"/>
                <a:stretch>
                  <a:fillRect/>
                </a:stretch>
              </p:blipFill>
              <p:spPr>
                <a:xfrm>
                  <a:off x="6224867" y="33594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62">
              <p14:nvContentPartPr>
                <p14:cNvPr id="4" name="Freihand 3">
                  <a:extLst>
                    <a:ext uri="{FF2B5EF4-FFF2-40B4-BE49-F238E27FC236}">
                      <a16:creationId xmlns:a16="http://schemas.microsoft.com/office/drawing/2014/main" id="{1B0C00F4-8A2E-4D8B-ABA6-37CB600CC3F9}"/>
                    </a:ext>
                  </a:extLst>
                </p14:cNvPr>
                <p14:cNvContentPartPr/>
                <p14:nvPr/>
              </p14:nvContentPartPr>
              <p14:xfrm>
                <a:off x="6196787" y="368707"/>
                <a:ext cx="255960" cy="16920"/>
              </p14:xfrm>
            </p:contentPart>
          </mc:Choice>
          <mc:Fallback xmlns="">
            <p:pic>
              <p:nvPicPr>
                <p:cNvPr id="4" name="Freihand 3">
                  <a:extLst>
                    <a:ext uri="{FF2B5EF4-FFF2-40B4-BE49-F238E27FC236}">
                      <a16:creationId xmlns:a16="http://schemas.microsoft.com/office/drawing/2014/main" id="{1B0C00F4-8A2E-4D8B-ABA6-37CB600CC3F9}"/>
                    </a:ext>
                  </a:extLst>
                </p:cNvPr>
                <p:cNvPicPr/>
                <p:nvPr/>
              </p:nvPicPr>
              <p:blipFill>
                <a:blip r:embed="rId163"/>
                <a:stretch>
                  <a:fillRect/>
                </a:stretch>
              </p:blipFill>
              <p:spPr>
                <a:xfrm>
                  <a:off x="6192467" y="364387"/>
                  <a:ext cx="264600" cy="25560"/>
                </a:xfrm>
                <a:prstGeom prst="rect">
                  <a:avLst/>
                </a:prstGeom>
              </p:spPr>
            </p:pic>
          </mc:Fallback>
        </mc:AlternateContent>
        <mc:AlternateContent xmlns:mc="http://schemas.openxmlformats.org/markup-compatibility/2006" xmlns:p14="http://schemas.microsoft.com/office/powerpoint/2010/main">
          <mc:Choice Requires="p14">
            <p:contentPart p14:bwMode="auto" r:id="rId164">
              <p14:nvContentPartPr>
                <p14:cNvPr id="5" name="Freihand 4">
                  <a:extLst>
                    <a:ext uri="{FF2B5EF4-FFF2-40B4-BE49-F238E27FC236}">
                      <a16:creationId xmlns:a16="http://schemas.microsoft.com/office/drawing/2014/main" id="{B26F5E24-580E-4428-9706-AAC6EF67745A}"/>
                    </a:ext>
                  </a:extLst>
                </p14:cNvPr>
                <p14:cNvContentPartPr/>
                <p14:nvPr/>
              </p14:nvContentPartPr>
              <p14:xfrm>
                <a:off x="6461387" y="290947"/>
                <a:ext cx="165600" cy="151200"/>
              </p14:xfrm>
            </p:contentPart>
          </mc:Choice>
          <mc:Fallback xmlns="">
            <p:pic>
              <p:nvPicPr>
                <p:cNvPr id="5" name="Freihand 4">
                  <a:extLst>
                    <a:ext uri="{FF2B5EF4-FFF2-40B4-BE49-F238E27FC236}">
                      <a16:creationId xmlns:a16="http://schemas.microsoft.com/office/drawing/2014/main" id="{B26F5E24-580E-4428-9706-AAC6EF67745A}"/>
                    </a:ext>
                  </a:extLst>
                </p:cNvPr>
                <p:cNvPicPr/>
                <p:nvPr/>
              </p:nvPicPr>
              <p:blipFill>
                <a:blip r:embed="rId165"/>
                <a:stretch>
                  <a:fillRect/>
                </a:stretch>
              </p:blipFill>
              <p:spPr>
                <a:xfrm>
                  <a:off x="6457067" y="286627"/>
                  <a:ext cx="174240" cy="159840"/>
                </a:xfrm>
                <a:prstGeom prst="rect">
                  <a:avLst/>
                </a:prstGeom>
              </p:spPr>
            </p:pic>
          </mc:Fallback>
        </mc:AlternateContent>
        <mc:AlternateContent xmlns:mc="http://schemas.openxmlformats.org/markup-compatibility/2006" xmlns:p14="http://schemas.microsoft.com/office/powerpoint/2010/main">
          <mc:Choice Requires="p14">
            <p:contentPart p14:bwMode="auto" r:id="rId166">
              <p14:nvContentPartPr>
                <p14:cNvPr id="7" name="Freihand 6">
                  <a:extLst>
                    <a:ext uri="{FF2B5EF4-FFF2-40B4-BE49-F238E27FC236}">
                      <a16:creationId xmlns:a16="http://schemas.microsoft.com/office/drawing/2014/main" id="{F7555531-C935-4654-AF0B-8A50616E8A81}"/>
                    </a:ext>
                  </a:extLst>
                </p14:cNvPr>
                <p14:cNvContentPartPr/>
                <p14:nvPr/>
              </p14:nvContentPartPr>
              <p14:xfrm>
                <a:off x="6841187" y="308227"/>
                <a:ext cx="149040" cy="114480"/>
              </p14:xfrm>
            </p:contentPart>
          </mc:Choice>
          <mc:Fallback xmlns="">
            <p:pic>
              <p:nvPicPr>
                <p:cNvPr id="7" name="Freihand 6">
                  <a:extLst>
                    <a:ext uri="{FF2B5EF4-FFF2-40B4-BE49-F238E27FC236}">
                      <a16:creationId xmlns:a16="http://schemas.microsoft.com/office/drawing/2014/main" id="{F7555531-C935-4654-AF0B-8A50616E8A81}"/>
                    </a:ext>
                  </a:extLst>
                </p:cNvPr>
                <p:cNvPicPr/>
                <p:nvPr/>
              </p:nvPicPr>
              <p:blipFill>
                <a:blip r:embed="rId167"/>
                <a:stretch>
                  <a:fillRect/>
                </a:stretch>
              </p:blipFill>
              <p:spPr>
                <a:xfrm>
                  <a:off x="6836867" y="303907"/>
                  <a:ext cx="157680" cy="123120"/>
                </a:xfrm>
                <a:prstGeom prst="rect">
                  <a:avLst/>
                </a:prstGeom>
              </p:spPr>
            </p:pic>
          </mc:Fallback>
        </mc:AlternateContent>
        <mc:AlternateContent xmlns:mc="http://schemas.openxmlformats.org/markup-compatibility/2006" xmlns:p14="http://schemas.microsoft.com/office/powerpoint/2010/main">
          <mc:Choice Requires="p14">
            <p:contentPart p14:bwMode="auto" r:id="rId168">
              <p14:nvContentPartPr>
                <p14:cNvPr id="8" name="Freihand 7">
                  <a:extLst>
                    <a:ext uri="{FF2B5EF4-FFF2-40B4-BE49-F238E27FC236}">
                      <a16:creationId xmlns:a16="http://schemas.microsoft.com/office/drawing/2014/main" id="{00D110CA-5A89-46B4-86C1-91056B5909F2}"/>
                    </a:ext>
                  </a:extLst>
                </p14:cNvPr>
                <p14:cNvContentPartPr/>
                <p14:nvPr/>
              </p14:nvContentPartPr>
              <p14:xfrm>
                <a:off x="6999947" y="324067"/>
                <a:ext cx="92520" cy="191160"/>
              </p14:xfrm>
            </p:contentPart>
          </mc:Choice>
          <mc:Fallback xmlns="">
            <p:pic>
              <p:nvPicPr>
                <p:cNvPr id="8" name="Freihand 7">
                  <a:extLst>
                    <a:ext uri="{FF2B5EF4-FFF2-40B4-BE49-F238E27FC236}">
                      <a16:creationId xmlns:a16="http://schemas.microsoft.com/office/drawing/2014/main" id="{00D110CA-5A89-46B4-86C1-91056B5909F2}"/>
                    </a:ext>
                  </a:extLst>
                </p:cNvPr>
                <p:cNvPicPr/>
                <p:nvPr/>
              </p:nvPicPr>
              <p:blipFill>
                <a:blip r:embed="rId169"/>
                <a:stretch>
                  <a:fillRect/>
                </a:stretch>
              </p:blipFill>
              <p:spPr>
                <a:xfrm>
                  <a:off x="6995627" y="319747"/>
                  <a:ext cx="101160" cy="199800"/>
                </a:xfrm>
                <a:prstGeom prst="rect">
                  <a:avLst/>
                </a:prstGeom>
              </p:spPr>
            </p:pic>
          </mc:Fallback>
        </mc:AlternateContent>
        <mc:AlternateContent xmlns:mc="http://schemas.openxmlformats.org/markup-compatibility/2006" xmlns:p14="http://schemas.microsoft.com/office/powerpoint/2010/main">
          <mc:Choice Requires="p14">
            <p:contentPart p14:bwMode="auto" r:id="rId170">
              <p14:nvContentPartPr>
                <p14:cNvPr id="9" name="Freihand 8">
                  <a:extLst>
                    <a:ext uri="{FF2B5EF4-FFF2-40B4-BE49-F238E27FC236}">
                      <a16:creationId xmlns:a16="http://schemas.microsoft.com/office/drawing/2014/main" id="{ECD8087B-95E7-472F-A484-A96283F53B07}"/>
                    </a:ext>
                  </a:extLst>
                </p14:cNvPr>
                <p14:cNvContentPartPr/>
                <p14:nvPr/>
              </p14:nvContentPartPr>
              <p14:xfrm>
                <a:off x="7163027" y="228307"/>
                <a:ext cx="433440" cy="156240"/>
              </p14:xfrm>
            </p:contentPart>
          </mc:Choice>
          <mc:Fallback xmlns="">
            <p:pic>
              <p:nvPicPr>
                <p:cNvPr id="9" name="Freihand 8">
                  <a:extLst>
                    <a:ext uri="{FF2B5EF4-FFF2-40B4-BE49-F238E27FC236}">
                      <a16:creationId xmlns:a16="http://schemas.microsoft.com/office/drawing/2014/main" id="{ECD8087B-95E7-472F-A484-A96283F53B07}"/>
                    </a:ext>
                  </a:extLst>
                </p:cNvPr>
                <p:cNvPicPr/>
                <p:nvPr/>
              </p:nvPicPr>
              <p:blipFill>
                <a:blip r:embed="rId171"/>
                <a:stretch>
                  <a:fillRect/>
                </a:stretch>
              </p:blipFill>
              <p:spPr>
                <a:xfrm>
                  <a:off x="7158707" y="223987"/>
                  <a:ext cx="442080" cy="164880"/>
                </a:xfrm>
                <a:prstGeom prst="rect">
                  <a:avLst/>
                </a:prstGeom>
              </p:spPr>
            </p:pic>
          </mc:Fallback>
        </mc:AlternateContent>
        <mc:AlternateContent xmlns:mc="http://schemas.openxmlformats.org/markup-compatibility/2006" xmlns:p14="http://schemas.microsoft.com/office/powerpoint/2010/main">
          <mc:Choice Requires="p14">
            <p:contentPart p14:bwMode="auto" r:id="rId172">
              <p14:nvContentPartPr>
                <p14:cNvPr id="10" name="Freihand 9">
                  <a:extLst>
                    <a:ext uri="{FF2B5EF4-FFF2-40B4-BE49-F238E27FC236}">
                      <a16:creationId xmlns:a16="http://schemas.microsoft.com/office/drawing/2014/main" id="{DD14AB69-D132-491C-8F1F-4309D63A3E85}"/>
                    </a:ext>
                  </a:extLst>
                </p14:cNvPr>
                <p14:cNvContentPartPr/>
                <p14:nvPr/>
              </p14:nvContentPartPr>
              <p14:xfrm>
                <a:off x="7567307" y="277627"/>
                <a:ext cx="26280" cy="8640"/>
              </p14:xfrm>
            </p:contentPart>
          </mc:Choice>
          <mc:Fallback xmlns="">
            <p:pic>
              <p:nvPicPr>
                <p:cNvPr id="10" name="Freihand 9">
                  <a:extLst>
                    <a:ext uri="{FF2B5EF4-FFF2-40B4-BE49-F238E27FC236}">
                      <a16:creationId xmlns:a16="http://schemas.microsoft.com/office/drawing/2014/main" id="{DD14AB69-D132-491C-8F1F-4309D63A3E85}"/>
                    </a:ext>
                  </a:extLst>
                </p:cNvPr>
                <p:cNvPicPr/>
                <p:nvPr/>
              </p:nvPicPr>
              <p:blipFill>
                <a:blip r:embed="rId173"/>
                <a:stretch>
                  <a:fillRect/>
                </a:stretch>
              </p:blipFill>
              <p:spPr>
                <a:xfrm>
                  <a:off x="7562987" y="273307"/>
                  <a:ext cx="34920" cy="17280"/>
                </a:xfrm>
                <a:prstGeom prst="rect">
                  <a:avLst/>
                </a:prstGeom>
              </p:spPr>
            </p:pic>
          </mc:Fallback>
        </mc:AlternateContent>
        <mc:AlternateContent xmlns:mc="http://schemas.openxmlformats.org/markup-compatibility/2006" xmlns:p14="http://schemas.microsoft.com/office/powerpoint/2010/main">
          <mc:Choice Requires="p14">
            <p:contentPart p14:bwMode="auto" r:id="rId174">
              <p14:nvContentPartPr>
                <p14:cNvPr id="11" name="Freihand 10">
                  <a:extLst>
                    <a:ext uri="{FF2B5EF4-FFF2-40B4-BE49-F238E27FC236}">
                      <a16:creationId xmlns:a16="http://schemas.microsoft.com/office/drawing/2014/main" id="{81CCCFEC-2A9A-42EA-B41C-10DFB6F31F23}"/>
                    </a:ext>
                  </a:extLst>
                </p14:cNvPr>
                <p14:cNvContentPartPr/>
                <p14:nvPr/>
              </p14:nvContentPartPr>
              <p14:xfrm>
                <a:off x="7641107" y="230107"/>
                <a:ext cx="415800" cy="144000"/>
              </p14:xfrm>
            </p:contentPart>
          </mc:Choice>
          <mc:Fallback xmlns="">
            <p:pic>
              <p:nvPicPr>
                <p:cNvPr id="11" name="Freihand 10">
                  <a:extLst>
                    <a:ext uri="{FF2B5EF4-FFF2-40B4-BE49-F238E27FC236}">
                      <a16:creationId xmlns:a16="http://schemas.microsoft.com/office/drawing/2014/main" id="{81CCCFEC-2A9A-42EA-B41C-10DFB6F31F23}"/>
                    </a:ext>
                  </a:extLst>
                </p:cNvPr>
                <p:cNvPicPr/>
                <p:nvPr/>
              </p:nvPicPr>
              <p:blipFill>
                <a:blip r:embed="rId175"/>
                <a:stretch>
                  <a:fillRect/>
                </a:stretch>
              </p:blipFill>
              <p:spPr>
                <a:xfrm>
                  <a:off x="7636787" y="225787"/>
                  <a:ext cx="424440" cy="152640"/>
                </a:xfrm>
                <a:prstGeom prst="rect">
                  <a:avLst/>
                </a:prstGeom>
              </p:spPr>
            </p:pic>
          </mc:Fallback>
        </mc:AlternateContent>
        <mc:AlternateContent xmlns:mc="http://schemas.openxmlformats.org/markup-compatibility/2006" xmlns:p14="http://schemas.microsoft.com/office/powerpoint/2010/main">
          <mc:Choice Requires="p14">
            <p:contentPart p14:bwMode="auto" r:id="rId176">
              <p14:nvContentPartPr>
                <p14:cNvPr id="13" name="Freihand 12">
                  <a:extLst>
                    <a:ext uri="{FF2B5EF4-FFF2-40B4-BE49-F238E27FC236}">
                      <a16:creationId xmlns:a16="http://schemas.microsoft.com/office/drawing/2014/main" id="{EE050DDE-0157-4F02-BA6F-A31411897380}"/>
                    </a:ext>
                  </a:extLst>
                </p14:cNvPr>
                <p14:cNvContentPartPr/>
                <p14:nvPr/>
              </p14:nvContentPartPr>
              <p14:xfrm>
                <a:off x="8196227" y="214267"/>
                <a:ext cx="154800" cy="190800"/>
              </p14:xfrm>
            </p:contentPart>
          </mc:Choice>
          <mc:Fallback xmlns="">
            <p:pic>
              <p:nvPicPr>
                <p:cNvPr id="13" name="Freihand 12">
                  <a:extLst>
                    <a:ext uri="{FF2B5EF4-FFF2-40B4-BE49-F238E27FC236}">
                      <a16:creationId xmlns:a16="http://schemas.microsoft.com/office/drawing/2014/main" id="{EE050DDE-0157-4F02-BA6F-A31411897380}"/>
                    </a:ext>
                  </a:extLst>
                </p:cNvPr>
                <p:cNvPicPr/>
                <p:nvPr/>
              </p:nvPicPr>
              <p:blipFill>
                <a:blip r:embed="rId177"/>
                <a:stretch>
                  <a:fillRect/>
                </a:stretch>
              </p:blipFill>
              <p:spPr>
                <a:xfrm>
                  <a:off x="8191907" y="209947"/>
                  <a:ext cx="163440" cy="199440"/>
                </a:xfrm>
                <a:prstGeom prst="rect">
                  <a:avLst/>
                </a:prstGeom>
              </p:spPr>
            </p:pic>
          </mc:Fallback>
        </mc:AlternateContent>
        <mc:AlternateContent xmlns:mc="http://schemas.openxmlformats.org/markup-compatibility/2006" xmlns:p14="http://schemas.microsoft.com/office/powerpoint/2010/main">
          <mc:Choice Requires="p14">
            <p:contentPart p14:bwMode="auto" r:id="rId178">
              <p14:nvContentPartPr>
                <p14:cNvPr id="14" name="Freihand 13">
                  <a:extLst>
                    <a:ext uri="{FF2B5EF4-FFF2-40B4-BE49-F238E27FC236}">
                      <a16:creationId xmlns:a16="http://schemas.microsoft.com/office/drawing/2014/main" id="{D1F231AB-987A-44CD-B5DC-A5F7B47D8609}"/>
                    </a:ext>
                  </a:extLst>
                </p14:cNvPr>
                <p14:cNvContentPartPr/>
                <p14:nvPr/>
              </p14:nvContentPartPr>
              <p14:xfrm>
                <a:off x="8380907" y="179347"/>
                <a:ext cx="383040" cy="209880"/>
              </p14:xfrm>
            </p:contentPart>
          </mc:Choice>
          <mc:Fallback xmlns="">
            <p:pic>
              <p:nvPicPr>
                <p:cNvPr id="14" name="Freihand 13">
                  <a:extLst>
                    <a:ext uri="{FF2B5EF4-FFF2-40B4-BE49-F238E27FC236}">
                      <a16:creationId xmlns:a16="http://schemas.microsoft.com/office/drawing/2014/main" id="{D1F231AB-987A-44CD-B5DC-A5F7B47D8609}"/>
                    </a:ext>
                  </a:extLst>
                </p:cNvPr>
                <p:cNvPicPr/>
                <p:nvPr/>
              </p:nvPicPr>
              <p:blipFill>
                <a:blip r:embed="rId179"/>
                <a:stretch>
                  <a:fillRect/>
                </a:stretch>
              </p:blipFill>
              <p:spPr>
                <a:xfrm>
                  <a:off x="8376587" y="175027"/>
                  <a:ext cx="391680" cy="218520"/>
                </a:xfrm>
                <a:prstGeom prst="rect">
                  <a:avLst/>
                </a:prstGeom>
              </p:spPr>
            </p:pic>
          </mc:Fallback>
        </mc:AlternateContent>
        <mc:AlternateContent xmlns:mc="http://schemas.openxmlformats.org/markup-compatibility/2006" xmlns:p14="http://schemas.microsoft.com/office/powerpoint/2010/main">
          <mc:Choice Requires="p14">
            <p:contentPart p14:bwMode="auto" r:id="rId180">
              <p14:nvContentPartPr>
                <p14:cNvPr id="15" name="Freihand 14">
                  <a:extLst>
                    <a:ext uri="{FF2B5EF4-FFF2-40B4-BE49-F238E27FC236}">
                      <a16:creationId xmlns:a16="http://schemas.microsoft.com/office/drawing/2014/main" id="{CD404ABC-28DC-4AF5-94B0-9D491E90B427}"/>
                    </a:ext>
                  </a:extLst>
                </p14:cNvPr>
                <p14:cNvContentPartPr/>
                <p14:nvPr/>
              </p14:nvContentPartPr>
              <p14:xfrm>
                <a:off x="8766107" y="245587"/>
                <a:ext cx="207000" cy="101520"/>
              </p14:xfrm>
            </p:contentPart>
          </mc:Choice>
          <mc:Fallback xmlns="">
            <p:pic>
              <p:nvPicPr>
                <p:cNvPr id="15" name="Freihand 14">
                  <a:extLst>
                    <a:ext uri="{FF2B5EF4-FFF2-40B4-BE49-F238E27FC236}">
                      <a16:creationId xmlns:a16="http://schemas.microsoft.com/office/drawing/2014/main" id="{CD404ABC-28DC-4AF5-94B0-9D491E90B427}"/>
                    </a:ext>
                  </a:extLst>
                </p:cNvPr>
                <p:cNvPicPr/>
                <p:nvPr/>
              </p:nvPicPr>
              <p:blipFill>
                <a:blip r:embed="rId181"/>
                <a:stretch>
                  <a:fillRect/>
                </a:stretch>
              </p:blipFill>
              <p:spPr>
                <a:xfrm>
                  <a:off x="8761787" y="241267"/>
                  <a:ext cx="215640" cy="110160"/>
                </a:xfrm>
                <a:prstGeom prst="rect">
                  <a:avLst/>
                </a:prstGeom>
              </p:spPr>
            </p:pic>
          </mc:Fallback>
        </mc:AlternateContent>
        <mc:AlternateContent xmlns:mc="http://schemas.openxmlformats.org/markup-compatibility/2006" xmlns:p14="http://schemas.microsoft.com/office/powerpoint/2010/main">
          <mc:Choice Requires="p14">
            <p:contentPart p14:bwMode="auto" r:id="rId182">
              <p14:nvContentPartPr>
                <p14:cNvPr id="16" name="Freihand 15">
                  <a:extLst>
                    <a:ext uri="{FF2B5EF4-FFF2-40B4-BE49-F238E27FC236}">
                      <a16:creationId xmlns:a16="http://schemas.microsoft.com/office/drawing/2014/main" id="{EB3B65EC-3131-4946-B9E4-C1F1B402A29F}"/>
                    </a:ext>
                  </a:extLst>
                </p14:cNvPr>
                <p14:cNvContentPartPr/>
                <p14:nvPr/>
              </p14:nvContentPartPr>
              <p14:xfrm>
                <a:off x="9000827" y="256387"/>
                <a:ext cx="118440" cy="106200"/>
              </p14:xfrm>
            </p:contentPart>
          </mc:Choice>
          <mc:Fallback xmlns="">
            <p:pic>
              <p:nvPicPr>
                <p:cNvPr id="16" name="Freihand 15">
                  <a:extLst>
                    <a:ext uri="{FF2B5EF4-FFF2-40B4-BE49-F238E27FC236}">
                      <a16:creationId xmlns:a16="http://schemas.microsoft.com/office/drawing/2014/main" id="{EB3B65EC-3131-4946-B9E4-C1F1B402A29F}"/>
                    </a:ext>
                  </a:extLst>
                </p:cNvPr>
                <p:cNvPicPr/>
                <p:nvPr/>
              </p:nvPicPr>
              <p:blipFill>
                <a:blip r:embed="rId183"/>
                <a:stretch>
                  <a:fillRect/>
                </a:stretch>
              </p:blipFill>
              <p:spPr>
                <a:xfrm>
                  <a:off x="8996507" y="252067"/>
                  <a:ext cx="127080" cy="114840"/>
                </a:xfrm>
                <a:prstGeom prst="rect">
                  <a:avLst/>
                </a:prstGeom>
              </p:spPr>
            </p:pic>
          </mc:Fallback>
        </mc:AlternateContent>
        <mc:AlternateContent xmlns:mc="http://schemas.openxmlformats.org/markup-compatibility/2006" xmlns:p14="http://schemas.microsoft.com/office/powerpoint/2010/main">
          <mc:Choice Requires="p14">
            <p:contentPart p14:bwMode="auto" r:id="rId184">
              <p14:nvContentPartPr>
                <p14:cNvPr id="17" name="Freihand 16">
                  <a:extLst>
                    <a:ext uri="{FF2B5EF4-FFF2-40B4-BE49-F238E27FC236}">
                      <a16:creationId xmlns:a16="http://schemas.microsoft.com/office/drawing/2014/main" id="{5B956D36-775C-4B37-BBDE-6C9249462421}"/>
                    </a:ext>
                  </a:extLst>
                </p14:cNvPr>
                <p14:cNvContentPartPr/>
                <p14:nvPr/>
              </p14:nvContentPartPr>
              <p14:xfrm>
                <a:off x="9127547" y="238747"/>
                <a:ext cx="134640" cy="115560"/>
              </p14:xfrm>
            </p:contentPart>
          </mc:Choice>
          <mc:Fallback xmlns="">
            <p:pic>
              <p:nvPicPr>
                <p:cNvPr id="17" name="Freihand 16">
                  <a:extLst>
                    <a:ext uri="{FF2B5EF4-FFF2-40B4-BE49-F238E27FC236}">
                      <a16:creationId xmlns:a16="http://schemas.microsoft.com/office/drawing/2014/main" id="{5B956D36-775C-4B37-BBDE-6C9249462421}"/>
                    </a:ext>
                  </a:extLst>
                </p:cNvPr>
                <p:cNvPicPr/>
                <p:nvPr/>
              </p:nvPicPr>
              <p:blipFill>
                <a:blip r:embed="rId185"/>
                <a:stretch>
                  <a:fillRect/>
                </a:stretch>
              </p:blipFill>
              <p:spPr>
                <a:xfrm>
                  <a:off x="9123227" y="234427"/>
                  <a:ext cx="143280" cy="124200"/>
                </a:xfrm>
                <a:prstGeom prst="rect">
                  <a:avLst/>
                </a:prstGeom>
              </p:spPr>
            </p:pic>
          </mc:Fallback>
        </mc:AlternateContent>
        <mc:AlternateContent xmlns:mc="http://schemas.openxmlformats.org/markup-compatibility/2006" xmlns:p14="http://schemas.microsoft.com/office/powerpoint/2010/main">
          <mc:Choice Requires="p14">
            <p:contentPart p14:bwMode="auto" r:id="rId186">
              <p14:nvContentPartPr>
                <p14:cNvPr id="18" name="Freihand 17">
                  <a:extLst>
                    <a:ext uri="{FF2B5EF4-FFF2-40B4-BE49-F238E27FC236}">
                      <a16:creationId xmlns:a16="http://schemas.microsoft.com/office/drawing/2014/main" id="{71C88573-9CFD-4F11-9BAB-83A51872C4BE}"/>
                    </a:ext>
                  </a:extLst>
                </p14:cNvPr>
                <p14:cNvContentPartPr/>
                <p14:nvPr/>
              </p14:nvContentPartPr>
              <p14:xfrm>
                <a:off x="9308267" y="143347"/>
                <a:ext cx="172080" cy="198720"/>
              </p14:xfrm>
            </p:contentPart>
          </mc:Choice>
          <mc:Fallback xmlns="">
            <p:pic>
              <p:nvPicPr>
                <p:cNvPr id="18" name="Freihand 17">
                  <a:extLst>
                    <a:ext uri="{FF2B5EF4-FFF2-40B4-BE49-F238E27FC236}">
                      <a16:creationId xmlns:a16="http://schemas.microsoft.com/office/drawing/2014/main" id="{71C88573-9CFD-4F11-9BAB-83A51872C4BE}"/>
                    </a:ext>
                  </a:extLst>
                </p:cNvPr>
                <p:cNvPicPr/>
                <p:nvPr/>
              </p:nvPicPr>
              <p:blipFill>
                <a:blip r:embed="rId187"/>
                <a:stretch>
                  <a:fillRect/>
                </a:stretch>
              </p:blipFill>
              <p:spPr>
                <a:xfrm>
                  <a:off x="9303947" y="139027"/>
                  <a:ext cx="180720" cy="207360"/>
                </a:xfrm>
                <a:prstGeom prst="rect">
                  <a:avLst/>
                </a:prstGeom>
              </p:spPr>
            </p:pic>
          </mc:Fallback>
        </mc:AlternateContent>
        <mc:AlternateContent xmlns:mc="http://schemas.openxmlformats.org/markup-compatibility/2006" xmlns:p14="http://schemas.microsoft.com/office/powerpoint/2010/main">
          <mc:Choice Requires="p14">
            <p:contentPart p14:bwMode="auto" r:id="rId188">
              <p14:nvContentPartPr>
                <p14:cNvPr id="21" name="Freihand 20">
                  <a:extLst>
                    <a:ext uri="{FF2B5EF4-FFF2-40B4-BE49-F238E27FC236}">
                      <a16:creationId xmlns:a16="http://schemas.microsoft.com/office/drawing/2014/main" id="{F8050766-687E-4D83-813E-AB1B1AB58304}"/>
                    </a:ext>
                  </a:extLst>
                </p14:cNvPr>
                <p14:cNvContentPartPr/>
                <p14:nvPr/>
              </p14:nvContentPartPr>
              <p14:xfrm>
                <a:off x="9247067" y="187267"/>
                <a:ext cx="201240" cy="9720"/>
              </p14:xfrm>
            </p:contentPart>
          </mc:Choice>
          <mc:Fallback xmlns="">
            <p:pic>
              <p:nvPicPr>
                <p:cNvPr id="21" name="Freihand 20">
                  <a:extLst>
                    <a:ext uri="{FF2B5EF4-FFF2-40B4-BE49-F238E27FC236}">
                      <a16:creationId xmlns:a16="http://schemas.microsoft.com/office/drawing/2014/main" id="{F8050766-687E-4D83-813E-AB1B1AB58304}"/>
                    </a:ext>
                  </a:extLst>
                </p:cNvPr>
                <p:cNvPicPr/>
                <p:nvPr/>
              </p:nvPicPr>
              <p:blipFill>
                <a:blip r:embed="rId189"/>
                <a:stretch>
                  <a:fillRect/>
                </a:stretch>
              </p:blipFill>
              <p:spPr>
                <a:xfrm>
                  <a:off x="9242747" y="182947"/>
                  <a:ext cx="209880" cy="18360"/>
                </a:xfrm>
                <a:prstGeom prst="rect">
                  <a:avLst/>
                </a:prstGeom>
              </p:spPr>
            </p:pic>
          </mc:Fallback>
        </mc:AlternateContent>
        <mc:AlternateContent xmlns:mc="http://schemas.openxmlformats.org/markup-compatibility/2006" xmlns:p14="http://schemas.microsoft.com/office/powerpoint/2010/main">
          <mc:Choice Requires="p14">
            <p:contentPart p14:bwMode="auto" r:id="rId190">
              <p14:nvContentPartPr>
                <p14:cNvPr id="174" name="Freihand 173">
                  <a:extLst>
                    <a:ext uri="{FF2B5EF4-FFF2-40B4-BE49-F238E27FC236}">
                      <a16:creationId xmlns:a16="http://schemas.microsoft.com/office/drawing/2014/main" id="{D1F251CE-1083-470E-BDE0-9EB26A56F8CF}"/>
                    </a:ext>
                  </a:extLst>
                </p14:cNvPr>
                <p14:cNvContentPartPr/>
                <p14:nvPr/>
              </p14:nvContentPartPr>
              <p14:xfrm>
                <a:off x="4364747" y="244147"/>
                <a:ext cx="1472760" cy="77760"/>
              </p14:xfrm>
            </p:contentPart>
          </mc:Choice>
          <mc:Fallback xmlns="">
            <p:pic>
              <p:nvPicPr>
                <p:cNvPr id="174" name="Freihand 173">
                  <a:extLst>
                    <a:ext uri="{FF2B5EF4-FFF2-40B4-BE49-F238E27FC236}">
                      <a16:creationId xmlns:a16="http://schemas.microsoft.com/office/drawing/2014/main" id="{D1F251CE-1083-470E-BDE0-9EB26A56F8CF}"/>
                    </a:ext>
                  </a:extLst>
                </p:cNvPr>
                <p:cNvPicPr/>
                <p:nvPr/>
              </p:nvPicPr>
              <p:blipFill>
                <a:blip r:embed="rId191"/>
                <a:stretch>
                  <a:fillRect/>
                </a:stretch>
              </p:blipFill>
              <p:spPr>
                <a:xfrm>
                  <a:off x="4360427" y="239827"/>
                  <a:ext cx="1481400" cy="86400"/>
                </a:xfrm>
                <a:prstGeom prst="rect">
                  <a:avLst/>
                </a:prstGeom>
              </p:spPr>
            </p:pic>
          </mc:Fallback>
        </mc:AlternateContent>
        <mc:AlternateContent xmlns:mc="http://schemas.openxmlformats.org/markup-compatibility/2006" xmlns:p14="http://schemas.microsoft.com/office/powerpoint/2010/main">
          <mc:Choice Requires="p14">
            <p:contentPart p14:bwMode="auto" r:id="rId192">
              <p14:nvContentPartPr>
                <p14:cNvPr id="167" name="Freihand 166">
                  <a:extLst>
                    <a:ext uri="{FF2B5EF4-FFF2-40B4-BE49-F238E27FC236}">
                      <a16:creationId xmlns:a16="http://schemas.microsoft.com/office/drawing/2014/main" id="{B6DA9076-A119-49C0-9583-FDEE28A87A58}"/>
                    </a:ext>
                  </a:extLst>
                </p14:cNvPr>
                <p14:cNvContentPartPr/>
                <p14:nvPr/>
              </p14:nvContentPartPr>
              <p14:xfrm>
                <a:off x="4943267" y="923107"/>
                <a:ext cx="129960" cy="216000"/>
              </p14:xfrm>
            </p:contentPart>
          </mc:Choice>
          <mc:Fallback xmlns="">
            <p:pic>
              <p:nvPicPr>
                <p:cNvPr id="167" name="Freihand 166">
                  <a:extLst>
                    <a:ext uri="{FF2B5EF4-FFF2-40B4-BE49-F238E27FC236}">
                      <a16:creationId xmlns:a16="http://schemas.microsoft.com/office/drawing/2014/main" id="{B6DA9076-A119-49C0-9583-FDEE28A87A58}"/>
                    </a:ext>
                  </a:extLst>
                </p:cNvPr>
                <p:cNvPicPr/>
                <p:nvPr/>
              </p:nvPicPr>
              <p:blipFill>
                <a:blip r:embed="rId193"/>
                <a:stretch>
                  <a:fillRect/>
                </a:stretch>
              </p:blipFill>
              <p:spPr>
                <a:xfrm>
                  <a:off x="4938947" y="918787"/>
                  <a:ext cx="138600" cy="224640"/>
                </a:xfrm>
                <a:prstGeom prst="rect">
                  <a:avLst/>
                </a:prstGeom>
              </p:spPr>
            </p:pic>
          </mc:Fallback>
        </mc:AlternateContent>
        <mc:AlternateContent xmlns:mc="http://schemas.openxmlformats.org/markup-compatibility/2006" xmlns:p14="http://schemas.microsoft.com/office/powerpoint/2010/main">
          <mc:Choice Requires="p14">
            <p:contentPart p14:bwMode="auto" r:id="rId194">
              <p14:nvContentPartPr>
                <p14:cNvPr id="168" name="Freihand 167">
                  <a:extLst>
                    <a:ext uri="{FF2B5EF4-FFF2-40B4-BE49-F238E27FC236}">
                      <a16:creationId xmlns:a16="http://schemas.microsoft.com/office/drawing/2014/main" id="{BCD865B1-A67F-4F3B-8393-C85CF284ACA4}"/>
                    </a:ext>
                  </a:extLst>
                </p14:cNvPr>
                <p14:cNvContentPartPr/>
                <p14:nvPr/>
              </p14:nvContentPartPr>
              <p14:xfrm>
                <a:off x="4902227" y="967387"/>
                <a:ext cx="174600" cy="112320"/>
              </p14:xfrm>
            </p:contentPart>
          </mc:Choice>
          <mc:Fallback xmlns="">
            <p:pic>
              <p:nvPicPr>
                <p:cNvPr id="168" name="Freihand 167">
                  <a:extLst>
                    <a:ext uri="{FF2B5EF4-FFF2-40B4-BE49-F238E27FC236}">
                      <a16:creationId xmlns:a16="http://schemas.microsoft.com/office/drawing/2014/main" id="{BCD865B1-A67F-4F3B-8393-C85CF284ACA4}"/>
                    </a:ext>
                  </a:extLst>
                </p:cNvPr>
                <p:cNvPicPr/>
                <p:nvPr/>
              </p:nvPicPr>
              <p:blipFill>
                <a:blip r:embed="rId195"/>
                <a:stretch>
                  <a:fillRect/>
                </a:stretch>
              </p:blipFill>
              <p:spPr>
                <a:xfrm>
                  <a:off x="4897907" y="963067"/>
                  <a:ext cx="183240" cy="120960"/>
                </a:xfrm>
                <a:prstGeom prst="rect">
                  <a:avLst/>
                </a:prstGeom>
              </p:spPr>
            </p:pic>
          </mc:Fallback>
        </mc:AlternateContent>
        <mc:AlternateContent xmlns:mc="http://schemas.openxmlformats.org/markup-compatibility/2006" xmlns:p14="http://schemas.microsoft.com/office/powerpoint/2010/main">
          <mc:Choice Requires="p14">
            <p:contentPart p14:bwMode="auto" r:id="rId196">
              <p14:nvContentPartPr>
                <p14:cNvPr id="169" name="Freihand 168">
                  <a:extLst>
                    <a:ext uri="{FF2B5EF4-FFF2-40B4-BE49-F238E27FC236}">
                      <a16:creationId xmlns:a16="http://schemas.microsoft.com/office/drawing/2014/main" id="{F03DBFD7-359F-4198-8A53-243DEA74E924}"/>
                    </a:ext>
                  </a:extLst>
                </p14:cNvPr>
                <p14:cNvContentPartPr/>
                <p14:nvPr/>
              </p14:nvContentPartPr>
              <p14:xfrm>
                <a:off x="5103467" y="1061347"/>
                <a:ext cx="74880" cy="171720"/>
              </p14:xfrm>
            </p:contentPart>
          </mc:Choice>
          <mc:Fallback xmlns="">
            <p:pic>
              <p:nvPicPr>
                <p:cNvPr id="169" name="Freihand 168">
                  <a:extLst>
                    <a:ext uri="{FF2B5EF4-FFF2-40B4-BE49-F238E27FC236}">
                      <a16:creationId xmlns:a16="http://schemas.microsoft.com/office/drawing/2014/main" id="{F03DBFD7-359F-4198-8A53-243DEA74E924}"/>
                    </a:ext>
                  </a:extLst>
                </p:cNvPr>
                <p:cNvPicPr/>
                <p:nvPr/>
              </p:nvPicPr>
              <p:blipFill>
                <a:blip r:embed="rId197"/>
                <a:stretch>
                  <a:fillRect/>
                </a:stretch>
              </p:blipFill>
              <p:spPr>
                <a:xfrm>
                  <a:off x="5099147" y="1057027"/>
                  <a:ext cx="83520" cy="180360"/>
                </a:xfrm>
                <a:prstGeom prst="rect">
                  <a:avLst/>
                </a:prstGeom>
              </p:spPr>
            </p:pic>
          </mc:Fallback>
        </mc:AlternateContent>
        <mc:AlternateContent xmlns:mc="http://schemas.openxmlformats.org/markup-compatibility/2006" xmlns:p14="http://schemas.microsoft.com/office/powerpoint/2010/main">
          <mc:Choice Requires="p14">
            <p:contentPart p14:bwMode="auto" r:id="rId198">
              <p14:nvContentPartPr>
                <p14:cNvPr id="170" name="Freihand 169">
                  <a:extLst>
                    <a:ext uri="{FF2B5EF4-FFF2-40B4-BE49-F238E27FC236}">
                      <a16:creationId xmlns:a16="http://schemas.microsoft.com/office/drawing/2014/main" id="{9886D563-058C-437D-9EF6-AF09403566FA}"/>
                    </a:ext>
                  </a:extLst>
                </p14:cNvPr>
                <p14:cNvContentPartPr/>
                <p14:nvPr/>
              </p14:nvContentPartPr>
              <p14:xfrm>
                <a:off x="5095187" y="827347"/>
                <a:ext cx="312840" cy="294480"/>
              </p14:xfrm>
            </p:contentPart>
          </mc:Choice>
          <mc:Fallback xmlns="">
            <p:pic>
              <p:nvPicPr>
                <p:cNvPr id="170" name="Freihand 169">
                  <a:extLst>
                    <a:ext uri="{FF2B5EF4-FFF2-40B4-BE49-F238E27FC236}">
                      <a16:creationId xmlns:a16="http://schemas.microsoft.com/office/drawing/2014/main" id="{9886D563-058C-437D-9EF6-AF09403566FA}"/>
                    </a:ext>
                  </a:extLst>
                </p:cNvPr>
                <p:cNvPicPr/>
                <p:nvPr/>
              </p:nvPicPr>
              <p:blipFill>
                <a:blip r:embed="rId199"/>
                <a:stretch>
                  <a:fillRect/>
                </a:stretch>
              </p:blipFill>
              <p:spPr>
                <a:xfrm>
                  <a:off x="5090867" y="823027"/>
                  <a:ext cx="321480" cy="303120"/>
                </a:xfrm>
                <a:prstGeom prst="rect">
                  <a:avLst/>
                </a:prstGeom>
              </p:spPr>
            </p:pic>
          </mc:Fallback>
        </mc:AlternateContent>
        <mc:AlternateContent xmlns:mc="http://schemas.openxmlformats.org/markup-compatibility/2006" xmlns:p14="http://schemas.microsoft.com/office/powerpoint/2010/main">
          <mc:Choice Requires="p14">
            <p:contentPart p14:bwMode="auto" r:id="rId200">
              <p14:nvContentPartPr>
                <p14:cNvPr id="171" name="Freihand 170">
                  <a:extLst>
                    <a:ext uri="{FF2B5EF4-FFF2-40B4-BE49-F238E27FC236}">
                      <a16:creationId xmlns:a16="http://schemas.microsoft.com/office/drawing/2014/main" id="{C585C39A-5861-41E4-B03D-7AC091178F67}"/>
                    </a:ext>
                  </a:extLst>
                </p14:cNvPr>
                <p14:cNvContentPartPr/>
                <p14:nvPr/>
              </p14:nvContentPartPr>
              <p14:xfrm>
                <a:off x="5510627" y="831307"/>
                <a:ext cx="65880" cy="241920"/>
              </p14:xfrm>
            </p:contentPart>
          </mc:Choice>
          <mc:Fallback xmlns="">
            <p:pic>
              <p:nvPicPr>
                <p:cNvPr id="171" name="Freihand 170">
                  <a:extLst>
                    <a:ext uri="{FF2B5EF4-FFF2-40B4-BE49-F238E27FC236}">
                      <a16:creationId xmlns:a16="http://schemas.microsoft.com/office/drawing/2014/main" id="{C585C39A-5861-41E4-B03D-7AC091178F67}"/>
                    </a:ext>
                  </a:extLst>
                </p:cNvPr>
                <p:cNvPicPr/>
                <p:nvPr/>
              </p:nvPicPr>
              <p:blipFill>
                <a:blip r:embed="rId201"/>
                <a:stretch>
                  <a:fillRect/>
                </a:stretch>
              </p:blipFill>
              <p:spPr>
                <a:xfrm>
                  <a:off x="5506307" y="826987"/>
                  <a:ext cx="74520" cy="250560"/>
                </a:xfrm>
                <a:prstGeom prst="rect">
                  <a:avLst/>
                </a:prstGeom>
              </p:spPr>
            </p:pic>
          </mc:Fallback>
        </mc:AlternateContent>
        <mc:AlternateContent xmlns:mc="http://schemas.openxmlformats.org/markup-compatibility/2006" xmlns:p14="http://schemas.microsoft.com/office/powerpoint/2010/main">
          <mc:Choice Requires="p14">
            <p:contentPart p14:bwMode="auto" r:id="rId202">
              <p14:nvContentPartPr>
                <p14:cNvPr id="172" name="Freihand 171">
                  <a:extLst>
                    <a:ext uri="{FF2B5EF4-FFF2-40B4-BE49-F238E27FC236}">
                      <a16:creationId xmlns:a16="http://schemas.microsoft.com/office/drawing/2014/main" id="{C9F30D41-C3D0-47F6-9703-F53303BE0EE5}"/>
                    </a:ext>
                  </a:extLst>
                </p14:cNvPr>
                <p14:cNvContentPartPr/>
                <p14:nvPr/>
              </p14:nvContentPartPr>
              <p14:xfrm>
                <a:off x="5474267" y="802867"/>
                <a:ext cx="258840" cy="474480"/>
              </p14:xfrm>
            </p:contentPart>
          </mc:Choice>
          <mc:Fallback xmlns="">
            <p:pic>
              <p:nvPicPr>
                <p:cNvPr id="172" name="Freihand 171">
                  <a:extLst>
                    <a:ext uri="{FF2B5EF4-FFF2-40B4-BE49-F238E27FC236}">
                      <a16:creationId xmlns:a16="http://schemas.microsoft.com/office/drawing/2014/main" id="{C9F30D41-C3D0-47F6-9703-F53303BE0EE5}"/>
                    </a:ext>
                  </a:extLst>
                </p:cNvPr>
                <p:cNvPicPr/>
                <p:nvPr/>
              </p:nvPicPr>
              <p:blipFill>
                <a:blip r:embed="rId203"/>
                <a:stretch>
                  <a:fillRect/>
                </a:stretch>
              </p:blipFill>
              <p:spPr>
                <a:xfrm>
                  <a:off x="5469947" y="798547"/>
                  <a:ext cx="267480" cy="483120"/>
                </a:xfrm>
                <a:prstGeom prst="rect">
                  <a:avLst/>
                </a:prstGeom>
              </p:spPr>
            </p:pic>
          </mc:Fallback>
        </mc:AlternateContent>
        <mc:AlternateContent xmlns:mc="http://schemas.openxmlformats.org/markup-compatibility/2006" xmlns:p14="http://schemas.microsoft.com/office/powerpoint/2010/main">
          <mc:Choice Requires="p14">
            <p:contentPart p14:bwMode="auto" r:id="rId204">
              <p14:nvContentPartPr>
                <p14:cNvPr id="175" name="Freihand 174">
                  <a:extLst>
                    <a:ext uri="{FF2B5EF4-FFF2-40B4-BE49-F238E27FC236}">
                      <a16:creationId xmlns:a16="http://schemas.microsoft.com/office/drawing/2014/main" id="{09D8CDE7-934C-4C43-A731-2575F0D6FF86}"/>
                    </a:ext>
                  </a:extLst>
                </p14:cNvPr>
                <p14:cNvContentPartPr/>
                <p14:nvPr/>
              </p14:nvContentPartPr>
              <p14:xfrm>
                <a:off x="5602427" y="631507"/>
                <a:ext cx="255240" cy="129600"/>
              </p14:xfrm>
            </p:contentPart>
          </mc:Choice>
          <mc:Fallback xmlns="">
            <p:pic>
              <p:nvPicPr>
                <p:cNvPr id="175" name="Freihand 174">
                  <a:extLst>
                    <a:ext uri="{FF2B5EF4-FFF2-40B4-BE49-F238E27FC236}">
                      <a16:creationId xmlns:a16="http://schemas.microsoft.com/office/drawing/2014/main" id="{09D8CDE7-934C-4C43-A731-2575F0D6FF86}"/>
                    </a:ext>
                  </a:extLst>
                </p:cNvPr>
                <p:cNvPicPr/>
                <p:nvPr/>
              </p:nvPicPr>
              <p:blipFill>
                <a:blip r:embed="rId205"/>
                <a:stretch>
                  <a:fillRect/>
                </a:stretch>
              </p:blipFill>
              <p:spPr>
                <a:xfrm>
                  <a:off x="5598107" y="627187"/>
                  <a:ext cx="263880" cy="138240"/>
                </a:xfrm>
                <a:prstGeom prst="rect">
                  <a:avLst/>
                </a:prstGeom>
              </p:spPr>
            </p:pic>
          </mc:Fallback>
        </mc:AlternateContent>
        <mc:AlternateContent xmlns:mc="http://schemas.openxmlformats.org/markup-compatibility/2006" xmlns:p14="http://schemas.microsoft.com/office/powerpoint/2010/main">
          <mc:Choice Requires="p14">
            <p:contentPart p14:bwMode="auto" r:id="rId206">
              <p14:nvContentPartPr>
                <p14:cNvPr id="176" name="Freihand 175">
                  <a:extLst>
                    <a:ext uri="{FF2B5EF4-FFF2-40B4-BE49-F238E27FC236}">
                      <a16:creationId xmlns:a16="http://schemas.microsoft.com/office/drawing/2014/main" id="{65BE304D-F86F-4B6B-8561-8C4ED9E0F1EA}"/>
                    </a:ext>
                  </a:extLst>
                </p14:cNvPr>
                <p14:cNvContentPartPr/>
                <p14:nvPr/>
              </p14:nvContentPartPr>
              <p14:xfrm>
                <a:off x="5488667" y="623227"/>
                <a:ext cx="202680" cy="239040"/>
              </p14:xfrm>
            </p:contentPart>
          </mc:Choice>
          <mc:Fallback xmlns="">
            <p:pic>
              <p:nvPicPr>
                <p:cNvPr id="176" name="Freihand 175">
                  <a:extLst>
                    <a:ext uri="{FF2B5EF4-FFF2-40B4-BE49-F238E27FC236}">
                      <a16:creationId xmlns:a16="http://schemas.microsoft.com/office/drawing/2014/main" id="{65BE304D-F86F-4B6B-8561-8C4ED9E0F1EA}"/>
                    </a:ext>
                  </a:extLst>
                </p:cNvPr>
                <p:cNvPicPr/>
                <p:nvPr/>
              </p:nvPicPr>
              <p:blipFill>
                <a:blip r:embed="rId207"/>
                <a:stretch>
                  <a:fillRect/>
                </a:stretch>
              </p:blipFill>
              <p:spPr>
                <a:xfrm>
                  <a:off x="5484347" y="618907"/>
                  <a:ext cx="211320" cy="247680"/>
                </a:xfrm>
                <a:prstGeom prst="rect">
                  <a:avLst/>
                </a:prstGeom>
              </p:spPr>
            </p:pic>
          </mc:Fallback>
        </mc:AlternateContent>
        <mc:AlternateContent xmlns:mc="http://schemas.openxmlformats.org/markup-compatibility/2006" xmlns:p14="http://schemas.microsoft.com/office/powerpoint/2010/main">
          <mc:Choice Requires="p14">
            <p:contentPart p14:bwMode="auto" r:id="rId208">
              <p14:nvContentPartPr>
                <p14:cNvPr id="178" name="Freihand 177">
                  <a:extLst>
                    <a:ext uri="{FF2B5EF4-FFF2-40B4-BE49-F238E27FC236}">
                      <a16:creationId xmlns:a16="http://schemas.microsoft.com/office/drawing/2014/main" id="{523A7D52-B443-47EF-B07E-4FF940E74C15}"/>
                    </a:ext>
                  </a:extLst>
                </p14:cNvPr>
                <p14:cNvContentPartPr/>
                <p14:nvPr/>
              </p14:nvContentPartPr>
              <p14:xfrm>
                <a:off x="4643027" y="830947"/>
                <a:ext cx="44640" cy="291960"/>
              </p14:xfrm>
            </p:contentPart>
          </mc:Choice>
          <mc:Fallback xmlns="">
            <p:pic>
              <p:nvPicPr>
                <p:cNvPr id="178" name="Freihand 177">
                  <a:extLst>
                    <a:ext uri="{FF2B5EF4-FFF2-40B4-BE49-F238E27FC236}">
                      <a16:creationId xmlns:a16="http://schemas.microsoft.com/office/drawing/2014/main" id="{523A7D52-B443-47EF-B07E-4FF940E74C15}"/>
                    </a:ext>
                  </a:extLst>
                </p:cNvPr>
                <p:cNvPicPr/>
                <p:nvPr/>
              </p:nvPicPr>
              <p:blipFill>
                <a:blip r:embed="rId209"/>
                <a:stretch>
                  <a:fillRect/>
                </a:stretch>
              </p:blipFill>
              <p:spPr>
                <a:xfrm>
                  <a:off x="4638707" y="826627"/>
                  <a:ext cx="53280" cy="300600"/>
                </a:xfrm>
                <a:prstGeom prst="rect">
                  <a:avLst/>
                </a:prstGeom>
              </p:spPr>
            </p:pic>
          </mc:Fallback>
        </mc:AlternateContent>
        <mc:AlternateContent xmlns:mc="http://schemas.openxmlformats.org/markup-compatibility/2006" xmlns:p14="http://schemas.microsoft.com/office/powerpoint/2010/main">
          <mc:Choice Requires="p14">
            <p:contentPart p14:bwMode="auto" r:id="rId210">
              <p14:nvContentPartPr>
                <p14:cNvPr id="179" name="Freihand 178">
                  <a:extLst>
                    <a:ext uri="{FF2B5EF4-FFF2-40B4-BE49-F238E27FC236}">
                      <a16:creationId xmlns:a16="http://schemas.microsoft.com/office/drawing/2014/main" id="{B7BAF059-F6BB-4195-A60B-B61AE978A160}"/>
                    </a:ext>
                  </a:extLst>
                </p14:cNvPr>
                <p14:cNvContentPartPr/>
                <p14:nvPr/>
              </p14:nvContentPartPr>
              <p14:xfrm>
                <a:off x="4458347" y="770827"/>
                <a:ext cx="383040" cy="61920"/>
              </p14:xfrm>
            </p:contentPart>
          </mc:Choice>
          <mc:Fallback xmlns="">
            <p:pic>
              <p:nvPicPr>
                <p:cNvPr id="179" name="Freihand 178">
                  <a:extLst>
                    <a:ext uri="{FF2B5EF4-FFF2-40B4-BE49-F238E27FC236}">
                      <a16:creationId xmlns:a16="http://schemas.microsoft.com/office/drawing/2014/main" id="{B7BAF059-F6BB-4195-A60B-B61AE978A160}"/>
                    </a:ext>
                  </a:extLst>
                </p:cNvPr>
                <p:cNvPicPr/>
                <p:nvPr/>
              </p:nvPicPr>
              <p:blipFill>
                <a:blip r:embed="rId211"/>
                <a:stretch>
                  <a:fillRect/>
                </a:stretch>
              </p:blipFill>
              <p:spPr>
                <a:xfrm>
                  <a:off x="4454027" y="766507"/>
                  <a:ext cx="391680" cy="70560"/>
                </a:xfrm>
                <a:prstGeom prst="rect">
                  <a:avLst/>
                </a:prstGeom>
              </p:spPr>
            </p:pic>
          </mc:Fallback>
        </mc:AlternateContent>
        <mc:AlternateContent xmlns:mc="http://schemas.openxmlformats.org/markup-compatibility/2006" xmlns:p14="http://schemas.microsoft.com/office/powerpoint/2010/main">
          <mc:Choice Requires="p14">
            <p:contentPart p14:bwMode="auto" r:id="rId212">
              <p14:nvContentPartPr>
                <p14:cNvPr id="180" name="Freihand 179">
                  <a:extLst>
                    <a:ext uri="{FF2B5EF4-FFF2-40B4-BE49-F238E27FC236}">
                      <a16:creationId xmlns:a16="http://schemas.microsoft.com/office/drawing/2014/main" id="{563B543D-52FE-4516-A933-E052B8AF83DB}"/>
                    </a:ext>
                  </a:extLst>
                </p14:cNvPr>
                <p14:cNvContentPartPr/>
                <p14:nvPr/>
              </p14:nvContentPartPr>
              <p14:xfrm>
                <a:off x="4747067" y="930667"/>
                <a:ext cx="133200" cy="20520"/>
              </p14:xfrm>
            </p:contentPart>
          </mc:Choice>
          <mc:Fallback xmlns="">
            <p:pic>
              <p:nvPicPr>
                <p:cNvPr id="180" name="Freihand 179">
                  <a:extLst>
                    <a:ext uri="{FF2B5EF4-FFF2-40B4-BE49-F238E27FC236}">
                      <a16:creationId xmlns:a16="http://schemas.microsoft.com/office/drawing/2014/main" id="{563B543D-52FE-4516-A933-E052B8AF83DB}"/>
                    </a:ext>
                  </a:extLst>
                </p:cNvPr>
                <p:cNvPicPr/>
                <p:nvPr/>
              </p:nvPicPr>
              <p:blipFill>
                <a:blip r:embed="rId213"/>
                <a:stretch>
                  <a:fillRect/>
                </a:stretch>
              </p:blipFill>
              <p:spPr>
                <a:xfrm>
                  <a:off x="4742747" y="926347"/>
                  <a:ext cx="141840" cy="29160"/>
                </a:xfrm>
                <a:prstGeom prst="rect">
                  <a:avLst/>
                </a:prstGeom>
              </p:spPr>
            </p:pic>
          </mc:Fallback>
        </mc:AlternateContent>
        <mc:AlternateContent xmlns:mc="http://schemas.openxmlformats.org/markup-compatibility/2006" xmlns:p14="http://schemas.microsoft.com/office/powerpoint/2010/main">
          <mc:Choice Requires="p14">
            <p:contentPart p14:bwMode="auto" r:id="rId214">
              <p14:nvContentPartPr>
                <p14:cNvPr id="181" name="Freihand 180">
                  <a:extLst>
                    <a:ext uri="{FF2B5EF4-FFF2-40B4-BE49-F238E27FC236}">
                      <a16:creationId xmlns:a16="http://schemas.microsoft.com/office/drawing/2014/main" id="{94C2F14A-75AF-4DED-9B5E-855AD4C9E995}"/>
                    </a:ext>
                  </a:extLst>
                </p14:cNvPr>
                <p14:cNvContentPartPr/>
                <p14:nvPr/>
              </p14:nvContentPartPr>
              <p14:xfrm>
                <a:off x="4732307" y="1022467"/>
                <a:ext cx="114120" cy="11160"/>
              </p14:xfrm>
            </p:contentPart>
          </mc:Choice>
          <mc:Fallback xmlns="">
            <p:pic>
              <p:nvPicPr>
                <p:cNvPr id="181" name="Freihand 180">
                  <a:extLst>
                    <a:ext uri="{FF2B5EF4-FFF2-40B4-BE49-F238E27FC236}">
                      <a16:creationId xmlns:a16="http://schemas.microsoft.com/office/drawing/2014/main" id="{94C2F14A-75AF-4DED-9B5E-855AD4C9E995}"/>
                    </a:ext>
                  </a:extLst>
                </p:cNvPr>
                <p:cNvPicPr/>
                <p:nvPr/>
              </p:nvPicPr>
              <p:blipFill>
                <a:blip r:embed="rId215"/>
                <a:stretch>
                  <a:fillRect/>
                </a:stretch>
              </p:blipFill>
              <p:spPr>
                <a:xfrm>
                  <a:off x="4727987" y="1018147"/>
                  <a:ext cx="122760" cy="19800"/>
                </a:xfrm>
                <a:prstGeom prst="rect">
                  <a:avLst/>
                </a:prstGeom>
              </p:spPr>
            </p:pic>
          </mc:Fallback>
        </mc:AlternateContent>
        <mc:AlternateContent xmlns:mc="http://schemas.openxmlformats.org/markup-compatibility/2006" xmlns:p14="http://schemas.microsoft.com/office/powerpoint/2010/main">
          <mc:Choice Requires="p14">
            <p:contentPart p14:bwMode="auto" r:id="rId216">
              <p14:nvContentPartPr>
                <p14:cNvPr id="182" name="Freihand 181">
                  <a:extLst>
                    <a:ext uri="{FF2B5EF4-FFF2-40B4-BE49-F238E27FC236}">
                      <a16:creationId xmlns:a16="http://schemas.microsoft.com/office/drawing/2014/main" id="{CCD56A91-30F5-464F-BAA5-D3CD4DA45F02}"/>
                    </a:ext>
                  </a:extLst>
                </p14:cNvPr>
                <p14:cNvContentPartPr/>
                <p14:nvPr/>
              </p14:nvContentPartPr>
              <p14:xfrm>
                <a:off x="5929307" y="793147"/>
                <a:ext cx="139320" cy="244440"/>
              </p14:xfrm>
            </p:contentPart>
          </mc:Choice>
          <mc:Fallback xmlns="">
            <p:pic>
              <p:nvPicPr>
                <p:cNvPr id="182" name="Freihand 181">
                  <a:extLst>
                    <a:ext uri="{FF2B5EF4-FFF2-40B4-BE49-F238E27FC236}">
                      <a16:creationId xmlns:a16="http://schemas.microsoft.com/office/drawing/2014/main" id="{CCD56A91-30F5-464F-BAA5-D3CD4DA45F02}"/>
                    </a:ext>
                  </a:extLst>
                </p:cNvPr>
                <p:cNvPicPr/>
                <p:nvPr/>
              </p:nvPicPr>
              <p:blipFill>
                <a:blip r:embed="rId217"/>
                <a:stretch>
                  <a:fillRect/>
                </a:stretch>
              </p:blipFill>
              <p:spPr>
                <a:xfrm>
                  <a:off x="5924987" y="788827"/>
                  <a:ext cx="147960" cy="253080"/>
                </a:xfrm>
                <a:prstGeom prst="rect">
                  <a:avLst/>
                </a:prstGeom>
              </p:spPr>
            </p:pic>
          </mc:Fallback>
        </mc:AlternateContent>
        <mc:AlternateContent xmlns:mc="http://schemas.openxmlformats.org/markup-compatibility/2006" xmlns:p14="http://schemas.microsoft.com/office/powerpoint/2010/main">
          <mc:Choice Requires="p14">
            <p:contentPart p14:bwMode="auto" r:id="rId218">
              <p14:nvContentPartPr>
                <p14:cNvPr id="183" name="Freihand 182">
                  <a:extLst>
                    <a:ext uri="{FF2B5EF4-FFF2-40B4-BE49-F238E27FC236}">
                      <a16:creationId xmlns:a16="http://schemas.microsoft.com/office/drawing/2014/main" id="{742BBF4D-497A-4E0F-954C-BB174407506F}"/>
                    </a:ext>
                  </a:extLst>
                </p14:cNvPr>
                <p14:cNvContentPartPr/>
                <p14:nvPr/>
              </p14:nvContentPartPr>
              <p14:xfrm>
                <a:off x="5864867" y="900787"/>
                <a:ext cx="189360" cy="24480"/>
              </p14:xfrm>
            </p:contentPart>
          </mc:Choice>
          <mc:Fallback xmlns="">
            <p:pic>
              <p:nvPicPr>
                <p:cNvPr id="183" name="Freihand 182">
                  <a:extLst>
                    <a:ext uri="{FF2B5EF4-FFF2-40B4-BE49-F238E27FC236}">
                      <a16:creationId xmlns:a16="http://schemas.microsoft.com/office/drawing/2014/main" id="{742BBF4D-497A-4E0F-954C-BB174407506F}"/>
                    </a:ext>
                  </a:extLst>
                </p:cNvPr>
                <p:cNvPicPr/>
                <p:nvPr/>
              </p:nvPicPr>
              <p:blipFill>
                <a:blip r:embed="rId219"/>
                <a:stretch>
                  <a:fillRect/>
                </a:stretch>
              </p:blipFill>
              <p:spPr>
                <a:xfrm>
                  <a:off x="5860547" y="896467"/>
                  <a:ext cx="198000" cy="33120"/>
                </a:xfrm>
                <a:prstGeom prst="rect">
                  <a:avLst/>
                </a:prstGeom>
              </p:spPr>
            </p:pic>
          </mc:Fallback>
        </mc:AlternateContent>
        <mc:AlternateContent xmlns:mc="http://schemas.openxmlformats.org/markup-compatibility/2006" xmlns:p14="http://schemas.microsoft.com/office/powerpoint/2010/main">
          <mc:Choice Requires="p14">
            <p:contentPart p14:bwMode="auto" r:id="rId220">
              <p14:nvContentPartPr>
                <p14:cNvPr id="184" name="Freihand 183">
                  <a:extLst>
                    <a:ext uri="{FF2B5EF4-FFF2-40B4-BE49-F238E27FC236}">
                      <a16:creationId xmlns:a16="http://schemas.microsoft.com/office/drawing/2014/main" id="{EFD14256-4458-48D9-800F-2527987B9DFE}"/>
                    </a:ext>
                  </a:extLst>
                </p14:cNvPr>
                <p14:cNvContentPartPr/>
                <p14:nvPr/>
              </p14:nvContentPartPr>
              <p14:xfrm>
                <a:off x="5780627" y="962707"/>
                <a:ext cx="50400" cy="36000"/>
              </p14:xfrm>
            </p:contentPart>
          </mc:Choice>
          <mc:Fallback xmlns="">
            <p:pic>
              <p:nvPicPr>
                <p:cNvPr id="184" name="Freihand 183">
                  <a:extLst>
                    <a:ext uri="{FF2B5EF4-FFF2-40B4-BE49-F238E27FC236}">
                      <a16:creationId xmlns:a16="http://schemas.microsoft.com/office/drawing/2014/main" id="{EFD14256-4458-48D9-800F-2527987B9DFE}"/>
                    </a:ext>
                  </a:extLst>
                </p:cNvPr>
                <p:cNvPicPr/>
                <p:nvPr/>
              </p:nvPicPr>
              <p:blipFill>
                <a:blip r:embed="rId221"/>
                <a:stretch>
                  <a:fillRect/>
                </a:stretch>
              </p:blipFill>
              <p:spPr>
                <a:xfrm>
                  <a:off x="5776307" y="958387"/>
                  <a:ext cx="59040" cy="44640"/>
                </a:xfrm>
                <a:prstGeom prst="rect">
                  <a:avLst/>
                </a:prstGeom>
              </p:spPr>
            </p:pic>
          </mc:Fallback>
        </mc:AlternateContent>
        <mc:AlternateContent xmlns:mc="http://schemas.openxmlformats.org/markup-compatibility/2006" xmlns:p14="http://schemas.microsoft.com/office/powerpoint/2010/main">
          <mc:Choice Requires="p14">
            <p:contentPart p14:bwMode="auto" r:id="rId222">
              <p14:nvContentPartPr>
                <p14:cNvPr id="186" name="Freihand 185">
                  <a:extLst>
                    <a:ext uri="{FF2B5EF4-FFF2-40B4-BE49-F238E27FC236}">
                      <a16:creationId xmlns:a16="http://schemas.microsoft.com/office/drawing/2014/main" id="{CB6FBCE7-4AFC-4716-AA6C-998A43A10016}"/>
                    </a:ext>
                  </a:extLst>
                </p14:cNvPr>
                <p14:cNvContentPartPr/>
                <p14:nvPr/>
              </p14:nvContentPartPr>
              <p14:xfrm>
                <a:off x="4810067" y="504427"/>
                <a:ext cx="1566720" cy="965520"/>
              </p14:xfrm>
            </p:contentPart>
          </mc:Choice>
          <mc:Fallback xmlns="">
            <p:pic>
              <p:nvPicPr>
                <p:cNvPr id="186" name="Freihand 185">
                  <a:extLst>
                    <a:ext uri="{FF2B5EF4-FFF2-40B4-BE49-F238E27FC236}">
                      <a16:creationId xmlns:a16="http://schemas.microsoft.com/office/drawing/2014/main" id="{CB6FBCE7-4AFC-4716-AA6C-998A43A10016}"/>
                    </a:ext>
                  </a:extLst>
                </p:cNvPr>
                <p:cNvPicPr/>
                <p:nvPr/>
              </p:nvPicPr>
              <p:blipFill>
                <a:blip r:embed="rId223"/>
                <a:stretch>
                  <a:fillRect/>
                </a:stretch>
              </p:blipFill>
              <p:spPr>
                <a:xfrm>
                  <a:off x="4805747" y="500107"/>
                  <a:ext cx="1575360" cy="974160"/>
                </a:xfrm>
                <a:prstGeom prst="rect">
                  <a:avLst/>
                </a:prstGeom>
              </p:spPr>
            </p:pic>
          </mc:Fallback>
        </mc:AlternateContent>
        <mc:AlternateContent xmlns:mc="http://schemas.openxmlformats.org/markup-compatibility/2006" xmlns:p14="http://schemas.microsoft.com/office/powerpoint/2010/main">
          <mc:Choice Requires="p14">
            <p:contentPart p14:bwMode="auto" r:id="rId224">
              <p14:nvContentPartPr>
                <p14:cNvPr id="191" name="Freihand 190">
                  <a:extLst>
                    <a:ext uri="{FF2B5EF4-FFF2-40B4-BE49-F238E27FC236}">
                      <a16:creationId xmlns:a16="http://schemas.microsoft.com/office/drawing/2014/main" id="{B23A6605-9BD7-4A63-B8B0-5C6572BD8B2F}"/>
                    </a:ext>
                  </a:extLst>
                </p14:cNvPr>
                <p14:cNvContentPartPr/>
                <p14:nvPr/>
              </p14:nvContentPartPr>
              <p14:xfrm>
                <a:off x="4621427" y="895387"/>
                <a:ext cx="97560" cy="194400"/>
              </p14:xfrm>
            </p:contentPart>
          </mc:Choice>
          <mc:Fallback xmlns="">
            <p:pic>
              <p:nvPicPr>
                <p:cNvPr id="191" name="Freihand 190">
                  <a:extLst>
                    <a:ext uri="{FF2B5EF4-FFF2-40B4-BE49-F238E27FC236}">
                      <a16:creationId xmlns:a16="http://schemas.microsoft.com/office/drawing/2014/main" id="{B23A6605-9BD7-4A63-B8B0-5C6572BD8B2F}"/>
                    </a:ext>
                  </a:extLst>
                </p:cNvPr>
                <p:cNvPicPr/>
                <p:nvPr/>
              </p:nvPicPr>
              <p:blipFill>
                <a:blip r:embed="rId225"/>
                <a:stretch>
                  <a:fillRect/>
                </a:stretch>
              </p:blipFill>
              <p:spPr>
                <a:xfrm>
                  <a:off x="4617107" y="891067"/>
                  <a:ext cx="106200" cy="203040"/>
                </a:xfrm>
                <a:prstGeom prst="rect">
                  <a:avLst/>
                </a:prstGeom>
              </p:spPr>
            </p:pic>
          </mc:Fallback>
        </mc:AlternateContent>
        <mc:AlternateContent xmlns:mc="http://schemas.openxmlformats.org/markup-compatibility/2006" xmlns:p14="http://schemas.microsoft.com/office/powerpoint/2010/main">
          <mc:Choice Requires="p14">
            <p:contentPart p14:bwMode="auto" r:id="rId226">
              <p14:nvContentPartPr>
                <p14:cNvPr id="192" name="Freihand 191">
                  <a:extLst>
                    <a:ext uri="{FF2B5EF4-FFF2-40B4-BE49-F238E27FC236}">
                      <a16:creationId xmlns:a16="http://schemas.microsoft.com/office/drawing/2014/main" id="{3B3F5A9B-E07B-4112-8A7C-67EEF94E5848}"/>
                    </a:ext>
                  </a:extLst>
                </p14:cNvPr>
                <p14:cNvContentPartPr/>
                <p14:nvPr/>
              </p14:nvContentPartPr>
              <p14:xfrm>
                <a:off x="4682267" y="976747"/>
                <a:ext cx="64080" cy="108360"/>
              </p14:xfrm>
            </p:contentPart>
          </mc:Choice>
          <mc:Fallback xmlns="">
            <p:pic>
              <p:nvPicPr>
                <p:cNvPr id="192" name="Freihand 191">
                  <a:extLst>
                    <a:ext uri="{FF2B5EF4-FFF2-40B4-BE49-F238E27FC236}">
                      <a16:creationId xmlns:a16="http://schemas.microsoft.com/office/drawing/2014/main" id="{3B3F5A9B-E07B-4112-8A7C-67EEF94E5848}"/>
                    </a:ext>
                  </a:extLst>
                </p:cNvPr>
                <p:cNvPicPr/>
                <p:nvPr/>
              </p:nvPicPr>
              <p:blipFill>
                <a:blip r:embed="rId227"/>
                <a:stretch>
                  <a:fillRect/>
                </a:stretch>
              </p:blipFill>
              <p:spPr>
                <a:xfrm>
                  <a:off x="4677947" y="972427"/>
                  <a:ext cx="72720" cy="117000"/>
                </a:xfrm>
                <a:prstGeom prst="rect">
                  <a:avLst/>
                </a:prstGeom>
              </p:spPr>
            </p:pic>
          </mc:Fallback>
        </mc:AlternateContent>
        <mc:AlternateContent xmlns:mc="http://schemas.openxmlformats.org/markup-compatibility/2006" xmlns:p14="http://schemas.microsoft.com/office/powerpoint/2010/main">
          <mc:Choice Requires="p14">
            <p:contentPart p14:bwMode="auto" r:id="rId228">
              <p14:nvContentPartPr>
                <p14:cNvPr id="193" name="Freihand 192">
                  <a:extLst>
                    <a:ext uri="{FF2B5EF4-FFF2-40B4-BE49-F238E27FC236}">
                      <a16:creationId xmlns:a16="http://schemas.microsoft.com/office/drawing/2014/main" id="{E0600A30-921E-4B5A-ADF6-17955C425AB6}"/>
                    </a:ext>
                  </a:extLst>
                </p14:cNvPr>
                <p14:cNvContentPartPr/>
                <p14:nvPr/>
              </p14:nvContentPartPr>
              <p14:xfrm>
                <a:off x="4679027" y="935347"/>
                <a:ext cx="82440" cy="254160"/>
              </p14:xfrm>
            </p:contentPart>
          </mc:Choice>
          <mc:Fallback xmlns="">
            <p:pic>
              <p:nvPicPr>
                <p:cNvPr id="193" name="Freihand 192">
                  <a:extLst>
                    <a:ext uri="{FF2B5EF4-FFF2-40B4-BE49-F238E27FC236}">
                      <a16:creationId xmlns:a16="http://schemas.microsoft.com/office/drawing/2014/main" id="{E0600A30-921E-4B5A-ADF6-17955C425AB6}"/>
                    </a:ext>
                  </a:extLst>
                </p:cNvPr>
                <p:cNvPicPr/>
                <p:nvPr/>
              </p:nvPicPr>
              <p:blipFill>
                <a:blip r:embed="rId229"/>
                <a:stretch>
                  <a:fillRect/>
                </a:stretch>
              </p:blipFill>
              <p:spPr>
                <a:xfrm>
                  <a:off x="4674707" y="931027"/>
                  <a:ext cx="91080" cy="262800"/>
                </a:xfrm>
                <a:prstGeom prst="rect">
                  <a:avLst/>
                </a:prstGeom>
              </p:spPr>
            </p:pic>
          </mc:Fallback>
        </mc:AlternateContent>
        <mc:AlternateContent xmlns:mc="http://schemas.openxmlformats.org/markup-compatibility/2006" xmlns:p14="http://schemas.microsoft.com/office/powerpoint/2010/main">
          <mc:Choice Requires="p14">
            <p:contentPart p14:bwMode="auto" r:id="rId230">
              <p14:nvContentPartPr>
                <p14:cNvPr id="188" name="Freihand 187">
                  <a:extLst>
                    <a:ext uri="{FF2B5EF4-FFF2-40B4-BE49-F238E27FC236}">
                      <a16:creationId xmlns:a16="http://schemas.microsoft.com/office/drawing/2014/main" id="{AD04BEF5-9B50-47C1-BDC9-91CCE87D5894}"/>
                    </a:ext>
                  </a:extLst>
                </p14:cNvPr>
                <p14:cNvContentPartPr/>
                <p14:nvPr/>
              </p14:nvContentPartPr>
              <p14:xfrm>
                <a:off x="7225667" y="832747"/>
                <a:ext cx="9360" cy="180720"/>
              </p14:xfrm>
            </p:contentPart>
          </mc:Choice>
          <mc:Fallback xmlns="">
            <p:pic>
              <p:nvPicPr>
                <p:cNvPr id="188" name="Freihand 187">
                  <a:extLst>
                    <a:ext uri="{FF2B5EF4-FFF2-40B4-BE49-F238E27FC236}">
                      <a16:creationId xmlns:a16="http://schemas.microsoft.com/office/drawing/2014/main" id="{AD04BEF5-9B50-47C1-BDC9-91CCE87D5894}"/>
                    </a:ext>
                  </a:extLst>
                </p:cNvPr>
                <p:cNvPicPr/>
                <p:nvPr/>
              </p:nvPicPr>
              <p:blipFill>
                <a:blip r:embed="rId231"/>
                <a:stretch>
                  <a:fillRect/>
                </a:stretch>
              </p:blipFill>
              <p:spPr>
                <a:xfrm>
                  <a:off x="7221347" y="828427"/>
                  <a:ext cx="18000" cy="189360"/>
                </a:xfrm>
                <a:prstGeom prst="rect">
                  <a:avLst/>
                </a:prstGeom>
              </p:spPr>
            </p:pic>
          </mc:Fallback>
        </mc:AlternateContent>
        <mc:AlternateContent xmlns:mc="http://schemas.openxmlformats.org/markup-compatibility/2006" xmlns:p14="http://schemas.microsoft.com/office/powerpoint/2010/main">
          <mc:Choice Requires="p14">
            <p:contentPart p14:bwMode="auto" r:id="rId232">
              <p14:nvContentPartPr>
                <p14:cNvPr id="189" name="Freihand 188">
                  <a:extLst>
                    <a:ext uri="{FF2B5EF4-FFF2-40B4-BE49-F238E27FC236}">
                      <a16:creationId xmlns:a16="http://schemas.microsoft.com/office/drawing/2014/main" id="{6C252282-FAEE-44D7-9256-97180029A574}"/>
                    </a:ext>
                  </a:extLst>
                </p14:cNvPr>
                <p14:cNvContentPartPr/>
                <p14:nvPr/>
              </p14:nvContentPartPr>
              <p14:xfrm>
                <a:off x="7054307" y="769387"/>
                <a:ext cx="321480" cy="31320"/>
              </p14:xfrm>
            </p:contentPart>
          </mc:Choice>
          <mc:Fallback xmlns="">
            <p:pic>
              <p:nvPicPr>
                <p:cNvPr id="189" name="Freihand 188">
                  <a:extLst>
                    <a:ext uri="{FF2B5EF4-FFF2-40B4-BE49-F238E27FC236}">
                      <a16:creationId xmlns:a16="http://schemas.microsoft.com/office/drawing/2014/main" id="{6C252282-FAEE-44D7-9256-97180029A574}"/>
                    </a:ext>
                  </a:extLst>
                </p:cNvPr>
                <p:cNvPicPr/>
                <p:nvPr/>
              </p:nvPicPr>
              <p:blipFill>
                <a:blip r:embed="rId233"/>
                <a:stretch>
                  <a:fillRect/>
                </a:stretch>
              </p:blipFill>
              <p:spPr>
                <a:xfrm>
                  <a:off x="7049987" y="765067"/>
                  <a:ext cx="330120" cy="39960"/>
                </a:xfrm>
                <a:prstGeom prst="rect">
                  <a:avLst/>
                </a:prstGeom>
              </p:spPr>
            </p:pic>
          </mc:Fallback>
        </mc:AlternateContent>
        <mc:AlternateContent xmlns:mc="http://schemas.openxmlformats.org/markup-compatibility/2006" xmlns:p14="http://schemas.microsoft.com/office/powerpoint/2010/main">
          <mc:Choice Requires="p14">
            <p:contentPart p14:bwMode="auto" r:id="rId234">
              <p14:nvContentPartPr>
                <p14:cNvPr id="194" name="Freihand 193">
                  <a:extLst>
                    <a:ext uri="{FF2B5EF4-FFF2-40B4-BE49-F238E27FC236}">
                      <a16:creationId xmlns:a16="http://schemas.microsoft.com/office/drawing/2014/main" id="{BD06CF15-9220-416E-A282-AF743037FFD3}"/>
                    </a:ext>
                  </a:extLst>
                </p14:cNvPr>
                <p14:cNvContentPartPr/>
                <p14:nvPr/>
              </p14:nvContentPartPr>
              <p14:xfrm>
                <a:off x="7426547" y="758947"/>
                <a:ext cx="131400" cy="280800"/>
              </p14:xfrm>
            </p:contentPart>
          </mc:Choice>
          <mc:Fallback xmlns="">
            <p:pic>
              <p:nvPicPr>
                <p:cNvPr id="194" name="Freihand 193">
                  <a:extLst>
                    <a:ext uri="{FF2B5EF4-FFF2-40B4-BE49-F238E27FC236}">
                      <a16:creationId xmlns:a16="http://schemas.microsoft.com/office/drawing/2014/main" id="{BD06CF15-9220-416E-A282-AF743037FFD3}"/>
                    </a:ext>
                  </a:extLst>
                </p:cNvPr>
                <p:cNvPicPr/>
                <p:nvPr/>
              </p:nvPicPr>
              <p:blipFill>
                <a:blip r:embed="rId235"/>
                <a:stretch>
                  <a:fillRect/>
                </a:stretch>
              </p:blipFill>
              <p:spPr>
                <a:xfrm>
                  <a:off x="7422227" y="754627"/>
                  <a:ext cx="140040" cy="289440"/>
                </a:xfrm>
                <a:prstGeom prst="rect">
                  <a:avLst/>
                </a:prstGeom>
              </p:spPr>
            </p:pic>
          </mc:Fallback>
        </mc:AlternateContent>
        <mc:AlternateContent xmlns:mc="http://schemas.openxmlformats.org/markup-compatibility/2006" xmlns:p14="http://schemas.microsoft.com/office/powerpoint/2010/main">
          <mc:Choice Requires="p14">
            <p:contentPart p14:bwMode="auto" r:id="rId236">
              <p14:nvContentPartPr>
                <p14:cNvPr id="195" name="Freihand 194">
                  <a:extLst>
                    <a:ext uri="{FF2B5EF4-FFF2-40B4-BE49-F238E27FC236}">
                      <a16:creationId xmlns:a16="http://schemas.microsoft.com/office/drawing/2014/main" id="{248C17E8-A6E7-4B25-A238-C64E842846C8}"/>
                    </a:ext>
                  </a:extLst>
                </p14:cNvPr>
                <p14:cNvContentPartPr/>
                <p14:nvPr/>
              </p14:nvContentPartPr>
              <p14:xfrm>
                <a:off x="7598627" y="793507"/>
                <a:ext cx="145080" cy="211680"/>
              </p14:xfrm>
            </p:contentPart>
          </mc:Choice>
          <mc:Fallback xmlns="">
            <p:pic>
              <p:nvPicPr>
                <p:cNvPr id="195" name="Freihand 194">
                  <a:extLst>
                    <a:ext uri="{FF2B5EF4-FFF2-40B4-BE49-F238E27FC236}">
                      <a16:creationId xmlns:a16="http://schemas.microsoft.com/office/drawing/2014/main" id="{248C17E8-A6E7-4B25-A238-C64E842846C8}"/>
                    </a:ext>
                  </a:extLst>
                </p:cNvPr>
                <p:cNvPicPr/>
                <p:nvPr/>
              </p:nvPicPr>
              <p:blipFill>
                <a:blip r:embed="rId237"/>
                <a:stretch>
                  <a:fillRect/>
                </a:stretch>
              </p:blipFill>
              <p:spPr>
                <a:xfrm>
                  <a:off x="7594307" y="789187"/>
                  <a:ext cx="153720" cy="220320"/>
                </a:xfrm>
                <a:prstGeom prst="rect">
                  <a:avLst/>
                </a:prstGeom>
              </p:spPr>
            </p:pic>
          </mc:Fallback>
        </mc:AlternateContent>
        <mc:AlternateContent xmlns:mc="http://schemas.openxmlformats.org/markup-compatibility/2006" xmlns:p14="http://schemas.microsoft.com/office/powerpoint/2010/main">
          <mc:Choice Requires="p14">
            <p:contentPart p14:bwMode="auto" r:id="rId238">
              <p14:nvContentPartPr>
                <p14:cNvPr id="196" name="Freihand 195">
                  <a:extLst>
                    <a:ext uri="{FF2B5EF4-FFF2-40B4-BE49-F238E27FC236}">
                      <a16:creationId xmlns:a16="http://schemas.microsoft.com/office/drawing/2014/main" id="{398B71A7-7D35-45EF-B598-6E836D69DAB8}"/>
                    </a:ext>
                  </a:extLst>
                </p14:cNvPr>
                <p14:cNvContentPartPr/>
                <p14:nvPr/>
              </p14:nvContentPartPr>
              <p14:xfrm>
                <a:off x="7717427" y="788107"/>
                <a:ext cx="119520" cy="285840"/>
              </p14:xfrm>
            </p:contentPart>
          </mc:Choice>
          <mc:Fallback xmlns="">
            <p:pic>
              <p:nvPicPr>
                <p:cNvPr id="196" name="Freihand 195">
                  <a:extLst>
                    <a:ext uri="{FF2B5EF4-FFF2-40B4-BE49-F238E27FC236}">
                      <a16:creationId xmlns:a16="http://schemas.microsoft.com/office/drawing/2014/main" id="{398B71A7-7D35-45EF-B598-6E836D69DAB8}"/>
                    </a:ext>
                  </a:extLst>
                </p:cNvPr>
                <p:cNvPicPr/>
                <p:nvPr/>
              </p:nvPicPr>
              <p:blipFill>
                <a:blip r:embed="rId239"/>
                <a:stretch>
                  <a:fillRect/>
                </a:stretch>
              </p:blipFill>
              <p:spPr>
                <a:xfrm>
                  <a:off x="7713107" y="783787"/>
                  <a:ext cx="128160" cy="294480"/>
                </a:xfrm>
                <a:prstGeom prst="rect">
                  <a:avLst/>
                </a:prstGeom>
              </p:spPr>
            </p:pic>
          </mc:Fallback>
        </mc:AlternateContent>
        <mc:AlternateContent xmlns:mc="http://schemas.openxmlformats.org/markup-compatibility/2006" xmlns:p14="http://schemas.microsoft.com/office/powerpoint/2010/main">
          <mc:Choice Requires="p14">
            <p:contentPart p14:bwMode="auto" r:id="rId240">
              <p14:nvContentPartPr>
                <p14:cNvPr id="197" name="Freihand 196">
                  <a:extLst>
                    <a:ext uri="{FF2B5EF4-FFF2-40B4-BE49-F238E27FC236}">
                      <a16:creationId xmlns:a16="http://schemas.microsoft.com/office/drawing/2014/main" id="{85442E20-1E25-4AE2-B7D6-52B15D96FB9E}"/>
                    </a:ext>
                  </a:extLst>
                </p14:cNvPr>
                <p14:cNvContentPartPr/>
                <p14:nvPr/>
              </p14:nvContentPartPr>
              <p14:xfrm>
                <a:off x="7468667" y="652027"/>
                <a:ext cx="31320" cy="123840"/>
              </p14:xfrm>
            </p:contentPart>
          </mc:Choice>
          <mc:Fallback xmlns="">
            <p:pic>
              <p:nvPicPr>
                <p:cNvPr id="197" name="Freihand 196">
                  <a:extLst>
                    <a:ext uri="{FF2B5EF4-FFF2-40B4-BE49-F238E27FC236}">
                      <a16:creationId xmlns:a16="http://schemas.microsoft.com/office/drawing/2014/main" id="{85442E20-1E25-4AE2-B7D6-52B15D96FB9E}"/>
                    </a:ext>
                  </a:extLst>
                </p:cNvPr>
                <p:cNvPicPr/>
                <p:nvPr/>
              </p:nvPicPr>
              <p:blipFill>
                <a:blip r:embed="rId241"/>
                <a:stretch>
                  <a:fillRect/>
                </a:stretch>
              </p:blipFill>
              <p:spPr>
                <a:xfrm>
                  <a:off x="7464347" y="647707"/>
                  <a:ext cx="39960" cy="132480"/>
                </a:xfrm>
                <a:prstGeom prst="rect">
                  <a:avLst/>
                </a:prstGeom>
              </p:spPr>
            </p:pic>
          </mc:Fallback>
        </mc:AlternateContent>
        <mc:AlternateContent xmlns:mc="http://schemas.openxmlformats.org/markup-compatibility/2006" xmlns:p14="http://schemas.microsoft.com/office/powerpoint/2010/main">
          <mc:Choice Requires="p14">
            <p:contentPart p14:bwMode="auto" r:id="rId242">
              <p14:nvContentPartPr>
                <p14:cNvPr id="198" name="Freihand 197">
                  <a:extLst>
                    <a:ext uri="{FF2B5EF4-FFF2-40B4-BE49-F238E27FC236}">
                      <a16:creationId xmlns:a16="http://schemas.microsoft.com/office/drawing/2014/main" id="{2BF5461E-0F12-442C-BFA4-208CA74FE676}"/>
                    </a:ext>
                  </a:extLst>
                </p14:cNvPr>
                <p14:cNvContentPartPr/>
                <p14:nvPr/>
              </p14:nvContentPartPr>
              <p14:xfrm>
                <a:off x="7931627" y="867667"/>
                <a:ext cx="219240" cy="44280"/>
              </p14:xfrm>
            </p:contentPart>
          </mc:Choice>
          <mc:Fallback xmlns="">
            <p:pic>
              <p:nvPicPr>
                <p:cNvPr id="198" name="Freihand 197">
                  <a:extLst>
                    <a:ext uri="{FF2B5EF4-FFF2-40B4-BE49-F238E27FC236}">
                      <a16:creationId xmlns:a16="http://schemas.microsoft.com/office/drawing/2014/main" id="{2BF5461E-0F12-442C-BFA4-208CA74FE676}"/>
                    </a:ext>
                  </a:extLst>
                </p:cNvPr>
                <p:cNvPicPr/>
                <p:nvPr/>
              </p:nvPicPr>
              <p:blipFill>
                <a:blip r:embed="rId243"/>
                <a:stretch>
                  <a:fillRect/>
                </a:stretch>
              </p:blipFill>
              <p:spPr>
                <a:xfrm>
                  <a:off x="7927307" y="863347"/>
                  <a:ext cx="227880" cy="52920"/>
                </a:xfrm>
                <a:prstGeom prst="rect">
                  <a:avLst/>
                </a:prstGeom>
              </p:spPr>
            </p:pic>
          </mc:Fallback>
        </mc:AlternateContent>
        <mc:AlternateContent xmlns:mc="http://schemas.openxmlformats.org/markup-compatibility/2006" xmlns:p14="http://schemas.microsoft.com/office/powerpoint/2010/main">
          <mc:Choice Requires="p14">
            <p:contentPart p14:bwMode="auto" r:id="rId244">
              <p14:nvContentPartPr>
                <p14:cNvPr id="199" name="Freihand 198">
                  <a:extLst>
                    <a:ext uri="{FF2B5EF4-FFF2-40B4-BE49-F238E27FC236}">
                      <a16:creationId xmlns:a16="http://schemas.microsoft.com/office/drawing/2014/main" id="{A436FC4F-693F-445E-B544-9B26FA70BD3D}"/>
                    </a:ext>
                  </a:extLst>
                </p14:cNvPr>
                <p14:cNvContentPartPr/>
                <p14:nvPr/>
              </p14:nvContentPartPr>
              <p14:xfrm>
                <a:off x="7934147" y="940027"/>
                <a:ext cx="336960" cy="42120"/>
              </p14:xfrm>
            </p:contentPart>
          </mc:Choice>
          <mc:Fallback xmlns="">
            <p:pic>
              <p:nvPicPr>
                <p:cNvPr id="199" name="Freihand 198">
                  <a:extLst>
                    <a:ext uri="{FF2B5EF4-FFF2-40B4-BE49-F238E27FC236}">
                      <a16:creationId xmlns:a16="http://schemas.microsoft.com/office/drawing/2014/main" id="{A436FC4F-693F-445E-B544-9B26FA70BD3D}"/>
                    </a:ext>
                  </a:extLst>
                </p:cNvPr>
                <p:cNvPicPr/>
                <p:nvPr/>
              </p:nvPicPr>
              <p:blipFill>
                <a:blip r:embed="rId245"/>
                <a:stretch>
                  <a:fillRect/>
                </a:stretch>
              </p:blipFill>
              <p:spPr>
                <a:xfrm>
                  <a:off x="7929827" y="935707"/>
                  <a:ext cx="345600" cy="50760"/>
                </a:xfrm>
                <a:prstGeom prst="rect">
                  <a:avLst/>
                </a:prstGeom>
              </p:spPr>
            </p:pic>
          </mc:Fallback>
        </mc:AlternateContent>
        <mc:AlternateContent xmlns:mc="http://schemas.openxmlformats.org/markup-compatibility/2006" xmlns:p14="http://schemas.microsoft.com/office/powerpoint/2010/main">
          <mc:Choice Requires="p14">
            <p:contentPart p14:bwMode="auto" r:id="rId246">
              <p14:nvContentPartPr>
                <p14:cNvPr id="200" name="Freihand 199">
                  <a:extLst>
                    <a:ext uri="{FF2B5EF4-FFF2-40B4-BE49-F238E27FC236}">
                      <a16:creationId xmlns:a16="http://schemas.microsoft.com/office/drawing/2014/main" id="{73A1882D-4F2D-451D-88B0-994C9437321E}"/>
                    </a:ext>
                  </a:extLst>
                </p14:cNvPr>
                <p14:cNvContentPartPr/>
                <p14:nvPr/>
              </p14:nvContentPartPr>
              <p14:xfrm>
                <a:off x="8301707" y="787747"/>
                <a:ext cx="272160" cy="183600"/>
              </p14:xfrm>
            </p:contentPart>
          </mc:Choice>
          <mc:Fallback xmlns="">
            <p:pic>
              <p:nvPicPr>
                <p:cNvPr id="200" name="Freihand 199">
                  <a:extLst>
                    <a:ext uri="{FF2B5EF4-FFF2-40B4-BE49-F238E27FC236}">
                      <a16:creationId xmlns:a16="http://schemas.microsoft.com/office/drawing/2014/main" id="{73A1882D-4F2D-451D-88B0-994C9437321E}"/>
                    </a:ext>
                  </a:extLst>
                </p:cNvPr>
                <p:cNvPicPr/>
                <p:nvPr/>
              </p:nvPicPr>
              <p:blipFill>
                <a:blip r:embed="rId247"/>
                <a:stretch>
                  <a:fillRect/>
                </a:stretch>
              </p:blipFill>
              <p:spPr>
                <a:xfrm>
                  <a:off x="8297387" y="783427"/>
                  <a:ext cx="280800" cy="192240"/>
                </a:xfrm>
                <a:prstGeom prst="rect">
                  <a:avLst/>
                </a:prstGeom>
              </p:spPr>
            </p:pic>
          </mc:Fallback>
        </mc:AlternateContent>
      </p:grpSp>
      <p:grpSp>
        <p:nvGrpSpPr>
          <p:cNvPr id="205" name="Gruppieren 204">
            <a:extLst>
              <a:ext uri="{FF2B5EF4-FFF2-40B4-BE49-F238E27FC236}">
                <a16:creationId xmlns:a16="http://schemas.microsoft.com/office/drawing/2014/main" id="{BB7933C8-03DE-43BA-AE9F-FF1AE14628F5}"/>
              </a:ext>
            </a:extLst>
          </p:cNvPr>
          <p:cNvGrpSpPr/>
          <p:nvPr/>
        </p:nvGrpSpPr>
        <p:grpSpPr>
          <a:xfrm>
            <a:off x="37907" y="565987"/>
            <a:ext cx="4191840" cy="2292120"/>
            <a:chOff x="37907" y="565987"/>
            <a:chExt cx="4191840" cy="2292120"/>
          </a:xfrm>
        </p:grpSpPr>
        <mc:AlternateContent xmlns:mc="http://schemas.openxmlformats.org/markup-compatibility/2006" xmlns:p14="http://schemas.microsoft.com/office/powerpoint/2010/main">
          <mc:Choice Requires="p14">
            <p:contentPart p14:bwMode="auto" r:id="rId248">
              <p14:nvContentPartPr>
                <p14:cNvPr id="23" name="Freihand 22">
                  <a:extLst>
                    <a:ext uri="{FF2B5EF4-FFF2-40B4-BE49-F238E27FC236}">
                      <a16:creationId xmlns:a16="http://schemas.microsoft.com/office/drawing/2014/main" id="{4AE76349-347C-4056-8C32-5EC1233A7220}"/>
                    </a:ext>
                  </a:extLst>
                </p14:cNvPr>
                <p14:cNvContentPartPr/>
                <p14:nvPr/>
              </p14:nvContentPartPr>
              <p14:xfrm>
                <a:off x="1296827" y="910507"/>
                <a:ext cx="16560" cy="1231200"/>
              </p14:xfrm>
            </p:contentPart>
          </mc:Choice>
          <mc:Fallback xmlns="">
            <p:pic>
              <p:nvPicPr>
                <p:cNvPr id="23" name="Freihand 22">
                  <a:extLst>
                    <a:ext uri="{FF2B5EF4-FFF2-40B4-BE49-F238E27FC236}">
                      <a16:creationId xmlns:a16="http://schemas.microsoft.com/office/drawing/2014/main" id="{4AE76349-347C-4056-8C32-5EC1233A7220}"/>
                    </a:ext>
                  </a:extLst>
                </p:cNvPr>
                <p:cNvPicPr/>
                <p:nvPr/>
              </p:nvPicPr>
              <p:blipFill>
                <a:blip r:embed="rId249"/>
                <a:stretch>
                  <a:fillRect/>
                </a:stretch>
              </p:blipFill>
              <p:spPr>
                <a:xfrm>
                  <a:off x="1292507" y="906187"/>
                  <a:ext cx="25200" cy="1239840"/>
                </a:xfrm>
                <a:prstGeom prst="rect">
                  <a:avLst/>
                </a:prstGeom>
              </p:spPr>
            </p:pic>
          </mc:Fallback>
        </mc:AlternateContent>
        <mc:AlternateContent xmlns:mc="http://schemas.openxmlformats.org/markup-compatibility/2006" xmlns:p14="http://schemas.microsoft.com/office/powerpoint/2010/main">
          <mc:Choice Requires="p14">
            <p:contentPart p14:bwMode="auto" r:id="rId250">
              <p14:nvContentPartPr>
                <p14:cNvPr id="25" name="Freihand 24">
                  <a:extLst>
                    <a:ext uri="{FF2B5EF4-FFF2-40B4-BE49-F238E27FC236}">
                      <a16:creationId xmlns:a16="http://schemas.microsoft.com/office/drawing/2014/main" id="{0EFAC34D-E8B8-4A93-8572-E845081DBB1A}"/>
                    </a:ext>
                  </a:extLst>
                </p14:cNvPr>
                <p14:cNvContentPartPr/>
                <p14:nvPr/>
              </p14:nvContentPartPr>
              <p14:xfrm>
                <a:off x="1128707" y="2151427"/>
                <a:ext cx="1986840" cy="43560"/>
              </p14:xfrm>
            </p:contentPart>
          </mc:Choice>
          <mc:Fallback xmlns="">
            <p:pic>
              <p:nvPicPr>
                <p:cNvPr id="25" name="Freihand 24">
                  <a:extLst>
                    <a:ext uri="{FF2B5EF4-FFF2-40B4-BE49-F238E27FC236}">
                      <a16:creationId xmlns:a16="http://schemas.microsoft.com/office/drawing/2014/main" id="{0EFAC34D-E8B8-4A93-8572-E845081DBB1A}"/>
                    </a:ext>
                  </a:extLst>
                </p:cNvPr>
                <p:cNvPicPr/>
                <p:nvPr/>
              </p:nvPicPr>
              <p:blipFill>
                <a:blip r:embed="rId251"/>
                <a:stretch>
                  <a:fillRect/>
                </a:stretch>
              </p:blipFill>
              <p:spPr>
                <a:xfrm>
                  <a:off x="1124387" y="2147107"/>
                  <a:ext cx="1995480" cy="52200"/>
                </a:xfrm>
                <a:prstGeom prst="rect">
                  <a:avLst/>
                </a:prstGeom>
              </p:spPr>
            </p:pic>
          </mc:Fallback>
        </mc:AlternateContent>
        <mc:AlternateContent xmlns:mc="http://schemas.openxmlformats.org/markup-compatibility/2006" xmlns:p14="http://schemas.microsoft.com/office/powerpoint/2010/main">
          <mc:Choice Requires="p14">
            <p:contentPart p14:bwMode="auto" r:id="rId252">
              <p14:nvContentPartPr>
                <p14:cNvPr id="26" name="Freihand 25">
                  <a:extLst>
                    <a:ext uri="{FF2B5EF4-FFF2-40B4-BE49-F238E27FC236}">
                      <a16:creationId xmlns:a16="http://schemas.microsoft.com/office/drawing/2014/main" id="{174BF7E8-1AEF-47C0-9581-7B0446F80570}"/>
                    </a:ext>
                  </a:extLst>
                </p14:cNvPr>
                <p14:cNvContentPartPr/>
                <p14:nvPr/>
              </p14:nvContentPartPr>
              <p14:xfrm>
                <a:off x="3113747" y="2078347"/>
                <a:ext cx="268560" cy="245160"/>
              </p14:xfrm>
            </p:contentPart>
          </mc:Choice>
          <mc:Fallback xmlns="">
            <p:pic>
              <p:nvPicPr>
                <p:cNvPr id="26" name="Freihand 25">
                  <a:extLst>
                    <a:ext uri="{FF2B5EF4-FFF2-40B4-BE49-F238E27FC236}">
                      <a16:creationId xmlns:a16="http://schemas.microsoft.com/office/drawing/2014/main" id="{174BF7E8-1AEF-47C0-9581-7B0446F80570}"/>
                    </a:ext>
                  </a:extLst>
                </p:cNvPr>
                <p:cNvPicPr/>
                <p:nvPr/>
              </p:nvPicPr>
              <p:blipFill>
                <a:blip r:embed="rId253"/>
                <a:stretch>
                  <a:fillRect/>
                </a:stretch>
              </p:blipFill>
              <p:spPr>
                <a:xfrm>
                  <a:off x="3109427" y="2074027"/>
                  <a:ext cx="277200" cy="253800"/>
                </a:xfrm>
                <a:prstGeom prst="rect">
                  <a:avLst/>
                </a:prstGeom>
              </p:spPr>
            </p:pic>
          </mc:Fallback>
        </mc:AlternateContent>
        <mc:AlternateContent xmlns:mc="http://schemas.openxmlformats.org/markup-compatibility/2006" xmlns:p14="http://schemas.microsoft.com/office/powerpoint/2010/main">
          <mc:Choice Requires="p14">
            <p:contentPart p14:bwMode="auto" r:id="rId254">
              <p14:nvContentPartPr>
                <p14:cNvPr id="28" name="Freihand 27">
                  <a:extLst>
                    <a:ext uri="{FF2B5EF4-FFF2-40B4-BE49-F238E27FC236}">
                      <a16:creationId xmlns:a16="http://schemas.microsoft.com/office/drawing/2014/main" id="{7D98C488-33A6-4235-BE75-34F321793F22}"/>
                    </a:ext>
                  </a:extLst>
                </p14:cNvPr>
                <p14:cNvContentPartPr/>
                <p14:nvPr/>
              </p14:nvContentPartPr>
              <p14:xfrm>
                <a:off x="1094867" y="667867"/>
                <a:ext cx="336600" cy="283680"/>
              </p14:xfrm>
            </p:contentPart>
          </mc:Choice>
          <mc:Fallback xmlns="">
            <p:pic>
              <p:nvPicPr>
                <p:cNvPr id="28" name="Freihand 27">
                  <a:extLst>
                    <a:ext uri="{FF2B5EF4-FFF2-40B4-BE49-F238E27FC236}">
                      <a16:creationId xmlns:a16="http://schemas.microsoft.com/office/drawing/2014/main" id="{7D98C488-33A6-4235-BE75-34F321793F22}"/>
                    </a:ext>
                  </a:extLst>
                </p:cNvPr>
                <p:cNvPicPr/>
                <p:nvPr/>
              </p:nvPicPr>
              <p:blipFill>
                <a:blip r:embed="rId255"/>
                <a:stretch>
                  <a:fillRect/>
                </a:stretch>
              </p:blipFill>
              <p:spPr>
                <a:xfrm>
                  <a:off x="1090547" y="663547"/>
                  <a:ext cx="345240" cy="292320"/>
                </a:xfrm>
                <a:prstGeom prst="rect">
                  <a:avLst/>
                </a:prstGeom>
              </p:spPr>
            </p:pic>
          </mc:Fallback>
        </mc:AlternateContent>
        <mc:AlternateContent xmlns:mc="http://schemas.openxmlformats.org/markup-compatibility/2006" xmlns:p14="http://schemas.microsoft.com/office/powerpoint/2010/main">
          <mc:Choice Requires="p14">
            <p:contentPart p14:bwMode="auto" r:id="rId256">
              <p14:nvContentPartPr>
                <p14:cNvPr id="49" name="Freihand 48">
                  <a:extLst>
                    <a:ext uri="{FF2B5EF4-FFF2-40B4-BE49-F238E27FC236}">
                      <a16:creationId xmlns:a16="http://schemas.microsoft.com/office/drawing/2014/main" id="{90946437-12DD-4BC6-BFF3-EF23C193A9AE}"/>
                    </a:ext>
                  </a:extLst>
                </p14:cNvPr>
                <p14:cNvContentPartPr/>
                <p14:nvPr/>
              </p14:nvContentPartPr>
              <p14:xfrm>
                <a:off x="864467" y="913387"/>
                <a:ext cx="119880" cy="222120"/>
              </p14:xfrm>
            </p:contentPart>
          </mc:Choice>
          <mc:Fallback xmlns="">
            <p:pic>
              <p:nvPicPr>
                <p:cNvPr id="49" name="Freihand 48">
                  <a:extLst>
                    <a:ext uri="{FF2B5EF4-FFF2-40B4-BE49-F238E27FC236}">
                      <a16:creationId xmlns:a16="http://schemas.microsoft.com/office/drawing/2014/main" id="{90946437-12DD-4BC6-BFF3-EF23C193A9AE}"/>
                    </a:ext>
                  </a:extLst>
                </p:cNvPr>
                <p:cNvPicPr/>
                <p:nvPr/>
              </p:nvPicPr>
              <p:blipFill>
                <a:blip r:embed="rId257"/>
                <a:stretch>
                  <a:fillRect/>
                </a:stretch>
              </p:blipFill>
              <p:spPr>
                <a:xfrm>
                  <a:off x="860147" y="909067"/>
                  <a:ext cx="128520" cy="230760"/>
                </a:xfrm>
                <a:prstGeom prst="rect">
                  <a:avLst/>
                </a:prstGeom>
              </p:spPr>
            </p:pic>
          </mc:Fallback>
        </mc:AlternateContent>
        <mc:AlternateContent xmlns:mc="http://schemas.openxmlformats.org/markup-compatibility/2006" xmlns:p14="http://schemas.microsoft.com/office/powerpoint/2010/main">
          <mc:Choice Requires="p14">
            <p:contentPart p14:bwMode="auto" r:id="rId258">
              <p14:nvContentPartPr>
                <p14:cNvPr id="88" name="Freihand 87">
                  <a:extLst>
                    <a:ext uri="{FF2B5EF4-FFF2-40B4-BE49-F238E27FC236}">
                      <a16:creationId xmlns:a16="http://schemas.microsoft.com/office/drawing/2014/main" id="{641F98FE-0540-4D51-BCCD-A59936CADAD3}"/>
                    </a:ext>
                  </a:extLst>
                </p14:cNvPr>
                <p14:cNvContentPartPr/>
                <p14:nvPr/>
              </p14:nvContentPartPr>
              <p14:xfrm>
                <a:off x="3087827" y="2487307"/>
                <a:ext cx="139320" cy="153720"/>
              </p14:xfrm>
            </p:contentPart>
          </mc:Choice>
          <mc:Fallback xmlns="">
            <p:pic>
              <p:nvPicPr>
                <p:cNvPr id="88" name="Freihand 87">
                  <a:extLst>
                    <a:ext uri="{FF2B5EF4-FFF2-40B4-BE49-F238E27FC236}">
                      <a16:creationId xmlns:a16="http://schemas.microsoft.com/office/drawing/2014/main" id="{641F98FE-0540-4D51-BCCD-A59936CADAD3}"/>
                    </a:ext>
                  </a:extLst>
                </p:cNvPr>
                <p:cNvPicPr/>
                <p:nvPr/>
              </p:nvPicPr>
              <p:blipFill>
                <a:blip r:embed="rId259"/>
                <a:stretch>
                  <a:fillRect/>
                </a:stretch>
              </p:blipFill>
              <p:spPr>
                <a:xfrm>
                  <a:off x="3083507" y="2482987"/>
                  <a:ext cx="147960" cy="162360"/>
                </a:xfrm>
                <a:prstGeom prst="rect">
                  <a:avLst/>
                </a:prstGeom>
              </p:spPr>
            </p:pic>
          </mc:Fallback>
        </mc:AlternateContent>
        <mc:AlternateContent xmlns:mc="http://schemas.openxmlformats.org/markup-compatibility/2006" xmlns:p14="http://schemas.microsoft.com/office/powerpoint/2010/main">
          <mc:Choice Requires="p14">
            <p:contentPart p14:bwMode="auto" r:id="rId260">
              <p14:nvContentPartPr>
                <p14:cNvPr id="119" name="Freihand 118">
                  <a:extLst>
                    <a:ext uri="{FF2B5EF4-FFF2-40B4-BE49-F238E27FC236}">
                      <a16:creationId xmlns:a16="http://schemas.microsoft.com/office/drawing/2014/main" id="{7FF1B463-7F41-4CBB-B694-09F79B374385}"/>
                    </a:ext>
                  </a:extLst>
                </p14:cNvPr>
                <p14:cNvContentPartPr/>
                <p14:nvPr/>
              </p14:nvContentPartPr>
              <p14:xfrm>
                <a:off x="3080627" y="2459587"/>
                <a:ext cx="217440" cy="183240"/>
              </p14:xfrm>
            </p:contentPart>
          </mc:Choice>
          <mc:Fallback xmlns="">
            <p:pic>
              <p:nvPicPr>
                <p:cNvPr id="119" name="Freihand 118">
                  <a:extLst>
                    <a:ext uri="{FF2B5EF4-FFF2-40B4-BE49-F238E27FC236}">
                      <a16:creationId xmlns:a16="http://schemas.microsoft.com/office/drawing/2014/main" id="{7FF1B463-7F41-4CBB-B694-09F79B374385}"/>
                    </a:ext>
                  </a:extLst>
                </p:cNvPr>
                <p:cNvPicPr/>
                <p:nvPr/>
              </p:nvPicPr>
              <p:blipFill>
                <a:blip r:embed="rId261"/>
                <a:stretch>
                  <a:fillRect/>
                </a:stretch>
              </p:blipFill>
              <p:spPr>
                <a:xfrm>
                  <a:off x="3076307" y="2455267"/>
                  <a:ext cx="226080" cy="191880"/>
                </a:xfrm>
                <a:prstGeom prst="rect">
                  <a:avLst/>
                </a:prstGeom>
              </p:spPr>
            </p:pic>
          </mc:Fallback>
        </mc:AlternateContent>
        <mc:AlternateContent xmlns:mc="http://schemas.openxmlformats.org/markup-compatibility/2006" xmlns:p14="http://schemas.microsoft.com/office/powerpoint/2010/main">
          <mc:Choice Requires="p14">
            <p:contentPart p14:bwMode="auto" r:id="rId262">
              <p14:nvContentPartPr>
                <p14:cNvPr id="125" name="Freihand 124">
                  <a:extLst>
                    <a:ext uri="{FF2B5EF4-FFF2-40B4-BE49-F238E27FC236}">
                      <a16:creationId xmlns:a16="http://schemas.microsoft.com/office/drawing/2014/main" id="{EF638033-D200-432B-A3BD-6BDF082ED95A}"/>
                    </a:ext>
                  </a:extLst>
                </p14:cNvPr>
                <p14:cNvContentPartPr/>
                <p14:nvPr/>
              </p14:nvContentPartPr>
              <p14:xfrm>
                <a:off x="1350827" y="922027"/>
                <a:ext cx="2073960" cy="1199160"/>
              </p14:xfrm>
            </p:contentPart>
          </mc:Choice>
          <mc:Fallback xmlns="">
            <p:pic>
              <p:nvPicPr>
                <p:cNvPr id="125" name="Freihand 124">
                  <a:extLst>
                    <a:ext uri="{FF2B5EF4-FFF2-40B4-BE49-F238E27FC236}">
                      <a16:creationId xmlns:a16="http://schemas.microsoft.com/office/drawing/2014/main" id="{EF638033-D200-432B-A3BD-6BDF082ED95A}"/>
                    </a:ext>
                  </a:extLst>
                </p:cNvPr>
                <p:cNvPicPr/>
                <p:nvPr/>
              </p:nvPicPr>
              <p:blipFill>
                <a:blip r:embed="rId263"/>
                <a:stretch>
                  <a:fillRect/>
                </a:stretch>
              </p:blipFill>
              <p:spPr>
                <a:xfrm>
                  <a:off x="1346507" y="917707"/>
                  <a:ext cx="2082600" cy="1207800"/>
                </a:xfrm>
                <a:prstGeom prst="rect">
                  <a:avLst/>
                </a:prstGeom>
              </p:spPr>
            </p:pic>
          </mc:Fallback>
        </mc:AlternateContent>
        <mc:AlternateContent xmlns:mc="http://schemas.openxmlformats.org/markup-compatibility/2006" xmlns:p14="http://schemas.microsoft.com/office/powerpoint/2010/main">
          <mc:Choice Requires="p14">
            <p:contentPart p14:bwMode="auto" r:id="rId264">
              <p14:nvContentPartPr>
                <p14:cNvPr id="127" name="Freihand 126">
                  <a:extLst>
                    <a:ext uri="{FF2B5EF4-FFF2-40B4-BE49-F238E27FC236}">
                      <a16:creationId xmlns:a16="http://schemas.microsoft.com/office/drawing/2014/main" id="{21F272D1-08B1-4801-AFC8-10A6366D0668}"/>
                    </a:ext>
                  </a:extLst>
                </p14:cNvPr>
                <p14:cNvContentPartPr/>
                <p14:nvPr/>
              </p14:nvContentPartPr>
              <p14:xfrm>
                <a:off x="3298427" y="2084467"/>
                <a:ext cx="177480" cy="95400"/>
              </p14:xfrm>
            </p:contentPart>
          </mc:Choice>
          <mc:Fallback xmlns="">
            <p:pic>
              <p:nvPicPr>
                <p:cNvPr id="127" name="Freihand 126">
                  <a:extLst>
                    <a:ext uri="{FF2B5EF4-FFF2-40B4-BE49-F238E27FC236}">
                      <a16:creationId xmlns:a16="http://schemas.microsoft.com/office/drawing/2014/main" id="{21F272D1-08B1-4801-AFC8-10A6366D0668}"/>
                    </a:ext>
                  </a:extLst>
                </p:cNvPr>
                <p:cNvPicPr/>
                <p:nvPr/>
              </p:nvPicPr>
              <p:blipFill>
                <a:blip r:embed="rId265"/>
                <a:stretch>
                  <a:fillRect/>
                </a:stretch>
              </p:blipFill>
              <p:spPr>
                <a:xfrm>
                  <a:off x="3294107" y="2080147"/>
                  <a:ext cx="186120" cy="104040"/>
                </a:xfrm>
                <a:prstGeom prst="rect">
                  <a:avLst/>
                </a:prstGeom>
              </p:spPr>
            </p:pic>
          </mc:Fallback>
        </mc:AlternateContent>
        <mc:AlternateContent xmlns:mc="http://schemas.openxmlformats.org/markup-compatibility/2006" xmlns:p14="http://schemas.microsoft.com/office/powerpoint/2010/main">
          <mc:Choice Requires="p14">
            <p:contentPart p14:bwMode="auto" r:id="rId266">
              <p14:nvContentPartPr>
                <p14:cNvPr id="128" name="Freihand 127">
                  <a:extLst>
                    <a:ext uri="{FF2B5EF4-FFF2-40B4-BE49-F238E27FC236}">
                      <a16:creationId xmlns:a16="http://schemas.microsoft.com/office/drawing/2014/main" id="{2293D4F4-17CE-4F6E-ACEE-D4332971353A}"/>
                    </a:ext>
                  </a:extLst>
                </p14:cNvPr>
                <p14:cNvContentPartPr/>
                <p14:nvPr/>
              </p14:nvContentPartPr>
              <p14:xfrm>
                <a:off x="3019787" y="2197867"/>
                <a:ext cx="1027440" cy="31320"/>
              </p14:xfrm>
            </p:contentPart>
          </mc:Choice>
          <mc:Fallback xmlns="">
            <p:pic>
              <p:nvPicPr>
                <p:cNvPr id="128" name="Freihand 127">
                  <a:extLst>
                    <a:ext uri="{FF2B5EF4-FFF2-40B4-BE49-F238E27FC236}">
                      <a16:creationId xmlns:a16="http://schemas.microsoft.com/office/drawing/2014/main" id="{2293D4F4-17CE-4F6E-ACEE-D4332971353A}"/>
                    </a:ext>
                  </a:extLst>
                </p:cNvPr>
                <p:cNvPicPr/>
                <p:nvPr/>
              </p:nvPicPr>
              <p:blipFill>
                <a:blip r:embed="rId267"/>
                <a:stretch>
                  <a:fillRect/>
                </a:stretch>
              </p:blipFill>
              <p:spPr>
                <a:xfrm>
                  <a:off x="3015467" y="2193547"/>
                  <a:ext cx="1036080" cy="39960"/>
                </a:xfrm>
                <a:prstGeom prst="rect">
                  <a:avLst/>
                </a:prstGeom>
              </p:spPr>
            </p:pic>
          </mc:Fallback>
        </mc:AlternateContent>
        <mc:AlternateContent xmlns:mc="http://schemas.openxmlformats.org/markup-compatibility/2006" xmlns:p14="http://schemas.microsoft.com/office/powerpoint/2010/main">
          <mc:Choice Requires="p14">
            <p:contentPart p14:bwMode="auto" r:id="rId268">
              <p14:nvContentPartPr>
                <p14:cNvPr id="129" name="Freihand 128">
                  <a:extLst>
                    <a:ext uri="{FF2B5EF4-FFF2-40B4-BE49-F238E27FC236}">
                      <a16:creationId xmlns:a16="http://schemas.microsoft.com/office/drawing/2014/main" id="{6791878D-70CC-48DB-BB40-1FFC4FB9DC55}"/>
                    </a:ext>
                  </a:extLst>
                </p14:cNvPr>
                <p14:cNvContentPartPr/>
                <p14:nvPr/>
              </p14:nvContentPartPr>
              <p14:xfrm>
                <a:off x="3455387" y="2197507"/>
                <a:ext cx="698760" cy="52920"/>
              </p14:xfrm>
            </p:contentPart>
          </mc:Choice>
          <mc:Fallback xmlns="">
            <p:pic>
              <p:nvPicPr>
                <p:cNvPr id="129" name="Freihand 128">
                  <a:extLst>
                    <a:ext uri="{FF2B5EF4-FFF2-40B4-BE49-F238E27FC236}">
                      <a16:creationId xmlns:a16="http://schemas.microsoft.com/office/drawing/2014/main" id="{6791878D-70CC-48DB-BB40-1FFC4FB9DC55}"/>
                    </a:ext>
                  </a:extLst>
                </p:cNvPr>
                <p:cNvPicPr/>
                <p:nvPr/>
              </p:nvPicPr>
              <p:blipFill>
                <a:blip r:embed="rId269"/>
                <a:stretch>
                  <a:fillRect/>
                </a:stretch>
              </p:blipFill>
              <p:spPr>
                <a:xfrm>
                  <a:off x="3451067" y="2193187"/>
                  <a:ext cx="707400" cy="61560"/>
                </a:xfrm>
                <a:prstGeom prst="rect">
                  <a:avLst/>
                </a:prstGeom>
              </p:spPr>
            </p:pic>
          </mc:Fallback>
        </mc:AlternateContent>
        <mc:AlternateContent xmlns:mc="http://schemas.openxmlformats.org/markup-compatibility/2006" xmlns:p14="http://schemas.microsoft.com/office/powerpoint/2010/main">
          <mc:Choice Requires="p14">
            <p:contentPart p14:bwMode="auto" r:id="rId270">
              <p14:nvContentPartPr>
                <p14:cNvPr id="130" name="Freihand 129">
                  <a:extLst>
                    <a:ext uri="{FF2B5EF4-FFF2-40B4-BE49-F238E27FC236}">
                      <a16:creationId xmlns:a16="http://schemas.microsoft.com/office/drawing/2014/main" id="{C2E2D905-DE92-448C-BE96-3FC7C66E8518}"/>
                    </a:ext>
                  </a:extLst>
                </p14:cNvPr>
                <p14:cNvContentPartPr/>
                <p14:nvPr/>
              </p14:nvContentPartPr>
              <p14:xfrm>
                <a:off x="4074947" y="2124067"/>
                <a:ext cx="154800" cy="223560"/>
              </p14:xfrm>
            </p:contentPart>
          </mc:Choice>
          <mc:Fallback xmlns="">
            <p:pic>
              <p:nvPicPr>
                <p:cNvPr id="130" name="Freihand 129">
                  <a:extLst>
                    <a:ext uri="{FF2B5EF4-FFF2-40B4-BE49-F238E27FC236}">
                      <a16:creationId xmlns:a16="http://schemas.microsoft.com/office/drawing/2014/main" id="{C2E2D905-DE92-448C-BE96-3FC7C66E8518}"/>
                    </a:ext>
                  </a:extLst>
                </p:cNvPr>
                <p:cNvPicPr/>
                <p:nvPr/>
              </p:nvPicPr>
              <p:blipFill>
                <a:blip r:embed="rId271"/>
                <a:stretch>
                  <a:fillRect/>
                </a:stretch>
              </p:blipFill>
              <p:spPr>
                <a:xfrm>
                  <a:off x="4070627" y="2119747"/>
                  <a:ext cx="163440" cy="232200"/>
                </a:xfrm>
                <a:prstGeom prst="rect">
                  <a:avLst/>
                </a:prstGeom>
              </p:spPr>
            </p:pic>
          </mc:Fallback>
        </mc:AlternateContent>
        <mc:AlternateContent xmlns:mc="http://schemas.openxmlformats.org/markup-compatibility/2006" xmlns:p14="http://schemas.microsoft.com/office/powerpoint/2010/main">
          <mc:Choice Requires="p14">
            <p:contentPart p14:bwMode="auto" r:id="rId272">
              <p14:nvContentPartPr>
                <p14:cNvPr id="132" name="Freihand 131">
                  <a:extLst>
                    <a:ext uri="{FF2B5EF4-FFF2-40B4-BE49-F238E27FC236}">
                      <a16:creationId xmlns:a16="http://schemas.microsoft.com/office/drawing/2014/main" id="{41B7A1FD-A422-4773-8E9F-FF325F43DEB2}"/>
                    </a:ext>
                  </a:extLst>
                </p14:cNvPr>
                <p14:cNvContentPartPr/>
                <p14:nvPr/>
              </p14:nvContentPartPr>
              <p14:xfrm>
                <a:off x="2135987" y="1463107"/>
                <a:ext cx="75960" cy="650520"/>
              </p14:xfrm>
            </p:contentPart>
          </mc:Choice>
          <mc:Fallback xmlns="">
            <p:pic>
              <p:nvPicPr>
                <p:cNvPr id="132" name="Freihand 131">
                  <a:extLst>
                    <a:ext uri="{FF2B5EF4-FFF2-40B4-BE49-F238E27FC236}">
                      <a16:creationId xmlns:a16="http://schemas.microsoft.com/office/drawing/2014/main" id="{41B7A1FD-A422-4773-8E9F-FF325F43DEB2}"/>
                    </a:ext>
                  </a:extLst>
                </p:cNvPr>
                <p:cNvPicPr/>
                <p:nvPr/>
              </p:nvPicPr>
              <p:blipFill>
                <a:blip r:embed="rId273"/>
                <a:stretch>
                  <a:fillRect/>
                </a:stretch>
              </p:blipFill>
              <p:spPr>
                <a:xfrm>
                  <a:off x="2131667" y="1458787"/>
                  <a:ext cx="84600" cy="659160"/>
                </a:xfrm>
                <a:prstGeom prst="rect">
                  <a:avLst/>
                </a:prstGeom>
              </p:spPr>
            </p:pic>
          </mc:Fallback>
        </mc:AlternateContent>
        <mc:AlternateContent xmlns:mc="http://schemas.openxmlformats.org/markup-compatibility/2006" xmlns:p14="http://schemas.microsoft.com/office/powerpoint/2010/main">
          <mc:Choice Requires="p14">
            <p:contentPart p14:bwMode="auto" r:id="rId274">
              <p14:nvContentPartPr>
                <p14:cNvPr id="133" name="Freihand 132">
                  <a:extLst>
                    <a:ext uri="{FF2B5EF4-FFF2-40B4-BE49-F238E27FC236}">
                      <a16:creationId xmlns:a16="http://schemas.microsoft.com/office/drawing/2014/main" id="{D97EEE68-C0D9-44A4-BEF2-E29D3EA78481}"/>
                    </a:ext>
                  </a:extLst>
                </p14:cNvPr>
                <p14:cNvContentPartPr/>
                <p14:nvPr/>
              </p14:nvContentPartPr>
              <p14:xfrm>
                <a:off x="1266227" y="2008507"/>
                <a:ext cx="946800" cy="71640"/>
              </p14:xfrm>
            </p:contentPart>
          </mc:Choice>
          <mc:Fallback xmlns="">
            <p:pic>
              <p:nvPicPr>
                <p:cNvPr id="133" name="Freihand 132">
                  <a:extLst>
                    <a:ext uri="{FF2B5EF4-FFF2-40B4-BE49-F238E27FC236}">
                      <a16:creationId xmlns:a16="http://schemas.microsoft.com/office/drawing/2014/main" id="{D97EEE68-C0D9-44A4-BEF2-E29D3EA78481}"/>
                    </a:ext>
                  </a:extLst>
                </p:cNvPr>
                <p:cNvPicPr/>
                <p:nvPr/>
              </p:nvPicPr>
              <p:blipFill>
                <a:blip r:embed="rId275"/>
                <a:stretch>
                  <a:fillRect/>
                </a:stretch>
              </p:blipFill>
              <p:spPr>
                <a:xfrm>
                  <a:off x="1261907" y="2004187"/>
                  <a:ext cx="955440" cy="80280"/>
                </a:xfrm>
                <a:prstGeom prst="rect">
                  <a:avLst/>
                </a:prstGeom>
              </p:spPr>
            </p:pic>
          </mc:Fallback>
        </mc:AlternateContent>
        <mc:AlternateContent xmlns:mc="http://schemas.openxmlformats.org/markup-compatibility/2006" xmlns:p14="http://schemas.microsoft.com/office/powerpoint/2010/main">
          <mc:Choice Requires="p14">
            <p:contentPart p14:bwMode="auto" r:id="rId276">
              <p14:nvContentPartPr>
                <p14:cNvPr id="134" name="Freihand 133">
                  <a:extLst>
                    <a:ext uri="{FF2B5EF4-FFF2-40B4-BE49-F238E27FC236}">
                      <a16:creationId xmlns:a16="http://schemas.microsoft.com/office/drawing/2014/main" id="{48CEE1B9-7FA0-4815-948F-E130AA7F714F}"/>
                    </a:ext>
                  </a:extLst>
                </p14:cNvPr>
                <p14:cNvContentPartPr/>
                <p14:nvPr/>
              </p14:nvContentPartPr>
              <p14:xfrm>
                <a:off x="1367027" y="1365907"/>
                <a:ext cx="827640" cy="49680"/>
              </p14:xfrm>
            </p:contentPart>
          </mc:Choice>
          <mc:Fallback xmlns="">
            <p:pic>
              <p:nvPicPr>
                <p:cNvPr id="134" name="Freihand 133">
                  <a:extLst>
                    <a:ext uri="{FF2B5EF4-FFF2-40B4-BE49-F238E27FC236}">
                      <a16:creationId xmlns:a16="http://schemas.microsoft.com/office/drawing/2014/main" id="{48CEE1B9-7FA0-4815-948F-E130AA7F714F}"/>
                    </a:ext>
                  </a:extLst>
                </p:cNvPr>
                <p:cNvPicPr/>
                <p:nvPr/>
              </p:nvPicPr>
              <p:blipFill>
                <a:blip r:embed="rId277"/>
                <a:stretch>
                  <a:fillRect/>
                </a:stretch>
              </p:blipFill>
              <p:spPr>
                <a:xfrm>
                  <a:off x="1362707" y="1361587"/>
                  <a:ext cx="836280" cy="58320"/>
                </a:xfrm>
                <a:prstGeom prst="rect">
                  <a:avLst/>
                </a:prstGeom>
              </p:spPr>
            </p:pic>
          </mc:Fallback>
        </mc:AlternateContent>
        <mc:AlternateContent xmlns:mc="http://schemas.openxmlformats.org/markup-compatibility/2006" xmlns:p14="http://schemas.microsoft.com/office/powerpoint/2010/main">
          <mc:Choice Requires="p14">
            <p:contentPart p14:bwMode="auto" r:id="rId278">
              <p14:nvContentPartPr>
                <p14:cNvPr id="135" name="Freihand 134">
                  <a:extLst>
                    <a:ext uri="{FF2B5EF4-FFF2-40B4-BE49-F238E27FC236}">
                      <a16:creationId xmlns:a16="http://schemas.microsoft.com/office/drawing/2014/main" id="{FE40B811-D7CC-4596-A2E2-C8C84633C68B}"/>
                    </a:ext>
                  </a:extLst>
                </p14:cNvPr>
                <p14:cNvContentPartPr/>
                <p14:nvPr/>
              </p14:nvContentPartPr>
              <p14:xfrm>
                <a:off x="1703267" y="1650307"/>
                <a:ext cx="41040" cy="192600"/>
              </p14:xfrm>
            </p:contentPart>
          </mc:Choice>
          <mc:Fallback xmlns="">
            <p:pic>
              <p:nvPicPr>
                <p:cNvPr id="135" name="Freihand 134">
                  <a:extLst>
                    <a:ext uri="{FF2B5EF4-FFF2-40B4-BE49-F238E27FC236}">
                      <a16:creationId xmlns:a16="http://schemas.microsoft.com/office/drawing/2014/main" id="{FE40B811-D7CC-4596-A2E2-C8C84633C68B}"/>
                    </a:ext>
                  </a:extLst>
                </p:cNvPr>
                <p:cNvPicPr/>
                <p:nvPr/>
              </p:nvPicPr>
              <p:blipFill>
                <a:blip r:embed="rId279"/>
                <a:stretch>
                  <a:fillRect/>
                </a:stretch>
              </p:blipFill>
              <p:spPr>
                <a:xfrm>
                  <a:off x="1698947" y="1645987"/>
                  <a:ext cx="49680" cy="201240"/>
                </a:xfrm>
                <a:prstGeom prst="rect">
                  <a:avLst/>
                </a:prstGeom>
              </p:spPr>
            </p:pic>
          </mc:Fallback>
        </mc:AlternateContent>
        <mc:AlternateContent xmlns:mc="http://schemas.openxmlformats.org/markup-compatibility/2006" xmlns:p14="http://schemas.microsoft.com/office/powerpoint/2010/main">
          <mc:Choice Requires="p14">
            <p:contentPart p14:bwMode="auto" r:id="rId280">
              <p14:nvContentPartPr>
                <p14:cNvPr id="136" name="Freihand 135">
                  <a:extLst>
                    <a:ext uri="{FF2B5EF4-FFF2-40B4-BE49-F238E27FC236}">
                      <a16:creationId xmlns:a16="http://schemas.microsoft.com/office/drawing/2014/main" id="{CA30E46C-FFCC-4309-BE31-3A548E1B4562}"/>
                    </a:ext>
                  </a:extLst>
                </p14:cNvPr>
                <p14:cNvContentPartPr/>
                <p14:nvPr/>
              </p14:nvContentPartPr>
              <p14:xfrm>
                <a:off x="1617587" y="1592707"/>
                <a:ext cx="217440" cy="117000"/>
              </p14:xfrm>
            </p:contentPart>
          </mc:Choice>
          <mc:Fallback xmlns="">
            <p:pic>
              <p:nvPicPr>
                <p:cNvPr id="136" name="Freihand 135">
                  <a:extLst>
                    <a:ext uri="{FF2B5EF4-FFF2-40B4-BE49-F238E27FC236}">
                      <a16:creationId xmlns:a16="http://schemas.microsoft.com/office/drawing/2014/main" id="{CA30E46C-FFCC-4309-BE31-3A548E1B4562}"/>
                    </a:ext>
                  </a:extLst>
                </p:cNvPr>
                <p:cNvPicPr/>
                <p:nvPr/>
              </p:nvPicPr>
              <p:blipFill>
                <a:blip r:embed="rId281"/>
                <a:stretch>
                  <a:fillRect/>
                </a:stretch>
              </p:blipFill>
              <p:spPr>
                <a:xfrm>
                  <a:off x="1613267" y="1588387"/>
                  <a:ext cx="226080" cy="125640"/>
                </a:xfrm>
                <a:prstGeom prst="rect">
                  <a:avLst/>
                </a:prstGeom>
              </p:spPr>
            </p:pic>
          </mc:Fallback>
        </mc:AlternateContent>
        <mc:AlternateContent xmlns:mc="http://schemas.openxmlformats.org/markup-compatibility/2006" xmlns:p14="http://schemas.microsoft.com/office/powerpoint/2010/main">
          <mc:Choice Requires="p14">
            <p:contentPart p14:bwMode="auto" r:id="rId282">
              <p14:nvContentPartPr>
                <p14:cNvPr id="137" name="Freihand 136">
                  <a:extLst>
                    <a:ext uri="{FF2B5EF4-FFF2-40B4-BE49-F238E27FC236}">
                      <a16:creationId xmlns:a16="http://schemas.microsoft.com/office/drawing/2014/main" id="{CAFF6466-E5FF-4B19-A0A4-17646290F427}"/>
                    </a:ext>
                  </a:extLst>
                </p14:cNvPr>
                <p14:cNvContentPartPr/>
                <p14:nvPr/>
              </p14:nvContentPartPr>
              <p14:xfrm>
                <a:off x="1916747" y="1041187"/>
                <a:ext cx="639000" cy="647640"/>
              </p14:xfrm>
            </p:contentPart>
          </mc:Choice>
          <mc:Fallback xmlns="">
            <p:pic>
              <p:nvPicPr>
                <p:cNvPr id="137" name="Freihand 136">
                  <a:extLst>
                    <a:ext uri="{FF2B5EF4-FFF2-40B4-BE49-F238E27FC236}">
                      <a16:creationId xmlns:a16="http://schemas.microsoft.com/office/drawing/2014/main" id="{CAFF6466-E5FF-4B19-A0A4-17646290F427}"/>
                    </a:ext>
                  </a:extLst>
                </p:cNvPr>
                <p:cNvPicPr/>
                <p:nvPr/>
              </p:nvPicPr>
              <p:blipFill>
                <a:blip r:embed="rId283"/>
                <a:stretch>
                  <a:fillRect/>
                </a:stretch>
              </p:blipFill>
              <p:spPr>
                <a:xfrm>
                  <a:off x="1912427" y="1036867"/>
                  <a:ext cx="647640" cy="656280"/>
                </a:xfrm>
                <a:prstGeom prst="rect">
                  <a:avLst/>
                </a:prstGeom>
              </p:spPr>
            </p:pic>
          </mc:Fallback>
        </mc:AlternateContent>
        <mc:AlternateContent xmlns:mc="http://schemas.openxmlformats.org/markup-compatibility/2006" xmlns:p14="http://schemas.microsoft.com/office/powerpoint/2010/main">
          <mc:Choice Requires="p14">
            <p:contentPart p14:bwMode="auto" r:id="rId284">
              <p14:nvContentPartPr>
                <p14:cNvPr id="138" name="Freihand 137">
                  <a:extLst>
                    <a:ext uri="{FF2B5EF4-FFF2-40B4-BE49-F238E27FC236}">
                      <a16:creationId xmlns:a16="http://schemas.microsoft.com/office/drawing/2014/main" id="{D3348024-6B3D-4C66-8ED0-E47EB29BEF65}"/>
                    </a:ext>
                  </a:extLst>
                </p14:cNvPr>
                <p14:cNvContentPartPr/>
                <p14:nvPr/>
              </p14:nvContentPartPr>
              <p14:xfrm>
                <a:off x="1864547" y="1460947"/>
                <a:ext cx="246600" cy="323640"/>
              </p14:xfrm>
            </p:contentPart>
          </mc:Choice>
          <mc:Fallback xmlns="">
            <p:pic>
              <p:nvPicPr>
                <p:cNvPr id="138" name="Freihand 137">
                  <a:extLst>
                    <a:ext uri="{FF2B5EF4-FFF2-40B4-BE49-F238E27FC236}">
                      <a16:creationId xmlns:a16="http://schemas.microsoft.com/office/drawing/2014/main" id="{D3348024-6B3D-4C66-8ED0-E47EB29BEF65}"/>
                    </a:ext>
                  </a:extLst>
                </p:cNvPr>
                <p:cNvPicPr/>
                <p:nvPr/>
              </p:nvPicPr>
              <p:blipFill>
                <a:blip r:embed="rId285"/>
                <a:stretch>
                  <a:fillRect/>
                </a:stretch>
              </p:blipFill>
              <p:spPr>
                <a:xfrm>
                  <a:off x="1860227" y="1456627"/>
                  <a:ext cx="255240" cy="332280"/>
                </a:xfrm>
                <a:prstGeom prst="rect">
                  <a:avLst/>
                </a:prstGeom>
              </p:spPr>
            </p:pic>
          </mc:Fallback>
        </mc:AlternateContent>
        <mc:AlternateContent xmlns:mc="http://schemas.openxmlformats.org/markup-compatibility/2006" xmlns:p14="http://schemas.microsoft.com/office/powerpoint/2010/main">
          <mc:Choice Requires="p14">
            <p:contentPart p14:bwMode="auto" r:id="rId286">
              <p14:nvContentPartPr>
                <p14:cNvPr id="139" name="Freihand 138">
                  <a:extLst>
                    <a:ext uri="{FF2B5EF4-FFF2-40B4-BE49-F238E27FC236}">
                      <a16:creationId xmlns:a16="http://schemas.microsoft.com/office/drawing/2014/main" id="{8EC326E6-AEB3-4372-8754-901F949BBA77}"/>
                    </a:ext>
                  </a:extLst>
                </p14:cNvPr>
                <p14:cNvContentPartPr/>
                <p14:nvPr/>
              </p14:nvContentPartPr>
              <p14:xfrm>
                <a:off x="2651867" y="861547"/>
                <a:ext cx="231120" cy="130680"/>
              </p14:xfrm>
            </p:contentPart>
          </mc:Choice>
          <mc:Fallback xmlns="">
            <p:pic>
              <p:nvPicPr>
                <p:cNvPr id="139" name="Freihand 138">
                  <a:extLst>
                    <a:ext uri="{FF2B5EF4-FFF2-40B4-BE49-F238E27FC236}">
                      <a16:creationId xmlns:a16="http://schemas.microsoft.com/office/drawing/2014/main" id="{8EC326E6-AEB3-4372-8754-901F949BBA77}"/>
                    </a:ext>
                  </a:extLst>
                </p:cNvPr>
                <p:cNvPicPr/>
                <p:nvPr/>
              </p:nvPicPr>
              <p:blipFill>
                <a:blip r:embed="rId287"/>
                <a:stretch>
                  <a:fillRect/>
                </a:stretch>
              </p:blipFill>
              <p:spPr>
                <a:xfrm>
                  <a:off x="2647547" y="857227"/>
                  <a:ext cx="239760" cy="139320"/>
                </a:xfrm>
                <a:prstGeom prst="rect">
                  <a:avLst/>
                </a:prstGeom>
              </p:spPr>
            </p:pic>
          </mc:Fallback>
        </mc:AlternateContent>
        <mc:AlternateContent xmlns:mc="http://schemas.openxmlformats.org/markup-compatibility/2006" xmlns:p14="http://schemas.microsoft.com/office/powerpoint/2010/main">
          <mc:Choice Requires="p14">
            <p:contentPart p14:bwMode="auto" r:id="rId288">
              <p14:nvContentPartPr>
                <p14:cNvPr id="140" name="Freihand 139">
                  <a:extLst>
                    <a:ext uri="{FF2B5EF4-FFF2-40B4-BE49-F238E27FC236}">
                      <a16:creationId xmlns:a16="http://schemas.microsoft.com/office/drawing/2014/main" id="{51078C11-C091-4E02-99EB-BAF44B0E409F}"/>
                    </a:ext>
                  </a:extLst>
                </p14:cNvPr>
                <p14:cNvContentPartPr/>
                <p14:nvPr/>
              </p14:nvContentPartPr>
              <p14:xfrm>
                <a:off x="2871467" y="790987"/>
                <a:ext cx="132840" cy="123840"/>
              </p14:xfrm>
            </p:contentPart>
          </mc:Choice>
          <mc:Fallback xmlns="">
            <p:pic>
              <p:nvPicPr>
                <p:cNvPr id="140" name="Freihand 139">
                  <a:extLst>
                    <a:ext uri="{FF2B5EF4-FFF2-40B4-BE49-F238E27FC236}">
                      <a16:creationId xmlns:a16="http://schemas.microsoft.com/office/drawing/2014/main" id="{51078C11-C091-4E02-99EB-BAF44B0E409F}"/>
                    </a:ext>
                  </a:extLst>
                </p:cNvPr>
                <p:cNvPicPr/>
                <p:nvPr/>
              </p:nvPicPr>
              <p:blipFill>
                <a:blip r:embed="rId289"/>
                <a:stretch>
                  <a:fillRect/>
                </a:stretch>
              </p:blipFill>
              <p:spPr>
                <a:xfrm>
                  <a:off x="2867147" y="786667"/>
                  <a:ext cx="141480" cy="132480"/>
                </a:xfrm>
                <a:prstGeom prst="rect">
                  <a:avLst/>
                </a:prstGeom>
              </p:spPr>
            </p:pic>
          </mc:Fallback>
        </mc:AlternateContent>
        <mc:AlternateContent xmlns:mc="http://schemas.openxmlformats.org/markup-compatibility/2006" xmlns:p14="http://schemas.microsoft.com/office/powerpoint/2010/main">
          <mc:Choice Requires="p14">
            <p:contentPart p14:bwMode="auto" r:id="rId290">
              <p14:nvContentPartPr>
                <p14:cNvPr id="141" name="Freihand 140">
                  <a:extLst>
                    <a:ext uri="{FF2B5EF4-FFF2-40B4-BE49-F238E27FC236}">
                      <a16:creationId xmlns:a16="http://schemas.microsoft.com/office/drawing/2014/main" id="{12BA8D67-FE3B-409D-AB34-77989E1BBBC4}"/>
                    </a:ext>
                  </a:extLst>
                </p14:cNvPr>
                <p14:cNvContentPartPr/>
                <p14:nvPr/>
              </p14:nvContentPartPr>
              <p14:xfrm>
                <a:off x="2978027" y="741307"/>
                <a:ext cx="109080" cy="162000"/>
              </p14:xfrm>
            </p:contentPart>
          </mc:Choice>
          <mc:Fallback xmlns="">
            <p:pic>
              <p:nvPicPr>
                <p:cNvPr id="141" name="Freihand 140">
                  <a:extLst>
                    <a:ext uri="{FF2B5EF4-FFF2-40B4-BE49-F238E27FC236}">
                      <a16:creationId xmlns:a16="http://schemas.microsoft.com/office/drawing/2014/main" id="{12BA8D67-FE3B-409D-AB34-77989E1BBBC4}"/>
                    </a:ext>
                  </a:extLst>
                </p:cNvPr>
                <p:cNvPicPr/>
                <p:nvPr/>
              </p:nvPicPr>
              <p:blipFill>
                <a:blip r:embed="rId291"/>
                <a:stretch>
                  <a:fillRect/>
                </a:stretch>
              </p:blipFill>
              <p:spPr>
                <a:xfrm>
                  <a:off x="2973707" y="736987"/>
                  <a:ext cx="117720" cy="170640"/>
                </a:xfrm>
                <a:prstGeom prst="rect">
                  <a:avLst/>
                </a:prstGeom>
              </p:spPr>
            </p:pic>
          </mc:Fallback>
        </mc:AlternateContent>
        <mc:AlternateContent xmlns:mc="http://schemas.openxmlformats.org/markup-compatibility/2006" xmlns:p14="http://schemas.microsoft.com/office/powerpoint/2010/main">
          <mc:Choice Requires="p14">
            <p:contentPart p14:bwMode="auto" r:id="rId292">
              <p14:nvContentPartPr>
                <p14:cNvPr id="142" name="Freihand 141">
                  <a:extLst>
                    <a:ext uri="{FF2B5EF4-FFF2-40B4-BE49-F238E27FC236}">
                      <a16:creationId xmlns:a16="http://schemas.microsoft.com/office/drawing/2014/main" id="{DCB6E05C-DD88-407C-9D2D-9E743AE988F7}"/>
                    </a:ext>
                  </a:extLst>
                </p14:cNvPr>
                <p14:cNvContentPartPr/>
                <p14:nvPr/>
              </p14:nvContentPartPr>
              <p14:xfrm>
                <a:off x="3094667" y="701707"/>
                <a:ext cx="270720" cy="106560"/>
              </p14:xfrm>
            </p:contentPart>
          </mc:Choice>
          <mc:Fallback xmlns="">
            <p:pic>
              <p:nvPicPr>
                <p:cNvPr id="142" name="Freihand 141">
                  <a:extLst>
                    <a:ext uri="{FF2B5EF4-FFF2-40B4-BE49-F238E27FC236}">
                      <a16:creationId xmlns:a16="http://schemas.microsoft.com/office/drawing/2014/main" id="{DCB6E05C-DD88-407C-9D2D-9E743AE988F7}"/>
                    </a:ext>
                  </a:extLst>
                </p:cNvPr>
                <p:cNvPicPr/>
                <p:nvPr/>
              </p:nvPicPr>
              <p:blipFill>
                <a:blip r:embed="rId293"/>
                <a:stretch>
                  <a:fillRect/>
                </a:stretch>
              </p:blipFill>
              <p:spPr>
                <a:xfrm>
                  <a:off x="3090347" y="697387"/>
                  <a:ext cx="279360" cy="115200"/>
                </a:xfrm>
                <a:prstGeom prst="rect">
                  <a:avLst/>
                </a:prstGeom>
              </p:spPr>
            </p:pic>
          </mc:Fallback>
        </mc:AlternateContent>
        <mc:AlternateContent xmlns:mc="http://schemas.openxmlformats.org/markup-compatibility/2006" xmlns:p14="http://schemas.microsoft.com/office/powerpoint/2010/main">
          <mc:Choice Requires="p14">
            <p:contentPart p14:bwMode="auto" r:id="rId294">
              <p14:nvContentPartPr>
                <p14:cNvPr id="143" name="Freihand 142">
                  <a:extLst>
                    <a:ext uri="{FF2B5EF4-FFF2-40B4-BE49-F238E27FC236}">
                      <a16:creationId xmlns:a16="http://schemas.microsoft.com/office/drawing/2014/main" id="{9CD7FFDD-C5B3-441D-942D-6FBBCE691D25}"/>
                    </a:ext>
                  </a:extLst>
                </p14:cNvPr>
                <p14:cNvContentPartPr/>
                <p14:nvPr/>
              </p14:nvContentPartPr>
              <p14:xfrm>
                <a:off x="3301667" y="654187"/>
                <a:ext cx="25560" cy="2160"/>
              </p14:xfrm>
            </p:contentPart>
          </mc:Choice>
          <mc:Fallback xmlns="">
            <p:pic>
              <p:nvPicPr>
                <p:cNvPr id="143" name="Freihand 142">
                  <a:extLst>
                    <a:ext uri="{FF2B5EF4-FFF2-40B4-BE49-F238E27FC236}">
                      <a16:creationId xmlns:a16="http://schemas.microsoft.com/office/drawing/2014/main" id="{9CD7FFDD-C5B3-441D-942D-6FBBCE691D25}"/>
                    </a:ext>
                  </a:extLst>
                </p:cNvPr>
                <p:cNvPicPr/>
                <p:nvPr/>
              </p:nvPicPr>
              <p:blipFill>
                <a:blip r:embed="rId295"/>
                <a:stretch>
                  <a:fillRect/>
                </a:stretch>
              </p:blipFill>
              <p:spPr>
                <a:xfrm>
                  <a:off x="3297347" y="649867"/>
                  <a:ext cx="34200" cy="10800"/>
                </a:xfrm>
                <a:prstGeom prst="rect">
                  <a:avLst/>
                </a:prstGeom>
              </p:spPr>
            </p:pic>
          </mc:Fallback>
        </mc:AlternateContent>
        <mc:AlternateContent xmlns:mc="http://schemas.openxmlformats.org/markup-compatibility/2006" xmlns:p14="http://schemas.microsoft.com/office/powerpoint/2010/main">
          <mc:Choice Requires="p14">
            <p:contentPart p14:bwMode="auto" r:id="rId296">
              <p14:nvContentPartPr>
                <p14:cNvPr id="144" name="Freihand 143">
                  <a:extLst>
                    <a:ext uri="{FF2B5EF4-FFF2-40B4-BE49-F238E27FC236}">
                      <a16:creationId xmlns:a16="http://schemas.microsoft.com/office/drawing/2014/main" id="{9736E798-7BF8-4AA4-8C58-06B7191429EE}"/>
                    </a:ext>
                  </a:extLst>
                </p14:cNvPr>
                <p14:cNvContentPartPr/>
                <p14:nvPr/>
              </p14:nvContentPartPr>
              <p14:xfrm>
                <a:off x="3377627" y="565987"/>
                <a:ext cx="199440" cy="189720"/>
              </p14:xfrm>
            </p:contentPart>
          </mc:Choice>
          <mc:Fallback xmlns="">
            <p:pic>
              <p:nvPicPr>
                <p:cNvPr id="144" name="Freihand 143">
                  <a:extLst>
                    <a:ext uri="{FF2B5EF4-FFF2-40B4-BE49-F238E27FC236}">
                      <a16:creationId xmlns:a16="http://schemas.microsoft.com/office/drawing/2014/main" id="{9736E798-7BF8-4AA4-8C58-06B7191429EE}"/>
                    </a:ext>
                  </a:extLst>
                </p:cNvPr>
                <p:cNvPicPr/>
                <p:nvPr/>
              </p:nvPicPr>
              <p:blipFill>
                <a:blip r:embed="rId297"/>
                <a:stretch>
                  <a:fillRect/>
                </a:stretch>
              </p:blipFill>
              <p:spPr>
                <a:xfrm>
                  <a:off x="3373307" y="561667"/>
                  <a:ext cx="208080" cy="198360"/>
                </a:xfrm>
                <a:prstGeom prst="rect">
                  <a:avLst/>
                </a:prstGeom>
              </p:spPr>
            </p:pic>
          </mc:Fallback>
        </mc:AlternateContent>
        <mc:AlternateContent xmlns:mc="http://schemas.openxmlformats.org/markup-compatibility/2006" xmlns:p14="http://schemas.microsoft.com/office/powerpoint/2010/main">
          <mc:Choice Requires="p14">
            <p:contentPart p14:bwMode="auto" r:id="rId298">
              <p14:nvContentPartPr>
                <p14:cNvPr id="145" name="Freihand 144">
                  <a:extLst>
                    <a:ext uri="{FF2B5EF4-FFF2-40B4-BE49-F238E27FC236}">
                      <a16:creationId xmlns:a16="http://schemas.microsoft.com/office/drawing/2014/main" id="{B2C46CE4-39B0-4DC3-9E7A-5CF003CDD27E}"/>
                    </a:ext>
                  </a:extLst>
                </p14:cNvPr>
                <p14:cNvContentPartPr/>
                <p14:nvPr/>
              </p14:nvContentPartPr>
              <p14:xfrm>
                <a:off x="3080627" y="944707"/>
                <a:ext cx="451440" cy="198360"/>
              </p14:xfrm>
            </p:contentPart>
          </mc:Choice>
          <mc:Fallback xmlns="">
            <p:pic>
              <p:nvPicPr>
                <p:cNvPr id="145" name="Freihand 144">
                  <a:extLst>
                    <a:ext uri="{FF2B5EF4-FFF2-40B4-BE49-F238E27FC236}">
                      <a16:creationId xmlns:a16="http://schemas.microsoft.com/office/drawing/2014/main" id="{B2C46CE4-39B0-4DC3-9E7A-5CF003CDD27E}"/>
                    </a:ext>
                  </a:extLst>
                </p:cNvPr>
                <p:cNvPicPr/>
                <p:nvPr/>
              </p:nvPicPr>
              <p:blipFill>
                <a:blip r:embed="rId299"/>
                <a:stretch>
                  <a:fillRect/>
                </a:stretch>
              </p:blipFill>
              <p:spPr>
                <a:xfrm>
                  <a:off x="3076307" y="940387"/>
                  <a:ext cx="460080" cy="207000"/>
                </a:xfrm>
                <a:prstGeom prst="rect">
                  <a:avLst/>
                </a:prstGeom>
              </p:spPr>
            </p:pic>
          </mc:Fallback>
        </mc:AlternateContent>
        <mc:AlternateContent xmlns:mc="http://schemas.openxmlformats.org/markup-compatibility/2006" xmlns:p14="http://schemas.microsoft.com/office/powerpoint/2010/main">
          <mc:Choice Requires="p14">
            <p:contentPart p14:bwMode="auto" r:id="rId300">
              <p14:nvContentPartPr>
                <p14:cNvPr id="146" name="Freihand 145">
                  <a:extLst>
                    <a:ext uri="{FF2B5EF4-FFF2-40B4-BE49-F238E27FC236}">
                      <a16:creationId xmlns:a16="http://schemas.microsoft.com/office/drawing/2014/main" id="{9E586D4B-831E-4E2C-B05C-4C90F21B74CA}"/>
                    </a:ext>
                  </a:extLst>
                </p14:cNvPr>
                <p14:cNvContentPartPr/>
                <p14:nvPr/>
              </p14:nvContentPartPr>
              <p14:xfrm>
                <a:off x="3519467" y="792427"/>
                <a:ext cx="148320" cy="190080"/>
              </p14:xfrm>
            </p:contentPart>
          </mc:Choice>
          <mc:Fallback xmlns="">
            <p:pic>
              <p:nvPicPr>
                <p:cNvPr id="146" name="Freihand 145">
                  <a:extLst>
                    <a:ext uri="{FF2B5EF4-FFF2-40B4-BE49-F238E27FC236}">
                      <a16:creationId xmlns:a16="http://schemas.microsoft.com/office/drawing/2014/main" id="{9E586D4B-831E-4E2C-B05C-4C90F21B74CA}"/>
                    </a:ext>
                  </a:extLst>
                </p:cNvPr>
                <p:cNvPicPr/>
                <p:nvPr/>
              </p:nvPicPr>
              <p:blipFill>
                <a:blip r:embed="rId301"/>
                <a:stretch>
                  <a:fillRect/>
                </a:stretch>
              </p:blipFill>
              <p:spPr>
                <a:xfrm>
                  <a:off x="3515147" y="788107"/>
                  <a:ext cx="156960" cy="198720"/>
                </a:xfrm>
                <a:prstGeom prst="rect">
                  <a:avLst/>
                </a:prstGeom>
              </p:spPr>
            </p:pic>
          </mc:Fallback>
        </mc:AlternateContent>
        <mc:AlternateContent xmlns:mc="http://schemas.openxmlformats.org/markup-compatibility/2006" xmlns:p14="http://schemas.microsoft.com/office/powerpoint/2010/main">
          <mc:Choice Requires="p14">
            <p:contentPart p14:bwMode="auto" r:id="rId302">
              <p14:nvContentPartPr>
                <p14:cNvPr id="147" name="Freihand 146">
                  <a:extLst>
                    <a:ext uri="{FF2B5EF4-FFF2-40B4-BE49-F238E27FC236}">
                      <a16:creationId xmlns:a16="http://schemas.microsoft.com/office/drawing/2014/main" id="{CE1C2FB4-364E-4D6C-B65F-AF6A567B6785}"/>
                    </a:ext>
                  </a:extLst>
                </p14:cNvPr>
                <p14:cNvContentPartPr/>
                <p14:nvPr/>
              </p14:nvContentPartPr>
              <p14:xfrm>
                <a:off x="3655187" y="858307"/>
                <a:ext cx="240480" cy="86400"/>
              </p14:xfrm>
            </p:contentPart>
          </mc:Choice>
          <mc:Fallback xmlns="">
            <p:pic>
              <p:nvPicPr>
                <p:cNvPr id="147" name="Freihand 146">
                  <a:extLst>
                    <a:ext uri="{FF2B5EF4-FFF2-40B4-BE49-F238E27FC236}">
                      <a16:creationId xmlns:a16="http://schemas.microsoft.com/office/drawing/2014/main" id="{CE1C2FB4-364E-4D6C-B65F-AF6A567B6785}"/>
                    </a:ext>
                  </a:extLst>
                </p:cNvPr>
                <p:cNvPicPr/>
                <p:nvPr/>
              </p:nvPicPr>
              <p:blipFill>
                <a:blip r:embed="rId303"/>
                <a:stretch>
                  <a:fillRect/>
                </a:stretch>
              </p:blipFill>
              <p:spPr>
                <a:xfrm>
                  <a:off x="3650867" y="853987"/>
                  <a:ext cx="249120" cy="95040"/>
                </a:xfrm>
                <a:prstGeom prst="rect">
                  <a:avLst/>
                </a:prstGeom>
              </p:spPr>
            </p:pic>
          </mc:Fallback>
        </mc:AlternateContent>
        <mc:AlternateContent xmlns:mc="http://schemas.openxmlformats.org/markup-compatibility/2006" xmlns:p14="http://schemas.microsoft.com/office/powerpoint/2010/main">
          <mc:Choice Requires="p14">
            <p:contentPart p14:bwMode="auto" r:id="rId304">
              <p14:nvContentPartPr>
                <p14:cNvPr id="148" name="Freihand 147">
                  <a:extLst>
                    <a:ext uri="{FF2B5EF4-FFF2-40B4-BE49-F238E27FC236}">
                      <a16:creationId xmlns:a16="http://schemas.microsoft.com/office/drawing/2014/main" id="{4259C555-18DC-4B65-9F18-6032995B31B4}"/>
                    </a:ext>
                  </a:extLst>
                </p14:cNvPr>
                <p14:cNvContentPartPr/>
                <p14:nvPr/>
              </p14:nvContentPartPr>
              <p14:xfrm>
                <a:off x="3910787" y="729067"/>
                <a:ext cx="33480" cy="193320"/>
              </p14:xfrm>
            </p:contentPart>
          </mc:Choice>
          <mc:Fallback xmlns="">
            <p:pic>
              <p:nvPicPr>
                <p:cNvPr id="148" name="Freihand 147">
                  <a:extLst>
                    <a:ext uri="{FF2B5EF4-FFF2-40B4-BE49-F238E27FC236}">
                      <a16:creationId xmlns:a16="http://schemas.microsoft.com/office/drawing/2014/main" id="{4259C555-18DC-4B65-9F18-6032995B31B4}"/>
                    </a:ext>
                  </a:extLst>
                </p:cNvPr>
                <p:cNvPicPr/>
                <p:nvPr/>
              </p:nvPicPr>
              <p:blipFill>
                <a:blip r:embed="rId305"/>
                <a:stretch>
                  <a:fillRect/>
                </a:stretch>
              </p:blipFill>
              <p:spPr>
                <a:xfrm>
                  <a:off x="3906467" y="724747"/>
                  <a:ext cx="42120" cy="201960"/>
                </a:xfrm>
                <a:prstGeom prst="rect">
                  <a:avLst/>
                </a:prstGeom>
              </p:spPr>
            </p:pic>
          </mc:Fallback>
        </mc:AlternateContent>
        <mc:AlternateContent xmlns:mc="http://schemas.openxmlformats.org/markup-compatibility/2006" xmlns:p14="http://schemas.microsoft.com/office/powerpoint/2010/main">
          <mc:Choice Requires="p14">
            <p:contentPart p14:bwMode="auto" r:id="rId306">
              <p14:nvContentPartPr>
                <p14:cNvPr id="150" name="Freihand 149">
                  <a:extLst>
                    <a:ext uri="{FF2B5EF4-FFF2-40B4-BE49-F238E27FC236}">
                      <a16:creationId xmlns:a16="http://schemas.microsoft.com/office/drawing/2014/main" id="{14EE97A8-6707-4108-8AB9-C0B80B2F69BD}"/>
                    </a:ext>
                  </a:extLst>
                </p14:cNvPr>
                <p14:cNvContentPartPr/>
                <p14:nvPr/>
              </p14:nvContentPartPr>
              <p14:xfrm>
                <a:off x="3900707" y="644107"/>
                <a:ext cx="28440" cy="188640"/>
              </p14:xfrm>
            </p:contentPart>
          </mc:Choice>
          <mc:Fallback xmlns="">
            <p:pic>
              <p:nvPicPr>
                <p:cNvPr id="150" name="Freihand 149">
                  <a:extLst>
                    <a:ext uri="{FF2B5EF4-FFF2-40B4-BE49-F238E27FC236}">
                      <a16:creationId xmlns:a16="http://schemas.microsoft.com/office/drawing/2014/main" id="{14EE97A8-6707-4108-8AB9-C0B80B2F69BD}"/>
                    </a:ext>
                  </a:extLst>
                </p:cNvPr>
                <p:cNvPicPr/>
                <p:nvPr/>
              </p:nvPicPr>
              <p:blipFill>
                <a:blip r:embed="rId307"/>
                <a:stretch>
                  <a:fillRect/>
                </a:stretch>
              </p:blipFill>
              <p:spPr>
                <a:xfrm>
                  <a:off x="3896387" y="639787"/>
                  <a:ext cx="37080" cy="197280"/>
                </a:xfrm>
                <a:prstGeom prst="rect">
                  <a:avLst/>
                </a:prstGeom>
              </p:spPr>
            </p:pic>
          </mc:Fallback>
        </mc:AlternateContent>
        <mc:AlternateContent xmlns:mc="http://schemas.openxmlformats.org/markup-compatibility/2006" xmlns:p14="http://schemas.microsoft.com/office/powerpoint/2010/main">
          <mc:Choice Requires="p14">
            <p:contentPart p14:bwMode="auto" r:id="rId308">
              <p14:nvContentPartPr>
                <p14:cNvPr id="153" name="Freihand 152">
                  <a:extLst>
                    <a:ext uri="{FF2B5EF4-FFF2-40B4-BE49-F238E27FC236}">
                      <a16:creationId xmlns:a16="http://schemas.microsoft.com/office/drawing/2014/main" id="{C28DE27E-4B3E-4223-B09C-A6FF4728518C}"/>
                    </a:ext>
                  </a:extLst>
                </p14:cNvPr>
                <p14:cNvContentPartPr/>
                <p14:nvPr/>
              </p14:nvContentPartPr>
              <p14:xfrm>
                <a:off x="1185587" y="2388667"/>
                <a:ext cx="259560" cy="119160"/>
              </p14:xfrm>
            </p:contentPart>
          </mc:Choice>
          <mc:Fallback xmlns="">
            <p:pic>
              <p:nvPicPr>
                <p:cNvPr id="153" name="Freihand 152">
                  <a:extLst>
                    <a:ext uri="{FF2B5EF4-FFF2-40B4-BE49-F238E27FC236}">
                      <a16:creationId xmlns:a16="http://schemas.microsoft.com/office/drawing/2014/main" id="{C28DE27E-4B3E-4223-B09C-A6FF4728518C}"/>
                    </a:ext>
                  </a:extLst>
                </p:cNvPr>
                <p:cNvPicPr/>
                <p:nvPr/>
              </p:nvPicPr>
              <p:blipFill>
                <a:blip r:embed="rId309"/>
                <a:stretch>
                  <a:fillRect/>
                </a:stretch>
              </p:blipFill>
              <p:spPr>
                <a:xfrm>
                  <a:off x="1181267" y="2384347"/>
                  <a:ext cx="268200" cy="127800"/>
                </a:xfrm>
                <a:prstGeom prst="rect">
                  <a:avLst/>
                </a:prstGeom>
              </p:spPr>
            </p:pic>
          </mc:Fallback>
        </mc:AlternateContent>
        <mc:AlternateContent xmlns:mc="http://schemas.openxmlformats.org/markup-compatibility/2006" xmlns:p14="http://schemas.microsoft.com/office/powerpoint/2010/main">
          <mc:Choice Requires="p14">
            <p:contentPart p14:bwMode="auto" r:id="rId310">
              <p14:nvContentPartPr>
                <p14:cNvPr id="154" name="Freihand 153">
                  <a:extLst>
                    <a:ext uri="{FF2B5EF4-FFF2-40B4-BE49-F238E27FC236}">
                      <a16:creationId xmlns:a16="http://schemas.microsoft.com/office/drawing/2014/main" id="{E013B1B8-0979-4800-BDC1-188509A784AB}"/>
                    </a:ext>
                  </a:extLst>
                </p14:cNvPr>
                <p14:cNvContentPartPr/>
                <p14:nvPr/>
              </p14:nvContentPartPr>
              <p14:xfrm>
                <a:off x="1329227" y="2200387"/>
                <a:ext cx="613440" cy="258480"/>
              </p14:xfrm>
            </p:contentPart>
          </mc:Choice>
          <mc:Fallback xmlns="">
            <p:pic>
              <p:nvPicPr>
                <p:cNvPr id="154" name="Freihand 153">
                  <a:extLst>
                    <a:ext uri="{FF2B5EF4-FFF2-40B4-BE49-F238E27FC236}">
                      <a16:creationId xmlns:a16="http://schemas.microsoft.com/office/drawing/2014/main" id="{E013B1B8-0979-4800-BDC1-188509A784AB}"/>
                    </a:ext>
                  </a:extLst>
                </p:cNvPr>
                <p:cNvPicPr/>
                <p:nvPr/>
              </p:nvPicPr>
              <p:blipFill>
                <a:blip r:embed="rId311"/>
                <a:stretch>
                  <a:fillRect/>
                </a:stretch>
              </p:blipFill>
              <p:spPr>
                <a:xfrm>
                  <a:off x="1324907" y="2196067"/>
                  <a:ext cx="622080" cy="267120"/>
                </a:xfrm>
                <a:prstGeom prst="rect">
                  <a:avLst/>
                </a:prstGeom>
              </p:spPr>
            </p:pic>
          </mc:Fallback>
        </mc:AlternateContent>
        <mc:AlternateContent xmlns:mc="http://schemas.openxmlformats.org/markup-compatibility/2006" xmlns:p14="http://schemas.microsoft.com/office/powerpoint/2010/main">
          <mc:Choice Requires="p14">
            <p:contentPart p14:bwMode="auto" r:id="rId312">
              <p14:nvContentPartPr>
                <p14:cNvPr id="156" name="Freihand 155">
                  <a:extLst>
                    <a:ext uri="{FF2B5EF4-FFF2-40B4-BE49-F238E27FC236}">
                      <a16:creationId xmlns:a16="http://schemas.microsoft.com/office/drawing/2014/main" id="{DBC8C259-15C6-467A-8052-A5DD431F73C8}"/>
                    </a:ext>
                  </a:extLst>
                </p14:cNvPr>
                <p14:cNvContentPartPr/>
                <p14:nvPr/>
              </p14:nvContentPartPr>
              <p14:xfrm>
                <a:off x="860867" y="2513227"/>
                <a:ext cx="114120" cy="11160"/>
              </p14:xfrm>
            </p:contentPart>
          </mc:Choice>
          <mc:Fallback xmlns="">
            <p:pic>
              <p:nvPicPr>
                <p:cNvPr id="156" name="Freihand 155">
                  <a:extLst>
                    <a:ext uri="{FF2B5EF4-FFF2-40B4-BE49-F238E27FC236}">
                      <a16:creationId xmlns:a16="http://schemas.microsoft.com/office/drawing/2014/main" id="{DBC8C259-15C6-467A-8052-A5DD431F73C8}"/>
                    </a:ext>
                  </a:extLst>
                </p:cNvPr>
                <p:cNvPicPr/>
                <p:nvPr/>
              </p:nvPicPr>
              <p:blipFill>
                <a:blip r:embed="rId313"/>
                <a:stretch>
                  <a:fillRect/>
                </a:stretch>
              </p:blipFill>
              <p:spPr>
                <a:xfrm>
                  <a:off x="856547" y="2508907"/>
                  <a:ext cx="122760" cy="19800"/>
                </a:xfrm>
                <a:prstGeom prst="rect">
                  <a:avLst/>
                </a:prstGeom>
              </p:spPr>
            </p:pic>
          </mc:Fallback>
        </mc:AlternateContent>
        <mc:AlternateContent xmlns:mc="http://schemas.openxmlformats.org/markup-compatibility/2006" xmlns:p14="http://schemas.microsoft.com/office/powerpoint/2010/main">
          <mc:Choice Requires="p14">
            <p:contentPart p14:bwMode="auto" r:id="rId314">
              <p14:nvContentPartPr>
                <p14:cNvPr id="157" name="Freihand 156">
                  <a:extLst>
                    <a:ext uri="{FF2B5EF4-FFF2-40B4-BE49-F238E27FC236}">
                      <a16:creationId xmlns:a16="http://schemas.microsoft.com/office/drawing/2014/main" id="{48B9C761-00BF-46E4-AFE1-7854F80631E6}"/>
                    </a:ext>
                  </a:extLst>
                </p14:cNvPr>
                <p14:cNvContentPartPr/>
                <p14:nvPr/>
              </p14:nvContentPartPr>
              <p14:xfrm>
                <a:off x="968147" y="2426467"/>
                <a:ext cx="180000" cy="155520"/>
              </p14:xfrm>
            </p:contentPart>
          </mc:Choice>
          <mc:Fallback xmlns="">
            <p:pic>
              <p:nvPicPr>
                <p:cNvPr id="157" name="Freihand 156">
                  <a:extLst>
                    <a:ext uri="{FF2B5EF4-FFF2-40B4-BE49-F238E27FC236}">
                      <a16:creationId xmlns:a16="http://schemas.microsoft.com/office/drawing/2014/main" id="{48B9C761-00BF-46E4-AFE1-7854F80631E6}"/>
                    </a:ext>
                  </a:extLst>
                </p:cNvPr>
                <p:cNvPicPr/>
                <p:nvPr/>
              </p:nvPicPr>
              <p:blipFill>
                <a:blip r:embed="rId315"/>
                <a:stretch>
                  <a:fillRect/>
                </a:stretch>
              </p:blipFill>
              <p:spPr>
                <a:xfrm>
                  <a:off x="963827" y="2422147"/>
                  <a:ext cx="188640" cy="164160"/>
                </a:xfrm>
                <a:prstGeom prst="rect">
                  <a:avLst/>
                </a:prstGeom>
              </p:spPr>
            </p:pic>
          </mc:Fallback>
        </mc:AlternateContent>
        <mc:AlternateContent xmlns:mc="http://schemas.openxmlformats.org/markup-compatibility/2006" xmlns:p14="http://schemas.microsoft.com/office/powerpoint/2010/main">
          <mc:Choice Requires="p14">
            <p:contentPart p14:bwMode="auto" r:id="rId316">
              <p14:nvContentPartPr>
                <p14:cNvPr id="158" name="Freihand 157">
                  <a:extLst>
                    <a:ext uri="{FF2B5EF4-FFF2-40B4-BE49-F238E27FC236}">
                      <a16:creationId xmlns:a16="http://schemas.microsoft.com/office/drawing/2014/main" id="{8DDF3ABC-95C3-4F5C-B07E-849B5FCDF28B}"/>
                    </a:ext>
                  </a:extLst>
                </p14:cNvPr>
                <p14:cNvContentPartPr/>
                <p14:nvPr/>
              </p14:nvContentPartPr>
              <p14:xfrm>
                <a:off x="181187" y="2542747"/>
                <a:ext cx="110520" cy="67320"/>
              </p14:xfrm>
            </p:contentPart>
          </mc:Choice>
          <mc:Fallback xmlns="">
            <p:pic>
              <p:nvPicPr>
                <p:cNvPr id="158" name="Freihand 157">
                  <a:extLst>
                    <a:ext uri="{FF2B5EF4-FFF2-40B4-BE49-F238E27FC236}">
                      <a16:creationId xmlns:a16="http://schemas.microsoft.com/office/drawing/2014/main" id="{8DDF3ABC-95C3-4F5C-B07E-849B5FCDF28B}"/>
                    </a:ext>
                  </a:extLst>
                </p:cNvPr>
                <p:cNvPicPr/>
                <p:nvPr/>
              </p:nvPicPr>
              <p:blipFill>
                <a:blip r:embed="rId317"/>
                <a:stretch>
                  <a:fillRect/>
                </a:stretch>
              </p:blipFill>
              <p:spPr>
                <a:xfrm>
                  <a:off x="176867" y="2538427"/>
                  <a:ext cx="119160" cy="75960"/>
                </a:xfrm>
                <a:prstGeom prst="rect">
                  <a:avLst/>
                </a:prstGeom>
              </p:spPr>
            </p:pic>
          </mc:Fallback>
        </mc:AlternateContent>
        <mc:AlternateContent xmlns:mc="http://schemas.openxmlformats.org/markup-compatibility/2006" xmlns:p14="http://schemas.microsoft.com/office/powerpoint/2010/main">
          <mc:Choice Requires="p14">
            <p:contentPart p14:bwMode="auto" r:id="rId318">
              <p14:nvContentPartPr>
                <p14:cNvPr id="159" name="Freihand 158">
                  <a:extLst>
                    <a:ext uri="{FF2B5EF4-FFF2-40B4-BE49-F238E27FC236}">
                      <a16:creationId xmlns:a16="http://schemas.microsoft.com/office/drawing/2014/main" id="{D790C0E0-AEA3-47F4-8815-89AB13C7AB79}"/>
                    </a:ext>
                  </a:extLst>
                </p14:cNvPr>
                <p14:cNvContentPartPr/>
                <p14:nvPr/>
              </p14:nvContentPartPr>
              <p14:xfrm>
                <a:off x="317267" y="2521507"/>
                <a:ext cx="76680" cy="74520"/>
              </p14:xfrm>
            </p:contentPart>
          </mc:Choice>
          <mc:Fallback xmlns="">
            <p:pic>
              <p:nvPicPr>
                <p:cNvPr id="159" name="Freihand 158">
                  <a:extLst>
                    <a:ext uri="{FF2B5EF4-FFF2-40B4-BE49-F238E27FC236}">
                      <a16:creationId xmlns:a16="http://schemas.microsoft.com/office/drawing/2014/main" id="{D790C0E0-AEA3-47F4-8815-89AB13C7AB79}"/>
                    </a:ext>
                  </a:extLst>
                </p:cNvPr>
                <p:cNvPicPr/>
                <p:nvPr/>
              </p:nvPicPr>
              <p:blipFill>
                <a:blip r:embed="rId319"/>
                <a:stretch>
                  <a:fillRect/>
                </a:stretch>
              </p:blipFill>
              <p:spPr>
                <a:xfrm>
                  <a:off x="312947" y="2517187"/>
                  <a:ext cx="85320" cy="83160"/>
                </a:xfrm>
                <a:prstGeom prst="rect">
                  <a:avLst/>
                </a:prstGeom>
              </p:spPr>
            </p:pic>
          </mc:Fallback>
        </mc:AlternateContent>
        <mc:AlternateContent xmlns:mc="http://schemas.openxmlformats.org/markup-compatibility/2006" xmlns:p14="http://schemas.microsoft.com/office/powerpoint/2010/main">
          <mc:Choice Requires="p14">
            <p:contentPart p14:bwMode="auto" r:id="rId320">
              <p14:nvContentPartPr>
                <p14:cNvPr id="160" name="Freihand 159">
                  <a:extLst>
                    <a:ext uri="{FF2B5EF4-FFF2-40B4-BE49-F238E27FC236}">
                      <a16:creationId xmlns:a16="http://schemas.microsoft.com/office/drawing/2014/main" id="{EFEAD0AD-87C3-4738-BE6D-42F5CA81D766}"/>
                    </a:ext>
                  </a:extLst>
                </p14:cNvPr>
                <p14:cNvContentPartPr/>
                <p14:nvPr/>
              </p14:nvContentPartPr>
              <p14:xfrm>
                <a:off x="363347" y="2532667"/>
                <a:ext cx="91080" cy="195840"/>
              </p14:xfrm>
            </p:contentPart>
          </mc:Choice>
          <mc:Fallback xmlns="">
            <p:pic>
              <p:nvPicPr>
                <p:cNvPr id="160" name="Freihand 159">
                  <a:extLst>
                    <a:ext uri="{FF2B5EF4-FFF2-40B4-BE49-F238E27FC236}">
                      <a16:creationId xmlns:a16="http://schemas.microsoft.com/office/drawing/2014/main" id="{EFEAD0AD-87C3-4738-BE6D-42F5CA81D766}"/>
                    </a:ext>
                  </a:extLst>
                </p:cNvPr>
                <p:cNvPicPr/>
                <p:nvPr/>
              </p:nvPicPr>
              <p:blipFill>
                <a:blip r:embed="rId321"/>
                <a:stretch>
                  <a:fillRect/>
                </a:stretch>
              </p:blipFill>
              <p:spPr>
                <a:xfrm>
                  <a:off x="359027" y="2528347"/>
                  <a:ext cx="99720" cy="204480"/>
                </a:xfrm>
                <a:prstGeom prst="rect">
                  <a:avLst/>
                </a:prstGeom>
              </p:spPr>
            </p:pic>
          </mc:Fallback>
        </mc:AlternateContent>
        <mc:AlternateContent xmlns:mc="http://schemas.openxmlformats.org/markup-compatibility/2006" xmlns:p14="http://schemas.microsoft.com/office/powerpoint/2010/main">
          <mc:Choice Requires="p14">
            <p:contentPart p14:bwMode="auto" r:id="rId322">
              <p14:nvContentPartPr>
                <p14:cNvPr id="161" name="Freihand 160">
                  <a:extLst>
                    <a:ext uri="{FF2B5EF4-FFF2-40B4-BE49-F238E27FC236}">
                      <a16:creationId xmlns:a16="http://schemas.microsoft.com/office/drawing/2014/main" id="{F4EAC3EF-C8B7-44AC-9832-189630014004}"/>
                    </a:ext>
                  </a:extLst>
                </p14:cNvPr>
                <p14:cNvContentPartPr/>
                <p14:nvPr/>
              </p14:nvContentPartPr>
              <p14:xfrm>
                <a:off x="434267" y="2449147"/>
                <a:ext cx="325440" cy="145440"/>
              </p14:xfrm>
            </p:contentPart>
          </mc:Choice>
          <mc:Fallback xmlns="">
            <p:pic>
              <p:nvPicPr>
                <p:cNvPr id="161" name="Freihand 160">
                  <a:extLst>
                    <a:ext uri="{FF2B5EF4-FFF2-40B4-BE49-F238E27FC236}">
                      <a16:creationId xmlns:a16="http://schemas.microsoft.com/office/drawing/2014/main" id="{F4EAC3EF-C8B7-44AC-9832-189630014004}"/>
                    </a:ext>
                  </a:extLst>
                </p:cNvPr>
                <p:cNvPicPr/>
                <p:nvPr/>
              </p:nvPicPr>
              <p:blipFill>
                <a:blip r:embed="rId323"/>
                <a:stretch>
                  <a:fillRect/>
                </a:stretch>
              </p:blipFill>
              <p:spPr>
                <a:xfrm>
                  <a:off x="429947" y="2444827"/>
                  <a:ext cx="334080" cy="154080"/>
                </a:xfrm>
                <a:prstGeom prst="rect">
                  <a:avLst/>
                </a:prstGeom>
              </p:spPr>
            </p:pic>
          </mc:Fallback>
        </mc:AlternateContent>
        <mc:AlternateContent xmlns:mc="http://schemas.openxmlformats.org/markup-compatibility/2006" xmlns:p14="http://schemas.microsoft.com/office/powerpoint/2010/main">
          <mc:Choice Requires="p14">
            <p:contentPart p14:bwMode="auto" r:id="rId324">
              <p14:nvContentPartPr>
                <p14:cNvPr id="162" name="Freihand 161">
                  <a:extLst>
                    <a:ext uri="{FF2B5EF4-FFF2-40B4-BE49-F238E27FC236}">
                      <a16:creationId xmlns:a16="http://schemas.microsoft.com/office/drawing/2014/main" id="{E7A44919-CB30-485E-A18E-4FA95167A7EC}"/>
                    </a:ext>
                  </a:extLst>
                </p14:cNvPr>
                <p14:cNvContentPartPr/>
                <p14:nvPr/>
              </p14:nvContentPartPr>
              <p14:xfrm>
                <a:off x="706067" y="2464267"/>
                <a:ext cx="19080" cy="51480"/>
              </p14:xfrm>
            </p:contentPart>
          </mc:Choice>
          <mc:Fallback xmlns="">
            <p:pic>
              <p:nvPicPr>
                <p:cNvPr id="162" name="Freihand 161">
                  <a:extLst>
                    <a:ext uri="{FF2B5EF4-FFF2-40B4-BE49-F238E27FC236}">
                      <a16:creationId xmlns:a16="http://schemas.microsoft.com/office/drawing/2014/main" id="{E7A44919-CB30-485E-A18E-4FA95167A7EC}"/>
                    </a:ext>
                  </a:extLst>
                </p:cNvPr>
                <p:cNvPicPr/>
                <p:nvPr/>
              </p:nvPicPr>
              <p:blipFill>
                <a:blip r:embed="rId325"/>
                <a:stretch>
                  <a:fillRect/>
                </a:stretch>
              </p:blipFill>
              <p:spPr>
                <a:xfrm>
                  <a:off x="701747" y="2459947"/>
                  <a:ext cx="27720" cy="60120"/>
                </a:xfrm>
                <a:prstGeom prst="rect">
                  <a:avLst/>
                </a:prstGeom>
              </p:spPr>
            </p:pic>
          </mc:Fallback>
        </mc:AlternateContent>
        <mc:AlternateContent xmlns:mc="http://schemas.openxmlformats.org/markup-compatibility/2006" xmlns:p14="http://schemas.microsoft.com/office/powerpoint/2010/main">
          <mc:Choice Requires="p14">
            <p:contentPart p14:bwMode="auto" r:id="rId326">
              <p14:nvContentPartPr>
                <p14:cNvPr id="163" name="Freihand 162">
                  <a:extLst>
                    <a:ext uri="{FF2B5EF4-FFF2-40B4-BE49-F238E27FC236}">
                      <a16:creationId xmlns:a16="http://schemas.microsoft.com/office/drawing/2014/main" id="{E33D991E-2F3D-4E2D-AA59-50668D4FD506}"/>
                    </a:ext>
                  </a:extLst>
                </p14:cNvPr>
                <p14:cNvContentPartPr/>
                <p14:nvPr/>
              </p14:nvContentPartPr>
              <p14:xfrm>
                <a:off x="802907" y="2373187"/>
                <a:ext cx="9360" cy="193320"/>
              </p14:xfrm>
            </p:contentPart>
          </mc:Choice>
          <mc:Fallback xmlns="">
            <p:pic>
              <p:nvPicPr>
                <p:cNvPr id="163" name="Freihand 162">
                  <a:extLst>
                    <a:ext uri="{FF2B5EF4-FFF2-40B4-BE49-F238E27FC236}">
                      <a16:creationId xmlns:a16="http://schemas.microsoft.com/office/drawing/2014/main" id="{E33D991E-2F3D-4E2D-AA59-50668D4FD506}"/>
                    </a:ext>
                  </a:extLst>
                </p:cNvPr>
                <p:cNvPicPr/>
                <p:nvPr/>
              </p:nvPicPr>
              <p:blipFill>
                <a:blip r:embed="rId327"/>
                <a:stretch>
                  <a:fillRect/>
                </a:stretch>
              </p:blipFill>
              <p:spPr>
                <a:xfrm>
                  <a:off x="798587" y="2368867"/>
                  <a:ext cx="18000" cy="201960"/>
                </a:xfrm>
                <a:prstGeom prst="rect">
                  <a:avLst/>
                </a:prstGeom>
              </p:spPr>
            </p:pic>
          </mc:Fallback>
        </mc:AlternateContent>
        <mc:AlternateContent xmlns:mc="http://schemas.openxmlformats.org/markup-compatibility/2006" xmlns:p14="http://schemas.microsoft.com/office/powerpoint/2010/main">
          <mc:Choice Requires="p14">
            <p:contentPart p14:bwMode="auto" r:id="rId328">
              <p14:nvContentPartPr>
                <p14:cNvPr id="164" name="Freihand 163">
                  <a:extLst>
                    <a:ext uri="{FF2B5EF4-FFF2-40B4-BE49-F238E27FC236}">
                      <a16:creationId xmlns:a16="http://schemas.microsoft.com/office/drawing/2014/main" id="{287A55AC-66F9-4668-8D0F-6D88D60509A5}"/>
                    </a:ext>
                  </a:extLst>
                </p14:cNvPr>
                <p14:cNvContentPartPr/>
                <p14:nvPr/>
              </p14:nvContentPartPr>
              <p14:xfrm>
                <a:off x="814787" y="2599267"/>
                <a:ext cx="2520" cy="8280"/>
              </p14:xfrm>
            </p:contentPart>
          </mc:Choice>
          <mc:Fallback xmlns="">
            <p:pic>
              <p:nvPicPr>
                <p:cNvPr id="164" name="Freihand 163">
                  <a:extLst>
                    <a:ext uri="{FF2B5EF4-FFF2-40B4-BE49-F238E27FC236}">
                      <a16:creationId xmlns:a16="http://schemas.microsoft.com/office/drawing/2014/main" id="{287A55AC-66F9-4668-8D0F-6D88D60509A5}"/>
                    </a:ext>
                  </a:extLst>
                </p:cNvPr>
                <p:cNvPicPr/>
                <p:nvPr/>
              </p:nvPicPr>
              <p:blipFill>
                <a:blip r:embed="rId329"/>
                <a:stretch>
                  <a:fillRect/>
                </a:stretch>
              </p:blipFill>
              <p:spPr>
                <a:xfrm>
                  <a:off x="810467" y="2594947"/>
                  <a:ext cx="1116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330">
              <p14:nvContentPartPr>
                <p14:cNvPr id="165" name="Freihand 164">
                  <a:extLst>
                    <a:ext uri="{FF2B5EF4-FFF2-40B4-BE49-F238E27FC236}">
                      <a16:creationId xmlns:a16="http://schemas.microsoft.com/office/drawing/2014/main" id="{C2D2A1F3-3131-4ED7-89B0-1794F85C36BA}"/>
                    </a:ext>
                  </a:extLst>
                </p14:cNvPr>
                <p14:cNvContentPartPr/>
                <p14:nvPr/>
              </p14:nvContentPartPr>
              <p14:xfrm>
                <a:off x="37907" y="2152147"/>
                <a:ext cx="1173960" cy="705960"/>
              </p14:xfrm>
            </p:contentPart>
          </mc:Choice>
          <mc:Fallback xmlns="">
            <p:pic>
              <p:nvPicPr>
                <p:cNvPr id="165" name="Freihand 164">
                  <a:extLst>
                    <a:ext uri="{FF2B5EF4-FFF2-40B4-BE49-F238E27FC236}">
                      <a16:creationId xmlns:a16="http://schemas.microsoft.com/office/drawing/2014/main" id="{C2D2A1F3-3131-4ED7-89B0-1794F85C36BA}"/>
                    </a:ext>
                  </a:extLst>
                </p:cNvPr>
                <p:cNvPicPr/>
                <p:nvPr/>
              </p:nvPicPr>
              <p:blipFill>
                <a:blip r:embed="rId331"/>
                <a:stretch>
                  <a:fillRect/>
                </a:stretch>
              </p:blipFill>
              <p:spPr>
                <a:xfrm>
                  <a:off x="33587" y="2147827"/>
                  <a:ext cx="1182600" cy="714600"/>
                </a:xfrm>
                <a:prstGeom prst="rect">
                  <a:avLst/>
                </a:prstGeom>
              </p:spPr>
            </p:pic>
          </mc:Fallback>
        </mc:AlternateContent>
        <mc:AlternateContent xmlns:mc="http://schemas.openxmlformats.org/markup-compatibility/2006" xmlns:p14="http://schemas.microsoft.com/office/powerpoint/2010/main">
          <mc:Choice Requires="p14">
            <p:contentPart p14:bwMode="auto" r:id="rId332">
              <p14:nvContentPartPr>
                <p14:cNvPr id="203" name="Freihand 202">
                  <a:extLst>
                    <a:ext uri="{FF2B5EF4-FFF2-40B4-BE49-F238E27FC236}">
                      <a16:creationId xmlns:a16="http://schemas.microsoft.com/office/drawing/2014/main" id="{1EC58ACA-1520-4F1C-9A91-E07DF7949E04}"/>
                    </a:ext>
                  </a:extLst>
                </p14:cNvPr>
                <p14:cNvContentPartPr/>
                <p14:nvPr/>
              </p14:nvContentPartPr>
              <p14:xfrm>
                <a:off x="1788947" y="2107867"/>
                <a:ext cx="45720" cy="19800"/>
              </p14:xfrm>
            </p:contentPart>
          </mc:Choice>
          <mc:Fallback xmlns="">
            <p:pic>
              <p:nvPicPr>
                <p:cNvPr id="203" name="Freihand 202">
                  <a:extLst>
                    <a:ext uri="{FF2B5EF4-FFF2-40B4-BE49-F238E27FC236}">
                      <a16:creationId xmlns:a16="http://schemas.microsoft.com/office/drawing/2014/main" id="{1EC58ACA-1520-4F1C-9A91-E07DF7949E04}"/>
                    </a:ext>
                  </a:extLst>
                </p:cNvPr>
                <p:cNvPicPr/>
                <p:nvPr/>
              </p:nvPicPr>
              <p:blipFill>
                <a:blip r:embed="rId333"/>
                <a:stretch>
                  <a:fillRect/>
                </a:stretch>
              </p:blipFill>
              <p:spPr>
                <a:xfrm>
                  <a:off x="1784627" y="2103547"/>
                  <a:ext cx="54360" cy="28440"/>
                </a:xfrm>
                <a:prstGeom prst="rect">
                  <a:avLst/>
                </a:prstGeom>
              </p:spPr>
            </p:pic>
          </mc:Fallback>
        </mc:AlternateContent>
        <mc:AlternateContent xmlns:mc="http://schemas.openxmlformats.org/markup-compatibility/2006" xmlns:p14="http://schemas.microsoft.com/office/powerpoint/2010/main">
          <mc:Choice Requires="p14">
            <p:contentPart p14:bwMode="auto" r:id="rId334">
              <p14:nvContentPartPr>
                <p14:cNvPr id="204" name="Freihand 203">
                  <a:extLst>
                    <a:ext uri="{FF2B5EF4-FFF2-40B4-BE49-F238E27FC236}">
                      <a16:creationId xmlns:a16="http://schemas.microsoft.com/office/drawing/2014/main" id="{D5969B3C-585F-4240-A08B-BD8D369C970A}"/>
                    </a:ext>
                  </a:extLst>
                </p14:cNvPr>
                <p14:cNvContentPartPr/>
                <p14:nvPr/>
              </p14:nvContentPartPr>
              <p14:xfrm>
                <a:off x="1030427" y="1967827"/>
                <a:ext cx="1149840" cy="734040"/>
              </p14:xfrm>
            </p:contentPart>
          </mc:Choice>
          <mc:Fallback xmlns="">
            <p:pic>
              <p:nvPicPr>
                <p:cNvPr id="204" name="Freihand 203">
                  <a:extLst>
                    <a:ext uri="{FF2B5EF4-FFF2-40B4-BE49-F238E27FC236}">
                      <a16:creationId xmlns:a16="http://schemas.microsoft.com/office/drawing/2014/main" id="{D5969B3C-585F-4240-A08B-BD8D369C970A}"/>
                    </a:ext>
                  </a:extLst>
                </p:cNvPr>
                <p:cNvPicPr/>
                <p:nvPr/>
              </p:nvPicPr>
              <p:blipFill>
                <a:blip r:embed="rId335"/>
                <a:stretch>
                  <a:fillRect/>
                </a:stretch>
              </p:blipFill>
              <p:spPr>
                <a:xfrm>
                  <a:off x="1026107" y="1963507"/>
                  <a:ext cx="1158480" cy="742680"/>
                </a:xfrm>
                <a:prstGeom prst="rect">
                  <a:avLst/>
                </a:prstGeom>
              </p:spPr>
            </p:pic>
          </mc:Fallback>
        </mc:AlternateContent>
      </p:grpSp>
    </p:spTree>
    <p:extLst>
      <p:ext uri="{BB962C8B-B14F-4D97-AF65-F5344CB8AC3E}">
        <p14:creationId xmlns:p14="http://schemas.microsoft.com/office/powerpoint/2010/main" val="201920435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Shape 2"/>
          <p:cNvSpPr txBox="1"/>
          <p:nvPr/>
        </p:nvSpPr>
        <p:spPr>
          <a:xfrm>
            <a:off x="163557" y="104137"/>
            <a:ext cx="5211194" cy="410867"/>
          </a:xfrm>
          <a:prstGeom prst="rect">
            <a:avLst/>
          </a:prstGeom>
          <a:noFill/>
          <a:ln>
            <a:noFill/>
          </a:ln>
        </p:spPr>
        <p:txBody>
          <a:bodyPr lIns="81638" tIns="40819" rIns="81638" bIns="40819" anchor="ctr" anchorCtr="1"/>
          <a:lstStyle/>
          <a:p>
            <a:pPr>
              <a:lnSpc>
                <a:spcPct val="100000"/>
              </a:lnSpc>
            </a:pPr>
            <a:r>
              <a:rPr lang="de-DE" sz="2200" b="1" dirty="0">
                <a:solidFill>
                  <a:srgbClr val="000000"/>
                </a:solidFill>
                <a:latin typeface="Arial"/>
              </a:rPr>
              <a:t>Dt. Nordseeküste im Laufe der Zeit</a:t>
            </a:r>
            <a:endParaRPr sz="2200" dirty="0"/>
          </a:p>
        </p:txBody>
      </p:sp>
      <p:sp>
        <p:nvSpPr>
          <p:cNvPr id="23" name="Textfeld 22"/>
          <p:cNvSpPr txBox="1"/>
          <p:nvPr/>
        </p:nvSpPr>
        <p:spPr>
          <a:xfrm>
            <a:off x="797659" y="5929752"/>
            <a:ext cx="1263487" cy="343620"/>
          </a:xfrm>
          <a:prstGeom prst="rect">
            <a:avLst/>
          </a:prstGeom>
          <a:noFill/>
        </p:spPr>
        <p:txBody>
          <a:bodyPr wrap="none" rtlCol="0">
            <a:spAutoFit/>
          </a:bodyPr>
          <a:lstStyle/>
          <a:p>
            <a:r>
              <a:rPr lang="de-DE" sz="1633" dirty="0"/>
              <a:t>Quelle: NWZ</a:t>
            </a:r>
          </a:p>
        </p:txBody>
      </p:sp>
      <p:pic>
        <p:nvPicPr>
          <p:cNvPr id="10" name="Grafik 9"/>
          <p:cNvPicPr>
            <a:picLocks noChangeAspect="1"/>
          </p:cNvPicPr>
          <p:nvPr/>
        </p:nvPicPr>
        <p:blipFill>
          <a:blip r:embed="rId3"/>
          <a:stretch>
            <a:fillRect/>
          </a:stretch>
        </p:blipFill>
        <p:spPr>
          <a:xfrm>
            <a:off x="265114" y="1620651"/>
            <a:ext cx="7280631" cy="4287637"/>
          </a:xfrm>
          <a:prstGeom prst="rect">
            <a:avLst/>
          </a:prstGeom>
        </p:spPr>
      </p:pic>
      <p:pic>
        <p:nvPicPr>
          <p:cNvPr id="11" name="Grafik 10"/>
          <p:cNvPicPr>
            <a:picLocks noChangeAspect="1"/>
          </p:cNvPicPr>
          <p:nvPr/>
        </p:nvPicPr>
        <p:blipFill>
          <a:blip r:embed="rId4"/>
          <a:stretch>
            <a:fillRect/>
          </a:stretch>
        </p:blipFill>
        <p:spPr>
          <a:xfrm>
            <a:off x="6298585" y="0"/>
            <a:ext cx="5846305" cy="4282141"/>
          </a:xfrm>
          <a:prstGeom prst="rect">
            <a:avLst/>
          </a:prstGeom>
        </p:spPr>
      </p:pic>
      <p:sp>
        <p:nvSpPr>
          <p:cNvPr id="12" name="Textfeld 11"/>
          <p:cNvSpPr txBox="1"/>
          <p:nvPr/>
        </p:nvSpPr>
        <p:spPr>
          <a:xfrm>
            <a:off x="6358765" y="4282141"/>
            <a:ext cx="1275477" cy="343620"/>
          </a:xfrm>
          <a:prstGeom prst="rect">
            <a:avLst/>
          </a:prstGeom>
          <a:noFill/>
        </p:spPr>
        <p:txBody>
          <a:bodyPr wrap="none" rtlCol="0">
            <a:spAutoFit/>
          </a:bodyPr>
          <a:lstStyle/>
          <a:p>
            <a:r>
              <a:rPr lang="de-DE" sz="1633" dirty="0"/>
              <a:t>Quelle: DVW</a:t>
            </a:r>
          </a:p>
        </p:txBody>
      </p:sp>
      <p:sp>
        <p:nvSpPr>
          <p:cNvPr id="13" name="Textfeld 12"/>
          <p:cNvSpPr txBox="1"/>
          <p:nvPr/>
        </p:nvSpPr>
        <p:spPr>
          <a:xfrm>
            <a:off x="6588859" y="294896"/>
            <a:ext cx="2381549" cy="400110"/>
          </a:xfrm>
          <a:prstGeom prst="rect">
            <a:avLst/>
          </a:prstGeom>
          <a:noFill/>
        </p:spPr>
        <p:txBody>
          <a:bodyPr wrap="none" rtlCol="0">
            <a:spAutoFit/>
          </a:bodyPr>
          <a:lstStyle/>
          <a:p>
            <a:r>
              <a:rPr lang="de-DE" sz="2000" b="1" dirty="0">
                <a:solidFill>
                  <a:srgbClr val="FF0000"/>
                </a:solidFill>
              </a:rPr>
              <a:t>Weihnachtsflut 1717</a:t>
            </a:r>
          </a:p>
        </p:txBody>
      </p:sp>
      <p:sp>
        <p:nvSpPr>
          <p:cNvPr id="14" name="Textfeld 13"/>
          <p:cNvSpPr txBox="1"/>
          <p:nvPr/>
        </p:nvSpPr>
        <p:spPr>
          <a:xfrm>
            <a:off x="2581635" y="1420596"/>
            <a:ext cx="2171428" cy="400110"/>
          </a:xfrm>
          <a:prstGeom prst="rect">
            <a:avLst/>
          </a:prstGeom>
          <a:noFill/>
        </p:spPr>
        <p:txBody>
          <a:bodyPr wrap="none" rtlCol="0">
            <a:spAutoFit/>
          </a:bodyPr>
          <a:lstStyle/>
          <a:p>
            <a:r>
              <a:rPr lang="de-DE" sz="2000" b="1" dirty="0" err="1">
                <a:solidFill>
                  <a:srgbClr val="FF0000"/>
                </a:solidFill>
              </a:rPr>
              <a:t>Marcellusflut</a:t>
            </a:r>
            <a:r>
              <a:rPr lang="de-DE" sz="2000" b="1" dirty="0">
                <a:solidFill>
                  <a:srgbClr val="FF0000"/>
                </a:solidFill>
              </a:rPr>
              <a:t> 1362</a:t>
            </a:r>
          </a:p>
        </p:txBody>
      </p:sp>
      <p:sp>
        <p:nvSpPr>
          <p:cNvPr id="15" name="Rechteck 14"/>
          <p:cNvSpPr/>
          <p:nvPr/>
        </p:nvSpPr>
        <p:spPr>
          <a:xfrm>
            <a:off x="8692043" y="4232827"/>
            <a:ext cx="3489800" cy="2602672"/>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5">
            <p14:nvContentPartPr>
              <p14:cNvPr id="2" name="Freihand 1">
                <a:extLst>
                  <a:ext uri="{FF2B5EF4-FFF2-40B4-BE49-F238E27FC236}">
                    <a16:creationId xmlns:a16="http://schemas.microsoft.com/office/drawing/2014/main" id="{4A7A7A3A-5255-450E-BF41-0387B35D81AD}"/>
                  </a:ext>
                </a:extLst>
              </p14:cNvPr>
              <p14:cNvContentPartPr/>
              <p14:nvPr/>
            </p14:nvContentPartPr>
            <p14:xfrm>
              <a:off x="6492347" y="149827"/>
              <a:ext cx="2621160" cy="768240"/>
            </p14:xfrm>
          </p:contentPart>
        </mc:Choice>
        <mc:Fallback xmlns="">
          <p:pic>
            <p:nvPicPr>
              <p:cNvPr id="2" name="Freihand 1">
                <a:extLst>
                  <a:ext uri="{FF2B5EF4-FFF2-40B4-BE49-F238E27FC236}">
                    <a16:creationId xmlns:a16="http://schemas.microsoft.com/office/drawing/2014/main" id="{4A7A7A3A-5255-450E-BF41-0387B35D81AD}"/>
                  </a:ext>
                </a:extLst>
              </p:cNvPr>
              <p:cNvPicPr/>
              <p:nvPr/>
            </p:nvPicPr>
            <p:blipFill>
              <a:blip r:embed="rId6"/>
              <a:stretch>
                <a:fillRect/>
              </a:stretch>
            </p:blipFill>
            <p:spPr>
              <a:xfrm>
                <a:off x="6488027" y="145507"/>
                <a:ext cx="2629800" cy="77688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3" name="Freihand 2">
                <a:extLst>
                  <a:ext uri="{FF2B5EF4-FFF2-40B4-BE49-F238E27FC236}">
                    <a16:creationId xmlns:a16="http://schemas.microsoft.com/office/drawing/2014/main" id="{937A89A7-09FC-4CDC-A74D-9D688CD072F3}"/>
                  </a:ext>
                </a:extLst>
              </p14:cNvPr>
              <p14:cNvContentPartPr/>
              <p14:nvPr/>
            </p14:nvContentPartPr>
            <p14:xfrm>
              <a:off x="9491867" y="863707"/>
              <a:ext cx="1310040" cy="1369800"/>
            </p14:xfrm>
          </p:contentPart>
        </mc:Choice>
        <mc:Fallback xmlns="">
          <p:pic>
            <p:nvPicPr>
              <p:cNvPr id="3" name="Freihand 2">
                <a:extLst>
                  <a:ext uri="{FF2B5EF4-FFF2-40B4-BE49-F238E27FC236}">
                    <a16:creationId xmlns:a16="http://schemas.microsoft.com/office/drawing/2014/main" id="{937A89A7-09FC-4CDC-A74D-9D688CD072F3}"/>
                  </a:ext>
                </a:extLst>
              </p:cNvPr>
              <p:cNvPicPr/>
              <p:nvPr/>
            </p:nvPicPr>
            <p:blipFill>
              <a:blip r:embed="rId8"/>
              <a:stretch>
                <a:fillRect/>
              </a:stretch>
            </p:blipFill>
            <p:spPr>
              <a:xfrm>
                <a:off x="9487547" y="859387"/>
                <a:ext cx="1318680" cy="1378440"/>
              </a:xfrm>
              <a:prstGeom prst="rect">
                <a:avLst/>
              </a:prstGeom>
            </p:spPr>
          </p:pic>
        </mc:Fallback>
      </mc:AlternateContent>
    </p:spTree>
    <p:extLst>
      <p:ext uri="{BB962C8B-B14F-4D97-AF65-F5344CB8AC3E}">
        <p14:creationId xmlns:p14="http://schemas.microsoft.com/office/powerpoint/2010/main" val="40109887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2024488" y="36164"/>
            <a:ext cx="7597213" cy="744863"/>
          </a:xfrm>
          <a:prstGeom prst="rect">
            <a:avLst/>
          </a:prstGeom>
          <a:noFill/>
          <a:ln>
            <a:noFill/>
          </a:ln>
        </p:spPr>
        <p:txBody>
          <a:bodyPr lIns="81638" tIns="40819" rIns="81638" bIns="40819" anchor="ctr" anchorCtr="1"/>
          <a:lstStyle/>
          <a:p>
            <a:pPr>
              <a:lnSpc>
                <a:spcPct val="100000"/>
              </a:lnSpc>
            </a:pPr>
            <a:r>
              <a:rPr lang="de-DE" sz="2903" b="1" dirty="0">
                <a:solidFill>
                  <a:srgbClr val="000000"/>
                </a:solidFill>
                <a:latin typeface="Times New Roman" panose="02020603050405020304" pitchFamily="18" charset="0"/>
                <a:cs typeface="Times New Roman" panose="02020603050405020304" pitchFamily="18" charset="0"/>
              </a:rPr>
              <a:t>Negative Externalität</a:t>
            </a:r>
            <a:endParaRPr sz="2903" dirty="0">
              <a:latin typeface="Times New Roman" panose="02020603050405020304" pitchFamily="18" charset="0"/>
              <a:cs typeface="Times New Roman" panose="02020603050405020304" pitchFamily="18" charset="0"/>
            </a:endParaRPr>
          </a:p>
        </p:txBody>
      </p:sp>
      <p:sp>
        <p:nvSpPr>
          <p:cNvPr id="3" name="Rechteck 2"/>
          <p:cNvSpPr/>
          <p:nvPr/>
        </p:nvSpPr>
        <p:spPr>
          <a:xfrm>
            <a:off x="186143" y="1195778"/>
            <a:ext cx="12005857" cy="3805262"/>
          </a:xfrm>
          <a:prstGeom prst="rect">
            <a:avLst/>
          </a:prstGeom>
        </p:spPr>
        <p:txBody>
          <a:bodyPr wrap="square">
            <a:noAutofit/>
          </a:bodyPr>
          <a:lstStyle/>
          <a:p>
            <a:pPr marL="342900" indent="-342900">
              <a:buFont typeface="Arial" panose="020B0604020202020204" pitchFamily="34" charset="0"/>
              <a:buChar char="•"/>
            </a:pPr>
            <a:r>
              <a:rPr lang="de-DE" sz="2200" dirty="0">
                <a:latin typeface="Times New Roman" panose="02020603050405020304" pitchFamily="18" charset="0"/>
                <a:cs typeface="Times New Roman" panose="02020603050405020304" pitchFamily="18" charset="0"/>
              </a:rPr>
              <a:t>Im Allgemeinen entspricht die Angebotsfunktion aus der Gewinnmaximierung der Grenzkostenkurve.</a:t>
            </a:r>
          </a:p>
          <a:p>
            <a:pPr marL="342900" indent="-342900">
              <a:buFont typeface="Arial" panose="020B0604020202020204" pitchFamily="34" charset="0"/>
              <a:buChar char="•"/>
            </a:pPr>
            <a:endParaRPr lang="de-DE" sz="2200" dirty="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endParaRPr lang="de-DE" sz="2200" dirty="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de-DE" sz="2200" dirty="0">
                <a:latin typeface="Times New Roman" panose="02020603050405020304" pitchFamily="18" charset="0"/>
                <a:cs typeface="Times New Roman" panose="02020603050405020304" pitchFamily="18" charset="0"/>
              </a:rPr>
              <a:t>Im Fall einer negativen Externalität widerspiegelt die Grenzkostenkurve aber nicht die gesamten (gesellschaftlichen ) Kosten bei der Produktion, so berücksichtigt beispielsweise eine Fabrik am Oberlauf eines Flusses nicht die Verschmutzung am Unterlauf.</a:t>
            </a:r>
          </a:p>
          <a:p>
            <a:pPr marL="342900" indent="-342900">
              <a:buFont typeface="Arial" panose="020B0604020202020204" pitchFamily="34" charset="0"/>
              <a:buChar char="•"/>
            </a:pPr>
            <a:endParaRPr lang="de-DE" sz="2200" dirty="0">
              <a:latin typeface="Times New Roman" panose="02020603050405020304" pitchFamily="18" charset="0"/>
              <a:cs typeface="Times New Roman" panose="02020603050405020304" pitchFamily="18" charset="0"/>
            </a:endParaRPr>
          </a:p>
          <a:p>
            <a:endParaRPr lang="de-DE" sz="2200" dirty="0">
              <a:latin typeface="Times New Roman" panose="02020603050405020304" pitchFamily="18" charset="0"/>
              <a:cs typeface="Times New Roman" panose="02020603050405020304" pitchFamily="18" charset="0"/>
            </a:endParaRPr>
          </a:p>
          <a:p>
            <a:r>
              <a:rPr lang="de-DE" sz="2200" dirty="0">
                <a:latin typeface="Times New Roman" panose="02020603050405020304" pitchFamily="18" charset="0"/>
                <a:cs typeface="Times New Roman" panose="02020603050405020304" pitchFamily="18" charset="0"/>
              </a:rPr>
              <a:t>→ die sozialen Grenzkosten liegen oberhalb der (privaten) Grenzkosten </a:t>
            </a:r>
          </a:p>
        </p:txBody>
      </p:sp>
      <p:sp>
        <p:nvSpPr>
          <p:cNvPr id="4" name="Rechteck 3">
            <a:extLst>
              <a:ext uri="{FF2B5EF4-FFF2-40B4-BE49-F238E27FC236}">
                <a16:creationId xmlns:a16="http://schemas.microsoft.com/office/drawing/2014/main" id="{A5C09BAB-3E5B-45DB-81B5-09758F805930}"/>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grpSp>
        <p:nvGrpSpPr>
          <p:cNvPr id="7" name="Gruppieren 6">
            <a:extLst>
              <a:ext uri="{FF2B5EF4-FFF2-40B4-BE49-F238E27FC236}">
                <a16:creationId xmlns:a16="http://schemas.microsoft.com/office/drawing/2014/main" id="{402D8CF8-C5F0-4BA8-9069-193E80AE1E44}"/>
              </a:ext>
            </a:extLst>
          </p:cNvPr>
          <p:cNvGrpSpPr/>
          <p:nvPr/>
        </p:nvGrpSpPr>
        <p:grpSpPr>
          <a:xfrm>
            <a:off x="3979907" y="1114627"/>
            <a:ext cx="8066880" cy="907200"/>
            <a:chOff x="3979907" y="1114627"/>
            <a:chExt cx="8066880" cy="907200"/>
          </a:xfrm>
        </p:grpSpPr>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30C683F1-555A-40AF-8AEE-D5371D40E017}"/>
                    </a:ext>
                  </a:extLst>
                </p14:cNvPr>
                <p14:cNvContentPartPr/>
                <p14:nvPr/>
              </p14:nvContentPartPr>
              <p14:xfrm>
                <a:off x="3979907" y="1707187"/>
                <a:ext cx="7783200" cy="138960"/>
              </p14:xfrm>
            </p:contentPart>
          </mc:Choice>
          <mc:Fallback xmlns="">
            <p:pic>
              <p:nvPicPr>
                <p:cNvPr id="2" name="Freihand 1">
                  <a:extLst>
                    <a:ext uri="{FF2B5EF4-FFF2-40B4-BE49-F238E27FC236}">
                      <a16:creationId xmlns:a16="http://schemas.microsoft.com/office/drawing/2014/main" id="{30C683F1-555A-40AF-8AEE-D5371D40E017}"/>
                    </a:ext>
                  </a:extLst>
                </p:cNvPr>
                <p:cNvPicPr/>
                <p:nvPr/>
              </p:nvPicPr>
              <p:blipFill>
                <a:blip r:embed="rId4"/>
                <a:stretch>
                  <a:fillRect/>
                </a:stretch>
              </p:blipFill>
              <p:spPr>
                <a:xfrm>
                  <a:off x="3975587" y="1702867"/>
                  <a:ext cx="7791840" cy="14760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5" name="Freihand 4">
                  <a:extLst>
                    <a:ext uri="{FF2B5EF4-FFF2-40B4-BE49-F238E27FC236}">
                      <a16:creationId xmlns:a16="http://schemas.microsoft.com/office/drawing/2014/main" id="{47555132-CB64-4793-A2A9-06E5C00A8A5E}"/>
                    </a:ext>
                  </a:extLst>
                </p14:cNvPr>
                <p14:cNvContentPartPr/>
                <p14:nvPr/>
              </p14:nvContentPartPr>
              <p14:xfrm>
                <a:off x="9865547" y="1114627"/>
                <a:ext cx="2181240" cy="907200"/>
              </p14:xfrm>
            </p:contentPart>
          </mc:Choice>
          <mc:Fallback xmlns="">
            <p:pic>
              <p:nvPicPr>
                <p:cNvPr id="5" name="Freihand 4">
                  <a:extLst>
                    <a:ext uri="{FF2B5EF4-FFF2-40B4-BE49-F238E27FC236}">
                      <a16:creationId xmlns:a16="http://schemas.microsoft.com/office/drawing/2014/main" id="{47555132-CB64-4793-A2A9-06E5C00A8A5E}"/>
                    </a:ext>
                  </a:extLst>
                </p:cNvPr>
                <p:cNvPicPr/>
                <p:nvPr/>
              </p:nvPicPr>
              <p:blipFill>
                <a:blip r:embed="rId6"/>
                <a:stretch>
                  <a:fillRect/>
                </a:stretch>
              </p:blipFill>
              <p:spPr>
                <a:xfrm>
                  <a:off x="9861227" y="1110307"/>
                  <a:ext cx="2189880" cy="9158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7">
            <p14:nvContentPartPr>
              <p14:cNvPr id="14" name="Freihand 13">
                <a:extLst>
                  <a:ext uri="{FF2B5EF4-FFF2-40B4-BE49-F238E27FC236}">
                    <a16:creationId xmlns:a16="http://schemas.microsoft.com/office/drawing/2014/main" id="{486CB04E-7E7E-4934-BEA5-8616203F4E6E}"/>
                  </a:ext>
                </a:extLst>
              </p14:cNvPr>
              <p14:cNvContentPartPr/>
              <p14:nvPr/>
            </p14:nvContentPartPr>
            <p14:xfrm>
              <a:off x="9527147" y="311827"/>
              <a:ext cx="665640" cy="733320"/>
            </p14:xfrm>
          </p:contentPart>
        </mc:Choice>
        <mc:Fallback xmlns="">
          <p:pic>
            <p:nvPicPr>
              <p:cNvPr id="14" name="Freihand 13">
                <a:extLst>
                  <a:ext uri="{FF2B5EF4-FFF2-40B4-BE49-F238E27FC236}">
                    <a16:creationId xmlns:a16="http://schemas.microsoft.com/office/drawing/2014/main" id="{486CB04E-7E7E-4934-BEA5-8616203F4E6E}"/>
                  </a:ext>
                </a:extLst>
              </p:cNvPr>
              <p:cNvPicPr/>
              <p:nvPr/>
            </p:nvPicPr>
            <p:blipFill>
              <a:blip r:embed="rId8"/>
              <a:stretch>
                <a:fillRect/>
              </a:stretch>
            </p:blipFill>
            <p:spPr>
              <a:xfrm>
                <a:off x="9522827" y="307507"/>
                <a:ext cx="674280" cy="74196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16" name="Freihand 15">
                <a:extLst>
                  <a:ext uri="{FF2B5EF4-FFF2-40B4-BE49-F238E27FC236}">
                    <a16:creationId xmlns:a16="http://schemas.microsoft.com/office/drawing/2014/main" id="{7D035721-0EBC-46C0-900B-62A85EC9AA6A}"/>
                  </a:ext>
                </a:extLst>
              </p14:cNvPr>
              <p14:cNvContentPartPr/>
              <p14:nvPr/>
            </p14:nvContentPartPr>
            <p14:xfrm>
              <a:off x="4121747" y="739867"/>
              <a:ext cx="1344600" cy="74520"/>
            </p14:xfrm>
          </p:contentPart>
        </mc:Choice>
        <mc:Fallback xmlns="">
          <p:pic>
            <p:nvPicPr>
              <p:cNvPr id="16" name="Freihand 15">
                <a:extLst>
                  <a:ext uri="{FF2B5EF4-FFF2-40B4-BE49-F238E27FC236}">
                    <a16:creationId xmlns:a16="http://schemas.microsoft.com/office/drawing/2014/main" id="{7D035721-0EBC-46C0-900B-62A85EC9AA6A}"/>
                  </a:ext>
                </a:extLst>
              </p:cNvPr>
              <p:cNvPicPr/>
              <p:nvPr/>
            </p:nvPicPr>
            <p:blipFill>
              <a:blip r:embed="rId10"/>
              <a:stretch>
                <a:fillRect/>
              </a:stretch>
            </p:blipFill>
            <p:spPr>
              <a:xfrm>
                <a:off x="4117427" y="735547"/>
                <a:ext cx="1353240" cy="8316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7" name="Freihand 16">
                <a:extLst>
                  <a:ext uri="{FF2B5EF4-FFF2-40B4-BE49-F238E27FC236}">
                    <a16:creationId xmlns:a16="http://schemas.microsoft.com/office/drawing/2014/main" id="{2987D42F-7FDC-428A-B6EA-7CE392C15EDA}"/>
                  </a:ext>
                </a:extLst>
              </p14:cNvPr>
              <p14:cNvContentPartPr/>
              <p14:nvPr/>
            </p14:nvContentPartPr>
            <p14:xfrm>
              <a:off x="8903267" y="437827"/>
              <a:ext cx="427680" cy="822600"/>
            </p14:xfrm>
          </p:contentPart>
        </mc:Choice>
        <mc:Fallback xmlns="">
          <p:pic>
            <p:nvPicPr>
              <p:cNvPr id="17" name="Freihand 16">
                <a:extLst>
                  <a:ext uri="{FF2B5EF4-FFF2-40B4-BE49-F238E27FC236}">
                    <a16:creationId xmlns:a16="http://schemas.microsoft.com/office/drawing/2014/main" id="{2987D42F-7FDC-428A-B6EA-7CE392C15EDA}"/>
                  </a:ext>
                </a:extLst>
              </p:cNvPr>
              <p:cNvPicPr/>
              <p:nvPr/>
            </p:nvPicPr>
            <p:blipFill>
              <a:blip r:embed="rId12"/>
              <a:stretch>
                <a:fillRect/>
              </a:stretch>
            </p:blipFill>
            <p:spPr>
              <a:xfrm>
                <a:off x="8898947" y="433507"/>
                <a:ext cx="436320" cy="83124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9" name="Freihand 18">
                <a:extLst>
                  <a:ext uri="{FF2B5EF4-FFF2-40B4-BE49-F238E27FC236}">
                    <a16:creationId xmlns:a16="http://schemas.microsoft.com/office/drawing/2014/main" id="{983EC474-D773-4D47-9A62-65FC2CA69EFB}"/>
                  </a:ext>
                </a:extLst>
              </p14:cNvPr>
              <p14:cNvContentPartPr/>
              <p14:nvPr/>
            </p14:nvContentPartPr>
            <p14:xfrm>
              <a:off x="9607427" y="288427"/>
              <a:ext cx="601920" cy="766080"/>
            </p14:xfrm>
          </p:contentPart>
        </mc:Choice>
        <mc:Fallback xmlns="">
          <p:pic>
            <p:nvPicPr>
              <p:cNvPr id="19" name="Freihand 18">
                <a:extLst>
                  <a:ext uri="{FF2B5EF4-FFF2-40B4-BE49-F238E27FC236}">
                    <a16:creationId xmlns:a16="http://schemas.microsoft.com/office/drawing/2014/main" id="{983EC474-D773-4D47-9A62-65FC2CA69EFB}"/>
                  </a:ext>
                </a:extLst>
              </p:cNvPr>
              <p:cNvPicPr/>
              <p:nvPr/>
            </p:nvPicPr>
            <p:blipFill>
              <a:blip r:embed="rId14"/>
              <a:stretch>
                <a:fillRect/>
              </a:stretch>
            </p:blipFill>
            <p:spPr>
              <a:xfrm>
                <a:off x="9603107" y="284107"/>
                <a:ext cx="610560" cy="774720"/>
              </a:xfrm>
              <a:prstGeom prst="rect">
                <a:avLst/>
              </a:prstGeom>
            </p:spPr>
          </p:pic>
        </mc:Fallback>
      </mc:AlternateContent>
      <p:grpSp>
        <p:nvGrpSpPr>
          <p:cNvPr id="22" name="Gruppieren 21">
            <a:extLst>
              <a:ext uri="{FF2B5EF4-FFF2-40B4-BE49-F238E27FC236}">
                <a16:creationId xmlns:a16="http://schemas.microsoft.com/office/drawing/2014/main" id="{70A4D6C1-D6E9-435D-9F83-9AAD9D8D5273}"/>
              </a:ext>
            </a:extLst>
          </p:cNvPr>
          <p:cNvGrpSpPr/>
          <p:nvPr/>
        </p:nvGrpSpPr>
        <p:grpSpPr>
          <a:xfrm>
            <a:off x="9106307" y="281227"/>
            <a:ext cx="1075320" cy="717480"/>
            <a:chOff x="9106307" y="281227"/>
            <a:chExt cx="1075320" cy="717480"/>
          </a:xfrm>
        </p:grpSpPr>
        <mc:AlternateContent xmlns:mc="http://schemas.openxmlformats.org/markup-compatibility/2006" xmlns:p14="http://schemas.microsoft.com/office/powerpoint/2010/main">
          <mc:Choice Requires="p14">
            <p:contentPart p14:bwMode="auto" r:id="rId15">
              <p14:nvContentPartPr>
                <p14:cNvPr id="8" name="Freihand 7">
                  <a:extLst>
                    <a:ext uri="{FF2B5EF4-FFF2-40B4-BE49-F238E27FC236}">
                      <a16:creationId xmlns:a16="http://schemas.microsoft.com/office/drawing/2014/main" id="{4CF5192D-1517-496C-9971-FF6E74CAE2FE}"/>
                    </a:ext>
                  </a:extLst>
                </p14:cNvPr>
                <p14:cNvContentPartPr/>
                <p14:nvPr/>
              </p14:nvContentPartPr>
              <p14:xfrm>
                <a:off x="9106307" y="727267"/>
                <a:ext cx="139320" cy="240840"/>
              </p14:xfrm>
            </p:contentPart>
          </mc:Choice>
          <mc:Fallback xmlns="">
            <p:pic>
              <p:nvPicPr>
                <p:cNvPr id="8" name="Freihand 7">
                  <a:extLst>
                    <a:ext uri="{FF2B5EF4-FFF2-40B4-BE49-F238E27FC236}">
                      <a16:creationId xmlns:a16="http://schemas.microsoft.com/office/drawing/2014/main" id="{4CF5192D-1517-496C-9971-FF6E74CAE2FE}"/>
                    </a:ext>
                  </a:extLst>
                </p:cNvPr>
                <p:cNvPicPr/>
                <p:nvPr/>
              </p:nvPicPr>
              <p:blipFill>
                <a:blip r:embed="rId16"/>
                <a:stretch>
                  <a:fillRect/>
                </a:stretch>
              </p:blipFill>
              <p:spPr>
                <a:xfrm>
                  <a:off x="9101987" y="722947"/>
                  <a:ext cx="147960" cy="24948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9" name="Freihand 8">
                  <a:extLst>
                    <a:ext uri="{FF2B5EF4-FFF2-40B4-BE49-F238E27FC236}">
                      <a16:creationId xmlns:a16="http://schemas.microsoft.com/office/drawing/2014/main" id="{F8762BD4-5BF9-4B5A-853E-D068DD8BCD6A}"/>
                    </a:ext>
                  </a:extLst>
                </p14:cNvPr>
                <p14:cNvContentPartPr/>
                <p14:nvPr/>
              </p14:nvContentPartPr>
              <p14:xfrm>
                <a:off x="9354347" y="734827"/>
                <a:ext cx="144000" cy="12240"/>
              </p14:xfrm>
            </p:contentPart>
          </mc:Choice>
          <mc:Fallback xmlns="">
            <p:pic>
              <p:nvPicPr>
                <p:cNvPr id="9" name="Freihand 8">
                  <a:extLst>
                    <a:ext uri="{FF2B5EF4-FFF2-40B4-BE49-F238E27FC236}">
                      <a16:creationId xmlns:a16="http://schemas.microsoft.com/office/drawing/2014/main" id="{F8762BD4-5BF9-4B5A-853E-D068DD8BCD6A}"/>
                    </a:ext>
                  </a:extLst>
                </p:cNvPr>
                <p:cNvPicPr/>
                <p:nvPr/>
              </p:nvPicPr>
              <p:blipFill>
                <a:blip r:embed="rId18"/>
                <a:stretch>
                  <a:fillRect/>
                </a:stretch>
              </p:blipFill>
              <p:spPr>
                <a:xfrm>
                  <a:off x="9350027" y="730507"/>
                  <a:ext cx="152640" cy="2088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0" name="Freihand 9">
                  <a:extLst>
                    <a:ext uri="{FF2B5EF4-FFF2-40B4-BE49-F238E27FC236}">
                      <a16:creationId xmlns:a16="http://schemas.microsoft.com/office/drawing/2014/main" id="{7660A7E8-EF0F-4E8F-B8C1-834500DC3908}"/>
                    </a:ext>
                  </a:extLst>
                </p14:cNvPr>
                <p14:cNvContentPartPr/>
                <p14:nvPr/>
              </p14:nvContentPartPr>
              <p14:xfrm>
                <a:off x="9343907" y="776227"/>
                <a:ext cx="187920" cy="14760"/>
              </p14:xfrm>
            </p:contentPart>
          </mc:Choice>
          <mc:Fallback xmlns="">
            <p:pic>
              <p:nvPicPr>
                <p:cNvPr id="10" name="Freihand 9">
                  <a:extLst>
                    <a:ext uri="{FF2B5EF4-FFF2-40B4-BE49-F238E27FC236}">
                      <a16:creationId xmlns:a16="http://schemas.microsoft.com/office/drawing/2014/main" id="{7660A7E8-EF0F-4E8F-B8C1-834500DC3908}"/>
                    </a:ext>
                  </a:extLst>
                </p:cNvPr>
                <p:cNvPicPr/>
                <p:nvPr/>
              </p:nvPicPr>
              <p:blipFill>
                <a:blip r:embed="rId20"/>
                <a:stretch>
                  <a:fillRect/>
                </a:stretch>
              </p:blipFill>
              <p:spPr>
                <a:xfrm>
                  <a:off x="9339587" y="771907"/>
                  <a:ext cx="196560" cy="2340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11" name="Freihand 10">
                  <a:extLst>
                    <a:ext uri="{FF2B5EF4-FFF2-40B4-BE49-F238E27FC236}">
                      <a16:creationId xmlns:a16="http://schemas.microsoft.com/office/drawing/2014/main" id="{039EB997-1803-4BBC-A682-5F844A8ED9CB}"/>
                    </a:ext>
                  </a:extLst>
                </p14:cNvPr>
                <p14:cNvContentPartPr/>
                <p14:nvPr/>
              </p14:nvContentPartPr>
              <p14:xfrm>
                <a:off x="9620747" y="605227"/>
                <a:ext cx="182160" cy="170280"/>
              </p14:xfrm>
            </p:contentPart>
          </mc:Choice>
          <mc:Fallback xmlns="">
            <p:pic>
              <p:nvPicPr>
                <p:cNvPr id="11" name="Freihand 10">
                  <a:extLst>
                    <a:ext uri="{FF2B5EF4-FFF2-40B4-BE49-F238E27FC236}">
                      <a16:creationId xmlns:a16="http://schemas.microsoft.com/office/drawing/2014/main" id="{039EB997-1803-4BBC-A682-5F844A8ED9CB}"/>
                    </a:ext>
                  </a:extLst>
                </p:cNvPr>
                <p:cNvPicPr/>
                <p:nvPr/>
              </p:nvPicPr>
              <p:blipFill>
                <a:blip r:embed="rId22"/>
                <a:stretch>
                  <a:fillRect/>
                </a:stretch>
              </p:blipFill>
              <p:spPr>
                <a:xfrm>
                  <a:off x="9616427" y="600907"/>
                  <a:ext cx="190800" cy="17892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2" name="Freihand 11">
                  <a:extLst>
                    <a:ext uri="{FF2B5EF4-FFF2-40B4-BE49-F238E27FC236}">
                      <a16:creationId xmlns:a16="http://schemas.microsoft.com/office/drawing/2014/main" id="{191D2544-C462-4D03-9868-E11DF07D9F9A}"/>
                    </a:ext>
                  </a:extLst>
                </p14:cNvPr>
                <p14:cNvContentPartPr/>
                <p14:nvPr/>
              </p14:nvContentPartPr>
              <p14:xfrm>
                <a:off x="9821627" y="521347"/>
                <a:ext cx="177120" cy="259200"/>
              </p14:xfrm>
            </p:contentPart>
          </mc:Choice>
          <mc:Fallback xmlns="">
            <p:pic>
              <p:nvPicPr>
                <p:cNvPr id="12" name="Freihand 11">
                  <a:extLst>
                    <a:ext uri="{FF2B5EF4-FFF2-40B4-BE49-F238E27FC236}">
                      <a16:creationId xmlns:a16="http://schemas.microsoft.com/office/drawing/2014/main" id="{191D2544-C462-4D03-9868-E11DF07D9F9A}"/>
                    </a:ext>
                  </a:extLst>
                </p:cNvPr>
                <p:cNvPicPr/>
                <p:nvPr/>
              </p:nvPicPr>
              <p:blipFill>
                <a:blip r:embed="rId24"/>
                <a:stretch>
                  <a:fillRect/>
                </a:stretch>
              </p:blipFill>
              <p:spPr>
                <a:xfrm>
                  <a:off x="9817307" y="517027"/>
                  <a:ext cx="185760" cy="26784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21" name="Freihand 20">
                  <a:extLst>
                    <a:ext uri="{FF2B5EF4-FFF2-40B4-BE49-F238E27FC236}">
                      <a16:creationId xmlns:a16="http://schemas.microsoft.com/office/drawing/2014/main" id="{2BBF0A0C-80D9-43E3-8236-30100DBF0A85}"/>
                    </a:ext>
                  </a:extLst>
                </p14:cNvPr>
                <p14:cNvContentPartPr/>
                <p14:nvPr/>
              </p14:nvContentPartPr>
              <p14:xfrm>
                <a:off x="9558107" y="281227"/>
                <a:ext cx="623520" cy="717480"/>
              </p14:xfrm>
            </p:contentPart>
          </mc:Choice>
          <mc:Fallback xmlns="">
            <p:pic>
              <p:nvPicPr>
                <p:cNvPr id="21" name="Freihand 20">
                  <a:extLst>
                    <a:ext uri="{FF2B5EF4-FFF2-40B4-BE49-F238E27FC236}">
                      <a16:creationId xmlns:a16="http://schemas.microsoft.com/office/drawing/2014/main" id="{2BBF0A0C-80D9-43E3-8236-30100DBF0A85}"/>
                    </a:ext>
                  </a:extLst>
                </p:cNvPr>
                <p:cNvPicPr/>
                <p:nvPr/>
              </p:nvPicPr>
              <p:blipFill>
                <a:blip r:embed="rId26"/>
                <a:stretch>
                  <a:fillRect/>
                </a:stretch>
              </p:blipFill>
              <p:spPr>
                <a:xfrm>
                  <a:off x="9553787" y="276907"/>
                  <a:ext cx="632160" cy="726120"/>
                </a:xfrm>
                <a:prstGeom prst="rect">
                  <a:avLst/>
                </a:prstGeom>
              </p:spPr>
            </p:pic>
          </mc:Fallback>
        </mc:AlternateContent>
      </p:grpSp>
    </p:spTree>
    <p:extLst>
      <p:ext uri="{BB962C8B-B14F-4D97-AF65-F5344CB8AC3E}">
        <p14:creationId xmlns:p14="http://schemas.microsoft.com/office/powerpoint/2010/main" val="14048253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2038777" y="60727"/>
            <a:ext cx="8216739" cy="744863"/>
          </a:xfrm>
          <a:prstGeom prst="rect">
            <a:avLst/>
          </a:prstGeom>
          <a:noFill/>
          <a:ln>
            <a:noFill/>
          </a:ln>
        </p:spPr>
        <p:txBody>
          <a:bodyPr lIns="81638" tIns="40819" rIns="81638" bIns="40819" anchor="ctr" anchorCtr="1"/>
          <a:lstStyle/>
          <a:p>
            <a:pPr>
              <a:lnSpc>
                <a:spcPct val="100000"/>
              </a:lnSpc>
            </a:pPr>
            <a:r>
              <a:rPr lang="de-DE" sz="2903" b="1" dirty="0">
                <a:solidFill>
                  <a:srgbClr val="000000"/>
                </a:solidFill>
                <a:latin typeface="Arial"/>
              </a:rPr>
              <a:t>Negative </a:t>
            </a:r>
            <a:r>
              <a:rPr lang="de-DE" sz="2903" b="1" dirty="0" err="1">
                <a:solidFill>
                  <a:srgbClr val="000000"/>
                </a:solidFill>
                <a:latin typeface="Arial"/>
              </a:rPr>
              <a:t>Externalität</a:t>
            </a:r>
            <a:endParaRPr sz="2903" dirty="0"/>
          </a:p>
        </p:txBody>
      </p:sp>
      <p:sp>
        <p:nvSpPr>
          <p:cNvPr id="7" name="Line 3"/>
          <p:cNvSpPr>
            <a:spLocks noChangeShapeType="1"/>
          </p:cNvSpPr>
          <p:nvPr/>
        </p:nvSpPr>
        <p:spPr bwMode="auto">
          <a:xfrm flipV="1">
            <a:off x="2798401" y="1283401"/>
            <a:ext cx="1440" cy="3834720"/>
          </a:xfrm>
          <a:prstGeom prst="line">
            <a:avLst/>
          </a:prstGeom>
          <a:noFill/>
          <a:ln w="9360">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de-DE" sz="1633"/>
          </a:p>
        </p:txBody>
      </p:sp>
      <p:sp>
        <p:nvSpPr>
          <p:cNvPr id="8" name="Line 4"/>
          <p:cNvSpPr>
            <a:spLocks noChangeShapeType="1"/>
          </p:cNvSpPr>
          <p:nvPr/>
        </p:nvSpPr>
        <p:spPr bwMode="auto">
          <a:xfrm>
            <a:off x="2569441" y="4997161"/>
            <a:ext cx="5813280" cy="1440"/>
          </a:xfrm>
          <a:prstGeom prst="line">
            <a:avLst/>
          </a:prstGeom>
          <a:noFill/>
          <a:ln w="9360">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de-DE" sz="1633"/>
          </a:p>
        </p:txBody>
      </p:sp>
      <p:sp>
        <p:nvSpPr>
          <p:cNvPr id="9" name="Textfeld 8"/>
          <p:cNvSpPr txBox="1"/>
          <p:nvPr/>
        </p:nvSpPr>
        <p:spPr>
          <a:xfrm>
            <a:off x="2120310" y="1404158"/>
            <a:ext cx="597087" cy="343620"/>
          </a:xfrm>
          <a:prstGeom prst="rect">
            <a:avLst/>
          </a:prstGeom>
          <a:noFill/>
        </p:spPr>
        <p:txBody>
          <a:bodyPr wrap="none" rtlCol="0">
            <a:spAutoFit/>
          </a:bodyPr>
          <a:lstStyle/>
          <a:p>
            <a:r>
              <a:rPr lang="de-DE" sz="1633" dirty="0"/>
              <a:t>Preis</a:t>
            </a:r>
          </a:p>
        </p:txBody>
      </p:sp>
      <p:sp>
        <p:nvSpPr>
          <p:cNvPr id="10" name="Textfeld 9"/>
          <p:cNvSpPr txBox="1"/>
          <p:nvPr/>
        </p:nvSpPr>
        <p:spPr>
          <a:xfrm>
            <a:off x="7553412" y="5061937"/>
            <a:ext cx="779252" cy="343620"/>
          </a:xfrm>
          <a:prstGeom prst="rect">
            <a:avLst/>
          </a:prstGeom>
          <a:noFill/>
        </p:spPr>
        <p:txBody>
          <a:bodyPr wrap="none" rtlCol="0">
            <a:spAutoFit/>
          </a:bodyPr>
          <a:lstStyle/>
          <a:p>
            <a:r>
              <a:rPr lang="de-DE" sz="1633" dirty="0"/>
              <a:t>Menge</a:t>
            </a:r>
          </a:p>
        </p:txBody>
      </p:sp>
      <p:cxnSp>
        <p:nvCxnSpPr>
          <p:cNvPr id="3" name="Gerader Verbinder 2"/>
          <p:cNvCxnSpPr/>
          <p:nvPr/>
        </p:nvCxnSpPr>
        <p:spPr>
          <a:xfrm>
            <a:off x="3279794" y="1575968"/>
            <a:ext cx="3389303" cy="2536094"/>
          </a:xfrm>
          <a:prstGeom prst="line">
            <a:avLst/>
          </a:prstGeom>
        </p:spPr>
        <p:style>
          <a:lnRef idx="1">
            <a:schemeClr val="accent1"/>
          </a:lnRef>
          <a:fillRef idx="0">
            <a:schemeClr val="accent1"/>
          </a:fillRef>
          <a:effectRef idx="0">
            <a:schemeClr val="accent1"/>
          </a:effectRef>
          <a:fontRef idx="minor">
            <a:schemeClr val="tx1"/>
          </a:fontRef>
        </p:style>
      </p:cxnSp>
      <p:sp>
        <p:nvSpPr>
          <p:cNvPr id="11" name="Textfeld 10"/>
          <p:cNvSpPr txBox="1"/>
          <p:nvPr/>
        </p:nvSpPr>
        <p:spPr>
          <a:xfrm>
            <a:off x="6500752" y="3656392"/>
            <a:ext cx="319318" cy="343620"/>
          </a:xfrm>
          <a:prstGeom prst="rect">
            <a:avLst/>
          </a:prstGeom>
          <a:noFill/>
        </p:spPr>
        <p:txBody>
          <a:bodyPr wrap="none" rtlCol="0">
            <a:spAutoFit/>
          </a:bodyPr>
          <a:lstStyle/>
          <a:p>
            <a:r>
              <a:rPr lang="de-DE" sz="1633" dirty="0"/>
              <a:t>N</a:t>
            </a:r>
          </a:p>
        </p:txBody>
      </p:sp>
      <p:cxnSp>
        <p:nvCxnSpPr>
          <p:cNvPr id="5" name="Gerader Verbinder 4"/>
          <p:cNvCxnSpPr/>
          <p:nvPr/>
        </p:nvCxnSpPr>
        <p:spPr>
          <a:xfrm flipV="1">
            <a:off x="3481975" y="2535133"/>
            <a:ext cx="4296392" cy="1519840"/>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Gerader Verbinder 12"/>
          <p:cNvCxnSpPr/>
          <p:nvPr/>
        </p:nvCxnSpPr>
        <p:spPr>
          <a:xfrm flipV="1">
            <a:off x="3634375" y="1636253"/>
            <a:ext cx="4296392" cy="1519840"/>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feld 15"/>
          <p:cNvSpPr txBox="1"/>
          <p:nvPr/>
        </p:nvSpPr>
        <p:spPr>
          <a:xfrm>
            <a:off x="7618708" y="2174088"/>
            <a:ext cx="306494" cy="343620"/>
          </a:xfrm>
          <a:prstGeom prst="rect">
            <a:avLst/>
          </a:prstGeom>
          <a:noFill/>
        </p:spPr>
        <p:txBody>
          <a:bodyPr wrap="none" rtlCol="0">
            <a:spAutoFit/>
          </a:bodyPr>
          <a:lstStyle/>
          <a:p>
            <a:r>
              <a:rPr lang="de-DE" sz="1633" dirty="0"/>
              <a:t>A</a:t>
            </a:r>
          </a:p>
        </p:txBody>
      </p:sp>
      <p:sp>
        <p:nvSpPr>
          <p:cNvPr id="17" name="Textfeld 16"/>
          <p:cNvSpPr txBox="1"/>
          <p:nvPr/>
        </p:nvSpPr>
        <p:spPr>
          <a:xfrm>
            <a:off x="7730468" y="1330169"/>
            <a:ext cx="370614" cy="343620"/>
          </a:xfrm>
          <a:prstGeom prst="rect">
            <a:avLst/>
          </a:prstGeom>
          <a:noFill/>
        </p:spPr>
        <p:txBody>
          <a:bodyPr wrap="none" rtlCol="0">
            <a:spAutoFit/>
          </a:bodyPr>
          <a:lstStyle/>
          <a:p>
            <a:r>
              <a:rPr lang="de-DE" sz="1633" dirty="0"/>
              <a:t>A</a:t>
            </a:r>
            <a:r>
              <a:rPr lang="de-DE" sz="1633" baseline="30000" dirty="0"/>
              <a:t>S</a:t>
            </a:r>
          </a:p>
        </p:txBody>
      </p:sp>
      <p:cxnSp>
        <p:nvCxnSpPr>
          <p:cNvPr id="44" name="Gerader Verbinder 43"/>
          <p:cNvCxnSpPr/>
          <p:nvPr/>
        </p:nvCxnSpPr>
        <p:spPr>
          <a:xfrm>
            <a:off x="5580883" y="3339326"/>
            <a:ext cx="27092" cy="1629265"/>
          </a:xfrm>
          <a:prstGeom prst="line">
            <a:avLst/>
          </a:prstGeom>
          <a:ln w="19050">
            <a:prstDash val="dash"/>
          </a:ln>
        </p:spPr>
        <p:style>
          <a:lnRef idx="1">
            <a:schemeClr val="accent1"/>
          </a:lnRef>
          <a:fillRef idx="0">
            <a:schemeClr val="accent1"/>
          </a:fillRef>
          <a:effectRef idx="0">
            <a:schemeClr val="accent1"/>
          </a:effectRef>
          <a:fontRef idx="minor">
            <a:schemeClr val="tx1"/>
          </a:fontRef>
        </p:style>
      </p:cxnSp>
      <p:sp>
        <p:nvSpPr>
          <p:cNvPr id="47" name="Textfeld 46"/>
          <p:cNvSpPr txBox="1"/>
          <p:nvPr/>
        </p:nvSpPr>
        <p:spPr>
          <a:xfrm>
            <a:off x="5478252" y="5075526"/>
            <a:ext cx="344966" cy="343620"/>
          </a:xfrm>
          <a:prstGeom prst="rect">
            <a:avLst/>
          </a:prstGeom>
          <a:noFill/>
        </p:spPr>
        <p:txBody>
          <a:bodyPr wrap="none" rtlCol="0">
            <a:spAutoFit/>
          </a:bodyPr>
          <a:lstStyle/>
          <a:p>
            <a:r>
              <a:rPr lang="de-DE" sz="1633" dirty="0"/>
              <a:t>x</a:t>
            </a:r>
            <a:r>
              <a:rPr lang="de-DE" sz="1633" baseline="30000" dirty="0"/>
              <a:t>*</a:t>
            </a:r>
          </a:p>
        </p:txBody>
      </p:sp>
      <p:sp>
        <p:nvSpPr>
          <p:cNvPr id="55" name="Textfeld 54"/>
          <p:cNvSpPr txBox="1"/>
          <p:nvPr/>
        </p:nvSpPr>
        <p:spPr>
          <a:xfrm>
            <a:off x="2436971" y="3123243"/>
            <a:ext cx="364202" cy="343620"/>
          </a:xfrm>
          <a:prstGeom prst="rect">
            <a:avLst/>
          </a:prstGeom>
          <a:noFill/>
        </p:spPr>
        <p:txBody>
          <a:bodyPr wrap="none" rtlCol="0">
            <a:spAutoFit/>
          </a:bodyPr>
          <a:lstStyle/>
          <a:p>
            <a:r>
              <a:rPr lang="de-DE" sz="1633" dirty="0"/>
              <a:t>p</a:t>
            </a:r>
            <a:r>
              <a:rPr lang="de-DE" sz="1633" baseline="30000" dirty="0"/>
              <a:t>*</a:t>
            </a:r>
          </a:p>
        </p:txBody>
      </p:sp>
      <p:sp>
        <p:nvSpPr>
          <p:cNvPr id="34" name="Rechteck 33">
            <a:extLst>
              <a:ext uri="{FF2B5EF4-FFF2-40B4-BE49-F238E27FC236}">
                <a16:creationId xmlns:a16="http://schemas.microsoft.com/office/drawing/2014/main" id="{176001BE-BF15-4782-B7C7-C6CE374C15BF}"/>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cxnSp>
        <p:nvCxnSpPr>
          <p:cNvPr id="35" name="Gerade Verbindung mit Pfeil 34">
            <a:extLst>
              <a:ext uri="{FF2B5EF4-FFF2-40B4-BE49-F238E27FC236}">
                <a16:creationId xmlns:a16="http://schemas.microsoft.com/office/drawing/2014/main" id="{A309184A-F801-41BA-B358-272FF8144039}"/>
              </a:ext>
            </a:extLst>
          </p:cNvPr>
          <p:cNvCxnSpPr>
            <a:cxnSpLocks/>
          </p:cNvCxnSpPr>
          <p:nvPr/>
        </p:nvCxnSpPr>
        <p:spPr>
          <a:xfrm flipH="1">
            <a:off x="5822568" y="3170550"/>
            <a:ext cx="1241929" cy="16877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6" name="Textfeld 35">
            <a:extLst>
              <a:ext uri="{FF2B5EF4-FFF2-40B4-BE49-F238E27FC236}">
                <a16:creationId xmlns:a16="http://schemas.microsoft.com/office/drawing/2014/main" id="{11836C06-5739-49E2-9E14-5C9F1CBEF4A7}"/>
              </a:ext>
            </a:extLst>
          </p:cNvPr>
          <p:cNvSpPr txBox="1"/>
          <p:nvPr/>
        </p:nvSpPr>
        <p:spPr>
          <a:xfrm>
            <a:off x="7064497" y="3080064"/>
            <a:ext cx="2585836" cy="343620"/>
          </a:xfrm>
          <a:prstGeom prst="rect">
            <a:avLst/>
          </a:prstGeom>
          <a:noFill/>
        </p:spPr>
        <p:txBody>
          <a:bodyPr wrap="square" rtlCol="0">
            <a:spAutoFit/>
          </a:bodyPr>
          <a:lstStyle/>
          <a:p>
            <a:r>
              <a:rPr lang="de-DE" sz="1633" dirty="0"/>
              <a:t>Privates Marktgleichgewicht</a:t>
            </a:r>
          </a:p>
        </p:txBody>
      </p:sp>
      <mc:AlternateContent xmlns:mc="http://schemas.openxmlformats.org/markup-compatibility/2006" xmlns:p14="http://schemas.microsoft.com/office/powerpoint/2010/main">
        <mc:Choice Requires="p14">
          <p:contentPart p14:bwMode="auto" r:id="rId3">
            <p14:nvContentPartPr>
              <p14:cNvPr id="12" name="Freihand 11">
                <a:extLst>
                  <a:ext uri="{FF2B5EF4-FFF2-40B4-BE49-F238E27FC236}">
                    <a16:creationId xmlns:a16="http://schemas.microsoft.com/office/drawing/2014/main" id="{AB221EBE-3EAA-4ED5-8276-05208BFE7484}"/>
                  </a:ext>
                </a:extLst>
              </p14:cNvPr>
              <p14:cNvContentPartPr/>
              <p14:nvPr/>
            </p14:nvContentPartPr>
            <p14:xfrm>
              <a:off x="7636787" y="1234867"/>
              <a:ext cx="489960" cy="605520"/>
            </p14:xfrm>
          </p:contentPart>
        </mc:Choice>
        <mc:Fallback xmlns="">
          <p:pic>
            <p:nvPicPr>
              <p:cNvPr id="12" name="Freihand 11">
                <a:extLst>
                  <a:ext uri="{FF2B5EF4-FFF2-40B4-BE49-F238E27FC236}">
                    <a16:creationId xmlns:a16="http://schemas.microsoft.com/office/drawing/2014/main" id="{AB221EBE-3EAA-4ED5-8276-05208BFE7484}"/>
                  </a:ext>
                </a:extLst>
              </p:cNvPr>
              <p:cNvPicPr/>
              <p:nvPr/>
            </p:nvPicPr>
            <p:blipFill>
              <a:blip r:embed="rId4"/>
              <a:stretch>
                <a:fillRect/>
              </a:stretch>
            </p:blipFill>
            <p:spPr>
              <a:xfrm>
                <a:off x="7632467" y="1230547"/>
                <a:ext cx="498600" cy="614160"/>
              </a:xfrm>
              <a:prstGeom prst="rect">
                <a:avLst/>
              </a:prstGeom>
            </p:spPr>
          </p:pic>
        </mc:Fallback>
      </mc:AlternateContent>
      <p:grpSp>
        <p:nvGrpSpPr>
          <p:cNvPr id="105" name="Gruppieren 104">
            <a:extLst>
              <a:ext uri="{FF2B5EF4-FFF2-40B4-BE49-F238E27FC236}">
                <a16:creationId xmlns:a16="http://schemas.microsoft.com/office/drawing/2014/main" id="{27E51F25-3E56-4243-8EB2-42702DCAA3FC}"/>
              </a:ext>
            </a:extLst>
          </p:cNvPr>
          <p:cNvGrpSpPr/>
          <p:nvPr/>
        </p:nvGrpSpPr>
        <p:grpSpPr>
          <a:xfrm>
            <a:off x="4816907" y="4596907"/>
            <a:ext cx="665280" cy="228600"/>
            <a:chOff x="4816907" y="4596907"/>
            <a:chExt cx="665280" cy="228600"/>
          </a:xfrm>
        </p:grpSpPr>
        <mc:AlternateContent xmlns:mc="http://schemas.openxmlformats.org/markup-compatibility/2006" xmlns:p14="http://schemas.microsoft.com/office/powerpoint/2010/main">
          <mc:Choice Requires="p14">
            <p:contentPart p14:bwMode="auto" r:id="rId5">
              <p14:nvContentPartPr>
                <p14:cNvPr id="103" name="Freihand 102">
                  <a:extLst>
                    <a:ext uri="{FF2B5EF4-FFF2-40B4-BE49-F238E27FC236}">
                      <a16:creationId xmlns:a16="http://schemas.microsoft.com/office/drawing/2014/main" id="{891457D7-F1EC-4DB4-A60B-C280D4A15497}"/>
                    </a:ext>
                  </a:extLst>
                </p14:cNvPr>
                <p14:cNvContentPartPr/>
                <p14:nvPr/>
              </p14:nvContentPartPr>
              <p14:xfrm>
                <a:off x="4917347" y="4708507"/>
                <a:ext cx="564840" cy="32760"/>
              </p14:xfrm>
            </p:contentPart>
          </mc:Choice>
          <mc:Fallback xmlns="">
            <p:pic>
              <p:nvPicPr>
                <p:cNvPr id="103" name="Freihand 102">
                  <a:extLst>
                    <a:ext uri="{FF2B5EF4-FFF2-40B4-BE49-F238E27FC236}">
                      <a16:creationId xmlns:a16="http://schemas.microsoft.com/office/drawing/2014/main" id="{891457D7-F1EC-4DB4-A60B-C280D4A15497}"/>
                    </a:ext>
                  </a:extLst>
                </p:cNvPr>
                <p:cNvPicPr/>
                <p:nvPr/>
              </p:nvPicPr>
              <p:blipFill>
                <a:blip r:embed="rId6"/>
                <a:stretch>
                  <a:fillRect/>
                </a:stretch>
              </p:blipFill>
              <p:spPr>
                <a:xfrm>
                  <a:off x="4913027" y="4704187"/>
                  <a:ext cx="573480" cy="4140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104" name="Freihand 103">
                  <a:extLst>
                    <a:ext uri="{FF2B5EF4-FFF2-40B4-BE49-F238E27FC236}">
                      <a16:creationId xmlns:a16="http://schemas.microsoft.com/office/drawing/2014/main" id="{8818EAF7-66AA-412E-BA59-08878E1CBA1E}"/>
                    </a:ext>
                  </a:extLst>
                </p14:cNvPr>
                <p14:cNvContentPartPr/>
                <p14:nvPr/>
              </p14:nvContentPartPr>
              <p14:xfrm>
                <a:off x="4816907" y="4596907"/>
                <a:ext cx="140760" cy="228600"/>
              </p14:xfrm>
            </p:contentPart>
          </mc:Choice>
          <mc:Fallback xmlns="">
            <p:pic>
              <p:nvPicPr>
                <p:cNvPr id="104" name="Freihand 103">
                  <a:extLst>
                    <a:ext uri="{FF2B5EF4-FFF2-40B4-BE49-F238E27FC236}">
                      <a16:creationId xmlns:a16="http://schemas.microsoft.com/office/drawing/2014/main" id="{8818EAF7-66AA-412E-BA59-08878E1CBA1E}"/>
                    </a:ext>
                  </a:extLst>
                </p:cNvPr>
                <p:cNvPicPr/>
                <p:nvPr/>
              </p:nvPicPr>
              <p:blipFill>
                <a:blip r:embed="rId8"/>
                <a:stretch>
                  <a:fillRect/>
                </a:stretch>
              </p:blipFill>
              <p:spPr>
                <a:xfrm>
                  <a:off x="4812587" y="4592587"/>
                  <a:ext cx="149400" cy="2372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9">
            <p14:nvContentPartPr>
              <p14:cNvPr id="134" name="Freihand 133">
                <a:extLst>
                  <a:ext uri="{FF2B5EF4-FFF2-40B4-BE49-F238E27FC236}">
                    <a16:creationId xmlns:a16="http://schemas.microsoft.com/office/drawing/2014/main" id="{8F39CD76-47EB-4B0E-82C1-9813CABB0E09}"/>
                  </a:ext>
                </a:extLst>
              </p14:cNvPr>
              <p14:cNvContentPartPr/>
              <p14:nvPr/>
            </p14:nvContentPartPr>
            <p14:xfrm>
              <a:off x="4781267" y="2256907"/>
              <a:ext cx="1210680" cy="1168200"/>
            </p14:xfrm>
          </p:contentPart>
        </mc:Choice>
        <mc:Fallback xmlns="">
          <p:pic>
            <p:nvPicPr>
              <p:cNvPr id="134" name="Freihand 133">
                <a:extLst>
                  <a:ext uri="{FF2B5EF4-FFF2-40B4-BE49-F238E27FC236}">
                    <a16:creationId xmlns:a16="http://schemas.microsoft.com/office/drawing/2014/main" id="{8F39CD76-47EB-4B0E-82C1-9813CABB0E09}"/>
                  </a:ext>
                </a:extLst>
              </p:cNvPr>
              <p:cNvPicPr/>
              <p:nvPr/>
            </p:nvPicPr>
            <p:blipFill>
              <a:blip r:embed="rId10"/>
              <a:stretch>
                <a:fillRect/>
              </a:stretch>
            </p:blipFill>
            <p:spPr>
              <a:xfrm>
                <a:off x="4776947" y="2252587"/>
                <a:ext cx="1219320" cy="117684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36" name="Freihand 135">
                <a:extLst>
                  <a:ext uri="{FF2B5EF4-FFF2-40B4-BE49-F238E27FC236}">
                    <a16:creationId xmlns:a16="http://schemas.microsoft.com/office/drawing/2014/main" id="{28F574F9-9493-41AA-8636-BC870958075B}"/>
                  </a:ext>
                </a:extLst>
              </p14:cNvPr>
              <p14:cNvContentPartPr/>
              <p14:nvPr/>
            </p14:nvContentPartPr>
            <p14:xfrm>
              <a:off x="5566787" y="3274267"/>
              <a:ext cx="38520" cy="77760"/>
            </p14:xfrm>
          </p:contentPart>
        </mc:Choice>
        <mc:Fallback xmlns="">
          <p:pic>
            <p:nvPicPr>
              <p:cNvPr id="136" name="Freihand 135">
                <a:extLst>
                  <a:ext uri="{FF2B5EF4-FFF2-40B4-BE49-F238E27FC236}">
                    <a16:creationId xmlns:a16="http://schemas.microsoft.com/office/drawing/2014/main" id="{28F574F9-9493-41AA-8636-BC870958075B}"/>
                  </a:ext>
                </a:extLst>
              </p:cNvPr>
              <p:cNvPicPr/>
              <p:nvPr/>
            </p:nvPicPr>
            <p:blipFill>
              <a:blip r:embed="rId12"/>
              <a:stretch>
                <a:fillRect/>
              </a:stretch>
            </p:blipFill>
            <p:spPr>
              <a:xfrm>
                <a:off x="5562467" y="3269947"/>
                <a:ext cx="47160" cy="86400"/>
              </a:xfrm>
              <a:prstGeom prst="rect">
                <a:avLst/>
              </a:prstGeom>
            </p:spPr>
          </p:pic>
        </mc:Fallback>
      </mc:AlternateContent>
      <p:grpSp>
        <p:nvGrpSpPr>
          <p:cNvPr id="143" name="Gruppieren 142">
            <a:extLst>
              <a:ext uri="{FF2B5EF4-FFF2-40B4-BE49-F238E27FC236}">
                <a16:creationId xmlns:a16="http://schemas.microsoft.com/office/drawing/2014/main" id="{6DBC03D9-682D-4307-83AA-D0EFB282FB5F}"/>
              </a:ext>
            </a:extLst>
          </p:cNvPr>
          <p:cNvGrpSpPr/>
          <p:nvPr/>
        </p:nvGrpSpPr>
        <p:grpSpPr>
          <a:xfrm>
            <a:off x="4543307" y="4909747"/>
            <a:ext cx="411840" cy="616320"/>
            <a:chOff x="4543307" y="4909747"/>
            <a:chExt cx="411840" cy="616320"/>
          </a:xfrm>
        </p:grpSpPr>
        <mc:AlternateContent xmlns:mc="http://schemas.openxmlformats.org/markup-compatibility/2006" xmlns:p14="http://schemas.microsoft.com/office/powerpoint/2010/main">
          <mc:Choice Requires="p14">
            <p:contentPart p14:bwMode="auto" r:id="rId13">
              <p14:nvContentPartPr>
                <p14:cNvPr id="87" name="Freihand 86">
                  <a:extLst>
                    <a:ext uri="{FF2B5EF4-FFF2-40B4-BE49-F238E27FC236}">
                      <a16:creationId xmlns:a16="http://schemas.microsoft.com/office/drawing/2014/main" id="{3B47FD5B-8994-425A-BC31-092FF7352E95}"/>
                    </a:ext>
                  </a:extLst>
                </p14:cNvPr>
                <p14:cNvContentPartPr/>
                <p14:nvPr/>
              </p14:nvContentPartPr>
              <p14:xfrm>
                <a:off x="4650227" y="4977067"/>
                <a:ext cx="7920" cy="67680"/>
              </p14:xfrm>
            </p:contentPart>
          </mc:Choice>
          <mc:Fallback xmlns="">
            <p:pic>
              <p:nvPicPr>
                <p:cNvPr id="87" name="Freihand 86">
                  <a:extLst>
                    <a:ext uri="{FF2B5EF4-FFF2-40B4-BE49-F238E27FC236}">
                      <a16:creationId xmlns:a16="http://schemas.microsoft.com/office/drawing/2014/main" id="{3B47FD5B-8994-425A-BC31-092FF7352E95}"/>
                    </a:ext>
                  </a:extLst>
                </p:cNvPr>
                <p:cNvPicPr/>
                <p:nvPr/>
              </p:nvPicPr>
              <p:blipFill>
                <a:blip r:embed="rId14"/>
                <a:stretch>
                  <a:fillRect/>
                </a:stretch>
              </p:blipFill>
              <p:spPr>
                <a:xfrm>
                  <a:off x="4645907" y="4972747"/>
                  <a:ext cx="16560" cy="7632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88" name="Freihand 87">
                  <a:extLst>
                    <a:ext uri="{FF2B5EF4-FFF2-40B4-BE49-F238E27FC236}">
                      <a16:creationId xmlns:a16="http://schemas.microsoft.com/office/drawing/2014/main" id="{021235A9-1423-4907-AFA8-01DCA128C23F}"/>
                    </a:ext>
                  </a:extLst>
                </p14:cNvPr>
                <p14:cNvContentPartPr/>
                <p14:nvPr/>
              </p14:nvContentPartPr>
              <p14:xfrm>
                <a:off x="4551947" y="5184067"/>
                <a:ext cx="127800" cy="190080"/>
              </p14:xfrm>
            </p:contentPart>
          </mc:Choice>
          <mc:Fallback xmlns="">
            <p:pic>
              <p:nvPicPr>
                <p:cNvPr id="88" name="Freihand 87">
                  <a:extLst>
                    <a:ext uri="{FF2B5EF4-FFF2-40B4-BE49-F238E27FC236}">
                      <a16:creationId xmlns:a16="http://schemas.microsoft.com/office/drawing/2014/main" id="{021235A9-1423-4907-AFA8-01DCA128C23F}"/>
                    </a:ext>
                  </a:extLst>
                </p:cNvPr>
                <p:cNvPicPr/>
                <p:nvPr/>
              </p:nvPicPr>
              <p:blipFill>
                <a:blip r:embed="rId16"/>
                <a:stretch>
                  <a:fillRect/>
                </a:stretch>
              </p:blipFill>
              <p:spPr>
                <a:xfrm>
                  <a:off x="4547627" y="5179747"/>
                  <a:ext cx="136440" cy="19872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89" name="Freihand 88">
                  <a:extLst>
                    <a:ext uri="{FF2B5EF4-FFF2-40B4-BE49-F238E27FC236}">
                      <a16:creationId xmlns:a16="http://schemas.microsoft.com/office/drawing/2014/main" id="{088E18E7-1457-402D-8A75-0213940E64FD}"/>
                    </a:ext>
                  </a:extLst>
                </p14:cNvPr>
                <p14:cNvContentPartPr/>
                <p14:nvPr/>
              </p14:nvContentPartPr>
              <p14:xfrm>
                <a:off x="4543307" y="5234467"/>
                <a:ext cx="138600" cy="97920"/>
              </p14:xfrm>
            </p:contentPart>
          </mc:Choice>
          <mc:Fallback xmlns="">
            <p:pic>
              <p:nvPicPr>
                <p:cNvPr id="89" name="Freihand 88">
                  <a:extLst>
                    <a:ext uri="{FF2B5EF4-FFF2-40B4-BE49-F238E27FC236}">
                      <a16:creationId xmlns:a16="http://schemas.microsoft.com/office/drawing/2014/main" id="{088E18E7-1457-402D-8A75-0213940E64FD}"/>
                    </a:ext>
                  </a:extLst>
                </p:cNvPr>
                <p:cNvPicPr/>
                <p:nvPr/>
              </p:nvPicPr>
              <p:blipFill>
                <a:blip r:embed="rId18"/>
                <a:stretch>
                  <a:fillRect/>
                </a:stretch>
              </p:blipFill>
              <p:spPr>
                <a:xfrm>
                  <a:off x="4538987" y="5230147"/>
                  <a:ext cx="147240" cy="10656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91" name="Freihand 90">
                  <a:extLst>
                    <a:ext uri="{FF2B5EF4-FFF2-40B4-BE49-F238E27FC236}">
                      <a16:creationId xmlns:a16="http://schemas.microsoft.com/office/drawing/2014/main" id="{4886581A-AA72-4823-9486-31D0C2476437}"/>
                    </a:ext>
                  </a:extLst>
                </p14:cNvPr>
                <p14:cNvContentPartPr/>
                <p14:nvPr/>
              </p14:nvContentPartPr>
              <p14:xfrm>
                <a:off x="4751747" y="5335987"/>
                <a:ext cx="360" cy="360"/>
              </p14:xfrm>
            </p:contentPart>
          </mc:Choice>
          <mc:Fallback xmlns="">
            <p:pic>
              <p:nvPicPr>
                <p:cNvPr id="91" name="Freihand 90">
                  <a:extLst>
                    <a:ext uri="{FF2B5EF4-FFF2-40B4-BE49-F238E27FC236}">
                      <a16:creationId xmlns:a16="http://schemas.microsoft.com/office/drawing/2014/main" id="{4886581A-AA72-4823-9486-31D0C2476437}"/>
                    </a:ext>
                  </a:extLst>
                </p:cNvPr>
                <p:cNvPicPr/>
                <p:nvPr/>
              </p:nvPicPr>
              <p:blipFill>
                <a:blip r:embed="rId20"/>
                <a:stretch>
                  <a:fillRect/>
                </a:stretch>
              </p:blipFill>
              <p:spPr>
                <a:xfrm>
                  <a:off x="4747427" y="533166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92" name="Freihand 91">
                  <a:extLst>
                    <a:ext uri="{FF2B5EF4-FFF2-40B4-BE49-F238E27FC236}">
                      <a16:creationId xmlns:a16="http://schemas.microsoft.com/office/drawing/2014/main" id="{40C5E82F-718A-4337-897F-570E163B4754}"/>
                    </a:ext>
                  </a:extLst>
                </p14:cNvPr>
                <p14:cNvContentPartPr/>
                <p14:nvPr/>
              </p14:nvContentPartPr>
              <p14:xfrm>
                <a:off x="4650227" y="5347507"/>
                <a:ext cx="88560" cy="150480"/>
              </p14:xfrm>
            </p:contentPart>
          </mc:Choice>
          <mc:Fallback xmlns="">
            <p:pic>
              <p:nvPicPr>
                <p:cNvPr id="92" name="Freihand 91">
                  <a:extLst>
                    <a:ext uri="{FF2B5EF4-FFF2-40B4-BE49-F238E27FC236}">
                      <a16:creationId xmlns:a16="http://schemas.microsoft.com/office/drawing/2014/main" id="{40C5E82F-718A-4337-897F-570E163B4754}"/>
                    </a:ext>
                  </a:extLst>
                </p:cNvPr>
                <p:cNvPicPr/>
                <p:nvPr/>
              </p:nvPicPr>
              <p:blipFill>
                <a:blip r:embed="rId22"/>
                <a:stretch>
                  <a:fillRect/>
                </a:stretch>
              </p:blipFill>
              <p:spPr>
                <a:xfrm>
                  <a:off x="4645907" y="5343187"/>
                  <a:ext cx="97200" cy="15912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93" name="Freihand 92">
                  <a:extLst>
                    <a:ext uri="{FF2B5EF4-FFF2-40B4-BE49-F238E27FC236}">
                      <a16:creationId xmlns:a16="http://schemas.microsoft.com/office/drawing/2014/main" id="{2729E766-4BD4-4D36-A5C2-151A2E58CAA2}"/>
                    </a:ext>
                  </a:extLst>
                </p14:cNvPr>
                <p14:cNvContentPartPr/>
                <p14:nvPr/>
              </p14:nvContentPartPr>
              <p14:xfrm>
                <a:off x="4751747" y="5413747"/>
                <a:ext cx="70920" cy="55440"/>
              </p14:xfrm>
            </p:contentPart>
          </mc:Choice>
          <mc:Fallback xmlns="">
            <p:pic>
              <p:nvPicPr>
                <p:cNvPr id="93" name="Freihand 92">
                  <a:extLst>
                    <a:ext uri="{FF2B5EF4-FFF2-40B4-BE49-F238E27FC236}">
                      <a16:creationId xmlns:a16="http://schemas.microsoft.com/office/drawing/2014/main" id="{2729E766-4BD4-4D36-A5C2-151A2E58CAA2}"/>
                    </a:ext>
                  </a:extLst>
                </p:cNvPr>
                <p:cNvPicPr/>
                <p:nvPr/>
              </p:nvPicPr>
              <p:blipFill>
                <a:blip r:embed="rId24"/>
                <a:stretch>
                  <a:fillRect/>
                </a:stretch>
              </p:blipFill>
              <p:spPr>
                <a:xfrm>
                  <a:off x="4747427" y="5409427"/>
                  <a:ext cx="79560" cy="6408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94" name="Freihand 93">
                  <a:extLst>
                    <a:ext uri="{FF2B5EF4-FFF2-40B4-BE49-F238E27FC236}">
                      <a16:creationId xmlns:a16="http://schemas.microsoft.com/office/drawing/2014/main" id="{122A49B4-EF63-44E7-B2AD-E6B76DFE3885}"/>
                    </a:ext>
                  </a:extLst>
                </p14:cNvPr>
                <p14:cNvContentPartPr/>
                <p14:nvPr/>
              </p14:nvContentPartPr>
              <p14:xfrm>
                <a:off x="4840307" y="5354707"/>
                <a:ext cx="114840" cy="171360"/>
              </p14:xfrm>
            </p:contentPart>
          </mc:Choice>
          <mc:Fallback xmlns="">
            <p:pic>
              <p:nvPicPr>
                <p:cNvPr id="94" name="Freihand 93">
                  <a:extLst>
                    <a:ext uri="{FF2B5EF4-FFF2-40B4-BE49-F238E27FC236}">
                      <a16:creationId xmlns:a16="http://schemas.microsoft.com/office/drawing/2014/main" id="{122A49B4-EF63-44E7-B2AD-E6B76DFE3885}"/>
                    </a:ext>
                  </a:extLst>
                </p:cNvPr>
                <p:cNvPicPr/>
                <p:nvPr/>
              </p:nvPicPr>
              <p:blipFill>
                <a:blip r:embed="rId26"/>
                <a:stretch>
                  <a:fillRect/>
                </a:stretch>
              </p:blipFill>
              <p:spPr>
                <a:xfrm>
                  <a:off x="4835987" y="5350387"/>
                  <a:ext cx="123480" cy="18000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141" name="Freihand 140">
                  <a:extLst>
                    <a:ext uri="{FF2B5EF4-FFF2-40B4-BE49-F238E27FC236}">
                      <a16:creationId xmlns:a16="http://schemas.microsoft.com/office/drawing/2014/main" id="{82F80D5C-EE35-4B93-B07E-9673A8857F73}"/>
                    </a:ext>
                  </a:extLst>
                </p14:cNvPr>
                <p14:cNvContentPartPr/>
                <p14:nvPr/>
              </p14:nvContentPartPr>
              <p14:xfrm>
                <a:off x="4632947" y="5038627"/>
                <a:ext cx="360" cy="360"/>
              </p14:xfrm>
            </p:contentPart>
          </mc:Choice>
          <mc:Fallback xmlns="">
            <p:pic>
              <p:nvPicPr>
                <p:cNvPr id="141" name="Freihand 140">
                  <a:extLst>
                    <a:ext uri="{FF2B5EF4-FFF2-40B4-BE49-F238E27FC236}">
                      <a16:creationId xmlns:a16="http://schemas.microsoft.com/office/drawing/2014/main" id="{82F80D5C-EE35-4B93-B07E-9673A8857F73}"/>
                    </a:ext>
                  </a:extLst>
                </p:cNvPr>
                <p:cNvPicPr/>
                <p:nvPr/>
              </p:nvPicPr>
              <p:blipFill>
                <a:blip r:embed="rId20"/>
                <a:stretch>
                  <a:fillRect/>
                </a:stretch>
              </p:blipFill>
              <p:spPr>
                <a:xfrm>
                  <a:off x="4628627" y="50343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142" name="Freihand 141">
                  <a:extLst>
                    <a:ext uri="{FF2B5EF4-FFF2-40B4-BE49-F238E27FC236}">
                      <a16:creationId xmlns:a16="http://schemas.microsoft.com/office/drawing/2014/main" id="{82A53034-F766-4009-B545-41C47AC3F155}"/>
                    </a:ext>
                  </a:extLst>
                </p14:cNvPr>
                <p14:cNvContentPartPr/>
                <p14:nvPr/>
              </p14:nvContentPartPr>
              <p14:xfrm>
                <a:off x="4623227" y="4909747"/>
                <a:ext cx="56520" cy="329760"/>
              </p14:xfrm>
            </p:contentPart>
          </mc:Choice>
          <mc:Fallback xmlns="">
            <p:pic>
              <p:nvPicPr>
                <p:cNvPr id="142" name="Freihand 141">
                  <a:extLst>
                    <a:ext uri="{FF2B5EF4-FFF2-40B4-BE49-F238E27FC236}">
                      <a16:creationId xmlns:a16="http://schemas.microsoft.com/office/drawing/2014/main" id="{82A53034-F766-4009-B545-41C47AC3F155}"/>
                    </a:ext>
                  </a:extLst>
                </p:cNvPr>
                <p:cNvPicPr/>
                <p:nvPr/>
              </p:nvPicPr>
              <p:blipFill>
                <a:blip r:embed="rId29"/>
                <a:stretch>
                  <a:fillRect/>
                </a:stretch>
              </p:blipFill>
              <p:spPr>
                <a:xfrm>
                  <a:off x="4618907" y="4905427"/>
                  <a:ext cx="65160" cy="338400"/>
                </a:xfrm>
                <a:prstGeom prst="rect">
                  <a:avLst/>
                </a:prstGeom>
              </p:spPr>
            </p:pic>
          </mc:Fallback>
        </mc:AlternateContent>
      </p:grpSp>
      <p:grpSp>
        <p:nvGrpSpPr>
          <p:cNvPr id="157" name="Gruppieren 156">
            <a:extLst>
              <a:ext uri="{FF2B5EF4-FFF2-40B4-BE49-F238E27FC236}">
                <a16:creationId xmlns:a16="http://schemas.microsoft.com/office/drawing/2014/main" id="{F1D8332F-302A-4178-8B23-483334F28531}"/>
              </a:ext>
            </a:extLst>
          </p:cNvPr>
          <p:cNvGrpSpPr/>
          <p:nvPr/>
        </p:nvGrpSpPr>
        <p:grpSpPr>
          <a:xfrm>
            <a:off x="4709267" y="1015987"/>
            <a:ext cx="7390440" cy="3251520"/>
            <a:chOff x="4709267" y="1015987"/>
            <a:chExt cx="7390440" cy="3251520"/>
          </a:xfrm>
        </p:grpSpPr>
        <mc:AlternateContent xmlns:mc="http://schemas.openxmlformats.org/markup-compatibility/2006" xmlns:p14="http://schemas.microsoft.com/office/powerpoint/2010/main">
          <mc:Choice Requires="p14">
            <p:contentPart p14:bwMode="auto" r:id="rId30">
              <p14:nvContentPartPr>
                <p14:cNvPr id="2" name="Freihand 1">
                  <a:extLst>
                    <a:ext uri="{FF2B5EF4-FFF2-40B4-BE49-F238E27FC236}">
                      <a16:creationId xmlns:a16="http://schemas.microsoft.com/office/drawing/2014/main" id="{ECA05229-D822-4136-9F7F-94D557E17AB6}"/>
                    </a:ext>
                  </a:extLst>
                </p14:cNvPr>
                <p14:cNvContentPartPr/>
                <p14:nvPr/>
              </p14:nvContentPartPr>
              <p14:xfrm>
                <a:off x="7564787" y="2106427"/>
                <a:ext cx="450360" cy="607320"/>
              </p14:xfrm>
            </p:contentPart>
          </mc:Choice>
          <mc:Fallback xmlns="">
            <p:pic>
              <p:nvPicPr>
                <p:cNvPr id="2" name="Freihand 1">
                  <a:extLst>
                    <a:ext uri="{FF2B5EF4-FFF2-40B4-BE49-F238E27FC236}">
                      <a16:creationId xmlns:a16="http://schemas.microsoft.com/office/drawing/2014/main" id="{ECA05229-D822-4136-9F7F-94D557E17AB6}"/>
                    </a:ext>
                  </a:extLst>
                </p:cNvPr>
                <p:cNvPicPr/>
                <p:nvPr/>
              </p:nvPicPr>
              <p:blipFill>
                <a:blip r:embed="rId31"/>
                <a:stretch>
                  <a:fillRect/>
                </a:stretch>
              </p:blipFill>
              <p:spPr>
                <a:xfrm>
                  <a:off x="7560467" y="2102107"/>
                  <a:ext cx="459000" cy="615960"/>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4" name="Freihand 3">
                  <a:extLst>
                    <a:ext uri="{FF2B5EF4-FFF2-40B4-BE49-F238E27FC236}">
                      <a16:creationId xmlns:a16="http://schemas.microsoft.com/office/drawing/2014/main" id="{7F58526D-5A4D-4B2A-889F-8B81F82CD5D1}"/>
                    </a:ext>
                  </a:extLst>
                </p14:cNvPr>
                <p14:cNvContentPartPr/>
                <p14:nvPr/>
              </p14:nvContentPartPr>
              <p14:xfrm>
                <a:off x="6381107" y="3551467"/>
                <a:ext cx="533520" cy="716040"/>
              </p14:xfrm>
            </p:contentPart>
          </mc:Choice>
          <mc:Fallback xmlns="">
            <p:pic>
              <p:nvPicPr>
                <p:cNvPr id="4" name="Freihand 3">
                  <a:extLst>
                    <a:ext uri="{FF2B5EF4-FFF2-40B4-BE49-F238E27FC236}">
                      <a16:creationId xmlns:a16="http://schemas.microsoft.com/office/drawing/2014/main" id="{7F58526D-5A4D-4B2A-889F-8B81F82CD5D1}"/>
                    </a:ext>
                  </a:extLst>
                </p:cNvPr>
                <p:cNvPicPr/>
                <p:nvPr/>
              </p:nvPicPr>
              <p:blipFill>
                <a:blip r:embed="rId33"/>
                <a:stretch>
                  <a:fillRect/>
                </a:stretch>
              </p:blipFill>
              <p:spPr>
                <a:xfrm>
                  <a:off x="6376787" y="3547147"/>
                  <a:ext cx="542160" cy="724680"/>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14" name="Freihand 13">
                  <a:extLst>
                    <a:ext uri="{FF2B5EF4-FFF2-40B4-BE49-F238E27FC236}">
                      <a16:creationId xmlns:a16="http://schemas.microsoft.com/office/drawing/2014/main" id="{1AE6E842-CAAF-43E5-B99B-997F75352C29}"/>
                    </a:ext>
                  </a:extLst>
                </p14:cNvPr>
                <p14:cNvContentPartPr/>
                <p14:nvPr/>
              </p14:nvContentPartPr>
              <p14:xfrm>
                <a:off x="8381627" y="1504507"/>
                <a:ext cx="174960" cy="24120"/>
              </p14:xfrm>
            </p:contentPart>
          </mc:Choice>
          <mc:Fallback xmlns="">
            <p:pic>
              <p:nvPicPr>
                <p:cNvPr id="14" name="Freihand 13">
                  <a:extLst>
                    <a:ext uri="{FF2B5EF4-FFF2-40B4-BE49-F238E27FC236}">
                      <a16:creationId xmlns:a16="http://schemas.microsoft.com/office/drawing/2014/main" id="{1AE6E842-CAAF-43E5-B99B-997F75352C29}"/>
                    </a:ext>
                  </a:extLst>
                </p:cNvPr>
                <p:cNvPicPr/>
                <p:nvPr/>
              </p:nvPicPr>
              <p:blipFill>
                <a:blip r:embed="rId35"/>
                <a:stretch>
                  <a:fillRect/>
                </a:stretch>
              </p:blipFill>
              <p:spPr>
                <a:xfrm>
                  <a:off x="8377307" y="1500187"/>
                  <a:ext cx="183600" cy="32760"/>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15" name="Freihand 14">
                  <a:extLst>
                    <a:ext uri="{FF2B5EF4-FFF2-40B4-BE49-F238E27FC236}">
                      <a16:creationId xmlns:a16="http://schemas.microsoft.com/office/drawing/2014/main" id="{70620A27-F73E-4F5D-9364-40AD2176BDE3}"/>
                    </a:ext>
                  </a:extLst>
                </p14:cNvPr>
                <p14:cNvContentPartPr/>
                <p14:nvPr/>
              </p14:nvContentPartPr>
              <p14:xfrm>
                <a:off x="8249867" y="1406227"/>
                <a:ext cx="187560" cy="175680"/>
              </p14:xfrm>
            </p:contentPart>
          </mc:Choice>
          <mc:Fallback xmlns="">
            <p:pic>
              <p:nvPicPr>
                <p:cNvPr id="15" name="Freihand 14">
                  <a:extLst>
                    <a:ext uri="{FF2B5EF4-FFF2-40B4-BE49-F238E27FC236}">
                      <a16:creationId xmlns:a16="http://schemas.microsoft.com/office/drawing/2014/main" id="{70620A27-F73E-4F5D-9364-40AD2176BDE3}"/>
                    </a:ext>
                  </a:extLst>
                </p:cNvPr>
                <p:cNvPicPr/>
                <p:nvPr/>
              </p:nvPicPr>
              <p:blipFill>
                <a:blip r:embed="rId37"/>
                <a:stretch>
                  <a:fillRect/>
                </a:stretch>
              </p:blipFill>
              <p:spPr>
                <a:xfrm>
                  <a:off x="8245547" y="1401907"/>
                  <a:ext cx="196200" cy="184320"/>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18" name="Freihand 17">
                  <a:extLst>
                    <a:ext uri="{FF2B5EF4-FFF2-40B4-BE49-F238E27FC236}">
                      <a16:creationId xmlns:a16="http://schemas.microsoft.com/office/drawing/2014/main" id="{695F7CC5-F066-4329-8AD0-56330000BDEC}"/>
                    </a:ext>
                  </a:extLst>
                </p14:cNvPr>
                <p14:cNvContentPartPr/>
                <p14:nvPr/>
              </p14:nvContentPartPr>
              <p14:xfrm>
                <a:off x="8699507" y="1379587"/>
                <a:ext cx="268920" cy="114120"/>
              </p14:xfrm>
            </p:contentPart>
          </mc:Choice>
          <mc:Fallback xmlns="">
            <p:pic>
              <p:nvPicPr>
                <p:cNvPr id="18" name="Freihand 17">
                  <a:extLst>
                    <a:ext uri="{FF2B5EF4-FFF2-40B4-BE49-F238E27FC236}">
                      <a16:creationId xmlns:a16="http://schemas.microsoft.com/office/drawing/2014/main" id="{695F7CC5-F066-4329-8AD0-56330000BDEC}"/>
                    </a:ext>
                  </a:extLst>
                </p:cNvPr>
                <p:cNvPicPr/>
                <p:nvPr/>
              </p:nvPicPr>
              <p:blipFill>
                <a:blip r:embed="rId39"/>
                <a:stretch>
                  <a:fillRect/>
                </a:stretch>
              </p:blipFill>
              <p:spPr>
                <a:xfrm>
                  <a:off x="8695187" y="1375267"/>
                  <a:ext cx="277560" cy="122760"/>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19" name="Freihand 18">
                  <a:extLst>
                    <a:ext uri="{FF2B5EF4-FFF2-40B4-BE49-F238E27FC236}">
                      <a16:creationId xmlns:a16="http://schemas.microsoft.com/office/drawing/2014/main" id="{4BAD44D6-81B9-4F24-A818-BDD02DE751D8}"/>
                    </a:ext>
                  </a:extLst>
                </p14:cNvPr>
                <p14:cNvContentPartPr/>
                <p14:nvPr/>
              </p14:nvContentPartPr>
              <p14:xfrm>
                <a:off x="8934227" y="1277347"/>
                <a:ext cx="360" cy="360"/>
              </p14:xfrm>
            </p:contentPart>
          </mc:Choice>
          <mc:Fallback xmlns="">
            <p:pic>
              <p:nvPicPr>
                <p:cNvPr id="19" name="Freihand 18">
                  <a:extLst>
                    <a:ext uri="{FF2B5EF4-FFF2-40B4-BE49-F238E27FC236}">
                      <a16:creationId xmlns:a16="http://schemas.microsoft.com/office/drawing/2014/main" id="{4BAD44D6-81B9-4F24-A818-BDD02DE751D8}"/>
                    </a:ext>
                  </a:extLst>
                </p:cNvPr>
                <p:cNvPicPr/>
                <p:nvPr/>
              </p:nvPicPr>
              <p:blipFill>
                <a:blip r:embed="rId20"/>
                <a:stretch>
                  <a:fillRect/>
                </a:stretch>
              </p:blipFill>
              <p:spPr>
                <a:xfrm>
                  <a:off x="8929907" y="127302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20" name="Freihand 19">
                  <a:extLst>
                    <a:ext uri="{FF2B5EF4-FFF2-40B4-BE49-F238E27FC236}">
                      <a16:creationId xmlns:a16="http://schemas.microsoft.com/office/drawing/2014/main" id="{FE7A11A5-1DF5-447B-8F0D-0BFBB5A1485F}"/>
                    </a:ext>
                  </a:extLst>
                </p14:cNvPr>
                <p14:cNvContentPartPr/>
                <p14:nvPr/>
              </p14:nvContentPartPr>
              <p14:xfrm>
                <a:off x="9032867" y="1207147"/>
                <a:ext cx="163440" cy="234720"/>
              </p14:xfrm>
            </p:contentPart>
          </mc:Choice>
          <mc:Fallback xmlns="">
            <p:pic>
              <p:nvPicPr>
                <p:cNvPr id="20" name="Freihand 19">
                  <a:extLst>
                    <a:ext uri="{FF2B5EF4-FFF2-40B4-BE49-F238E27FC236}">
                      <a16:creationId xmlns:a16="http://schemas.microsoft.com/office/drawing/2014/main" id="{FE7A11A5-1DF5-447B-8F0D-0BFBB5A1485F}"/>
                    </a:ext>
                  </a:extLst>
                </p:cNvPr>
                <p:cNvPicPr/>
                <p:nvPr/>
              </p:nvPicPr>
              <p:blipFill>
                <a:blip r:embed="rId42"/>
                <a:stretch>
                  <a:fillRect/>
                </a:stretch>
              </p:blipFill>
              <p:spPr>
                <a:xfrm>
                  <a:off x="9028547" y="1202827"/>
                  <a:ext cx="172080" cy="24336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21" name="Freihand 20">
                  <a:extLst>
                    <a:ext uri="{FF2B5EF4-FFF2-40B4-BE49-F238E27FC236}">
                      <a16:creationId xmlns:a16="http://schemas.microsoft.com/office/drawing/2014/main" id="{CCBDD47E-1F7B-4420-8296-9F6AAEC82250}"/>
                    </a:ext>
                  </a:extLst>
                </p14:cNvPr>
                <p14:cNvContentPartPr/>
                <p14:nvPr/>
              </p14:nvContentPartPr>
              <p14:xfrm>
                <a:off x="9103787" y="1377067"/>
                <a:ext cx="113040" cy="41040"/>
              </p14:xfrm>
            </p:contentPart>
          </mc:Choice>
          <mc:Fallback xmlns="">
            <p:pic>
              <p:nvPicPr>
                <p:cNvPr id="21" name="Freihand 20">
                  <a:extLst>
                    <a:ext uri="{FF2B5EF4-FFF2-40B4-BE49-F238E27FC236}">
                      <a16:creationId xmlns:a16="http://schemas.microsoft.com/office/drawing/2014/main" id="{CCBDD47E-1F7B-4420-8296-9F6AAEC82250}"/>
                    </a:ext>
                  </a:extLst>
                </p:cNvPr>
                <p:cNvPicPr/>
                <p:nvPr/>
              </p:nvPicPr>
              <p:blipFill>
                <a:blip r:embed="rId44"/>
                <a:stretch>
                  <a:fillRect/>
                </a:stretch>
              </p:blipFill>
              <p:spPr>
                <a:xfrm>
                  <a:off x="9099467" y="1372747"/>
                  <a:ext cx="121680" cy="4968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22" name="Freihand 21">
                  <a:extLst>
                    <a:ext uri="{FF2B5EF4-FFF2-40B4-BE49-F238E27FC236}">
                      <a16:creationId xmlns:a16="http://schemas.microsoft.com/office/drawing/2014/main" id="{7EC10B2A-3925-43D0-A691-00BF8FA2B654}"/>
                    </a:ext>
                  </a:extLst>
                </p14:cNvPr>
                <p14:cNvContentPartPr/>
                <p14:nvPr/>
              </p14:nvContentPartPr>
              <p14:xfrm>
                <a:off x="9211787" y="1328827"/>
                <a:ext cx="109800" cy="86400"/>
              </p14:xfrm>
            </p:contentPart>
          </mc:Choice>
          <mc:Fallback xmlns="">
            <p:pic>
              <p:nvPicPr>
                <p:cNvPr id="22" name="Freihand 21">
                  <a:extLst>
                    <a:ext uri="{FF2B5EF4-FFF2-40B4-BE49-F238E27FC236}">
                      <a16:creationId xmlns:a16="http://schemas.microsoft.com/office/drawing/2014/main" id="{7EC10B2A-3925-43D0-A691-00BF8FA2B654}"/>
                    </a:ext>
                  </a:extLst>
                </p:cNvPr>
                <p:cNvPicPr/>
                <p:nvPr/>
              </p:nvPicPr>
              <p:blipFill>
                <a:blip r:embed="rId46"/>
                <a:stretch>
                  <a:fillRect/>
                </a:stretch>
              </p:blipFill>
              <p:spPr>
                <a:xfrm>
                  <a:off x="9207467" y="1324507"/>
                  <a:ext cx="118440" cy="9504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23" name="Freihand 22">
                  <a:extLst>
                    <a:ext uri="{FF2B5EF4-FFF2-40B4-BE49-F238E27FC236}">
                      <a16:creationId xmlns:a16="http://schemas.microsoft.com/office/drawing/2014/main" id="{30F98181-5692-4E14-8D89-67A4898F4938}"/>
                    </a:ext>
                  </a:extLst>
                </p14:cNvPr>
                <p14:cNvContentPartPr/>
                <p14:nvPr/>
              </p14:nvContentPartPr>
              <p14:xfrm>
                <a:off x="9361907" y="1303987"/>
                <a:ext cx="126720" cy="128160"/>
              </p14:xfrm>
            </p:contentPart>
          </mc:Choice>
          <mc:Fallback xmlns="">
            <p:pic>
              <p:nvPicPr>
                <p:cNvPr id="23" name="Freihand 22">
                  <a:extLst>
                    <a:ext uri="{FF2B5EF4-FFF2-40B4-BE49-F238E27FC236}">
                      <a16:creationId xmlns:a16="http://schemas.microsoft.com/office/drawing/2014/main" id="{30F98181-5692-4E14-8D89-67A4898F4938}"/>
                    </a:ext>
                  </a:extLst>
                </p:cNvPr>
                <p:cNvPicPr/>
                <p:nvPr/>
              </p:nvPicPr>
              <p:blipFill>
                <a:blip r:embed="rId48"/>
                <a:stretch>
                  <a:fillRect/>
                </a:stretch>
              </p:blipFill>
              <p:spPr>
                <a:xfrm>
                  <a:off x="9357587" y="1299667"/>
                  <a:ext cx="135360" cy="13680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25" name="Freihand 24">
                  <a:extLst>
                    <a:ext uri="{FF2B5EF4-FFF2-40B4-BE49-F238E27FC236}">
                      <a16:creationId xmlns:a16="http://schemas.microsoft.com/office/drawing/2014/main" id="{3C0CE750-3C10-4D9A-AF1A-361EF0FE1B17}"/>
                    </a:ext>
                  </a:extLst>
                </p14:cNvPr>
                <p14:cNvContentPartPr/>
                <p14:nvPr/>
              </p14:nvContentPartPr>
              <p14:xfrm>
                <a:off x="9288467" y="1358347"/>
                <a:ext cx="55800" cy="90360"/>
              </p14:xfrm>
            </p:contentPart>
          </mc:Choice>
          <mc:Fallback xmlns="">
            <p:pic>
              <p:nvPicPr>
                <p:cNvPr id="25" name="Freihand 24">
                  <a:extLst>
                    <a:ext uri="{FF2B5EF4-FFF2-40B4-BE49-F238E27FC236}">
                      <a16:creationId xmlns:a16="http://schemas.microsoft.com/office/drawing/2014/main" id="{3C0CE750-3C10-4D9A-AF1A-361EF0FE1B17}"/>
                    </a:ext>
                  </a:extLst>
                </p:cNvPr>
                <p:cNvPicPr/>
                <p:nvPr/>
              </p:nvPicPr>
              <p:blipFill>
                <a:blip r:embed="rId50"/>
                <a:stretch>
                  <a:fillRect/>
                </a:stretch>
              </p:blipFill>
              <p:spPr>
                <a:xfrm>
                  <a:off x="9284147" y="1354027"/>
                  <a:ext cx="64440" cy="9900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26" name="Freihand 25">
                  <a:extLst>
                    <a:ext uri="{FF2B5EF4-FFF2-40B4-BE49-F238E27FC236}">
                      <a16:creationId xmlns:a16="http://schemas.microsoft.com/office/drawing/2014/main" id="{BF0B3CA7-BF6E-4FE2-AE5E-A045F830EFA3}"/>
                    </a:ext>
                  </a:extLst>
                </p14:cNvPr>
                <p14:cNvContentPartPr/>
                <p14:nvPr/>
              </p14:nvContentPartPr>
              <p14:xfrm>
                <a:off x="9461987" y="1271227"/>
                <a:ext cx="112680" cy="258840"/>
              </p14:xfrm>
            </p:contentPart>
          </mc:Choice>
          <mc:Fallback xmlns="">
            <p:pic>
              <p:nvPicPr>
                <p:cNvPr id="26" name="Freihand 25">
                  <a:extLst>
                    <a:ext uri="{FF2B5EF4-FFF2-40B4-BE49-F238E27FC236}">
                      <a16:creationId xmlns:a16="http://schemas.microsoft.com/office/drawing/2014/main" id="{BF0B3CA7-BF6E-4FE2-AE5E-A045F830EFA3}"/>
                    </a:ext>
                  </a:extLst>
                </p:cNvPr>
                <p:cNvPicPr/>
                <p:nvPr/>
              </p:nvPicPr>
              <p:blipFill>
                <a:blip r:embed="rId52"/>
                <a:stretch>
                  <a:fillRect/>
                </a:stretch>
              </p:blipFill>
              <p:spPr>
                <a:xfrm>
                  <a:off x="9457667" y="1266907"/>
                  <a:ext cx="121320" cy="26748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27" name="Freihand 26">
                  <a:extLst>
                    <a:ext uri="{FF2B5EF4-FFF2-40B4-BE49-F238E27FC236}">
                      <a16:creationId xmlns:a16="http://schemas.microsoft.com/office/drawing/2014/main" id="{FFAD9E68-2408-49B9-B333-C89D8CDAB93A}"/>
                    </a:ext>
                  </a:extLst>
                </p14:cNvPr>
                <p14:cNvContentPartPr/>
                <p14:nvPr/>
              </p14:nvContentPartPr>
              <p14:xfrm>
                <a:off x="9589067" y="1098067"/>
                <a:ext cx="357480" cy="244440"/>
              </p14:xfrm>
            </p:contentPart>
          </mc:Choice>
          <mc:Fallback xmlns="">
            <p:pic>
              <p:nvPicPr>
                <p:cNvPr id="27" name="Freihand 26">
                  <a:extLst>
                    <a:ext uri="{FF2B5EF4-FFF2-40B4-BE49-F238E27FC236}">
                      <a16:creationId xmlns:a16="http://schemas.microsoft.com/office/drawing/2014/main" id="{FFAD9E68-2408-49B9-B333-C89D8CDAB93A}"/>
                    </a:ext>
                  </a:extLst>
                </p:cNvPr>
                <p:cNvPicPr/>
                <p:nvPr/>
              </p:nvPicPr>
              <p:blipFill>
                <a:blip r:embed="rId54"/>
                <a:stretch>
                  <a:fillRect/>
                </a:stretch>
              </p:blipFill>
              <p:spPr>
                <a:xfrm>
                  <a:off x="9584747" y="1093747"/>
                  <a:ext cx="366120" cy="25308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28" name="Freihand 27">
                  <a:extLst>
                    <a:ext uri="{FF2B5EF4-FFF2-40B4-BE49-F238E27FC236}">
                      <a16:creationId xmlns:a16="http://schemas.microsoft.com/office/drawing/2014/main" id="{69AFFB21-6046-436A-8A0D-E4080C9115C2}"/>
                    </a:ext>
                  </a:extLst>
                </p14:cNvPr>
                <p14:cNvContentPartPr/>
                <p14:nvPr/>
              </p14:nvContentPartPr>
              <p14:xfrm>
                <a:off x="9770867" y="1113187"/>
                <a:ext cx="37800" cy="6120"/>
              </p14:xfrm>
            </p:contentPart>
          </mc:Choice>
          <mc:Fallback xmlns="">
            <p:pic>
              <p:nvPicPr>
                <p:cNvPr id="28" name="Freihand 27">
                  <a:extLst>
                    <a:ext uri="{FF2B5EF4-FFF2-40B4-BE49-F238E27FC236}">
                      <a16:creationId xmlns:a16="http://schemas.microsoft.com/office/drawing/2014/main" id="{69AFFB21-6046-436A-8A0D-E4080C9115C2}"/>
                    </a:ext>
                  </a:extLst>
                </p:cNvPr>
                <p:cNvPicPr/>
                <p:nvPr/>
              </p:nvPicPr>
              <p:blipFill>
                <a:blip r:embed="rId56"/>
                <a:stretch>
                  <a:fillRect/>
                </a:stretch>
              </p:blipFill>
              <p:spPr>
                <a:xfrm>
                  <a:off x="9766547" y="1108867"/>
                  <a:ext cx="46440" cy="1476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29" name="Freihand 28">
                  <a:extLst>
                    <a:ext uri="{FF2B5EF4-FFF2-40B4-BE49-F238E27FC236}">
                      <a16:creationId xmlns:a16="http://schemas.microsoft.com/office/drawing/2014/main" id="{1DF91960-E61A-4B46-9663-A04579489515}"/>
                    </a:ext>
                  </a:extLst>
                </p14:cNvPr>
                <p14:cNvContentPartPr/>
                <p14:nvPr/>
              </p14:nvContentPartPr>
              <p14:xfrm>
                <a:off x="10129427" y="1082227"/>
                <a:ext cx="347040" cy="161280"/>
              </p14:xfrm>
            </p:contentPart>
          </mc:Choice>
          <mc:Fallback xmlns="">
            <p:pic>
              <p:nvPicPr>
                <p:cNvPr id="29" name="Freihand 28">
                  <a:extLst>
                    <a:ext uri="{FF2B5EF4-FFF2-40B4-BE49-F238E27FC236}">
                      <a16:creationId xmlns:a16="http://schemas.microsoft.com/office/drawing/2014/main" id="{1DF91960-E61A-4B46-9663-A04579489515}"/>
                    </a:ext>
                  </a:extLst>
                </p:cNvPr>
                <p:cNvPicPr/>
                <p:nvPr/>
              </p:nvPicPr>
              <p:blipFill>
                <a:blip r:embed="rId58"/>
                <a:stretch>
                  <a:fillRect/>
                </a:stretch>
              </p:blipFill>
              <p:spPr>
                <a:xfrm>
                  <a:off x="10125107" y="1077907"/>
                  <a:ext cx="355680" cy="16992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30" name="Freihand 29">
                  <a:extLst>
                    <a:ext uri="{FF2B5EF4-FFF2-40B4-BE49-F238E27FC236}">
                      <a16:creationId xmlns:a16="http://schemas.microsoft.com/office/drawing/2014/main" id="{274B8D55-5B68-4EB4-81BA-1060CCF397F1}"/>
                    </a:ext>
                  </a:extLst>
                </p14:cNvPr>
                <p14:cNvContentPartPr/>
                <p14:nvPr/>
              </p14:nvContentPartPr>
              <p14:xfrm>
                <a:off x="10411667" y="1015987"/>
                <a:ext cx="2520" cy="19080"/>
              </p14:xfrm>
            </p:contentPart>
          </mc:Choice>
          <mc:Fallback xmlns="">
            <p:pic>
              <p:nvPicPr>
                <p:cNvPr id="30" name="Freihand 29">
                  <a:extLst>
                    <a:ext uri="{FF2B5EF4-FFF2-40B4-BE49-F238E27FC236}">
                      <a16:creationId xmlns:a16="http://schemas.microsoft.com/office/drawing/2014/main" id="{274B8D55-5B68-4EB4-81BA-1060CCF397F1}"/>
                    </a:ext>
                  </a:extLst>
                </p:cNvPr>
                <p:cNvPicPr/>
                <p:nvPr/>
              </p:nvPicPr>
              <p:blipFill>
                <a:blip r:embed="rId60"/>
                <a:stretch>
                  <a:fillRect/>
                </a:stretch>
              </p:blipFill>
              <p:spPr>
                <a:xfrm>
                  <a:off x="10407347" y="1011667"/>
                  <a:ext cx="11160" cy="2772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31" name="Freihand 30">
                  <a:extLst>
                    <a:ext uri="{FF2B5EF4-FFF2-40B4-BE49-F238E27FC236}">
                      <a16:creationId xmlns:a16="http://schemas.microsoft.com/office/drawing/2014/main" id="{B1B9FD9B-169C-4AA1-BB0D-9AEA2DE2B0BE}"/>
                    </a:ext>
                  </a:extLst>
                </p14:cNvPr>
                <p14:cNvContentPartPr/>
                <p14:nvPr/>
              </p14:nvContentPartPr>
              <p14:xfrm>
                <a:off x="10094507" y="1399027"/>
                <a:ext cx="134640" cy="220680"/>
              </p14:xfrm>
            </p:contentPart>
          </mc:Choice>
          <mc:Fallback xmlns="">
            <p:pic>
              <p:nvPicPr>
                <p:cNvPr id="31" name="Freihand 30">
                  <a:extLst>
                    <a:ext uri="{FF2B5EF4-FFF2-40B4-BE49-F238E27FC236}">
                      <a16:creationId xmlns:a16="http://schemas.microsoft.com/office/drawing/2014/main" id="{B1B9FD9B-169C-4AA1-BB0D-9AEA2DE2B0BE}"/>
                    </a:ext>
                  </a:extLst>
                </p:cNvPr>
                <p:cNvPicPr/>
                <p:nvPr/>
              </p:nvPicPr>
              <p:blipFill>
                <a:blip r:embed="rId62"/>
                <a:stretch>
                  <a:fillRect/>
                </a:stretch>
              </p:blipFill>
              <p:spPr>
                <a:xfrm>
                  <a:off x="10090187" y="1394707"/>
                  <a:ext cx="143280" cy="22932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32" name="Freihand 31">
                  <a:extLst>
                    <a:ext uri="{FF2B5EF4-FFF2-40B4-BE49-F238E27FC236}">
                      <a16:creationId xmlns:a16="http://schemas.microsoft.com/office/drawing/2014/main" id="{7231CB78-3D0A-4748-8FE4-FDFF13A870D9}"/>
                    </a:ext>
                  </a:extLst>
                </p14:cNvPr>
                <p14:cNvContentPartPr/>
                <p14:nvPr/>
              </p14:nvContentPartPr>
              <p14:xfrm>
                <a:off x="10260107" y="1442947"/>
                <a:ext cx="206640" cy="135720"/>
              </p14:xfrm>
            </p:contentPart>
          </mc:Choice>
          <mc:Fallback xmlns="">
            <p:pic>
              <p:nvPicPr>
                <p:cNvPr id="32" name="Freihand 31">
                  <a:extLst>
                    <a:ext uri="{FF2B5EF4-FFF2-40B4-BE49-F238E27FC236}">
                      <a16:creationId xmlns:a16="http://schemas.microsoft.com/office/drawing/2014/main" id="{7231CB78-3D0A-4748-8FE4-FDFF13A870D9}"/>
                    </a:ext>
                  </a:extLst>
                </p:cNvPr>
                <p:cNvPicPr/>
                <p:nvPr/>
              </p:nvPicPr>
              <p:blipFill>
                <a:blip r:embed="rId64"/>
                <a:stretch>
                  <a:fillRect/>
                </a:stretch>
              </p:blipFill>
              <p:spPr>
                <a:xfrm>
                  <a:off x="10255787" y="1438627"/>
                  <a:ext cx="215280" cy="14436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33" name="Freihand 32">
                  <a:extLst>
                    <a:ext uri="{FF2B5EF4-FFF2-40B4-BE49-F238E27FC236}">
                      <a16:creationId xmlns:a16="http://schemas.microsoft.com/office/drawing/2014/main" id="{18AC20F1-511D-4F5B-B438-8D1AC8A8107C}"/>
                    </a:ext>
                  </a:extLst>
                </p14:cNvPr>
                <p14:cNvContentPartPr/>
                <p14:nvPr/>
              </p14:nvContentPartPr>
              <p14:xfrm>
                <a:off x="10333187" y="1432507"/>
                <a:ext cx="197640" cy="109800"/>
              </p14:xfrm>
            </p:contentPart>
          </mc:Choice>
          <mc:Fallback xmlns="">
            <p:pic>
              <p:nvPicPr>
                <p:cNvPr id="33" name="Freihand 32">
                  <a:extLst>
                    <a:ext uri="{FF2B5EF4-FFF2-40B4-BE49-F238E27FC236}">
                      <a16:creationId xmlns:a16="http://schemas.microsoft.com/office/drawing/2014/main" id="{18AC20F1-511D-4F5B-B438-8D1AC8A8107C}"/>
                    </a:ext>
                  </a:extLst>
                </p:cNvPr>
                <p:cNvPicPr/>
                <p:nvPr/>
              </p:nvPicPr>
              <p:blipFill>
                <a:blip r:embed="rId66"/>
                <a:stretch>
                  <a:fillRect/>
                </a:stretch>
              </p:blipFill>
              <p:spPr>
                <a:xfrm>
                  <a:off x="10328867" y="1428187"/>
                  <a:ext cx="206280" cy="11844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37" name="Freihand 36">
                  <a:extLst>
                    <a:ext uri="{FF2B5EF4-FFF2-40B4-BE49-F238E27FC236}">
                      <a16:creationId xmlns:a16="http://schemas.microsoft.com/office/drawing/2014/main" id="{09E6BC8A-2439-4B13-B41F-FC890F8CE5D0}"/>
                    </a:ext>
                  </a:extLst>
                </p14:cNvPr>
                <p14:cNvContentPartPr/>
                <p14:nvPr/>
              </p14:nvContentPartPr>
              <p14:xfrm>
                <a:off x="10491947" y="1379587"/>
                <a:ext cx="37440" cy="34560"/>
              </p14:xfrm>
            </p:contentPart>
          </mc:Choice>
          <mc:Fallback xmlns="">
            <p:pic>
              <p:nvPicPr>
                <p:cNvPr id="37" name="Freihand 36">
                  <a:extLst>
                    <a:ext uri="{FF2B5EF4-FFF2-40B4-BE49-F238E27FC236}">
                      <a16:creationId xmlns:a16="http://schemas.microsoft.com/office/drawing/2014/main" id="{09E6BC8A-2439-4B13-B41F-FC890F8CE5D0}"/>
                    </a:ext>
                  </a:extLst>
                </p:cNvPr>
                <p:cNvPicPr/>
                <p:nvPr/>
              </p:nvPicPr>
              <p:blipFill>
                <a:blip r:embed="rId68"/>
                <a:stretch>
                  <a:fillRect/>
                </a:stretch>
              </p:blipFill>
              <p:spPr>
                <a:xfrm>
                  <a:off x="10487627" y="1375267"/>
                  <a:ext cx="46080" cy="4320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38" name="Freihand 37">
                  <a:extLst>
                    <a:ext uri="{FF2B5EF4-FFF2-40B4-BE49-F238E27FC236}">
                      <a16:creationId xmlns:a16="http://schemas.microsoft.com/office/drawing/2014/main" id="{D27152D4-D7B5-4A5E-A0F8-BA5E0E1215CB}"/>
                    </a:ext>
                  </a:extLst>
                </p14:cNvPr>
                <p14:cNvContentPartPr/>
                <p14:nvPr/>
              </p14:nvContentPartPr>
              <p14:xfrm>
                <a:off x="10547387" y="1283467"/>
                <a:ext cx="442800" cy="210240"/>
              </p14:xfrm>
            </p:contentPart>
          </mc:Choice>
          <mc:Fallback xmlns="">
            <p:pic>
              <p:nvPicPr>
                <p:cNvPr id="38" name="Freihand 37">
                  <a:extLst>
                    <a:ext uri="{FF2B5EF4-FFF2-40B4-BE49-F238E27FC236}">
                      <a16:creationId xmlns:a16="http://schemas.microsoft.com/office/drawing/2014/main" id="{D27152D4-D7B5-4A5E-A0F8-BA5E0E1215CB}"/>
                    </a:ext>
                  </a:extLst>
                </p:cNvPr>
                <p:cNvPicPr/>
                <p:nvPr/>
              </p:nvPicPr>
              <p:blipFill>
                <a:blip r:embed="rId70"/>
                <a:stretch>
                  <a:fillRect/>
                </a:stretch>
              </p:blipFill>
              <p:spPr>
                <a:xfrm>
                  <a:off x="10543067" y="1279147"/>
                  <a:ext cx="451440" cy="21888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39" name="Freihand 38">
                  <a:extLst>
                    <a:ext uri="{FF2B5EF4-FFF2-40B4-BE49-F238E27FC236}">
                      <a16:creationId xmlns:a16="http://schemas.microsoft.com/office/drawing/2014/main" id="{47487621-130E-41B0-896D-8F1962B0F01B}"/>
                    </a:ext>
                  </a:extLst>
                </p14:cNvPr>
                <p14:cNvContentPartPr/>
                <p14:nvPr/>
              </p14:nvContentPartPr>
              <p14:xfrm>
                <a:off x="10489787" y="1677667"/>
                <a:ext cx="182160" cy="252720"/>
              </p14:xfrm>
            </p:contentPart>
          </mc:Choice>
          <mc:Fallback xmlns="">
            <p:pic>
              <p:nvPicPr>
                <p:cNvPr id="39" name="Freihand 38">
                  <a:extLst>
                    <a:ext uri="{FF2B5EF4-FFF2-40B4-BE49-F238E27FC236}">
                      <a16:creationId xmlns:a16="http://schemas.microsoft.com/office/drawing/2014/main" id="{47487621-130E-41B0-896D-8F1962B0F01B}"/>
                    </a:ext>
                  </a:extLst>
                </p:cNvPr>
                <p:cNvPicPr/>
                <p:nvPr/>
              </p:nvPicPr>
              <p:blipFill>
                <a:blip r:embed="rId72"/>
                <a:stretch>
                  <a:fillRect/>
                </a:stretch>
              </p:blipFill>
              <p:spPr>
                <a:xfrm>
                  <a:off x="10485467" y="1673347"/>
                  <a:ext cx="190800" cy="26136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40" name="Freihand 39">
                  <a:extLst>
                    <a:ext uri="{FF2B5EF4-FFF2-40B4-BE49-F238E27FC236}">
                      <a16:creationId xmlns:a16="http://schemas.microsoft.com/office/drawing/2014/main" id="{F1E08D28-14C4-4632-9590-4189CB0928A1}"/>
                    </a:ext>
                  </a:extLst>
                </p14:cNvPr>
                <p14:cNvContentPartPr/>
                <p14:nvPr/>
              </p14:nvContentPartPr>
              <p14:xfrm>
                <a:off x="10695347" y="1748947"/>
                <a:ext cx="18360" cy="119160"/>
              </p14:xfrm>
            </p:contentPart>
          </mc:Choice>
          <mc:Fallback xmlns="">
            <p:pic>
              <p:nvPicPr>
                <p:cNvPr id="40" name="Freihand 39">
                  <a:extLst>
                    <a:ext uri="{FF2B5EF4-FFF2-40B4-BE49-F238E27FC236}">
                      <a16:creationId xmlns:a16="http://schemas.microsoft.com/office/drawing/2014/main" id="{F1E08D28-14C4-4632-9590-4189CB0928A1}"/>
                    </a:ext>
                  </a:extLst>
                </p:cNvPr>
                <p:cNvPicPr/>
                <p:nvPr/>
              </p:nvPicPr>
              <p:blipFill>
                <a:blip r:embed="rId74"/>
                <a:stretch>
                  <a:fillRect/>
                </a:stretch>
              </p:blipFill>
              <p:spPr>
                <a:xfrm>
                  <a:off x="10691027" y="1744627"/>
                  <a:ext cx="27000" cy="12780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41" name="Freihand 40">
                  <a:extLst>
                    <a:ext uri="{FF2B5EF4-FFF2-40B4-BE49-F238E27FC236}">
                      <a16:creationId xmlns:a16="http://schemas.microsoft.com/office/drawing/2014/main" id="{5A7B1618-8E63-49F4-95DA-EE7A6733F14A}"/>
                    </a:ext>
                  </a:extLst>
                </p14:cNvPr>
                <p14:cNvContentPartPr/>
                <p14:nvPr/>
              </p14:nvContentPartPr>
              <p14:xfrm>
                <a:off x="10708667" y="1686667"/>
                <a:ext cx="393840" cy="134280"/>
              </p14:xfrm>
            </p:contentPart>
          </mc:Choice>
          <mc:Fallback xmlns="">
            <p:pic>
              <p:nvPicPr>
                <p:cNvPr id="41" name="Freihand 40">
                  <a:extLst>
                    <a:ext uri="{FF2B5EF4-FFF2-40B4-BE49-F238E27FC236}">
                      <a16:creationId xmlns:a16="http://schemas.microsoft.com/office/drawing/2014/main" id="{5A7B1618-8E63-49F4-95DA-EE7A6733F14A}"/>
                    </a:ext>
                  </a:extLst>
                </p:cNvPr>
                <p:cNvPicPr/>
                <p:nvPr/>
              </p:nvPicPr>
              <p:blipFill>
                <a:blip r:embed="rId76"/>
                <a:stretch>
                  <a:fillRect/>
                </a:stretch>
              </p:blipFill>
              <p:spPr>
                <a:xfrm>
                  <a:off x="10704347" y="1682347"/>
                  <a:ext cx="402480" cy="14292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42" name="Freihand 41">
                  <a:extLst>
                    <a:ext uri="{FF2B5EF4-FFF2-40B4-BE49-F238E27FC236}">
                      <a16:creationId xmlns:a16="http://schemas.microsoft.com/office/drawing/2014/main" id="{6E4F2589-EC1B-40FB-9F2E-ACD8E928C0AF}"/>
                    </a:ext>
                  </a:extLst>
                </p14:cNvPr>
                <p14:cNvContentPartPr/>
                <p14:nvPr/>
              </p14:nvContentPartPr>
              <p14:xfrm>
                <a:off x="10988387" y="1674067"/>
                <a:ext cx="210600" cy="73080"/>
              </p14:xfrm>
            </p:contentPart>
          </mc:Choice>
          <mc:Fallback xmlns="">
            <p:pic>
              <p:nvPicPr>
                <p:cNvPr id="42" name="Freihand 41">
                  <a:extLst>
                    <a:ext uri="{FF2B5EF4-FFF2-40B4-BE49-F238E27FC236}">
                      <a16:creationId xmlns:a16="http://schemas.microsoft.com/office/drawing/2014/main" id="{6E4F2589-EC1B-40FB-9F2E-ACD8E928C0AF}"/>
                    </a:ext>
                  </a:extLst>
                </p:cNvPr>
                <p:cNvPicPr/>
                <p:nvPr/>
              </p:nvPicPr>
              <p:blipFill>
                <a:blip r:embed="rId78"/>
                <a:stretch>
                  <a:fillRect/>
                </a:stretch>
              </p:blipFill>
              <p:spPr>
                <a:xfrm>
                  <a:off x="10984067" y="1669747"/>
                  <a:ext cx="219240" cy="8172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43" name="Freihand 42">
                  <a:extLst>
                    <a:ext uri="{FF2B5EF4-FFF2-40B4-BE49-F238E27FC236}">
                      <a16:creationId xmlns:a16="http://schemas.microsoft.com/office/drawing/2014/main" id="{8EAFC185-7FC1-4F26-A47B-9A3C094C9C85}"/>
                    </a:ext>
                  </a:extLst>
                </p14:cNvPr>
                <p14:cNvContentPartPr/>
                <p14:nvPr/>
              </p14:nvContentPartPr>
              <p14:xfrm>
                <a:off x="11109347" y="1503787"/>
                <a:ext cx="151560" cy="187920"/>
              </p14:xfrm>
            </p:contentPart>
          </mc:Choice>
          <mc:Fallback xmlns="">
            <p:pic>
              <p:nvPicPr>
                <p:cNvPr id="43" name="Freihand 42">
                  <a:extLst>
                    <a:ext uri="{FF2B5EF4-FFF2-40B4-BE49-F238E27FC236}">
                      <a16:creationId xmlns:a16="http://schemas.microsoft.com/office/drawing/2014/main" id="{8EAFC185-7FC1-4F26-A47B-9A3C094C9C85}"/>
                    </a:ext>
                  </a:extLst>
                </p:cNvPr>
                <p:cNvPicPr/>
                <p:nvPr/>
              </p:nvPicPr>
              <p:blipFill>
                <a:blip r:embed="rId80"/>
                <a:stretch>
                  <a:fillRect/>
                </a:stretch>
              </p:blipFill>
              <p:spPr>
                <a:xfrm>
                  <a:off x="11105027" y="1499467"/>
                  <a:ext cx="160200" cy="19656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45" name="Freihand 44">
                  <a:extLst>
                    <a:ext uri="{FF2B5EF4-FFF2-40B4-BE49-F238E27FC236}">
                      <a16:creationId xmlns:a16="http://schemas.microsoft.com/office/drawing/2014/main" id="{74608DA8-4E05-4515-98FC-AAA6D8185A7E}"/>
                    </a:ext>
                  </a:extLst>
                </p14:cNvPr>
                <p14:cNvContentPartPr/>
                <p14:nvPr/>
              </p14:nvContentPartPr>
              <p14:xfrm>
                <a:off x="11209427" y="1647067"/>
                <a:ext cx="79560" cy="24120"/>
              </p14:xfrm>
            </p:contentPart>
          </mc:Choice>
          <mc:Fallback xmlns="">
            <p:pic>
              <p:nvPicPr>
                <p:cNvPr id="45" name="Freihand 44">
                  <a:extLst>
                    <a:ext uri="{FF2B5EF4-FFF2-40B4-BE49-F238E27FC236}">
                      <a16:creationId xmlns:a16="http://schemas.microsoft.com/office/drawing/2014/main" id="{74608DA8-4E05-4515-98FC-AAA6D8185A7E}"/>
                    </a:ext>
                  </a:extLst>
                </p:cNvPr>
                <p:cNvPicPr/>
                <p:nvPr/>
              </p:nvPicPr>
              <p:blipFill>
                <a:blip r:embed="rId82"/>
                <a:stretch>
                  <a:fillRect/>
                </a:stretch>
              </p:blipFill>
              <p:spPr>
                <a:xfrm>
                  <a:off x="11205107" y="1642747"/>
                  <a:ext cx="88200" cy="3276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46" name="Freihand 45">
                  <a:extLst>
                    <a:ext uri="{FF2B5EF4-FFF2-40B4-BE49-F238E27FC236}">
                      <a16:creationId xmlns:a16="http://schemas.microsoft.com/office/drawing/2014/main" id="{FDF6E7AB-4D43-487E-A1E0-9DC8AACEDFB4}"/>
                    </a:ext>
                  </a:extLst>
                </p14:cNvPr>
                <p14:cNvContentPartPr/>
                <p14:nvPr/>
              </p14:nvContentPartPr>
              <p14:xfrm>
                <a:off x="11277827" y="1577587"/>
                <a:ext cx="70920" cy="98280"/>
              </p14:xfrm>
            </p:contentPart>
          </mc:Choice>
          <mc:Fallback xmlns="">
            <p:pic>
              <p:nvPicPr>
                <p:cNvPr id="46" name="Freihand 45">
                  <a:extLst>
                    <a:ext uri="{FF2B5EF4-FFF2-40B4-BE49-F238E27FC236}">
                      <a16:creationId xmlns:a16="http://schemas.microsoft.com/office/drawing/2014/main" id="{FDF6E7AB-4D43-487E-A1E0-9DC8AACEDFB4}"/>
                    </a:ext>
                  </a:extLst>
                </p:cNvPr>
                <p:cNvPicPr/>
                <p:nvPr/>
              </p:nvPicPr>
              <p:blipFill>
                <a:blip r:embed="rId84"/>
                <a:stretch>
                  <a:fillRect/>
                </a:stretch>
              </p:blipFill>
              <p:spPr>
                <a:xfrm>
                  <a:off x="11273507" y="1573267"/>
                  <a:ext cx="79560" cy="10692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48" name="Freihand 47">
                  <a:extLst>
                    <a:ext uri="{FF2B5EF4-FFF2-40B4-BE49-F238E27FC236}">
                      <a16:creationId xmlns:a16="http://schemas.microsoft.com/office/drawing/2014/main" id="{EBE3105F-152B-43E6-8C3B-611AB3A7F461}"/>
                    </a:ext>
                  </a:extLst>
                </p14:cNvPr>
                <p14:cNvContentPartPr/>
                <p14:nvPr/>
              </p14:nvContentPartPr>
              <p14:xfrm>
                <a:off x="11354147" y="1540147"/>
                <a:ext cx="119520" cy="130680"/>
              </p14:xfrm>
            </p:contentPart>
          </mc:Choice>
          <mc:Fallback xmlns="">
            <p:pic>
              <p:nvPicPr>
                <p:cNvPr id="48" name="Freihand 47">
                  <a:extLst>
                    <a:ext uri="{FF2B5EF4-FFF2-40B4-BE49-F238E27FC236}">
                      <a16:creationId xmlns:a16="http://schemas.microsoft.com/office/drawing/2014/main" id="{EBE3105F-152B-43E6-8C3B-611AB3A7F461}"/>
                    </a:ext>
                  </a:extLst>
                </p:cNvPr>
                <p:cNvPicPr/>
                <p:nvPr/>
              </p:nvPicPr>
              <p:blipFill>
                <a:blip r:embed="rId86"/>
                <a:stretch>
                  <a:fillRect/>
                </a:stretch>
              </p:blipFill>
              <p:spPr>
                <a:xfrm>
                  <a:off x="11349827" y="1535827"/>
                  <a:ext cx="128160" cy="13932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49" name="Freihand 48">
                  <a:extLst>
                    <a:ext uri="{FF2B5EF4-FFF2-40B4-BE49-F238E27FC236}">
                      <a16:creationId xmlns:a16="http://schemas.microsoft.com/office/drawing/2014/main" id="{031B3756-B21B-4C77-93CA-76A07D40994D}"/>
                    </a:ext>
                  </a:extLst>
                </p14:cNvPr>
                <p14:cNvContentPartPr/>
                <p14:nvPr/>
              </p14:nvContentPartPr>
              <p14:xfrm>
                <a:off x="11465387" y="1418107"/>
                <a:ext cx="353520" cy="209160"/>
              </p14:xfrm>
            </p:contentPart>
          </mc:Choice>
          <mc:Fallback xmlns="">
            <p:pic>
              <p:nvPicPr>
                <p:cNvPr id="49" name="Freihand 48">
                  <a:extLst>
                    <a:ext uri="{FF2B5EF4-FFF2-40B4-BE49-F238E27FC236}">
                      <a16:creationId xmlns:a16="http://schemas.microsoft.com/office/drawing/2014/main" id="{031B3756-B21B-4C77-93CA-76A07D40994D}"/>
                    </a:ext>
                  </a:extLst>
                </p:cNvPr>
                <p:cNvPicPr/>
                <p:nvPr/>
              </p:nvPicPr>
              <p:blipFill>
                <a:blip r:embed="rId88"/>
                <a:stretch>
                  <a:fillRect/>
                </a:stretch>
              </p:blipFill>
              <p:spPr>
                <a:xfrm>
                  <a:off x="11461067" y="1413787"/>
                  <a:ext cx="362160" cy="21780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51" name="Freihand 50">
                  <a:extLst>
                    <a:ext uri="{FF2B5EF4-FFF2-40B4-BE49-F238E27FC236}">
                      <a16:creationId xmlns:a16="http://schemas.microsoft.com/office/drawing/2014/main" id="{AB6EAF68-E4DD-49F7-801D-023FC0E52225}"/>
                    </a:ext>
                  </a:extLst>
                </p14:cNvPr>
                <p14:cNvContentPartPr/>
                <p14:nvPr/>
              </p14:nvContentPartPr>
              <p14:xfrm>
                <a:off x="10041947" y="2123347"/>
                <a:ext cx="90000" cy="282960"/>
              </p14:xfrm>
            </p:contentPart>
          </mc:Choice>
          <mc:Fallback xmlns="">
            <p:pic>
              <p:nvPicPr>
                <p:cNvPr id="51" name="Freihand 50">
                  <a:extLst>
                    <a:ext uri="{FF2B5EF4-FFF2-40B4-BE49-F238E27FC236}">
                      <a16:creationId xmlns:a16="http://schemas.microsoft.com/office/drawing/2014/main" id="{AB6EAF68-E4DD-49F7-801D-023FC0E52225}"/>
                    </a:ext>
                  </a:extLst>
                </p:cNvPr>
                <p:cNvPicPr/>
                <p:nvPr/>
              </p:nvPicPr>
              <p:blipFill>
                <a:blip r:embed="rId90"/>
                <a:stretch>
                  <a:fillRect/>
                </a:stretch>
              </p:blipFill>
              <p:spPr>
                <a:xfrm>
                  <a:off x="10037627" y="2119027"/>
                  <a:ext cx="98640" cy="29160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52" name="Freihand 51">
                  <a:extLst>
                    <a:ext uri="{FF2B5EF4-FFF2-40B4-BE49-F238E27FC236}">
                      <a16:creationId xmlns:a16="http://schemas.microsoft.com/office/drawing/2014/main" id="{4C1752FD-3DDC-4C35-B170-01E45D2062E2}"/>
                    </a:ext>
                  </a:extLst>
                </p14:cNvPr>
                <p14:cNvContentPartPr/>
                <p14:nvPr/>
              </p14:nvContentPartPr>
              <p14:xfrm>
                <a:off x="10201067" y="2205787"/>
                <a:ext cx="316440" cy="106200"/>
              </p14:xfrm>
            </p:contentPart>
          </mc:Choice>
          <mc:Fallback xmlns="">
            <p:pic>
              <p:nvPicPr>
                <p:cNvPr id="52" name="Freihand 51">
                  <a:extLst>
                    <a:ext uri="{FF2B5EF4-FFF2-40B4-BE49-F238E27FC236}">
                      <a16:creationId xmlns:a16="http://schemas.microsoft.com/office/drawing/2014/main" id="{4C1752FD-3DDC-4C35-B170-01E45D2062E2}"/>
                    </a:ext>
                  </a:extLst>
                </p:cNvPr>
                <p:cNvPicPr/>
                <p:nvPr/>
              </p:nvPicPr>
              <p:blipFill>
                <a:blip r:embed="rId92"/>
                <a:stretch>
                  <a:fillRect/>
                </a:stretch>
              </p:blipFill>
              <p:spPr>
                <a:xfrm>
                  <a:off x="10196747" y="2201467"/>
                  <a:ext cx="325080" cy="11484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53" name="Freihand 52">
                  <a:extLst>
                    <a:ext uri="{FF2B5EF4-FFF2-40B4-BE49-F238E27FC236}">
                      <a16:creationId xmlns:a16="http://schemas.microsoft.com/office/drawing/2014/main" id="{7F3AC1D6-1EF2-463D-B8F6-7EEB2F332BFE}"/>
                    </a:ext>
                  </a:extLst>
                </p14:cNvPr>
                <p14:cNvContentPartPr/>
                <p14:nvPr/>
              </p14:nvContentPartPr>
              <p14:xfrm>
                <a:off x="10556027" y="2077627"/>
                <a:ext cx="156600" cy="328680"/>
              </p14:xfrm>
            </p:contentPart>
          </mc:Choice>
          <mc:Fallback xmlns="">
            <p:pic>
              <p:nvPicPr>
                <p:cNvPr id="53" name="Freihand 52">
                  <a:extLst>
                    <a:ext uri="{FF2B5EF4-FFF2-40B4-BE49-F238E27FC236}">
                      <a16:creationId xmlns:a16="http://schemas.microsoft.com/office/drawing/2014/main" id="{7F3AC1D6-1EF2-463D-B8F6-7EEB2F332BFE}"/>
                    </a:ext>
                  </a:extLst>
                </p:cNvPr>
                <p:cNvPicPr/>
                <p:nvPr/>
              </p:nvPicPr>
              <p:blipFill>
                <a:blip r:embed="rId94"/>
                <a:stretch>
                  <a:fillRect/>
                </a:stretch>
              </p:blipFill>
              <p:spPr>
                <a:xfrm>
                  <a:off x="10551707" y="2073307"/>
                  <a:ext cx="165240" cy="33732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54" name="Freihand 53">
                  <a:extLst>
                    <a:ext uri="{FF2B5EF4-FFF2-40B4-BE49-F238E27FC236}">
                      <a16:creationId xmlns:a16="http://schemas.microsoft.com/office/drawing/2014/main" id="{F56E14E1-327E-4E16-A187-97B02B1D81CB}"/>
                    </a:ext>
                  </a:extLst>
                </p14:cNvPr>
                <p14:cNvContentPartPr/>
                <p14:nvPr/>
              </p14:nvContentPartPr>
              <p14:xfrm>
                <a:off x="10830707" y="2129467"/>
                <a:ext cx="186120" cy="99720"/>
              </p14:xfrm>
            </p:contentPart>
          </mc:Choice>
          <mc:Fallback xmlns="">
            <p:pic>
              <p:nvPicPr>
                <p:cNvPr id="54" name="Freihand 53">
                  <a:extLst>
                    <a:ext uri="{FF2B5EF4-FFF2-40B4-BE49-F238E27FC236}">
                      <a16:creationId xmlns:a16="http://schemas.microsoft.com/office/drawing/2014/main" id="{F56E14E1-327E-4E16-A187-97B02B1D81CB}"/>
                    </a:ext>
                  </a:extLst>
                </p:cNvPr>
                <p:cNvPicPr/>
                <p:nvPr/>
              </p:nvPicPr>
              <p:blipFill>
                <a:blip r:embed="rId96"/>
                <a:stretch>
                  <a:fillRect/>
                </a:stretch>
              </p:blipFill>
              <p:spPr>
                <a:xfrm>
                  <a:off x="10826387" y="2125147"/>
                  <a:ext cx="194760" cy="10836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56" name="Freihand 55">
                  <a:extLst>
                    <a:ext uri="{FF2B5EF4-FFF2-40B4-BE49-F238E27FC236}">
                      <a16:creationId xmlns:a16="http://schemas.microsoft.com/office/drawing/2014/main" id="{1ECD3DD2-016F-4CD4-8260-C6447481A114}"/>
                    </a:ext>
                  </a:extLst>
                </p14:cNvPr>
                <p14:cNvContentPartPr/>
                <p14:nvPr/>
              </p14:nvContentPartPr>
              <p14:xfrm>
                <a:off x="11007827" y="2034787"/>
                <a:ext cx="26280" cy="42840"/>
              </p14:xfrm>
            </p:contentPart>
          </mc:Choice>
          <mc:Fallback xmlns="">
            <p:pic>
              <p:nvPicPr>
                <p:cNvPr id="56" name="Freihand 55">
                  <a:extLst>
                    <a:ext uri="{FF2B5EF4-FFF2-40B4-BE49-F238E27FC236}">
                      <a16:creationId xmlns:a16="http://schemas.microsoft.com/office/drawing/2014/main" id="{1ECD3DD2-016F-4CD4-8260-C6447481A114}"/>
                    </a:ext>
                  </a:extLst>
                </p:cNvPr>
                <p:cNvPicPr/>
                <p:nvPr/>
              </p:nvPicPr>
              <p:blipFill>
                <a:blip r:embed="rId98"/>
                <a:stretch>
                  <a:fillRect/>
                </a:stretch>
              </p:blipFill>
              <p:spPr>
                <a:xfrm>
                  <a:off x="11003507" y="2030467"/>
                  <a:ext cx="34920" cy="5148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57" name="Freihand 56">
                  <a:extLst>
                    <a:ext uri="{FF2B5EF4-FFF2-40B4-BE49-F238E27FC236}">
                      <a16:creationId xmlns:a16="http://schemas.microsoft.com/office/drawing/2014/main" id="{B6FB34A7-AC56-4A9A-A891-2541721BE756}"/>
                    </a:ext>
                  </a:extLst>
                </p14:cNvPr>
                <p14:cNvContentPartPr/>
                <p14:nvPr/>
              </p14:nvContentPartPr>
              <p14:xfrm>
                <a:off x="11045627" y="1976467"/>
                <a:ext cx="317880" cy="200160"/>
              </p14:xfrm>
            </p:contentPart>
          </mc:Choice>
          <mc:Fallback xmlns="">
            <p:pic>
              <p:nvPicPr>
                <p:cNvPr id="57" name="Freihand 56">
                  <a:extLst>
                    <a:ext uri="{FF2B5EF4-FFF2-40B4-BE49-F238E27FC236}">
                      <a16:creationId xmlns:a16="http://schemas.microsoft.com/office/drawing/2014/main" id="{B6FB34A7-AC56-4A9A-A891-2541721BE756}"/>
                    </a:ext>
                  </a:extLst>
                </p:cNvPr>
                <p:cNvPicPr/>
                <p:nvPr/>
              </p:nvPicPr>
              <p:blipFill>
                <a:blip r:embed="rId100"/>
                <a:stretch>
                  <a:fillRect/>
                </a:stretch>
              </p:blipFill>
              <p:spPr>
                <a:xfrm>
                  <a:off x="11041307" y="1972147"/>
                  <a:ext cx="326520" cy="20880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58" name="Freihand 57">
                  <a:extLst>
                    <a:ext uri="{FF2B5EF4-FFF2-40B4-BE49-F238E27FC236}">
                      <a16:creationId xmlns:a16="http://schemas.microsoft.com/office/drawing/2014/main" id="{C5945557-6AE5-4AE2-969B-25FAE922AAA6}"/>
                    </a:ext>
                  </a:extLst>
                </p14:cNvPr>
                <p14:cNvContentPartPr/>
                <p14:nvPr/>
              </p14:nvContentPartPr>
              <p14:xfrm>
                <a:off x="10486187" y="2509267"/>
                <a:ext cx="233640" cy="99000"/>
              </p14:xfrm>
            </p:contentPart>
          </mc:Choice>
          <mc:Fallback xmlns="">
            <p:pic>
              <p:nvPicPr>
                <p:cNvPr id="58" name="Freihand 57">
                  <a:extLst>
                    <a:ext uri="{FF2B5EF4-FFF2-40B4-BE49-F238E27FC236}">
                      <a16:creationId xmlns:a16="http://schemas.microsoft.com/office/drawing/2014/main" id="{C5945557-6AE5-4AE2-969B-25FAE922AAA6}"/>
                    </a:ext>
                  </a:extLst>
                </p:cNvPr>
                <p:cNvPicPr/>
                <p:nvPr/>
              </p:nvPicPr>
              <p:blipFill>
                <a:blip r:embed="rId102"/>
                <a:stretch>
                  <a:fillRect/>
                </a:stretch>
              </p:blipFill>
              <p:spPr>
                <a:xfrm>
                  <a:off x="10481867" y="2504947"/>
                  <a:ext cx="242280" cy="10764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59" name="Freihand 58">
                  <a:extLst>
                    <a:ext uri="{FF2B5EF4-FFF2-40B4-BE49-F238E27FC236}">
                      <a16:creationId xmlns:a16="http://schemas.microsoft.com/office/drawing/2014/main" id="{BD5FFC5C-3296-4304-AD39-56D722EEDCD9}"/>
                    </a:ext>
                  </a:extLst>
                </p14:cNvPr>
                <p14:cNvContentPartPr/>
                <p14:nvPr/>
              </p14:nvContentPartPr>
              <p14:xfrm>
                <a:off x="10733147" y="2439427"/>
                <a:ext cx="91800" cy="156240"/>
              </p14:xfrm>
            </p:contentPart>
          </mc:Choice>
          <mc:Fallback xmlns="">
            <p:pic>
              <p:nvPicPr>
                <p:cNvPr id="59" name="Freihand 58">
                  <a:extLst>
                    <a:ext uri="{FF2B5EF4-FFF2-40B4-BE49-F238E27FC236}">
                      <a16:creationId xmlns:a16="http://schemas.microsoft.com/office/drawing/2014/main" id="{BD5FFC5C-3296-4304-AD39-56D722EEDCD9}"/>
                    </a:ext>
                  </a:extLst>
                </p:cNvPr>
                <p:cNvPicPr/>
                <p:nvPr/>
              </p:nvPicPr>
              <p:blipFill>
                <a:blip r:embed="rId104"/>
                <a:stretch>
                  <a:fillRect/>
                </a:stretch>
              </p:blipFill>
              <p:spPr>
                <a:xfrm>
                  <a:off x="10728827" y="2435107"/>
                  <a:ext cx="100440" cy="16488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60" name="Freihand 59">
                  <a:extLst>
                    <a:ext uri="{FF2B5EF4-FFF2-40B4-BE49-F238E27FC236}">
                      <a16:creationId xmlns:a16="http://schemas.microsoft.com/office/drawing/2014/main" id="{DDDB4D85-BF0C-48BD-B552-76878823D33F}"/>
                    </a:ext>
                  </a:extLst>
                </p14:cNvPr>
                <p14:cNvContentPartPr/>
                <p14:nvPr/>
              </p14:nvContentPartPr>
              <p14:xfrm>
                <a:off x="10842587" y="2480107"/>
                <a:ext cx="137520" cy="82440"/>
              </p14:xfrm>
            </p:contentPart>
          </mc:Choice>
          <mc:Fallback xmlns="">
            <p:pic>
              <p:nvPicPr>
                <p:cNvPr id="60" name="Freihand 59">
                  <a:extLst>
                    <a:ext uri="{FF2B5EF4-FFF2-40B4-BE49-F238E27FC236}">
                      <a16:creationId xmlns:a16="http://schemas.microsoft.com/office/drawing/2014/main" id="{DDDB4D85-BF0C-48BD-B552-76878823D33F}"/>
                    </a:ext>
                  </a:extLst>
                </p:cNvPr>
                <p:cNvPicPr/>
                <p:nvPr/>
              </p:nvPicPr>
              <p:blipFill>
                <a:blip r:embed="rId106"/>
                <a:stretch>
                  <a:fillRect/>
                </a:stretch>
              </p:blipFill>
              <p:spPr>
                <a:xfrm>
                  <a:off x="10838267" y="2475787"/>
                  <a:ext cx="146160" cy="9108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61" name="Freihand 60">
                  <a:extLst>
                    <a:ext uri="{FF2B5EF4-FFF2-40B4-BE49-F238E27FC236}">
                      <a16:creationId xmlns:a16="http://schemas.microsoft.com/office/drawing/2014/main" id="{A8525E4E-4163-4BAA-9856-B378DBE44D53}"/>
                    </a:ext>
                  </a:extLst>
                </p14:cNvPr>
                <p14:cNvContentPartPr/>
                <p14:nvPr/>
              </p14:nvContentPartPr>
              <p14:xfrm>
                <a:off x="10980107" y="2412427"/>
                <a:ext cx="342000" cy="114480"/>
              </p14:xfrm>
            </p:contentPart>
          </mc:Choice>
          <mc:Fallback xmlns="">
            <p:pic>
              <p:nvPicPr>
                <p:cNvPr id="61" name="Freihand 60">
                  <a:extLst>
                    <a:ext uri="{FF2B5EF4-FFF2-40B4-BE49-F238E27FC236}">
                      <a16:creationId xmlns:a16="http://schemas.microsoft.com/office/drawing/2014/main" id="{A8525E4E-4163-4BAA-9856-B378DBE44D53}"/>
                    </a:ext>
                  </a:extLst>
                </p:cNvPr>
                <p:cNvPicPr/>
                <p:nvPr/>
              </p:nvPicPr>
              <p:blipFill>
                <a:blip r:embed="rId108"/>
                <a:stretch>
                  <a:fillRect/>
                </a:stretch>
              </p:blipFill>
              <p:spPr>
                <a:xfrm>
                  <a:off x="10975787" y="2408107"/>
                  <a:ext cx="350640" cy="12312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62" name="Freihand 61">
                  <a:extLst>
                    <a:ext uri="{FF2B5EF4-FFF2-40B4-BE49-F238E27FC236}">
                      <a16:creationId xmlns:a16="http://schemas.microsoft.com/office/drawing/2014/main" id="{96D5D7CE-B942-464F-8648-2ECF660671ED}"/>
                    </a:ext>
                  </a:extLst>
                </p14:cNvPr>
                <p14:cNvContentPartPr/>
                <p14:nvPr/>
              </p14:nvContentPartPr>
              <p14:xfrm>
                <a:off x="11314187" y="2351947"/>
                <a:ext cx="117720" cy="293400"/>
              </p14:xfrm>
            </p:contentPart>
          </mc:Choice>
          <mc:Fallback xmlns="">
            <p:pic>
              <p:nvPicPr>
                <p:cNvPr id="62" name="Freihand 61">
                  <a:extLst>
                    <a:ext uri="{FF2B5EF4-FFF2-40B4-BE49-F238E27FC236}">
                      <a16:creationId xmlns:a16="http://schemas.microsoft.com/office/drawing/2014/main" id="{96D5D7CE-B942-464F-8648-2ECF660671ED}"/>
                    </a:ext>
                  </a:extLst>
                </p:cNvPr>
                <p:cNvPicPr/>
                <p:nvPr/>
              </p:nvPicPr>
              <p:blipFill>
                <a:blip r:embed="rId110"/>
                <a:stretch>
                  <a:fillRect/>
                </a:stretch>
              </p:blipFill>
              <p:spPr>
                <a:xfrm>
                  <a:off x="11309867" y="2347627"/>
                  <a:ext cx="126360" cy="30204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63" name="Freihand 62">
                  <a:extLst>
                    <a:ext uri="{FF2B5EF4-FFF2-40B4-BE49-F238E27FC236}">
                      <a16:creationId xmlns:a16="http://schemas.microsoft.com/office/drawing/2014/main" id="{23F1F25A-7F9D-4007-917B-B57009D7E327}"/>
                    </a:ext>
                  </a:extLst>
                </p14:cNvPr>
                <p14:cNvContentPartPr/>
                <p14:nvPr/>
              </p14:nvContentPartPr>
              <p14:xfrm>
                <a:off x="11258747" y="2301547"/>
                <a:ext cx="16920" cy="18360"/>
              </p14:xfrm>
            </p:contentPart>
          </mc:Choice>
          <mc:Fallback xmlns="">
            <p:pic>
              <p:nvPicPr>
                <p:cNvPr id="63" name="Freihand 62">
                  <a:extLst>
                    <a:ext uri="{FF2B5EF4-FFF2-40B4-BE49-F238E27FC236}">
                      <a16:creationId xmlns:a16="http://schemas.microsoft.com/office/drawing/2014/main" id="{23F1F25A-7F9D-4007-917B-B57009D7E327}"/>
                    </a:ext>
                  </a:extLst>
                </p:cNvPr>
                <p:cNvPicPr/>
                <p:nvPr/>
              </p:nvPicPr>
              <p:blipFill>
                <a:blip r:embed="rId112"/>
                <a:stretch>
                  <a:fillRect/>
                </a:stretch>
              </p:blipFill>
              <p:spPr>
                <a:xfrm>
                  <a:off x="11254427" y="2297227"/>
                  <a:ext cx="25560" cy="2700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64" name="Freihand 63">
                  <a:extLst>
                    <a:ext uri="{FF2B5EF4-FFF2-40B4-BE49-F238E27FC236}">
                      <a16:creationId xmlns:a16="http://schemas.microsoft.com/office/drawing/2014/main" id="{EEAA0E17-3D2E-45A3-801F-3A561CC5EE96}"/>
                    </a:ext>
                  </a:extLst>
                </p14:cNvPr>
                <p14:cNvContentPartPr/>
                <p14:nvPr/>
              </p14:nvContentPartPr>
              <p14:xfrm>
                <a:off x="10567907" y="2877187"/>
                <a:ext cx="416160" cy="165960"/>
              </p14:xfrm>
            </p:contentPart>
          </mc:Choice>
          <mc:Fallback xmlns="">
            <p:pic>
              <p:nvPicPr>
                <p:cNvPr id="64" name="Freihand 63">
                  <a:extLst>
                    <a:ext uri="{FF2B5EF4-FFF2-40B4-BE49-F238E27FC236}">
                      <a16:creationId xmlns:a16="http://schemas.microsoft.com/office/drawing/2014/main" id="{EEAA0E17-3D2E-45A3-801F-3A561CC5EE96}"/>
                    </a:ext>
                  </a:extLst>
                </p:cNvPr>
                <p:cNvPicPr/>
                <p:nvPr/>
              </p:nvPicPr>
              <p:blipFill>
                <a:blip r:embed="rId114"/>
                <a:stretch>
                  <a:fillRect/>
                </a:stretch>
              </p:blipFill>
              <p:spPr>
                <a:xfrm>
                  <a:off x="10563587" y="2872867"/>
                  <a:ext cx="424800" cy="17460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65" name="Freihand 64">
                  <a:extLst>
                    <a:ext uri="{FF2B5EF4-FFF2-40B4-BE49-F238E27FC236}">
                      <a16:creationId xmlns:a16="http://schemas.microsoft.com/office/drawing/2014/main" id="{CDEA1A8E-2AC8-442F-B3CC-50880F898A12}"/>
                    </a:ext>
                  </a:extLst>
                </p14:cNvPr>
                <p14:cNvContentPartPr/>
                <p14:nvPr/>
              </p14:nvContentPartPr>
              <p14:xfrm>
                <a:off x="10954187" y="2881507"/>
                <a:ext cx="18360" cy="26280"/>
              </p14:xfrm>
            </p:contentPart>
          </mc:Choice>
          <mc:Fallback xmlns="">
            <p:pic>
              <p:nvPicPr>
                <p:cNvPr id="65" name="Freihand 64">
                  <a:extLst>
                    <a:ext uri="{FF2B5EF4-FFF2-40B4-BE49-F238E27FC236}">
                      <a16:creationId xmlns:a16="http://schemas.microsoft.com/office/drawing/2014/main" id="{CDEA1A8E-2AC8-442F-B3CC-50880F898A12}"/>
                    </a:ext>
                  </a:extLst>
                </p:cNvPr>
                <p:cNvPicPr/>
                <p:nvPr/>
              </p:nvPicPr>
              <p:blipFill>
                <a:blip r:embed="rId116"/>
                <a:stretch>
                  <a:fillRect/>
                </a:stretch>
              </p:blipFill>
              <p:spPr>
                <a:xfrm>
                  <a:off x="10949867" y="2877187"/>
                  <a:ext cx="27000" cy="3492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66" name="Freihand 65">
                  <a:extLst>
                    <a:ext uri="{FF2B5EF4-FFF2-40B4-BE49-F238E27FC236}">
                      <a16:creationId xmlns:a16="http://schemas.microsoft.com/office/drawing/2014/main" id="{371802F3-10CC-4D1E-9879-445E3E6039FA}"/>
                    </a:ext>
                  </a:extLst>
                </p14:cNvPr>
                <p14:cNvContentPartPr/>
                <p14:nvPr/>
              </p14:nvContentPartPr>
              <p14:xfrm>
                <a:off x="10977587" y="2777107"/>
                <a:ext cx="150480" cy="222480"/>
              </p14:xfrm>
            </p:contentPart>
          </mc:Choice>
          <mc:Fallback xmlns="">
            <p:pic>
              <p:nvPicPr>
                <p:cNvPr id="66" name="Freihand 65">
                  <a:extLst>
                    <a:ext uri="{FF2B5EF4-FFF2-40B4-BE49-F238E27FC236}">
                      <a16:creationId xmlns:a16="http://schemas.microsoft.com/office/drawing/2014/main" id="{371802F3-10CC-4D1E-9879-445E3E6039FA}"/>
                    </a:ext>
                  </a:extLst>
                </p:cNvPr>
                <p:cNvPicPr/>
                <p:nvPr/>
              </p:nvPicPr>
              <p:blipFill>
                <a:blip r:embed="rId118"/>
                <a:stretch>
                  <a:fillRect/>
                </a:stretch>
              </p:blipFill>
              <p:spPr>
                <a:xfrm>
                  <a:off x="10973267" y="2772787"/>
                  <a:ext cx="159120" cy="23112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67" name="Freihand 66">
                  <a:extLst>
                    <a:ext uri="{FF2B5EF4-FFF2-40B4-BE49-F238E27FC236}">
                      <a16:creationId xmlns:a16="http://schemas.microsoft.com/office/drawing/2014/main" id="{F2239BF1-7D5B-4101-9F68-9585610E7511}"/>
                    </a:ext>
                  </a:extLst>
                </p14:cNvPr>
                <p14:cNvContentPartPr/>
                <p14:nvPr/>
              </p14:nvContentPartPr>
              <p14:xfrm>
                <a:off x="10680947" y="3270307"/>
                <a:ext cx="140040" cy="257040"/>
              </p14:xfrm>
            </p:contentPart>
          </mc:Choice>
          <mc:Fallback xmlns="">
            <p:pic>
              <p:nvPicPr>
                <p:cNvPr id="67" name="Freihand 66">
                  <a:extLst>
                    <a:ext uri="{FF2B5EF4-FFF2-40B4-BE49-F238E27FC236}">
                      <a16:creationId xmlns:a16="http://schemas.microsoft.com/office/drawing/2014/main" id="{F2239BF1-7D5B-4101-9F68-9585610E7511}"/>
                    </a:ext>
                  </a:extLst>
                </p:cNvPr>
                <p:cNvPicPr/>
                <p:nvPr/>
              </p:nvPicPr>
              <p:blipFill>
                <a:blip r:embed="rId120"/>
                <a:stretch>
                  <a:fillRect/>
                </a:stretch>
              </p:blipFill>
              <p:spPr>
                <a:xfrm>
                  <a:off x="10676627" y="3265987"/>
                  <a:ext cx="148680" cy="26568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68" name="Freihand 67">
                  <a:extLst>
                    <a:ext uri="{FF2B5EF4-FFF2-40B4-BE49-F238E27FC236}">
                      <a16:creationId xmlns:a16="http://schemas.microsoft.com/office/drawing/2014/main" id="{37532967-63AB-4211-A0B6-8CC835A23264}"/>
                    </a:ext>
                  </a:extLst>
                </p14:cNvPr>
                <p14:cNvContentPartPr/>
                <p14:nvPr/>
              </p14:nvContentPartPr>
              <p14:xfrm>
                <a:off x="10830707" y="3275707"/>
                <a:ext cx="191520" cy="75240"/>
              </p14:xfrm>
            </p:contentPart>
          </mc:Choice>
          <mc:Fallback xmlns="">
            <p:pic>
              <p:nvPicPr>
                <p:cNvPr id="68" name="Freihand 67">
                  <a:extLst>
                    <a:ext uri="{FF2B5EF4-FFF2-40B4-BE49-F238E27FC236}">
                      <a16:creationId xmlns:a16="http://schemas.microsoft.com/office/drawing/2014/main" id="{37532967-63AB-4211-A0B6-8CC835A23264}"/>
                    </a:ext>
                  </a:extLst>
                </p:cNvPr>
                <p:cNvPicPr/>
                <p:nvPr/>
              </p:nvPicPr>
              <p:blipFill>
                <a:blip r:embed="rId122"/>
                <a:stretch>
                  <a:fillRect/>
                </a:stretch>
              </p:blipFill>
              <p:spPr>
                <a:xfrm>
                  <a:off x="10826387" y="3271387"/>
                  <a:ext cx="200160" cy="8388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69" name="Freihand 68">
                  <a:extLst>
                    <a:ext uri="{FF2B5EF4-FFF2-40B4-BE49-F238E27FC236}">
                      <a16:creationId xmlns:a16="http://schemas.microsoft.com/office/drawing/2014/main" id="{6FC18EE4-6576-4B39-B7E6-50CA266EAA5F}"/>
                    </a:ext>
                  </a:extLst>
                </p14:cNvPr>
                <p14:cNvContentPartPr/>
                <p14:nvPr/>
              </p14:nvContentPartPr>
              <p14:xfrm>
                <a:off x="11030147" y="3073387"/>
                <a:ext cx="454320" cy="235440"/>
              </p14:xfrm>
            </p:contentPart>
          </mc:Choice>
          <mc:Fallback xmlns="">
            <p:pic>
              <p:nvPicPr>
                <p:cNvPr id="69" name="Freihand 68">
                  <a:extLst>
                    <a:ext uri="{FF2B5EF4-FFF2-40B4-BE49-F238E27FC236}">
                      <a16:creationId xmlns:a16="http://schemas.microsoft.com/office/drawing/2014/main" id="{6FC18EE4-6576-4B39-B7E6-50CA266EAA5F}"/>
                    </a:ext>
                  </a:extLst>
                </p:cNvPr>
                <p:cNvPicPr/>
                <p:nvPr/>
              </p:nvPicPr>
              <p:blipFill>
                <a:blip r:embed="rId124"/>
                <a:stretch>
                  <a:fillRect/>
                </a:stretch>
              </p:blipFill>
              <p:spPr>
                <a:xfrm>
                  <a:off x="11025827" y="3069067"/>
                  <a:ext cx="462960" cy="24408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70" name="Freihand 69">
                  <a:extLst>
                    <a:ext uri="{FF2B5EF4-FFF2-40B4-BE49-F238E27FC236}">
                      <a16:creationId xmlns:a16="http://schemas.microsoft.com/office/drawing/2014/main" id="{D42660E2-4EFB-45E8-941E-B82FC66AE0FD}"/>
                    </a:ext>
                  </a:extLst>
                </p14:cNvPr>
                <p14:cNvContentPartPr/>
                <p14:nvPr/>
              </p14:nvContentPartPr>
              <p14:xfrm>
                <a:off x="11497067" y="3145387"/>
                <a:ext cx="171720" cy="42480"/>
              </p14:xfrm>
            </p:contentPart>
          </mc:Choice>
          <mc:Fallback xmlns="">
            <p:pic>
              <p:nvPicPr>
                <p:cNvPr id="70" name="Freihand 69">
                  <a:extLst>
                    <a:ext uri="{FF2B5EF4-FFF2-40B4-BE49-F238E27FC236}">
                      <a16:creationId xmlns:a16="http://schemas.microsoft.com/office/drawing/2014/main" id="{D42660E2-4EFB-45E8-941E-B82FC66AE0FD}"/>
                    </a:ext>
                  </a:extLst>
                </p:cNvPr>
                <p:cNvPicPr/>
                <p:nvPr/>
              </p:nvPicPr>
              <p:blipFill>
                <a:blip r:embed="rId126"/>
                <a:stretch>
                  <a:fillRect/>
                </a:stretch>
              </p:blipFill>
              <p:spPr>
                <a:xfrm>
                  <a:off x="11492747" y="3141067"/>
                  <a:ext cx="180360" cy="5112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71" name="Freihand 70">
                  <a:extLst>
                    <a:ext uri="{FF2B5EF4-FFF2-40B4-BE49-F238E27FC236}">
                      <a16:creationId xmlns:a16="http://schemas.microsoft.com/office/drawing/2014/main" id="{F6BCB995-61AD-48C1-AEA8-B74C96665F97}"/>
                    </a:ext>
                  </a:extLst>
                </p14:cNvPr>
                <p14:cNvContentPartPr/>
                <p14:nvPr/>
              </p14:nvContentPartPr>
              <p14:xfrm>
                <a:off x="10838267" y="3517267"/>
                <a:ext cx="120960" cy="167400"/>
              </p14:xfrm>
            </p:contentPart>
          </mc:Choice>
          <mc:Fallback xmlns="">
            <p:pic>
              <p:nvPicPr>
                <p:cNvPr id="71" name="Freihand 70">
                  <a:extLst>
                    <a:ext uri="{FF2B5EF4-FFF2-40B4-BE49-F238E27FC236}">
                      <a16:creationId xmlns:a16="http://schemas.microsoft.com/office/drawing/2014/main" id="{F6BCB995-61AD-48C1-AEA8-B74C96665F97}"/>
                    </a:ext>
                  </a:extLst>
                </p:cNvPr>
                <p:cNvPicPr/>
                <p:nvPr/>
              </p:nvPicPr>
              <p:blipFill>
                <a:blip r:embed="rId128"/>
                <a:stretch>
                  <a:fillRect/>
                </a:stretch>
              </p:blipFill>
              <p:spPr>
                <a:xfrm>
                  <a:off x="10833947" y="3512947"/>
                  <a:ext cx="129600" cy="17604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72" name="Freihand 71">
                  <a:extLst>
                    <a:ext uri="{FF2B5EF4-FFF2-40B4-BE49-F238E27FC236}">
                      <a16:creationId xmlns:a16="http://schemas.microsoft.com/office/drawing/2014/main" id="{E3883E81-9CA6-4786-A164-551FD0940CC1}"/>
                    </a:ext>
                  </a:extLst>
                </p14:cNvPr>
                <p14:cNvContentPartPr/>
                <p14:nvPr/>
              </p14:nvContentPartPr>
              <p14:xfrm>
                <a:off x="10976867" y="3587827"/>
                <a:ext cx="161280" cy="79200"/>
              </p14:xfrm>
            </p:contentPart>
          </mc:Choice>
          <mc:Fallback xmlns="">
            <p:pic>
              <p:nvPicPr>
                <p:cNvPr id="72" name="Freihand 71">
                  <a:extLst>
                    <a:ext uri="{FF2B5EF4-FFF2-40B4-BE49-F238E27FC236}">
                      <a16:creationId xmlns:a16="http://schemas.microsoft.com/office/drawing/2014/main" id="{E3883E81-9CA6-4786-A164-551FD0940CC1}"/>
                    </a:ext>
                  </a:extLst>
                </p:cNvPr>
                <p:cNvPicPr/>
                <p:nvPr/>
              </p:nvPicPr>
              <p:blipFill>
                <a:blip r:embed="rId130"/>
                <a:stretch>
                  <a:fillRect/>
                </a:stretch>
              </p:blipFill>
              <p:spPr>
                <a:xfrm>
                  <a:off x="10972547" y="3583507"/>
                  <a:ext cx="169920" cy="8784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73" name="Freihand 72">
                  <a:extLst>
                    <a:ext uri="{FF2B5EF4-FFF2-40B4-BE49-F238E27FC236}">
                      <a16:creationId xmlns:a16="http://schemas.microsoft.com/office/drawing/2014/main" id="{197C9F75-0D80-4304-A1AF-BC5B14634802}"/>
                    </a:ext>
                  </a:extLst>
                </p14:cNvPr>
                <p14:cNvContentPartPr/>
                <p14:nvPr/>
              </p14:nvContentPartPr>
              <p14:xfrm>
                <a:off x="11141027" y="3546427"/>
                <a:ext cx="100800" cy="115560"/>
              </p14:xfrm>
            </p:contentPart>
          </mc:Choice>
          <mc:Fallback xmlns="">
            <p:pic>
              <p:nvPicPr>
                <p:cNvPr id="73" name="Freihand 72">
                  <a:extLst>
                    <a:ext uri="{FF2B5EF4-FFF2-40B4-BE49-F238E27FC236}">
                      <a16:creationId xmlns:a16="http://schemas.microsoft.com/office/drawing/2014/main" id="{197C9F75-0D80-4304-A1AF-BC5B14634802}"/>
                    </a:ext>
                  </a:extLst>
                </p:cNvPr>
                <p:cNvPicPr/>
                <p:nvPr/>
              </p:nvPicPr>
              <p:blipFill>
                <a:blip r:embed="rId132"/>
                <a:stretch>
                  <a:fillRect/>
                </a:stretch>
              </p:blipFill>
              <p:spPr>
                <a:xfrm>
                  <a:off x="11136707" y="3542107"/>
                  <a:ext cx="109440" cy="12420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74" name="Freihand 73">
                  <a:extLst>
                    <a:ext uri="{FF2B5EF4-FFF2-40B4-BE49-F238E27FC236}">
                      <a16:creationId xmlns:a16="http://schemas.microsoft.com/office/drawing/2014/main" id="{77B2AF87-3267-485D-BADB-F457BC5626EA}"/>
                    </a:ext>
                  </a:extLst>
                </p14:cNvPr>
                <p14:cNvContentPartPr/>
                <p14:nvPr/>
              </p14:nvContentPartPr>
              <p14:xfrm>
                <a:off x="11274227" y="3450307"/>
                <a:ext cx="192600" cy="189360"/>
              </p14:xfrm>
            </p:contentPart>
          </mc:Choice>
          <mc:Fallback xmlns="">
            <p:pic>
              <p:nvPicPr>
                <p:cNvPr id="74" name="Freihand 73">
                  <a:extLst>
                    <a:ext uri="{FF2B5EF4-FFF2-40B4-BE49-F238E27FC236}">
                      <a16:creationId xmlns:a16="http://schemas.microsoft.com/office/drawing/2014/main" id="{77B2AF87-3267-485D-BADB-F457BC5626EA}"/>
                    </a:ext>
                  </a:extLst>
                </p:cNvPr>
                <p:cNvPicPr/>
                <p:nvPr/>
              </p:nvPicPr>
              <p:blipFill>
                <a:blip r:embed="rId134"/>
                <a:stretch>
                  <a:fillRect/>
                </a:stretch>
              </p:blipFill>
              <p:spPr>
                <a:xfrm>
                  <a:off x="11269907" y="3445987"/>
                  <a:ext cx="201240" cy="19800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75" name="Freihand 74">
                  <a:extLst>
                    <a:ext uri="{FF2B5EF4-FFF2-40B4-BE49-F238E27FC236}">
                      <a16:creationId xmlns:a16="http://schemas.microsoft.com/office/drawing/2014/main" id="{1BF7AC1A-FCE5-434F-93B2-7F0AD54B50D0}"/>
                    </a:ext>
                  </a:extLst>
                </p14:cNvPr>
                <p14:cNvContentPartPr/>
                <p14:nvPr/>
              </p14:nvContentPartPr>
              <p14:xfrm>
                <a:off x="11483027" y="3519067"/>
                <a:ext cx="33120" cy="79560"/>
              </p14:xfrm>
            </p:contentPart>
          </mc:Choice>
          <mc:Fallback xmlns="">
            <p:pic>
              <p:nvPicPr>
                <p:cNvPr id="75" name="Freihand 74">
                  <a:extLst>
                    <a:ext uri="{FF2B5EF4-FFF2-40B4-BE49-F238E27FC236}">
                      <a16:creationId xmlns:a16="http://schemas.microsoft.com/office/drawing/2014/main" id="{1BF7AC1A-FCE5-434F-93B2-7F0AD54B50D0}"/>
                    </a:ext>
                  </a:extLst>
                </p:cNvPr>
                <p:cNvPicPr/>
                <p:nvPr/>
              </p:nvPicPr>
              <p:blipFill>
                <a:blip r:embed="rId136"/>
                <a:stretch>
                  <a:fillRect/>
                </a:stretch>
              </p:blipFill>
              <p:spPr>
                <a:xfrm>
                  <a:off x="11478707" y="3514747"/>
                  <a:ext cx="41760" cy="8820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76" name="Freihand 75">
                  <a:extLst>
                    <a:ext uri="{FF2B5EF4-FFF2-40B4-BE49-F238E27FC236}">
                      <a16:creationId xmlns:a16="http://schemas.microsoft.com/office/drawing/2014/main" id="{95FCB4ED-65AE-4E28-94A9-28524D887D98}"/>
                    </a:ext>
                  </a:extLst>
                </p14:cNvPr>
                <p14:cNvContentPartPr/>
                <p14:nvPr/>
              </p14:nvContentPartPr>
              <p14:xfrm>
                <a:off x="11516147" y="3398467"/>
                <a:ext cx="109440" cy="196560"/>
              </p14:xfrm>
            </p:contentPart>
          </mc:Choice>
          <mc:Fallback xmlns="">
            <p:pic>
              <p:nvPicPr>
                <p:cNvPr id="76" name="Freihand 75">
                  <a:extLst>
                    <a:ext uri="{FF2B5EF4-FFF2-40B4-BE49-F238E27FC236}">
                      <a16:creationId xmlns:a16="http://schemas.microsoft.com/office/drawing/2014/main" id="{95FCB4ED-65AE-4E28-94A9-28524D887D98}"/>
                    </a:ext>
                  </a:extLst>
                </p:cNvPr>
                <p:cNvPicPr/>
                <p:nvPr/>
              </p:nvPicPr>
              <p:blipFill>
                <a:blip r:embed="rId138"/>
                <a:stretch>
                  <a:fillRect/>
                </a:stretch>
              </p:blipFill>
              <p:spPr>
                <a:xfrm>
                  <a:off x="11511827" y="3394147"/>
                  <a:ext cx="118080" cy="20520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77" name="Freihand 76">
                  <a:extLst>
                    <a:ext uri="{FF2B5EF4-FFF2-40B4-BE49-F238E27FC236}">
                      <a16:creationId xmlns:a16="http://schemas.microsoft.com/office/drawing/2014/main" id="{65B86412-18DB-425A-81A7-369AF10E8F08}"/>
                    </a:ext>
                  </a:extLst>
                </p14:cNvPr>
                <p14:cNvContentPartPr/>
                <p14:nvPr/>
              </p14:nvContentPartPr>
              <p14:xfrm>
                <a:off x="11618027" y="3388387"/>
                <a:ext cx="293040" cy="257400"/>
              </p14:xfrm>
            </p:contentPart>
          </mc:Choice>
          <mc:Fallback xmlns="">
            <p:pic>
              <p:nvPicPr>
                <p:cNvPr id="77" name="Freihand 76">
                  <a:extLst>
                    <a:ext uri="{FF2B5EF4-FFF2-40B4-BE49-F238E27FC236}">
                      <a16:creationId xmlns:a16="http://schemas.microsoft.com/office/drawing/2014/main" id="{65B86412-18DB-425A-81A7-369AF10E8F08}"/>
                    </a:ext>
                  </a:extLst>
                </p:cNvPr>
                <p:cNvPicPr/>
                <p:nvPr/>
              </p:nvPicPr>
              <p:blipFill>
                <a:blip r:embed="rId140"/>
                <a:stretch>
                  <a:fillRect/>
                </a:stretch>
              </p:blipFill>
              <p:spPr>
                <a:xfrm>
                  <a:off x="11613707" y="3384067"/>
                  <a:ext cx="301680" cy="26604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78" name="Freihand 77">
                  <a:extLst>
                    <a:ext uri="{FF2B5EF4-FFF2-40B4-BE49-F238E27FC236}">
                      <a16:creationId xmlns:a16="http://schemas.microsoft.com/office/drawing/2014/main" id="{DF839A91-6AFC-4E0B-9F51-3A7032BC4E74}"/>
                    </a:ext>
                  </a:extLst>
                </p14:cNvPr>
                <p14:cNvContentPartPr/>
                <p14:nvPr/>
              </p14:nvContentPartPr>
              <p14:xfrm>
                <a:off x="11385467" y="3807067"/>
                <a:ext cx="92880" cy="184680"/>
              </p14:xfrm>
            </p:contentPart>
          </mc:Choice>
          <mc:Fallback xmlns="">
            <p:pic>
              <p:nvPicPr>
                <p:cNvPr id="78" name="Freihand 77">
                  <a:extLst>
                    <a:ext uri="{FF2B5EF4-FFF2-40B4-BE49-F238E27FC236}">
                      <a16:creationId xmlns:a16="http://schemas.microsoft.com/office/drawing/2014/main" id="{DF839A91-6AFC-4E0B-9F51-3A7032BC4E74}"/>
                    </a:ext>
                  </a:extLst>
                </p:cNvPr>
                <p:cNvPicPr/>
                <p:nvPr/>
              </p:nvPicPr>
              <p:blipFill>
                <a:blip r:embed="rId142"/>
                <a:stretch>
                  <a:fillRect/>
                </a:stretch>
              </p:blipFill>
              <p:spPr>
                <a:xfrm>
                  <a:off x="11381147" y="3802747"/>
                  <a:ext cx="101520" cy="193320"/>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79" name="Freihand 78">
                  <a:extLst>
                    <a:ext uri="{FF2B5EF4-FFF2-40B4-BE49-F238E27FC236}">
                      <a16:creationId xmlns:a16="http://schemas.microsoft.com/office/drawing/2014/main" id="{F37D7266-A18D-41ED-A696-32366FC1D4A4}"/>
                    </a:ext>
                  </a:extLst>
                </p14:cNvPr>
                <p14:cNvContentPartPr/>
                <p14:nvPr/>
              </p14:nvContentPartPr>
              <p14:xfrm>
                <a:off x="11502467" y="3810307"/>
                <a:ext cx="319320" cy="111960"/>
              </p14:xfrm>
            </p:contentPart>
          </mc:Choice>
          <mc:Fallback xmlns="">
            <p:pic>
              <p:nvPicPr>
                <p:cNvPr id="79" name="Freihand 78">
                  <a:extLst>
                    <a:ext uri="{FF2B5EF4-FFF2-40B4-BE49-F238E27FC236}">
                      <a16:creationId xmlns:a16="http://schemas.microsoft.com/office/drawing/2014/main" id="{F37D7266-A18D-41ED-A696-32366FC1D4A4}"/>
                    </a:ext>
                  </a:extLst>
                </p:cNvPr>
                <p:cNvPicPr/>
                <p:nvPr/>
              </p:nvPicPr>
              <p:blipFill>
                <a:blip r:embed="rId144"/>
                <a:stretch>
                  <a:fillRect/>
                </a:stretch>
              </p:blipFill>
              <p:spPr>
                <a:xfrm>
                  <a:off x="11498147" y="3805987"/>
                  <a:ext cx="327960" cy="12060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80" name="Freihand 79">
                  <a:extLst>
                    <a:ext uri="{FF2B5EF4-FFF2-40B4-BE49-F238E27FC236}">
                      <a16:creationId xmlns:a16="http://schemas.microsoft.com/office/drawing/2014/main" id="{BEB7CF4F-D750-4451-A3AD-EDB850BB8AC2}"/>
                    </a:ext>
                  </a:extLst>
                </p14:cNvPr>
                <p14:cNvContentPartPr/>
                <p14:nvPr/>
              </p14:nvContentPartPr>
              <p14:xfrm>
                <a:off x="11704067" y="3667027"/>
                <a:ext cx="231120" cy="167760"/>
              </p14:xfrm>
            </p:contentPart>
          </mc:Choice>
          <mc:Fallback xmlns="">
            <p:pic>
              <p:nvPicPr>
                <p:cNvPr id="80" name="Freihand 79">
                  <a:extLst>
                    <a:ext uri="{FF2B5EF4-FFF2-40B4-BE49-F238E27FC236}">
                      <a16:creationId xmlns:a16="http://schemas.microsoft.com/office/drawing/2014/main" id="{BEB7CF4F-D750-4451-A3AD-EDB850BB8AC2}"/>
                    </a:ext>
                  </a:extLst>
                </p:cNvPr>
                <p:cNvPicPr/>
                <p:nvPr/>
              </p:nvPicPr>
              <p:blipFill>
                <a:blip r:embed="rId146"/>
                <a:stretch>
                  <a:fillRect/>
                </a:stretch>
              </p:blipFill>
              <p:spPr>
                <a:xfrm>
                  <a:off x="11699747" y="3662707"/>
                  <a:ext cx="239760" cy="176400"/>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81" name="Freihand 80">
                  <a:extLst>
                    <a:ext uri="{FF2B5EF4-FFF2-40B4-BE49-F238E27FC236}">
                      <a16:creationId xmlns:a16="http://schemas.microsoft.com/office/drawing/2014/main" id="{CB8BE260-05BA-49A2-A5E5-F2E3DB843859}"/>
                    </a:ext>
                  </a:extLst>
                </p14:cNvPr>
                <p14:cNvContentPartPr/>
                <p14:nvPr/>
              </p14:nvContentPartPr>
              <p14:xfrm>
                <a:off x="11952827" y="3919747"/>
                <a:ext cx="15120" cy="23400"/>
              </p14:xfrm>
            </p:contentPart>
          </mc:Choice>
          <mc:Fallback xmlns="">
            <p:pic>
              <p:nvPicPr>
                <p:cNvPr id="81" name="Freihand 80">
                  <a:extLst>
                    <a:ext uri="{FF2B5EF4-FFF2-40B4-BE49-F238E27FC236}">
                      <a16:creationId xmlns:a16="http://schemas.microsoft.com/office/drawing/2014/main" id="{CB8BE260-05BA-49A2-A5E5-F2E3DB843859}"/>
                    </a:ext>
                  </a:extLst>
                </p:cNvPr>
                <p:cNvPicPr/>
                <p:nvPr/>
              </p:nvPicPr>
              <p:blipFill>
                <a:blip r:embed="rId148"/>
                <a:stretch>
                  <a:fillRect/>
                </a:stretch>
              </p:blipFill>
              <p:spPr>
                <a:xfrm>
                  <a:off x="11948507" y="3915427"/>
                  <a:ext cx="23760" cy="32040"/>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82" name="Freihand 81">
                  <a:extLst>
                    <a:ext uri="{FF2B5EF4-FFF2-40B4-BE49-F238E27FC236}">
                      <a16:creationId xmlns:a16="http://schemas.microsoft.com/office/drawing/2014/main" id="{A1B3741E-A1E3-4D9C-ABB2-281140AAF737}"/>
                    </a:ext>
                  </a:extLst>
                </p14:cNvPr>
                <p14:cNvContentPartPr/>
                <p14:nvPr/>
              </p14:nvContentPartPr>
              <p14:xfrm>
                <a:off x="11914307" y="3606187"/>
                <a:ext cx="185400" cy="516240"/>
              </p14:xfrm>
            </p:contentPart>
          </mc:Choice>
          <mc:Fallback xmlns="">
            <p:pic>
              <p:nvPicPr>
                <p:cNvPr id="82" name="Freihand 81">
                  <a:extLst>
                    <a:ext uri="{FF2B5EF4-FFF2-40B4-BE49-F238E27FC236}">
                      <a16:creationId xmlns:a16="http://schemas.microsoft.com/office/drawing/2014/main" id="{A1B3741E-A1E3-4D9C-ABB2-281140AAF737}"/>
                    </a:ext>
                  </a:extLst>
                </p:cNvPr>
                <p:cNvPicPr/>
                <p:nvPr/>
              </p:nvPicPr>
              <p:blipFill>
                <a:blip r:embed="rId150"/>
                <a:stretch>
                  <a:fillRect/>
                </a:stretch>
              </p:blipFill>
              <p:spPr>
                <a:xfrm>
                  <a:off x="11909987" y="3601867"/>
                  <a:ext cx="194040" cy="52488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121" name="Freihand 120">
                  <a:extLst>
                    <a:ext uri="{FF2B5EF4-FFF2-40B4-BE49-F238E27FC236}">
                      <a16:creationId xmlns:a16="http://schemas.microsoft.com/office/drawing/2014/main" id="{C2516F21-472D-4FBC-A559-389C2682C4CA}"/>
                    </a:ext>
                  </a:extLst>
                </p14:cNvPr>
                <p14:cNvContentPartPr/>
                <p14:nvPr/>
              </p14:nvContentPartPr>
              <p14:xfrm>
                <a:off x="4709267" y="1679827"/>
                <a:ext cx="94320" cy="248400"/>
              </p14:xfrm>
            </p:contentPart>
          </mc:Choice>
          <mc:Fallback xmlns="">
            <p:pic>
              <p:nvPicPr>
                <p:cNvPr id="121" name="Freihand 120">
                  <a:extLst>
                    <a:ext uri="{FF2B5EF4-FFF2-40B4-BE49-F238E27FC236}">
                      <a16:creationId xmlns:a16="http://schemas.microsoft.com/office/drawing/2014/main" id="{C2516F21-472D-4FBC-A559-389C2682C4CA}"/>
                    </a:ext>
                  </a:extLst>
                </p:cNvPr>
                <p:cNvPicPr/>
                <p:nvPr/>
              </p:nvPicPr>
              <p:blipFill>
                <a:blip r:embed="rId152"/>
                <a:stretch>
                  <a:fillRect/>
                </a:stretch>
              </p:blipFill>
              <p:spPr>
                <a:xfrm>
                  <a:off x="4704947" y="1675507"/>
                  <a:ext cx="102960" cy="257040"/>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122" name="Freihand 121">
                  <a:extLst>
                    <a:ext uri="{FF2B5EF4-FFF2-40B4-BE49-F238E27FC236}">
                      <a16:creationId xmlns:a16="http://schemas.microsoft.com/office/drawing/2014/main" id="{AEBB0C36-A786-4199-B1AE-D14D111DCF69}"/>
                    </a:ext>
                  </a:extLst>
                </p14:cNvPr>
                <p14:cNvContentPartPr/>
                <p14:nvPr/>
              </p14:nvContentPartPr>
              <p14:xfrm>
                <a:off x="4869107" y="1640587"/>
                <a:ext cx="211320" cy="181080"/>
              </p14:xfrm>
            </p:contentPart>
          </mc:Choice>
          <mc:Fallback xmlns="">
            <p:pic>
              <p:nvPicPr>
                <p:cNvPr id="122" name="Freihand 121">
                  <a:extLst>
                    <a:ext uri="{FF2B5EF4-FFF2-40B4-BE49-F238E27FC236}">
                      <a16:creationId xmlns:a16="http://schemas.microsoft.com/office/drawing/2014/main" id="{AEBB0C36-A786-4199-B1AE-D14D111DCF69}"/>
                    </a:ext>
                  </a:extLst>
                </p:cNvPr>
                <p:cNvPicPr/>
                <p:nvPr/>
              </p:nvPicPr>
              <p:blipFill>
                <a:blip r:embed="rId154"/>
                <a:stretch>
                  <a:fillRect/>
                </a:stretch>
              </p:blipFill>
              <p:spPr>
                <a:xfrm>
                  <a:off x="4864787" y="1636267"/>
                  <a:ext cx="219960" cy="189720"/>
                </a:xfrm>
                <a:prstGeom prst="rect">
                  <a:avLst/>
                </a:prstGeom>
              </p:spPr>
            </p:pic>
          </mc:Fallback>
        </mc:AlternateContent>
        <mc:AlternateContent xmlns:mc="http://schemas.openxmlformats.org/markup-compatibility/2006" xmlns:p14="http://schemas.microsoft.com/office/powerpoint/2010/main">
          <mc:Choice Requires="p14">
            <p:contentPart p14:bwMode="auto" r:id="rId155">
              <p14:nvContentPartPr>
                <p14:cNvPr id="123" name="Freihand 122">
                  <a:extLst>
                    <a:ext uri="{FF2B5EF4-FFF2-40B4-BE49-F238E27FC236}">
                      <a16:creationId xmlns:a16="http://schemas.microsoft.com/office/drawing/2014/main" id="{AD534BC5-E73B-4A09-86DD-BFAB3FA3B883}"/>
                    </a:ext>
                  </a:extLst>
                </p14:cNvPr>
                <p14:cNvContentPartPr/>
                <p14:nvPr/>
              </p14:nvContentPartPr>
              <p14:xfrm>
                <a:off x="4969907" y="1566067"/>
                <a:ext cx="177120" cy="125640"/>
              </p14:xfrm>
            </p:contentPart>
          </mc:Choice>
          <mc:Fallback xmlns="">
            <p:pic>
              <p:nvPicPr>
                <p:cNvPr id="123" name="Freihand 122">
                  <a:extLst>
                    <a:ext uri="{FF2B5EF4-FFF2-40B4-BE49-F238E27FC236}">
                      <a16:creationId xmlns:a16="http://schemas.microsoft.com/office/drawing/2014/main" id="{AD534BC5-E73B-4A09-86DD-BFAB3FA3B883}"/>
                    </a:ext>
                  </a:extLst>
                </p:cNvPr>
                <p:cNvPicPr/>
                <p:nvPr/>
              </p:nvPicPr>
              <p:blipFill>
                <a:blip r:embed="rId156"/>
                <a:stretch>
                  <a:fillRect/>
                </a:stretch>
              </p:blipFill>
              <p:spPr>
                <a:xfrm>
                  <a:off x="4965587" y="1561747"/>
                  <a:ext cx="185760" cy="134280"/>
                </a:xfrm>
                <a:prstGeom prst="rect">
                  <a:avLst/>
                </a:prstGeom>
              </p:spPr>
            </p:pic>
          </mc:Fallback>
        </mc:AlternateContent>
        <mc:AlternateContent xmlns:mc="http://schemas.openxmlformats.org/markup-compatibility/2006" xmlns:p14="http://schemas.microsoft.com/office/powerpoint/2010/main">
          <mc:Choice Requires="p14">
            <p:contentPart p14:bwMode="auto" r:id="rId157">
              <p14:nvContentPartPr>
                <p14:cNvPr id="124" name="Freihand 123">
                  <a:extLst>
                    <a:ext uri="{FF2B5EF4-FFF2-40B4-BE49-F238E27FC236}">
                      <a16:creationId xmlns:a16="http://schemas.microsoft.com/office/drawing/2014/main" id="{9B9EC8E2-AB09-45F8-B5D2-5B4FF445D8CC}"/>
                    </a:ext>
                  </a:extLst>
                </p14:cNvPr>
                <p14:cNvContentPartPr/>
                <p14:nvPr/>
              </p14:nvContentPartPr>
              <p14:xfrm>
                <a:off x="5081147" y="1537987"/>
                <a:ext cx="35280" cy="36360"/>
              </p14:xfrm>
            </p:contentPart>
          </mc:Choice>
          <mc:Fallback xmlns="">
            <p:pic>
              <p:nvPicPr>
                <p:cNvPr id="124" name="Freihand 123">
                  <a:extLst>
                    <a:ext uri="{FF2B5EF4-FFF2-40B4-BE49-F238E27FC236}">
                      <a16:creationId xmlns:a16="http://schemas.microsoft.com/office/drawing/2014/main" id="{9B9EC8E2-AB09-45F8-B5D2-5B4FF445D8CC}"/>
                    </a:ext>
                  </a:extLst>
                </p:cNvPr>
                <p:cNvPicPr/>
                <p:nvPr/>
              </p:nvPicPr>
              <p:blipFill>
                <a:blip r:embed="rId158"/>
                <a:stretch>
                  <a:fillRect/>
                </a:stretch>
              </p:blipFill>
              <p:spPr>
                <a:xfrm>
                  <a:off x="5076827" y="1533667"/>
                  <a:ext cx="43920" cy="45000"/>
                </a:xfrm>
                <a:prstGeom prst="rect">
                  <a:avLst/>
                </a:prstGeom>
              </p:spPr>
            </p:pic>
          </mc:Fallback>
        </mc:AlternateContent>
        <mc:AlternateContent xmlns:mc="http://schemas.openxmlformats.org/markup-compatibility/2006" xmlns:p14="http://schemas.microsoft.com/office/powerpoint/2010/main">
          <mc:Choice Requires="p14">
            <p:contentPart p14:bwMode="auto" r:id="rId159">
              <p14:nvContentPartPr>
                <p14:cNvPr id="125" name="Freihand 124">
                  <a:extLst>
                    <a:ext uri="{FF2B5EF4-FFF2-40B4-BE49-F238E27FC236}">
                      <a16:creationId xmlns:a16="http://schemas.microsoft.com/office/drawing/2014/main" id="{C3A58578-81E9-495D-A176-E6FFD684FC8E}"/>
                    </a:ext>
                  </a:extLst>
                </p14:cNvPr>
                <p14:cNvContentPartPr/>
                <p14:nvPr/>
              </p14:nvContentPartPr>
              <p14:xfrm>
                <a:off x="5163587" y="1352587"/>
                <a:ext cx="451080" cy="246960"/>
              </p14:xfrm>
            </p:contentPart>
          </mc:Choice>
          <mc:Fallback xmlns="">
            <p:pic>
              <p:nvPicPr>
                <p:cNvPr id="125" name="Freihand 124">
                  <a:extLst>
                    <a:ext uri="{FF2B5EF4-FFF2-40B4-BE49-F238E27FC236}">
                      <a16:creationId xmlns:a16="http://schemas.microsoft.com/office/drawing/2014/main" id="{C3A58578-81E9-495D-A176-E6FFD684FC8E}"/>
                    </a:ext>
                  </a:extLst>
                </p:cNvPr>
                <p:cNvPicPr/>
                <p:nvPr/>
              </p:nvPicPr>
              <p:blipFill>
                <a:blip r:embed="rId160"/>
                <a:stretch>
                  <a:fillRect/>
                </a:stretch>
              </p:blipFill>
              <p:spPr>
                <a:xfrm>
                  <a:off x="5159267" y="1348267"/>
                  <a:ext cx="459720" cy="255600"/>
                </a:xfrm>
                <a:prstGeom prst="rect">
                  <a:avLst/>
                </a:prstGeom>
              </p:spPr>
            </p:pic>
          </mc:Fallback>
        </mc:AlternateContent>
        <mc:AlternateContent xmlns:mc="http://schemas.openxmlformats.org/markup-compatibility/2006" xmlns:p14="http://schemas.microsoft.com/office/powerpoint/2010/main">
          <mc:Choice Requires="p14">
            <p:contentPart p14:bwMode="auto" r:id="rId161">
              <p14:nvContentPartPr>
                <p14:cNvPr id="126" name="Freihand 125">
                  <a:extLst>
                    <a:ext uri="{FF2B5EF4-FFF2-40B4-BE49-F238E27FC236}">
                      <a16:creationId xmlns:a16="http://schemas.microsoft.com/office/drawing/2014/main" id="{7C2ECE5D-A298-4ECD-9437-C5B767826997}"/>
                    </a:ext>
                  </a:extLst>
                </p14:cNvPr>
                <p14:cNvContentPartPr/>
                <p14:nvPr/>
              </p14:nvContentPartPr>
              <p14:xfrm>
                <a:off x="5413427" y="1572547"/>
                <a:ext cx="119160" cy="167040"/>
              </p14:xfrm>
            </p:contentPart>
          </mc:Choice>
          <mc:Fallback xmlns="">
            <p:pic>
              <p:nvPicPr>
                <p:cNvPr id="126" name="Freihand 125">
                  <a:extLst>
                    <a:ext uri="{FF2B5EF4-FFF2-40B4-BE49-F238E27FC236}">
                      <a16:creationId xmlns:a16="http://schemas.microsoft.com/office/drawing/2014/main" id="{7C2ECE5D-A298-4ECD-9437-C5B767826997}"/>
                    </a:ext>
                  </a:extLst>
                </p:cNvPr>
                <p:cNvPicPr/>
                <p:nvPr/>
              </p:nvPicPr>
              <p:blipFill>
                <a:blip r:embed="rId162"/>
                <a:stretch>
                  <a:fillRect/>
                </a:stretch>
              </p:blipFill>
              <p:spPr>
                <a:xfrm>
                  <a:off x="5409107" y="1568227"/>
                  <a:ext cx="127800" cy="175680"/>
                </a:xfrm>
                <a:prstGeom prst="rect">
                  <a:avLst/>
                </a:prstGeom>
              </p:spPr>
            </p:pic>
          </mc:Fallback>
        </mc:AlternateContent>
        <mc:AlternateContent xmlns:mc="http://schemas.openxmlformats.org/markup-compatibility/2006" xmlns:p14="http://schemas.microsoft.com/office/powerpoint/2010/main">
          <mc:Choice Requires="p14">
            <p:contentPart p14:bwMode="auto" r:id="rId163">
              <p14:nvContentPartPr>
                <p14:cNvPr id="127" name="Freihand 126">
                  <a:extLst>
                    <a:ext uri="{FF2B5EF4-FFF2-40B4-BE49-F238E27FC236}">
                      <a16:creationId xmlns:a16="http://schemas.microsoft.com/office/drawing/2014/main" id="{DD9908D5-302D-4A27-B952-340B96ACB27F}"/>
                    </a:ext>
                  </a:extLst>
                </p14:cNvPr>
                <p14:cNvContentPartPr/>
                <p14:nvPr/>
              </p14:nvContentPartPr>
              <p14:xfrm>
                <a:off x="5595227" y="1550947"/>
                <a:ext cx="101880" cy="216360"/>
              </p14:xfrm>
            </p:contentPart>
          </mc:Choice>
          <mc:Fallback xmlns="">
            <p:pic>
              <p:nvPicPr>
                <p:cNvPr id="127" name="Freihand 126">
                  <a:extLst>
                    <a:ext uri="{FF2B5EF4-FFF2-40B4-BE49-F238E27FC236}">
                      <a16:creationId xmlns:a16="http://schemas.microsoft.com/office/drawing/2014/main" id="{DD9908D5-302D-4A27-B952-340B96ACB27F}"/>
                    </a:ext>
                  </a:extLst>
                </p:cNvPr>
                <p:cNvPicPr/>
                <p:nvPr/>
              </p:nvPicPr>
              <p:blipFill>
                <a:blip r:embed="rId164"/>
                <a:stretch>
                  <a:fillRect/>
                </a:stretch>
              </p:blipFill>
              <p:spPr>
                <a:xfrm>
                  <a:off x="5590907" y="1546627"/>
                  <a:ext cx="110520" cy="225000"/>
                </a:xfrm>
                <a:prstGeom prst="rect">
                  <a:avLst/>
                </a:prstGeom>
              </p:spPr>
            </p:pic>
          </mc:Fallback>
        </mc:AlternateContent>
        <mc:AlternateContent xmlns:mc="http://schemas.openxmlformats.org/markup-compatibility/2006" xmlns:p14="http://schemas.microsoft.com/office/powerpoint/2010/main">
          <mc:Choice Requires="p14">
            <p:contentPart p14:bwMode="auto" r:id="rId165">
              <p14:nvContentPartPr>
                <p14:cNvPr id="128" name="Freihand 127">
                  <a:extLst>
                    <a:ext uri="{FF2B5EF4-FFF2-40B4-BE49-F238E27FC236}">
                      <a16:creationId xmlns:a16="http://schemas.microsoft.com/office/drawing/2014/main" id="{5C1699C8-C369-409C-9C97-A9586B07579D}"/>
                    </a:ext>
                  </a:extLst>
                </p14:cNvPr>
                <p14:cNvContentPartPr/>
                <p14:nvPr/>
              </p14:nvContentPartPr>
              <p14:xfrm>
                <a:off x="5715467" y="1424947"/>
                <a:ext cx="161640" cy="129960"/>
              </p14:xfrm>
            </p:contentPart>
          </mc:Choice>
          <mc:Fallback xmlns="">
            <p:pic>
              <p:nvPicPr>
                <p:cNvPr id="128" name="Freihand 127">
                  <a:extLst>
                    <a:ext uri="{FF2B5EF4-FFF2-40B4-BE49-F238E27FC236}">
                      <a16:creationId xmlns:a16="http://schemas.microsoft.com/office/drawing/2014/main" id="{5C1699C8-C369-409C-9C97-A9586B07579D}"/>
                    </a:ext>
                  </a:extLst>
                </p:cNvPr>
                <p:cNvPicPr/>
                <p:nvPr/>
              </p:nvPicPr>
              <p:blipFill>
                <a:blip r:embed="rId166"/>
                <a:stretch>
                  <a:fillRect/>
                </a:stretch>
              </p:blipFill>
              <p:spPr>
                <a:xfrm>
                  <a:off x="5711147" y="1420627"/>
                  <a:ext cx="170280" cy="138600"/>
                </a:xfrm>
                <a:prstGeom prst="rect">
                  <a:avLst/>
                </a:prstGeom>
              </p:spPr>
            </p:pic>
          </mc:Fallback>
        </mc:AlternateContent>
        <mc:AlternateContent xmlns:mc="http://schemas.openxmlformats.org/markup-compatibility/2006" xmlns:p14="http://schemas.microsoft.com/office/powerpoint/2010/main">
          <mc:Choice Requires="p14">
            <p:contentPart p14:bwMode="auto" r:id="rId167">
              <p14:nvContentPartPr>
                <p14:cNvPr id="129" name="Freihand 128">
                  <a:extLst>
                    <a:ext uri="{FF2B5EF4-FFF2-40B4-BE49-F238E27FC236}">
                      <a16:creationId xmlns:a16="http://schemas.microsoft.com/office/drawing/2014/main" id="{1588F6BB-91BA-42D2-BD84-E733940F9B23}"/>
                    </a:ext>
                  </a:extLst>
                </p14:cNvPr>
                <p14:cNvContentPartPr/>
                <p14:nvPr/>
              </p14:nvContentPartPr>
              <p14:xfrm>
                <a:off x="5802227" y="1397947"/>
                <a:ext cx="77760" cy="38880"/>
              </p14:xfrm>
            </p:contentPart>
          </mc:Choice>
          <mc:Fallback xmlns="">
            <p:pic>
              <p:nvPicPr>
                <p:cNvPr id="129" name="Freihand 128">
                  <a:extLst>
                    <a:ext uri="{FF2B5EF4-FFF2-40B4-BE49-F238E27FC236}">
                      <a16:creationId xmlns:a16="http://schemas.microsoft.com/office/drawing/2014/main" id="{1588F6BB-91BA-42D2-BD84-E733940F9B23}"/>
                    </a:ext>
                  </a:extLst>
                </p:cNvPr>
                <p:cNvPicPr/>
                <p:nvPr/>
              </p:nvPicPr>
              <p:blipFill>
                <a:blip r:embed="rId168"/>
                <a:stretch>
                  <a:fillRect/>
                </a:stretch>
              </p:blipFill>
              <p:spPr>
                <a:xfrm>
                  <a:off x="5797907" y="1393627"/>
                  <a:ext cx="86400" cy="47520"/>
                </a:xfrm>
                <a:prstGeom prst="rect">
                  <a:avLst/>
                </a:prstGeom>
              </p:spPr>
            </p:pic>
          </mc:Fallback>
        </mc:AlternateContent>
        <mc:AlternateContent xmlns:mc="http://schemas.openxmlformats.org/markup-compatibility/2006" xmlns:p14="http://schemas.microsoft.com/office/powerpoint/2010/main">
          <mc:Choice Requires="p14">
            <p:contentPart p14:bwMode="auto" r:id="rId169">
              <p14:nvContentPartPr>
                <p14:cNvPr id="130" name="Freihand 129">
                  <a:extLst>
                    <a:ext uri="{FF2B5EF4-FFF2-40B4-BE49-F238E27FC236}">
                      <a16:creationId xmlns:a16="http://schemas.microsoft.com/office/drawing/2014/main" id="{20F5F06C-3312-4368-A8B5-216CA7186144}"/>
                    </a:ext>
                  </a:extLst>
                </p14:cNvPr>
                <p14:cNvContentPartPr/>
                <p14:nvPr/>
              </p14:nvContentPartPr>
              <p14:xfrm>
                <a:off x="5896187" y="1359787"/>
                <a:ext cx="181080" cy="91080"/>
              </p14:xfrm>
            </p:contentPart>
          </mc:Choice>
          <mc:Fallback xmlns="">
            <p:pic>
              <p:nvPicPr>
                <p:cNvPr id="130" name="Freihand 129">
                  <a:extLst>
                    <a:ext uri="{FF2B5EF4-FFF2-40B4-BE49-F238E27FC236}">
                      <a16:creationId xmlns:a16="http://schemas.microsoft.com/office/drawing/2014/main" id="{20F5F06C-3312-4368-A8B5-216CA7186144}"/>
                    </a:ext>
                  </a:extLst>
                </p:cNvPr>
                <p:cNvPicPr/>
                <p:nvPr/>
              </p:nvPicPr>
              <p:blipFill>
                <a:blip r:embed="rId170"/>
                <a:stretch>
                  <a:fillRect/>
                </a:stretch>
              </p:blipFill>
              <p:spPr>
                <a:xfrm>
                  <a:off x="5891867" y="1355467"/>
                  <a:ext cx="189720" cy="99720"/>
                </a:xfrm>
                <a:prstGeom prst="rect">
                  <a:avLst/>
                </a:prstGeom>
              </p:spPr>
            </p:pic>
          </mc:Fallback>
        </mc:AlternateContent>
        <mc:AlternateContent xmlns:mc="http://schemas.openxmlformats.org/markup-compatibility/2006" xmlns:p14="http://schemas.microsoft.com/office/powerpoint/2010/main">
          <mc:Choice Requires="p14">
            <p:contentPart p14:bwMode="auto" r:id="rId171">
              <p14:nvContentPartPr>
                <p14:cNvPr id="131" name="Freihand 130">
                  <a:extLst>
                    <a:ext uri="{FF2B5EF4-FFF2-40B4-BE49-F238E27FC236}">
                      <a16:creationId xmlns:a16="http://schemas.microsoft.com/office/drawing/2014/main" id="{036AA597-42F1-479A-9968-7CBC5D3209EC}"/>
                    </a:ext>
                  </a:extLst>
                </p14:cNvPr>
                <p14:cNvContentPartPr/>
                <p14:nvPr/>
              </p14:nvContentPartPr>
              <p14:xfrm>
                <a:off x="6138827" y="1118227"/>
                <a:ext cx="381960" cy="214200"/>
              </p14:xfrm>
            </p:contentPart>
          </mc:Choice>
          <mc:Fallback xmlns="">
            <p:pic>
              <p:nvPicPr>
                <p:cNvPr id="131" name="Freihand 130">
                  <a:extLst>
                    <a:ext uri="{FF2B5EF4-FFF2-40B4-BE49-F238E27FC236}">
                      <a16:creationId xmlns:a16="http://schemas.microsoft.com/office/drawing/2014/main" id="{036AA597-42F1-479A-9968-7CBC5D3209EC}"/>
                    </a:ext>
                  </a:extLst>
                </p:cNvPr>
                <p:cNvPicPr/>
                <p:nvPr/>
              </p:nvPicPr>
              <p:blipFill>
                <a:blip r:embed="rId172"/>
                <a:stretch>
                  <a:fillRect/>
                </a:stretch>
              </p:blipFill>
              <p:spPr>
                <a:xfrm>
                  <a:off x="6134507" y="1113907"/>
                  <a:ext cx="390600" cy="222840"/>
                </a:xfrm>
                <a:prstGeom prst="rect">
                  <a:avLst/>
                </a:prstGeom>
              </p:spPr>
            </p:pic>
          </mc:Fallback>
        </mc:AlternateContent>
        <mc:AlternateContent xmlns:mc="http://schemas.openxmlformats.org/markup-compatibility/2006" xmlns:p14="http://schemas.microsoft.com/office/powerpoint/2010/main">
          <mc:Choice Requires="p14">
            <p:contentPart p14:bwMode="auto" r:id="rId173">
              <p14:nvContentPartPr>
                <p14:cNvPr id="85" name="Freihand 84">
                  <a:extLst>
                    <a:ext uri="{FF2B5EF4-FFF2-40B4-BE49-F238E27FC236}">
                      <a16:creationId xmlns:a16="http://schemas.microsoft.com/office/drawing/2014/main" id="{D594D505-0716-4E31-AF1D-26DC886090A7}"/>
                    </a:ext>
                  </a:extLst>
                </p14:cNvPr>
                <p14:cNvContentPartPr/>
                <p14:nvPr/>
              </p14:nvContentPartPr>
              <p14:xfrm>
                <a:off x="4792787" y="2801227"/>
                <a:ext cx="9720" cy="175320"/>
              </p14:xfrm>
            </p:contentPart>
          </mc:Choice>
          <mc:Fallback xmlns="">
            <p:pic>
              <p:nvPicPr>
                <p:cNvPr id="85" name="Freihand 84">
                  <a:extLst>
                    <a:ext uri="{FF2B5EF4-FFF2-40B4-BE49-F238E27FC236}">
                      <a16:creationId xmlns:a16="http://schemas.microsoft.com/office/drawing/2014/main" id="{D594D505-0716-4E31-AF1D-26DC886090A7}"/>
                    </a:ext>
                  </a:extLst>
                </p:cNvPr>
                <p:cNvPicPr/>
                <p:nvPr/>
              </p:nvPicPr>
              <p:blipFill>
                <a:blip r:embed="rId174"/>
                <a:stretch>
                  <a:fillRect/>
                </a:stretch>
              </p:blipFill>
              <p:spPr>
                <a:xfrm>
                  <a:off x="4788467" y="2796907"/>
                  <a:ext cx="18360" cy="183960"/>
                </a:xfrm>
                <a:prstGeom prst="rect">
                  <a:avLst/>
                </a:prstGeom>
              </p:spPr>
            </p:pic>
          </mc:Fallback>
        </mc:AlternateContent>
        <mc:AlternateContent xmlns:mc="http://schemas.openxmlformats.org/markup-compatibility/2006" xmlns:p14="http://schemas.microsoft.com/office/powerpoint/2010/main">
          <mc:Choice Requires="p14">
            <p:contentPart p14:bwMode="auto" r:id="rId175">
              <p14:nvContentPartPr>
                <p14:cNvPr id="86" name="Freihand 85">
                  <a:extLst>
                    <a:ext uri="{FF2B5EF4-FFF2-40B4-BE49-F238E27FC236}">
                      <a16:creationId xmlns:a16="http://schemas.microsoft.com/office/drawing/2014/main" id="{323C5E71-2868-43F3-8184-53419FBC7189}"/>
                    </a:ext>
                  </a:extLst>
                </p14:cNvPr>
                <p14:cNvContentPartPr/>
                <p14:nvPr/>
              </p14:nvContentPartPr>
              <p14:xfrm>
                <a:off x="4755707" y="3321067"/>
                <a:ext cx="33480" cy="420480"/>
              </p14:xfrm>
            </p:contentPart>
          </mc:Choice>
          <mc:Fallback xmlns="">
            <p:pic>
              <p:nvPicPr>
                <p:cNvPr id="86" name="Freihand 85">
                  <a:extLst>
                    <a:ext uri="{FF2B5EF4-FFF2-40B4-BE49-F238E27FC236}">
                      <a16:creationId xmlns:a16="http://schemas.microsoft.com/office/drawing/2014/main" id="{323C5E71-2868-43F3-8184-53419FBC7189}"/>
                    </a:ext>
                  </a:extLst>
                </p:cNvPr>
                <p:cNvPicPr/>
                <p:nvPr/>
              </p:nvPicPr>
              <p:blipFill>
                <a:blip r:embed="rId176"/>
                <a:stretch>
                  <a:fillRect/>
                </a:stretch>
              </p:blipFill>
              <p:spPr>
                <a:xfrm>
                  <a:off x="4751387" y="3316747"/>
                  <a:ext cx="42120" cy="429120"/>
                </a:xfrm>
                <a:prstGeom prst="rect">
                  <a:avLst/>
                </a:prstGeom>
              </p:spPr>
            </p:pic>
          </mc:Fallback>
        </mc:AlternateContent>
        <mc:AlternateContent xmlns:mc="http://schemas.openxmlformats.org/markup-compatibility/2006" xmlns:p14="http://schemas.microsoft.com/office/powerpoint/2010/main">
          <mc:Choice Requires="p14">
            <p:contentPart p14:bwMode="auto" r:id="rId177">
              <p14:nvContentPartPr>
                <p14:cNvPr id="99" name="Freihand 98">
                  <a:extLst>
                    <a:ext uri="{FF2B5EF4-FFF2-40B4-BE49-F238E27FC236}">
                      <a16:creationId xmlns:a16="http://schemas.microsoft.com/office/drawing/2014/main" id="{E4098892-C58A-4BA8-A54B-58BB2548BB6E}"/>
                    </a:ext>
                  </a:extLst>
                </p14:cNvPr>
                <p14:cNvContentPartPr/>
                <p14:nvPr/>
              </p14:nvContentPartPr>
              <p14:xfrm>
                <a:off x="5672627" y="2399107"/>
                <a:ext cx="42480" cy="203760"/>
              </p14:xfrm>
            </p:contentPart>
          </mc:Choice>
          <mc:Fallback xmlns="">
            <p:pic>
              <p:nvPicPr>
                <p:cNvPr id="99" name="Freihand 98">
                  <a:extLst>
                    <a:ext uri="{FF2B5EF4-FFF2-40B4-BE49-F238E27FC236}">
                      <a16:creationId xmlns:a16="http://schemas.microsoft.com/office/drawing/2014/main" id="{E4098892-C58A-4BA8-A54B-58BB2548BB6E}"/>
                    </a:ext>
                  </a:extLst>
                </p:cNvPr>
                <p:cNvPicPr/>
                <p:nvPr/>
              </p:nvPicPr>
              <p:blipFill>
                <a:blip r:embed="rId178"/>
                <a:stretch>
                  <a:fillRect/>
                </a:stretch>
              </p:blipFill>
              <p:spPr>
                <a:xfrm>
                  <a:off x="5668307" y="2394787"/>
                  <a:ext cx="51120" cy="212400"/>
                </a:xfrm>
                <a:prstGeom prst="rect">
                  <a:avLst/>
                </a:prstGeom>
              </p:spPr>
            </p:pic>
          </mc:Fallback>
        </mc:AlternateContent>
        <mc:AlternateContent xmlns:mc="http://schemas.openxmlformats.org/markup-compatibility/2006" xmlns:p14="http://schemas.microsoft.com/office/powerpoint/2010/main">
          <mc:Choice Requires="p14">
            <p:contentPart p14:bwMode="auto" r:id="rId179">
              <p14:nvContentPartPr>
                <p14:cNvPr id="96" name="Freihand 95">
                  <a:extLst>
                    <a:ext uri="{FF2B5EF4-FFF2-40B4-BE49-F238E27FC236}">
                      <a16:creationId xmlns:a16="http://schemas.microsoft.com/office/drawing/2014/main" id="{52400AAE-15B2-4E7D-8889-9924659F7B5F}"/>
                    </a:ext>
                  </a:extLst>
                </p14:cNvPr>
                <p14:cNvContentPartPr/>
                <p14:nvPr/>
              </p14:nvContentPartPr>
              <p14:xfrm>
                <a:off x="5562827" y="3250147"/>
                <a:ext cx="60840" cy="86760"/>
              </p14:xfrm>
            </p:contentPart>
          </mc:Choice>
          <mc:Fallback xmlns="">
            <p:pic>
              <p:nvPicPr>
                <p:cNvPr id="96" name="Freihand 95">
                  <a:extLst>
                    <a:ext uri="{FF2B5EF4-FFF2-40B4-BE49-F238E27FC236}">
                      <a16:creationId xmlns:a16="http://schemas.microsoft.com/office/drawing/2014/main" id="{52400AAE-15B2-4E7D-8889-9924659F7B5F}"/>
                    </a:ext>
                  </a:extLst>
                </p:cNvPr>
                <p:cNvPicPr/>
                <p:nvPr/>
              </p:nvPicPr>
              <p:blipFill>
                <a:blip r:embed="rId180"/>
                <a:stretch>
                  <a:fillRect/>
                </a:stretch>
              </p:blipFill>
              <p:spPr>
                <a:xfrm>
                  <a:off x="5558507" y="3245827"/>
                  <a:ext cx="69480" cy="95400"/>
                </a:xfrm>
                <a:prstGeom prst="rect">
                  <a:avLst/>
                </a:prstGeom>
              </p:spPr>
            </p:pic>
          </mc:Fallback>
        </mc:AlternateContent>
        <mc:AlternateContent xmlns:mc="http://schemas.openxmlformats.org/markup-compatibility/2006" xmlns:p14="http://schemas.microsoft.com/office/powerpoint/2010/main">
          <mc:Choice Requires="p14">
            <p:contentPart p14:bwMode="auto" r:id="rId181">
              <p14:nvContentPartPr>
                <p14:cNvPr id="97" name="Freihand 96">
                  <a:extLst>
                    <a:ext uri="{FF2B5EF4-FFF2-40B4-BE49-F238E27FC236}">
                      <a16:creationId xmlns:a16="http://schemas.microsoft.com/office/drawing/2014/main" id="{134BC624-3843-43A7-AFD1-8B54C2ECC577}"/>
                    </a:ext>
                  </a:extLst>
                </p14:cNvPr>
                <p14:cNvContentPartPr/>
                <p14:nvPr/>
              </p14:nvContentPartPr>
              <p14:xfrm>
                <a:off x="5609987" y="3083827"/>
                <a:ext cx="13320" cy="182520"/>
              </p14:xfrm>
            </p:contentPart>
          </mc:Choice>
          <mc:Fallback xmlns="">
            <p:pic>
              <p:nvPicPr>
                <p:cNvPr id="97" name="Freihand 96">
                  <a:extLst>
                    <a:ext uri="{FF2B5EF4-FFF2-40B4-BE49-F238E27FC236}">
                      <a16:creationId xmlns:a16="http://schemas.microsoft.com/office/drawing/2014/main" id="{134BC624-3843-43A7-AFD1-8B54C2ECC577}"/>
                    </a:ext>
                  </a:extLst>
                </p:cNvPr>
                <p:cNvPicPr/>
                <p:nvPr/>
              </p:nvPicPr>
              <p:blipFill>
                <a:blip r:embed="rId182"/>
                <a:stretch>
                  <a:fillRect/>
                </a:stretch>
              </p:blipFill>
              <p:spPr>
                <a:xfrm>
                  <a:off x="5605667" y="3079507"/>
                  <a:ext cx="21960" cy="191160"/>
                </a:xfrm>
                <a:prstGeom prst="rect">
                  <a:avLst/>
                </a:prstGeom>
              </p:spPr>
            </p:pic>
          </mc:Fallback>
        </mc:AlternateContent>
        <mc:AlternateContent xmlns:mc="http://schemas.openxmlformats.org/markup-compatibility/2006" xmlns:p14="http://schemas.microsoft.com/office/powerpoint/2010/main">
          <mc:Choice Requires="p14">
            <p:contentPart p14:bwMode="auto" r:id="rId183">
              <p14:nvContentPartPr>
                <p14:cNvPr id="98" name="Freihand 97">
                  <a:extLst>
                    <a:ext uri="{FF2B5EF4-FFF2-40B4-BE49-F238E27FC236}">
                      <a16:creationId xmlns:a16="http://schemas.microsoft.com/office/drawing/2014/main" id="{60C4C199-6C7D-4308-9AE8-6E02180A709B}"/>
                    </a:ext>
                  </a:extLst>
                </p14:cNvPr>
                <p14:cNvContentPartPr/>
                <p14:nvPr/>
              </p14:nvContentPartPr>
              <p14:xfrm>
                <a:off x="5622947" y="2787547"/>
                <a:ext cx="19800" cy="280800"/>
              </p14:xfrm>
            </p:contentPart>
          </mc:Choice>
          <mc:Fallback xmlns="">
            <p:pic>
              <p:nvPicPr>
                <p:cNvPr id="98" name="Freihand 97">
                  <a:extLst>
                    <a:ext uri="{FF2B5EF4-FFF2-40B4-BE49-F238E27FC236}">
                      <a16:creationId xmlns:a16="http://schemas.microsoft.com/office/drawing/2014/main" id="{60C4C199-6C7D-4308-9AE8-6E02180A709B}"/>
                    </a:ext>
                  </a:extLst>
                </p:cNvPr>
                <p:cNvPicPr/>
                <p:nvPr/>
              </p:nvPicPr>
              <p:blipFill>
                <a:blip r:embed="rId184"/>
                <a:stretch>
                  <a:fillRect/>
                </a:stretch>
              </p:blipFill>
              <p:spPr>
                <a:xfrm>
                  <a:off x="5618627" y="2783227"/>
                  <a:ext cx="28440" cy="289440"/>
                </a:xfrm>
                <a:prstGeom prst="rect">
                  <a:avLst/>
                </a:prstGeom>
              </p:spPr>
            </p:pic>
          </mc:Fallback>
        </mc:AlternateContent>
        <mc:AlternateContent xmlns:mc="http://schemas.openxmlformats.org/markup-compatibility/2006" xmlns:p14="http://schemas.microsoft.com/office/powerpoint/2010/main">
          <mc:Choice Requires="p14">
            <p:contentPart p14:bwMode="auto" r:id="rId185">
              <p14:nvContentPartPr>
                <p14:cNvPr id="101" name="Freihand 100">
                  <a:extLst>
                    <a:ext uri="{FF2B5EF4-FFF2-40B4-BE49-F238E27FC236}">
                      <a16:creationId xmlns:a16="http://schemas.microsoft.com/office/drawing/2014/main" id="{585E91C5-2211-467F-A6CF-8A49E5BAB8B3}"/>
                    </a:ext>
                  </a:extLst>
                </p14:cNvPr>
                <p14:cNvContentPartPr/>
                <p14:nvPr/>
              </p14:nvContentPartPr>
              <p14:xfrm>
                <a:off x="5641667" y="3312787"/>
                <a:ext cx="10800" cy="26280"/>
              </p14:xfrm>
            </p:contentPart>
          </mc:Choice>
          <mc:Fallback xmlns="">
            <p:pic>
              <p:nvPicPr>
                <p:cNvPr id="101" name="Freihand 100">
                  <a:extLst>
                    <a:ext uri="{FF2B5EF4-FFF2-40B4-BE49-F238E27FC236}">
                      <a16:creationId xmlns:a16="http://schemas.microsoft.com/office/drawing/2014/main" id="{585E91C5-2211-467F-A6CF-8A49E5BAB8B3}"/>
                    </a:ext>
                  </a:extLst>
                </p:cNvPr>
                <p:cNvPicPr/>
                <p:nvPr/>
              </p:nvPicPr>
              <p:blipFill>
                <a:blip r:embed="rId186"/>
                <a:stretch>
                  <a:fillRect/>
                </a:stretch>
              </p:blipFill>
              <p:spPr>
                <a:xfrm>
                  <a:off x="5637347" y="3308467"/>
                  <a:ext cx="19440" cy="34920"/>
                </a:xfrm>
                <a:prstGeom prst="rect">
                  <a:avLst/>
                </a:prstGeom>
              </p:spPr>
            </p:pic>
          </mc:Fallback>
        </mc:AlternateContent>
        <mc:AlternateContent xmlns:mc="http://schemas.openxmlformats.org/markup-compatibility/2006" xmlns:p14="http://schemas.microsoft.com/office/powerpoint/2010/main">
          <mc:Choice Requires="p14">
            <p:contentPart p14:bwMode="auto" r:id="rId187">
              <p14:nvContentPartPr>
                <p14:cNvPr id="102" name="Freihand 101">
                  <a:extLst>
                    <a:ext uri="{FF2B5EF4-FFF2-40B4-BE49-F238E27FC236}">
                      <a16:creationId xmlns:a16="http://schemas.microsoft.com/office/drawing/2014/main" id="{08188AA1-B46D-4FF7-984D-1C8925EA7C95}"/>
                    </a:ext>
                  </a:extLst>
                </p14:cNvPr>
                <p14:cNvContentPartPr/>
                <p14:nvPr/>
              </p14:nvContentPartPr>
              <p14:xfrm>
                <a:off x="5723387" y="2387587"/>
                <a:ext cx="33840" cy="91440"/>
              </p14:xfrm>
            </p:contentPart>
          </mc:Choice>
          <mc:Fallback xmlns="">
            <p:pic>
              <p:nvPicPr>
                <p:cNvPr id="102" name="Freihand 101">
                  <a:extLst>
                    <a:ext uri="{FF2B5EF4-FFF2-40B4-BE49-F238E27FC236}">
                      <a16:creationId xmlns:a16="http://schemas.microsoft.com/office/drawing/2014/main" id="{08188AA1-B46D-4FF7-984D-1C8925EA7C95}"/>
                    </a:ext>
                  </a:extLst>
                </p:cNvPr>
                <p:cNvPicPr/>
                <p:nvPr/>
              </p:nvPicPr>
              <p:blipFill>
                <a:blip r:embed="rId188"/>
                <a:stretch>
                  <a:fillRect/>
                </a:stretch>
              </p:blipFill>
              <p:spPr>
                <a:xfrm>
                  <a:off x="5719067" y="2383267"/>
                  <a:ext cx="42480" cy="100080"/>
                </a:xfrm>
                <a:prstGeom prst="rect">
                  <a:avLst/>
                </a:prstGeom>
              </p:spPr>
            </p:pic>
          </mc:Fallback>
        </mc:AlternateContent>
        <mc:AlternateContent xmlns:mc="http://schemas.openxmlformats.org/markup-compatibility/2006" xmlns:p14="http://schemas.microsoft.com/office/powerpoint/2010/main">
          <mc:Choice Requires="p14">
            <p:contentPart p14:bwMode="auto" r:id="rId189">
              <p14:nvContentPartPr>
                <p14:cNvPr id="107" name="Freihand 106">
                  <a:extLst>
                    <a:ext uri="{FF2B5EF4-FFF2-40B4-BE49-F238E27FC236}">
                      <a16:creationId xmlns:a16="http://schemas.microsoft.com/office/drawing/2014/main" id="{6CCDB1CA-C630-4EC8-B5A5-F5CE29BDFE73}"/>
                    </a:ext>
                  </a:extLst>
                </p14:cNvPr>
                <p14:cNvContentPartPr/>
                <p14:nvPr/>
              </p14:nvContentPartPr>
              <p14:xfrm>
                <a:off x="5479667" y="3047107"/>
                <a:ext cx="3960" cy="144720"/>
              </p14:xfrm>
            </p:contentPart>
          </mc:Choice>
          <mc:Fallback xmlns="">
            <p:pic>
              <p:nvPicPr>
                <p:cNvPr id="107" name="Freihand 106">
                  <a:extLst>
                    <a:ext uri="{FF2B5EF4-FFF2-40B4-BE49-F238E27FC236}">
                      <a16:creationId xmlns:a16="http://schemas.microsoft.com/office/drawing/2014/main" id="{6CCDB1CA-C630-4EC8-B5A5-F5CE29BDFE73}"/>
                    </a:ext>
                  </a:extLst>
                </p:cNvPr>
                <p:cNvPicPr/>
                <p:nvPr/>
              </p:nvPicPr>
              <p:blipFill>
                <a:blip r:embed="rId190"/>
                <a:stretch>
                  <a:fillRect/>
                </a:stretch>
              </p:blipFill>
              <p:spPr>
                <a:xfrm>
                  <a:off x="5475347" y="3042787"/>
                  <a:ext cx="12600" cy="153360"/>
                </a:xfrm>
                <a:prstGeom prst="rect">
                  <a:avLst/>
                </a:prstGeom>
              </p:spPr>
            </p:pic>
          </mc:Fallback>
        </mc:AlternateContent>
        <mc:AlternateContent xmlns:mc="http://schemas.openxmlformats.org/markup-compatibility/2006" xmlns:p14="http://schemas.microsoft.com/office/powerpoint/2010/main">
          <mc:Choice Requires="p14">
            <p:contentPart p14:bwMode="auto" r:id="rId191">
              <p14:nvContentPartPr>
                <p14:cNvPr id="108" name="Freihand 107">
                  <a:extLst>
                    <a:ext uri="{FF2B5EF4-FFF2-40B4-BE49-F238E27FC236}">
                      <a16:creationId xmlns:a16="http://schemas.microsoft.com/office/drawing/2014/main" id="{CEA1FE73-CC23-45AC-BA4E-F4537A27CFA1}"/>
                    </a:ext>
                  </a:extLst>
                </p14:cNvPr>
                <p14:cNvContentPartPr/>
                <p14:nvPr/>
              </p14:nvContentPartPr>
              <p14:xfrm>
                <a:off x="5491187" y="2468587"/>
                <a:ext cx="56160" cy="437040"/>
              </p14:xfrm>
            </p:contentPart>
          </mc:Choice>
          <mc:Fallback xmlns="">
            <p:pic>
              <p:nvPicPr>
                <p:cNvPr id="108" name="Freihand 107">
                  <a:extLst>
                    <a:ext uri="{FF2B5EF4-FFF2-40B4-BE49-F238E27FC236}">
                      <a16:creationId xmlns:a16="http://schemas.microsoft.com/office/drawing/2014/main" id="{CEA1FE73-CC23-45AC-BA4E-F4537A27CFA1}"/>
                    </a:ext>
                  </a:extLst>
                </p:cNvPr>
                <p:cNvPicPr/>
                <p:nvPr/>
              </p:nvPicPr>
              <p:blipFill>
                <a:blip r:embed="rId192"/>
                <a:stretch>
                  <a:fillRect/>
                </a:stretch>
              </p:blipFill>
              <p:spPr>
                <a:xfrm>
                  <a:off x="5486867" y="2464267"/>
                  <a:ext cx="64800" cy="445680"/>
                </a:xfrm>
                <a:prstGeom prst="rect">
                  <a:avLst/>
                </a:prstGeom>
              </p:spPr>
            </p:pic>
          </mc:Fallback>
        </mc:AlternateContent>
        <mc:AlternateContent xmlns:mc="http://schemas.openxmlformats.org/markup-compatibility/2006" xmlns:p14="http://schemas.microsoft.com/office/powerpoint/2010/main">
          <mc:Choice Requires="p14">
            <p:contentPart p14:bwMode="auto" r:id="rId193">
              <p14:nvContentPartPr>
                <p14:cNvPr id="109" name="Freihand 108">
                  <a:extLst>
                    <a:ext uri="{FF2B5EF4-FFF2-40B4-BE49-F238E27FC236}">
                      <a16:creationId xmlns:a16="http://schemas.microsoft.com/office/drawing/2014/main" id="{B15A955F-A7AD-4EE3-B94C-248DD4240C7A}"/>
                    </a:ext>
                  </a:extLst>
                </p14:cNvPr>
                <p14:cNvContentPartPr/>
                <p14:nvPr/>
              </p14:nvContentPartPr>
              <p14:xfrm>
                <a:off x="5331347" y="2968987"/>
                <a:ext cx="13320" cy="99720"/>
              </p14:xfrm>
            </p:contentPart>
          </mc:Choice>
          <mc:Fallback xmlns="">
            <p:pic>
              <p:nvPicPr>
                <p:cNvPr id="109" name="Freihand 108">
                  <a:extLst>
                    <a:ext uri="{FF2B5EF4-FFF2-40B4-BE49-F238E27FC236}">
                      <a16:creationId xmlns:a16="http://schemas.microsoft.com/office/drawing/2014/main" id="{B15A955F-A7AD-4EE3-B94C-248DD4240C7A}"/>
                    </a:ext>
                  </a:extLst>
                </p:cNvPr>
                <p:cNvPicPr/>
                <p:nvPr/>
              </p:nvPicPr>
              <p:blipFill>
                <a:blip r:embed="rId194"/>
                <a:stretch>
                  <a:fillRect/>
                </a:stretch>
              </p:blipFill>
              <p:spPr>
                <a:xfrm>
                  <a:off x="5327027" y="2964667"/>
                  <a:ext cx="21960" cy="108360"/>
                </a:xfrm>
                <a:prstGeom prst="rect">
                  <a:avLst/>
                </a:prstGeom>
              </p:spPr>
            </p:pic>
          </mc:Fallback>
        </mc:AlternateContent>
        <mc:AlternateContent xmlns:mc="http://schemas.openxmlformats.org/markup-compatibility/2006" xmlns:p14="http://schemas.microsoft.com/office/powerpoint/2010/main">
          <mc:Choice Requires="p14">
            <p:contentPart p14:bwMode="auto" r:id="rId195">
              <p14:nvContentPartPr>
                <p14:cNvPr id="110" name="Freihand 109">
                  <a:extLst>
                    <a:ext uri="{FF2B5EF4-FFF2-40B4-BE49-F238E27FC236}">
                      <a16:creationId xmlns:a16="http://schemas.microsoft.com/office/drawing/2014/main" id="{D5DA0CDB-1537-4038-B56C-B4F8EF1AA7B8}"/>
                    </a:ext>
                  </a:extLst>
                </p14:cNvPr>
                <p14:cNvContentPartPr/>
                <p14:nvPr/>
              </p14:nvContentPartPr>
              <p14:xfrm>
                <a:off x="5351507" y="2536987"/>
                <a:ext cx="21600" cy="241920"/>
              </p14:xfrm>
            </p:contentPart>
          </mc:Choice>
          <mc:Fallback xmlns="">
            <p:pic>
              <p:nvPicPr>
                <p:cNvPr id="110" name="Freihand 109">
                  <a:extLst>
                    <a:ext uri="{FF2B5EF4-FFF2-40B4-BE49-F238E27FC236}">
                      <a16:creationId xmlns:a16="http://schemas.microsoft.com/office/drawing/2014/main" id="{D5DA0CDB-1537-4038-B56C-B4F8EF1AA7B8}"/>
                    </a:ext>
                  </a:extLst>
                </p:cNvPr>
                <p:cNvPicPr/>
                <p:nvPr/>
              </p:nvPicPr>
              <p:blipFill>
                <a:blip r:embed="rId196"/>
                <a:stretch>
                  <a:fillRect/>
                </a:stretch>
              </p:blipFill>
              <p:spPr>
                <a:xfrm>
                  <a:off x="5347187" y="2532667"/>
                  <a:ext cx="30240" cy="250560"/>
                </a:xfrm>
                <a:prstGeom prst="rect">
                  <a:avLst/>
                </a:prstGeom>
              </p:spPr>
            </p:pic>
          </mc:Fallback>
        </mc:AlternateContent>
        <mc:AlternateContent xmlns:mc="http://schemas.openxmlformats.org/markup-compatibility/2006" xmlns:p14="http://schemas.microsoft.com/office/powerpoint/2010/main">
          <mc:Choice Requires="p14">
            <p:contentPart p14:bwMode="auto" r:id="rId197">
              <p14:nvContentPartPr>
                <p14:cNvPr id="111" name="Freihand 110">
                  <a:extLst>
                    <a:ext uri="{FF2B5EF4-FFF2-40B4-BE49-F238E27FC236}">
                      <a16:creationId xmlns:a16="http://schemas.microsoft.com/office/drawing/2014/main" id="{F83E4B6C-AD9A-4501-B65E-E2D826EC2D78}"/>
                    </a:ext>
                  </a:extLst>
                </p14:cNvPr>
                <p14:cNvContentPartPr/>
                <p14:nvPr/>
              </p14:nvContentPartPr>
              <p14:xfrm>
                <a:off x="5195267" y="2830387"/>
                <a:ext cx="23760" cy="151200"/>
              </p14:xfrm>
            </p:contentPart>
          </mc:Choice>
          <mc:Fallback xmlns="">
            <p:pic>
              <p:nvPicPr>
                <p:cNvPr id="111" name="Freihand 110">
                  <a:extLst>
                    <a:ext uri="{FF2B5EF4-FFF2-40B4-BE49-F238E27FC236}">
                      <a16:creationId xmlns:a16="http://schemas.microsoft.com/office/drawing/2014/main" id="{F83E4B6C-AD9A-4501-B65E-E2D826EC2D78}"/>
                    </a:ext>
                  </a:extLst>
                </p:cNvPr>
                <p:cNvPicPr/>
                <p:nvPr/>
              </p:nvPicPr>
              <p:blipFill>
                <a:blip r:embed="rId198"/>
                <a:stretch>
                  <a:fillRect/>
                </a:stretch>
              </p:blipFill>
              <p:spPr>
                <a:xfrm>
                  <a:off x="5190947" y="2826067"/>
                  <a:ext cx="32400" cy="159840"/>
                </a:xfrm>
                <a:prstGeom prst="rect">
                  <a:avLst/>
                </a:prstGeom>
              </p:spPr>
            </p:pic>
          </mc:Fallback>
        </mc:AlternateContent>
        <mc:AlternateContent xmlns:mc="http://schemas.openxmlformats.org/markup-compatibility/2006" xmlns:p14="http://schemas.microsoft.com/office/powerpoint/2010/main">
          <mc:Choice Requires="p14">
            <p:contentPart p14:bwMode="auto" r:id="rId199">
              <p14:nvContentPartPr>
                <p14:cNvPr id="112" name="Freihand 111">
                  <a:extLst>
                    <a:ext uri="{FF2B5EF4-FFF2-40B4-BE49-F238E27FC236}">
                      <a16:creationId xmlns:a16="http://schemas.microsoft.com/office/drawing/2014/main" id="{3A5D9886-F9B4-4BDC-BCEF-7DDAAC7D125D}"/>
                    </a:ext>
                  </a:extLst>
                </p14:cNvPr>
                <p14:cNvContentPartPr/>
                <p14:nvPr/>
              </p14:nvContentPartPr>
              <p14:xfrm>
                <a:off x="5217947" y="2604307"/>
                <a:ext cx="19800" cy="115200"/>
              </p14:xfrm>
            </p:contentPart>
          </mc:Choice>
          <mc:Fallback xmlns="">
            <p:pic>
              <p:nvPicPr>
                <p:cNvPr id="112" name="Freihand 111">
                  <a:extLst>
                    <a:ext uri="{FF2B5EF4-FFF2-40B4-BE49-F238E27FC236}">
                      <a16:creationId xmlns:a16="http://schemas.microsoft.com/office/drawing/2014/main" id="{3A5D9886-F9B4-4BDC-BCEF-7DDAAC7D125D}"/>
                    </a:ext>
                  </a:extLst>
                </p:cNvPr>
                <p:cNvPicPr/>
                <p:nvPr/>
              </p:nvPicPr>
              <p:blipFill>
                <a:blip r:embed="rId200"/>
                <a:stretch>
                  <a:fillRect/>
                </a:stretch>
              </p:blipFill>
              <p:spPr>
                <a:xfrm>
                  <a:off x="5213627" y="2599987"/>
                  <a:ext cx="28440" cy="123840"/>
                </a:xfrm>
                <a:prstGeom prst="rect">
                  <a:avLst/>
                </a:prstGeom>
              </p:spPr>
            </p:pic>
          </mc:Fallback>
        </mc:AlternateContent>
        <mc:AlternateContent xmlns:mc="http://schemas.openxmlformats.org/markup-compatibility/2006" xmlns:p14="http://schemas.microsoft.com/office/powerpoint/2010/main">
          <mc:Choice Requires="p14">
            <p:contentPart p14:bwMode="auto" r:id="rId201">
              <p14:nvContentPartPr>
                <p14:cNvPr id="113" name="Freihand 112">
                  <a:extLst>
                    <a:ext uri="{FF2B5EF4-FFF2-40B4-BE49-F238E27FC236}">
                      <a16:creationId xmlns:a16="http://schemas.microsoft.com/office/drawing/2014/main" id="{4CB0EDDA-DE49-4DDF-A93B-6DE92F8FAC13}"/>
                    </a:ext>
                  </a:extLst>
                </p14:cNvPr>
                <p14:cNvContentPartPr/>
                <p14:nvPr/>
              </p14:nvContentPartPr>
              <p14:xfrm>
                <a:off x="5094107" y="2805547"/>
                <a:ext cx="11160" cy="85680"/>
              </p14:xfrm>
            </p:contentPart>
          </mc:Choice>
          <mc:Fallback xmlns="">
            <p:pic>
              <p:nvPicPr>
                <p:cNvPr id="113" name="Freihand 112">
                  <a:extLst>
                    <a:ext uri="{FF2B5EF4-FFF2-40B4-BE49-F238E27FC236}">
                      <a16:creationId xmlns:a16="http://schemas.microsoft.com/office/drawing/2014/main" id="{4CB0EDDA-DE49-4DDF-A93B-6DE92F8FAC13}"/>
                    </a:ext>
                  </a:extLst>
                </p:cNvPr>
                <p:cNvPicPr/>
                <p:nvPr/>
              </p:nvPicPr>
              <p:blipFill>
                <a:blip r:embed="rId202"/>
                <a:stretch>
                  <a:fillRect/>
                </a:stretch>
              </p:blipFill>
              <p:spPr>
                <a:xfrm>
                  <a:off x="5089787" y="2801227"/>
                  <a:ext cx="19800" cy="94320"/>
                </a:xfrm>
                <a:prstGeom prst="rect">
                  <a:avLst/>
                </a:prstGeom>
              </p:spPr>
            </p:pic>
          </mc:Fallback>
        </mc:AlternateContent>
        <mc:AlternateContent xmlns:mc="http://schemas.openxmlformats.org/markup-compatibility/2006" xmlns:p14="http://schemas.microsoft.com/office/powerpoint/2010/main">
          <mc:Choice Requires="p14">
            <p:contentPart p14:bwMode="auto" r:id="rId203">
              <p14:nvContentPartPr>
                <p14:cNvPr id="114" name="Freihand 113">
                  <a:extLst>
                    <a:ext uri="{FF2B5EF4-FFF2-40B4-BE49-F238E27FC236}">
                      <a16:creationId xmlns:a16="http://schemas.microsoft.com/office/drawing/2014/main" id="{E222D90B-D1C8-4773-A5E3-5ACD4B08DA7D}"/>
                    </a:ext>
                  </a:extLst>
                </p14:cNvPr>
                <p14:cNvContentPartPr/>
                <p14:nvPr/>
              </p14:nvContentPartPr>
              <p14:xfrm>
                <a:off x="5108147" y="2673787"/>
                <a:ext cx="5040" cy="18720"/>
              </p14:xfrm>
            </p:contentPart>
          </mc:Choice>
          <mc:Fallback xmlns="">
            <p:pic>
              <p:nvPicPr>
                <p:cNvPr id="114" name="Freihand 113">
                  <a:extLst>
                    <a:ext uri="{FF2B5EF4-FFF2-40B4-BE49-F238E27FC236}">
                      <a16:creationId xmlns:a16="http://schemas.microsoft.com/office/drawing/2014/main" id="{E222D90B-D1C8-4773-A5E3-5ACD4B08DA7D}"/>
                    </a:ext>
                  </a:extLst>
                </p:cNvPr>
                <p:cNvPicPr/>
                <p:nvPr/>
              </p:nvPicPr>
              <p:blipFill>
                <a:blip r:embed="rId204"/>
                <a:stretch>
                  <a:fillRect/>
                </a:stretch>
              </p:blipFill>
              <p:spPr>
                <a:xfrm>
                  <a:off x="5103827" y="2669467"/>
                  <a:ext cx="13680" cy="27360"/>
                </a:xfrm>
                <a:prstGeom prst="rect">
                  <a:avLst/>
                </a:prstGeom>
              </p:spPr>
            </p:pic>
          </mc:Fallback>
        </mc:AlternateContent>
        <mc:AlternateContent xmlns:mc="http://schemas.openxmlformats.org/markup-compatibility/2006" xmlns:p14="http://schemas.microsoft.com/office/powerpoint/2010/main">
          <mc:Choice Requires="p14">
            <p:contentPart p14:bwMode="auto" r:id="rId205">
              <p14:nvContentPartPr>
                <p14:cNvPr id="115" name="Freihand 114">
                  <a:extLst>
                    <a:ext uri="{FF2B5EF4-FFF2-40B4-BE49-F238E27FC236}">
                      <a16:creationId xmlns:a16="http://schemas.microsoft.com/office/drawing/2014/main" id="{BC1E48C2-94F7-4293-8599-FA432B6321E0}"/>
                    </a:ext>
                  </a:extLst>
                </p14:cNvPr>
                <p14:cNvContentPartPr/>
                <p14:nvPr/>
              </p14:nvContentPartPr>
              <p14:xfrm>
                <a:off x="5003387" y="2680267"/>
                <a:ext cx="28440" cy="163800"/>
              </p14:xfrm>
            </p:contentPart>
          </mc:Choice>
          <mc:Fallback xmlns="">
            <p:pic>
              <p:nvPicPr>
                <p:cNvPr id="115" name="Freihand 114">
                  <a:extLst>
                    <a:ext uri="{FF2B5EF4-FFF2-40B4-BE49-F238E27FC236}">
                      <a16:creationId xmlns:a16="http://schemas.microsoft.com/office/drawing/2014/main" id="{BC1E48C2-94F7-4293-8599-FA432B6321E0}"/>
                    </a:ext>
                  </a:extLst>
                </p:cNvPr>
                <p:cNvPicPr/>
                <p:nvPr/>
              </p:nvPicPr>
              <p:blipFill>
                <a:blip r:embed="rId206"/>
                <a:stretch>
                  <a:fillRect/>
                </a:stretch>
              </p:blipFill>
              <p:spPr>
                <a:xfrm>
                  <a:off x="4999067" y="2675947"/>
                  <a:ext cx="37080" cy="172440"/>
                </a:xfrm>
                <a:prstGeom prst="rect">
                  <a:avLst/>
                </a:prstGeom>
              </p:spPr>
            </p:pic>
          </mc:Fallback>
        </mc:AlternateContent>
        <mc:AlternateContent xmlns:mc="http://schemas.openxmlformats.org/markup-compatibility/2006" xmlns:p14="http://schemas.microsoft.com/office/powerpoint/2010/main">
          <mc:Choice Requires="p14">
            <p:contentPart p14:bwMode="auto" r:id="rId207">
              <p14:nvContentPartPr>
                <p14:cNvPr id="116" name="Freihand 115">
                  <a:extLst>
                    <a:ext uri="{FF2B5EF4-FFF2-40B4-BE49-F238E27FC236}">
                      <a16:creationId xmlns:a16="http://schemas.microsoft.com/office/drawing/2014/main" id="{70F048F9-080E-4A3B-9CC5-AD09C8861108}"/>
                    </a:ext>
                  </a:extLst>
                </p14:cNvPr>
                <p14:cNvContentPartPr/>
                <p14:nvPr/>
              </p14:nvContentPartPr>
              <p14:xfrm>
                <a:off x="4938947" y="2744347"/>
                <a:ext cx="11520" cy="45000"/>
              </p14:xfrm>
            </p:contentPart>
          </mc:Choice>
          <mc:Fallback xmlns="">
            <p:pic>
              <p:nvPicPr>
                <p:cNvPr id="116" name="Freihand 115">
                  <a:extLst>
                    <a:ext uri="{FF2B5EF4-FFF2-40B4-BE49-F238E27FC236}">
                      <a16:creationId xmlns:a16="http://schemas.microsoft.com/office/drawing/2014/main" id="{70F048F9-080E-4A3B-9CC5-AD09C8861108}"/>
                    </a:ext>
                  </a:extLst>
                </p:cNvPr>
                <p:cNvPicPr/>
                <p:nvPr/>
              </p:nvPicPr>
              <p:blipFill>
                <a:blip r:embed="rId208"/>
                <a:stretch>
                  <a:fillRect/>
                </a:stretch>
              </p:blipFill>
              <p:spPr>
                <a:xfrm>
                  <a:off x="4934627" y="2740027"/>
                  <a:ext cx="20160" cy="53640"/>
                </a:xfrm>
                <a:prstGeom prst="rect">
                  <a:avLst/>
                </a:prstGeom>
              </p:spPr>
            </p:pic>
          </mc:Fallback>
        </mc:AlternateContent>
        <mc:AlternateContent xmlns:mc="http://schemas.openxmlformats.org/markup-compatibility/2006" xmlns:p14="http://schemas.microsoft.com/office/powerpoint/2010/main">
          <mc:Choice Requires="p14">
            <p:contentPart p14:bwMode="auto" r:id="rId209">
              <p14:nvContentPartPr>
                <p14:cNvPr id="117" name="Freihand 116">
                  <a:extLst>
                    <a:ext uri="{FF2B5EF4-FFF2-40B4-BE49-F238E27FC236}">
                      <a16:creationId xmlns:a16="http://schemas.microsoft.com/office/drawing/2014/main" id="{4FF4F919-B372-4BD5-A975-EAA692860CD2}"/>
                    </a:ext>
                  </a:extLst>
                </p14:cNvPr>
                <p14:cNvContentPartPr/>
                <p14:nvPr/>
              </p14:nvContentPartPr>
              <p14:xfrm>
                <a:off x="4949387" y="2686027"/>
                <a:ext cx="7920" cy="41040"/>
              </p14:xfrm>
            </p:contentPart>
          </mc:Choice>
          <mc:Fallback xmlns="">
            <p:pic>
              <p:nvPicPr>
                <p:cNvPr id="117" name="Freihand 116">
                  <a:extLst>
                    <a:ext uri="{FF2B5EF4-FFF2-40B4-BE49-F238E27FC236}">
                      <a16:creationId xmlns:a16="http://schemas.microsoft.com/office/drawing/2014/main" id="{4FF4F919-B372-4BD5-A975-EAA692860CD2}"/>
                    </a:ext>
                  </a:extLst>
                </p:cNvPr>
                <p:cNvPicPr/>
                <p:nvPr/>
              </p:nvPicPr>
              <p:blipFill>
                <a:blip r:embed="rId210"/>
                <a:stretch>
                  <a:fillRect/>
                </a:stretch>
              </p:blipFill>
              <p:spPr>
                <a:xfrm>
                  <a:off x="4945067" y="2681707"/>
                  <a:ext cx="16560" cy="49680"/>
                </a:xfrm>
                <a:prstGeom prst="rect">
                  <a:avLst/>
                </a:prstGeom>
              </p:spPr>
            </p:pic>
          </mc:Fallback>
        </mc:AlternateContent>
        <mc:AlternateContent xmlns:mc="http://schemas.openxmlformats.org/markup-compatibility/2006" xmlns:p14="http://schemas.microsoft.com/office/powerpoint/2010/main">
          <mc:Choice Requires="p14">
            <p:contentPart p14:bwMode="auto" r:id="rId211">
              <p14:nvContentPartPr>
                <p14:cNvPr id="119" name="Freihand 118">
                  <a:extLst>
                    <a:ext uri="{FF2B5EF4-FFF2-40B4-BE49-F238E27FC236}">
                      <a16:creationId xmlns:a16="http://schemas.microsoft.com/office/drawing/2014/main" id="{DC086A3C-56D0-4542-9DDE-4BA3055B03A5}"/>
                    </a:ext>
                  </a:extLst>
                </p14:cNvPr>
                <p14:cNvContentPartPr/>
                <p14:nvPr/>
              </p14:nvContentPartPr>
              <p14:xfrm>
                <a:off x="4859747" y="2119747"/>
                <a:ext cx="15480" cy="355680"/>
              </p14:xfrm>
            </p:contentPart>
          </mc:Choice>
          <mc:Fallback xmlns="">
            <p:pic>
              <p:nvPicPr>
                <p:cNvPr id="119" name="Freihand 118">
                  <a:extLst>
                    <a:ext uri="{FF2B5EF4-FFF2-40B4-BE49-F238E27FC236}">
                      <a16:creationId xmlns:a16="http://schemas.microsoft.com/office/drawing/2014/main" id="{DC086A3C-56D0-4542-9DDE-4BA3055B03A5}"/>
                    </a:ext>
                  </a:extLst>
                </p:cNvPr>
                <p:cNvPicPr/>
                <p:nvPr/>
              </p:nvPicPr>
              <p:blipFill>
                <a:blip r:embed="rId212"/>
                <a:stretch>
                  <a:fillRect/>
                </a:stretch>
              </p:blipFill>
              <p:spPr>
                <a:xfrm>
                  <a:off x="4855427" y="2115427"/>
                  <a:ext cx="24120" cy="364320"/>
                </a:xfrm>
                <a:prstGeom prst="rect">
                  <a:avLst/>
                </a:prstGeom>
              </p:spPr>
            </p:pic>
          </mc:Fallback>
        </mc:AlternateContent>
        <mc:AlternateContent xmlns:mc="http://schemas.openxmlformats.org/markup-compatibility/2006" xmlns:p14="http://schemas.microsoft.com/office/powerpoint/2010/main">
          <mc:Choice Requires="p14">
            <p:contentPart p14:bwMode="auto" r:id="rId213">
              <p14:nvContentPartPr>
                <p14:cNvPr id="120" name="Freihand 119">
                  <a:extLst>
                    <a:ext uri="{FF2B5EF4-FFF2-40B4-BE49-F238E27FC236}">
                      <a16:creationId xmlns:a16="http://schemas.microsoft.com/office/drawing/2014/main" id="{70770436-5AE1-4449-A5C2-04EE9AFD87DD}"/>
                    </a:ext>
                  </a:extLst>
                </p14:cNvPr>
                <p14:cNvContentPartPr/>
                <p14:nvPr/>
              </p14:nvContentPartPr>
              <p14:xfrm>
                <a:off x="4766507" y="2365627"/>
                <a:ext cx="206640" cy="217800"/>
              </p14:xfrm>
            </p:contentPart>
          </mc:Choice>
          <mc:Fallback xmlns="">
            <p:pic>
              <p:nvPicPr>
                <p:cNvPr id="120" name="Freihand 119">
                  <a:extLst>
                    <a:ext uri="{FF2B5EF4-FFF2-40B4-BE49-F238E27FC236}">
                      <a16:creationId xmlns:a16="http://schemas.microsoft.com/office/drawing/2014/main" id="{70770436-5AE1-4449-A5C2-04EE9AFD87DD}"/>
                    </a:ext>
                  </a:extLst>
                </p:cNvPr>
                <p:cNvPicPr/>
                <p:nvPr/>
              </p:nvPicPr>
              <p:blipFill>
                <a:blip r:embed="rId214"/>
                <a:stretch>
                  <a:fillRect/>
                </a:stretch>
              </p:blipFill>
              <p:spPr>
                <a:xfrm>
                  <a:off x="4762187" y="2361307"/>
                  <a:ext cx="215280" cy="226440"/>
                </a:xfrm>
                <a:prstGeom prst="rect">
                  <a:avLst/>
                </a:prstGeom>
              </p:spPr>
            </p:pic>
          </mc:Fallback>
        </mc:AlternateContent>
        <mc:AlternateContent xmlns:mc="http://schemas.openxmlformats.org/markup-compatibility/2006" xmlns:p14="http://schemas.microsoft.com/office/powerpoint/2010/main">
          <mc:Choice Requires="p14">
            <p:contentPart p14:bwMode="auto" r:id="rId215">
              <p14:nvContentPartPr>
                <p14:cNvPr id="138" name="Freihand 137">
                  <a:extLst>
                    <a:ext uri="{FF2B5EF4-FFF2-40B4-BE49-F238E27FC236}">
                      <a16:creationId xmlns:a16="http://schemas.microsoft.com/office/drawing/2014/main" id="{45E6E23B-39AC-47B6-83DC-C0FD5CDD3C4D}"/>
                    </a:ext>
                  </a:extLst>
                </p14:cNvPr>
                <p14:cNvContentPartPr/>
                <p14:nvPr/>
              </p14:nvContentPartPr>
              <p14:xfrm>
                <a:off x="4880267" y="2853067"/>
                <a:ext cx="360" cy="360"/>
              </p14:xfrm>
            </p:contentPart>
          </mc:Choice>
          <mc:Fallback xmlns="">
            <p:pic>
              <p:nvPicPr>
                <p:cNvPr id="138" name="Freihand 137">
                  <a:extLst>
                    <a:ext uri="{FF2B5EF4-FFF2-40B4-BE49-F238E27FC236}">
                      <a16:creationId xmlns:a16="http://schemas.microsoft.com/office/drawing/2014/main" id="{45E6E23B-39AC-47B6-83DC-C0FD5CDD3C4D}"/>
                    </a:ext>
                  </a:extLst>
                </p:cNvPr>
                <p:cNvPicPr/>
                <p:nvPr/>
              </p:nvPicPr>
              <p:blipFill>
                <a:blip r:embed="rId20"/>
                <a:stretch>
                  <a:fillRect/>
                </a:stretch>
              </p:blipFill>
              <p:spPr>
                <a:xfrm>
                  <a:off x="4875947" y="284874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16">
              <p14:nvContentPartPr>
                <p14:cNvPr id="139" name="Freihand 138">
                  <a:extLst>
                    <a:ext uri="{FF2B5EF4-FFF2-40B4-BE49-F238E27FC236}">
                      <a16:creationId xmlns:a16="http://schemas.microsoft.com/office/drawing/2014/main" id="{2276AB49-D5F9-4E86-B321-0A6BE798E586}"/>
                    </a:ext>
                  </a:extLst>
                </p14:cNvPr>
                <p14:cNvContentPartPr/>
                <p14:nvPr/>
              </p14:nvContentPartPr>
              <p14:xfrm>
                <a:off x="4800707" y="2720227"/>
                <a:ext cx="11880" cy="104040"/>
              </p14:xfrm>
            </p:contentPart>
          </mc:Choice>
          <mc:Fallback xmlns="">
            <p:pic>
              <p:nvPicPr>
                <p:cNvPr id="139" name="Freihand 138">
                  <a:extLst>
                    <a:ext uri="{FF2B5EF4-FFF2-40B4-BE49-F238E27FC236}">
                      <a16:creationId xmlns:a16="http://schemas.microsoft.com/office/drawing/2014/main" id="{2276AB49-D5F9-4E86-B321-0A6BE798E586}"/>
                    </a:ext>
                  </a:extLst>
                </p:cNvPr>
                <p:cNvPicPr/>
                <p:nvPr/>
              </p:nvPicPr>
              <p:blipFill>
                <a:blip r:embed="rId217"/>
                <a:stretch>
                  <a:fillRect/>
                </a:stretch>
              </p:blipFill>
              <p:spPr>
                <a:xfrm>
                  <a:off x="4796387" y="2715907"/>
                  <a:ext cx="20520" cy="112680"/>
                </a:xfrm>
                <a:prstGeom prst="rect">
                  <a:avLst/>
                </a:prstGeom>
              </p:spPr>
            </p:pic>
          </mc:Fallback>
        </mc:AlternateContent>
        <mc:AlternateContent xmlns:mc="http://schemas.openxmlformats.org/markup-compatibility/2006" xmlns:p14="http://schemas.microsoft.com/office/powerpoint/2010/main">
          <mc:Choice Requires="p14">
            <p:contentPart p14:bwMode="auto" r:id="rId218">
              <p14:nvContentPartPr>
                <p14:cNvPr id="140" name="Freihand 139">
                  <a:extLst>
                    <a:ext uri="{FF2B5EF4-FFF2-40B4-BE49-F238E27FC236}">
                      <a16:creationId xmlns:a16="http://schemas.microsoft.com/office/drawing/2014/main" id="{2BFD26F1-B55F-46E2-8D0B-0E67A3ABC26A}"/>
                    </a:ext>
                  </a:extLst>
                </p14:cNvPr>
                <p14:cNvContentPartPr/>
                <p14:nvPr/>
              </p14:nvContentPartPr>
              <p14:xfrm>
                <a:off x="4762547" y="3654427"/>
                <a:ext cx="12240" cy="308520"/>
              </p14:xfrm>
            </p:contentPart>
          </mc:Choice>
          <mc:Fallback xmlns="">
            <p:pic>
              <p:nvPicPr>
                <p:cNvPr id="140" name="Freihand 139">
                  <a:extLst>
                    <a:ext uri="{FF2B5EF4-FFF2-40B4-BE49-F238E27FC236}">
                      <a16:creationId xmlns:a16="http://schemas.microsoft.com/office/drawing/2014/main" id="{2BFD26F1-B55F-46E2-8D0B-0E67A3ABC26A}"/>
                    </a:ext>
                  </a:extLst>
                </p:cNvPr>
                <p:cNvPicPr/>
                <p:nvPr/>
              </p:nvPicPr>
              <p:blipFill>
                <a:blip r:embed="rId219"/>
                <a:stretch>
                  <a:fillRect/>
                </a:stretch>
              </p:blipFill>
              <p:spPr>
                <a:xfrm>
                  <a:off x="4758227" y="3650107"/>
                  <a:ext cx="20880" cy="317160"/>
                </a:xfrm>
                <a:prstGeom prst="rect">
                  <a:avLst/>
                </a:prstGeom>
              </p:spPr>
            </p:pic>
          </mc:Fallback>
        </mc:AlternateContent>
        <mc:AlternateContent xmlns:mc="http://schemas.openxmlformats.org/markup-compatibility/2006" xmlns:p14="http://schemas.microsoft.com/office/powerpoint/2010/main">
          <mc:Choice Requires="p14">
            <p:contentPart p14:bwMode="auto" r:id="rId220">
              <p14:nvContentPartPr>
                <p14:cNvPr id="145" name="Freihand 144">
                  <a:extLst>
                    <a:ext uri="{FF2B5EF4-FFF2-40B4-BE49-F238E27FC236}">
                      <a16:creationId xmlns:a16="http://schemas.microsoft.com/office/drawing/2014/main" id="{1545FC32-3C03-4916-BB41-0CD5CF3295BA}"/>
                    </a:ext>
                  </a:extLst>
                </p14:cNvPr>
                <p14:cNvContentPartPr/>
                <p14:nvPr/>
              </p14:nvContentPartPr>
              <p14:xfrm>
                <a:off x="5478587" y="2381827"/>
                <a:ext cx="1265400" cy="358200"/>
              </p14:xfrm>
            </p:contentPart>
          </mc:Choice>
          <mc:Fallback xmlns="">
            <p:pic>
              <p:nvPicPr>
                <p:cNvPr id="145" name="Freihand 144">
                  <a:extLst>
                    <a:ext uri="{FF2B5EF4-FFF2-40B4-BE49-F238E27FC236}">
                      <a16:creationId xmlns:a16="http://schemas.microsoft.com/office/drawing/2014/main" id="{1545FC32-3C03-4916-BB41-0CD5CF3295BA}"/>
                    </a:ext>
                  </a:extLst>
                </p:cNvPr>
                <p:cNvPicPr/>
                <p:nvPr/>
              </p:nvPicPr>
              <p:blipFill>
                <a:blip r:embed="rId221"/>
                <a:stretch>
                  <a:fillRect/>
                </a:stretch>
              </p:blipFill>
              <p:spPr>
                <a:xfrm>
                  <a:off x="5474267" y="2377147"/>
                  <a:ext cx="1274040" cy="366840"/>
                </a:xfrm>
                <a:prstGeom prst="rect">
                  <a:avLst/>
                </a:prstGeom>
              </p:spPr>
            </p:pic>
          </mc:Fallback>
        </mc:AlternateContent>
        <mc:AlternateContent xmlns:mc="http://schemas.openxmlformats.org/markup-compatibility/2006" xmlns:p14="http://schemas.microsoft.com/office/powerpoint/2010/main">
          <mc:Choice Requires="p14">
            <p:contentPart p14:bwMode="auto" r:id="rId222">
              <p14:nvContentPartPr>
                <p14:cNvPr id="146" name="Freihand 145">
                  <a:extLst>
                    <a:ext uri="{FF2B5EF4-FFF2-40B4-BE49-F238E27FC236}">
                      <a16:creationId xmlns:a16="http://schemas.microsoft.com/office/drawing/2014/main" id="{A4814228-76C1-4DCC-8C0B-87EAD018AC4F}"/>
                    </a:ext>
                  </a:extLst>
                </p14:cNvPr>
                <p14:cNvContentPartPr/>
                <p14:nvPr/>
              </p14:nvContentPartPr>
              <p14:xfrm>
                <a:off x="5350787" y="2517907"/>
                <a:ext cx="445680" cy="369000"/>
              </p14:xfrm>
            </p:contentPart>
          </mc:Choice>
          <mc:Fallback xmlns="">
            <p:pic>
              <p:nvPicPr>
                <p:cNvPr id="146" name="Freihand 145">
                  <a:extLst>
                    <a:ext uri="{FF2B5EF4-FFF2-40B4-BE49-F238E27FC236}">
                      <a16:creationId xmlns:a16="http://schemas.microsoft.com/office/drawing/2014/main" id="{A4814228-76C1-4DCC-8C0B-87EAD018AC4F}"/>
                    </a:ext>
                  </a:extLst>
                </p:cNvPr>
                <p:cNvPicPr/>
                <p:nvPr/>
              </p:nvPicPr>
              <p:blipFill>
                <a:blip r:embed="rId223"/>
                <a:stretch>
                  <a:fillRect/>
                </a:stretch>
              </p:blipFill>
              <p:spPr>
                <a:xfrm>
                  <a:off x="5346467" y="2513587"/>
                  <a:ext cx="454320" cy="377640"/>
                </a:xfrm>
                <a:prstGeom prst="rect">
                  <a:avLst/>
                </a:prstGeom>
              </p:spPr>
            </p:pic>
          </mc:Fallback>
        </mc:AlternateContent>
        <mc:AlternateContent xmlns:mc="http://schemas.openxmlformats.org/markup-compatibility/2006" xmlns:p14="http://schemas.microsoft.com/office/powerpoint/2010/main">
          <mc:Choice Requires="p14">
            <p:contentPart p14:bwMode="auto" r:id="rId224">
              <p14:nvContentPartPr>
                <p14:cNvPr id="147" name="Freihand 146">
                  <a:extLst>
                    <a:ext uri="{FF2B5EF4-FFF2-40B4-BE49-F238E27FC236}">
                      <a16:creationId xmlns:a16="http://schemas.microsoft.com/office/drawing/2014/main" id="{E7E4FC15-E494-47DD-86D3-9C15650F7AE3}"/>
                    </a:ext>
                  </a:extLst>
                </p14:cNvPr>
                <p14:cNvContentPartPr/>
                <p14:nvPr/>
              </p14:nvContentPartPr>
              <p14:xfrm>
                <a:off x="6900587" y="2178067"/>
                <a:ext cx="182520" cy="195120"/>
              </p14:xfrm>
            </p:contentPart>
          </mc:Choice>
          <mc:Fallback xmlns="">
            <p:pic>
              <p:nvPicPr>
                <p:cNvPr id="147" name="Freihand 146">
                  <a:extLst>
                    <a:ext uri="{FF2B5EF4-FFF2-40B4-BE49-F238E27FC236}">
                      <a16:creationId xmlns:a16="http://schemas.microsoft.com/office/drawing/2014/main" id="{E7E4FC15-E494-47DD-86D3-9C15650F7AE3}"/>
                    </a:ext>
                  </a:extLst>
                </p:cNvPr>
                <p:cNvPicPr/>
                <p:nvPr/>
              </p:nvPicPr>
              <p:blipFill>
                <a:blip r:embed="rId225"/>
                <a:stretch>
                  <a:fillRect/>
                </a:stretch>
              </p:blipFill>
              <p:spPr>
                <a:xfrm>
                  <a:off x="6896267" y="2173747"/>
                  <a:ext cx="191160" cy="203760"/>
                </a:xfrm>
                <a:prstGeom prst="rect">
                  <a:avLst/>
                </a:prstGeom>
              </p:spPr>
            </p:pic>
          </mc:Fallback>
        </mc:AlternateContent>
        <mc:AlternateContent xmlns:mc="http://schemas.openxmlformats.org/markup-compatibility/2006" xmlns:p14="http://schemas.microsoft.com/office/powerpoint/2010/main">
          <mc:Choice Requires="p14">
            <p:contentPart p14:bwMode="auto" r:id="rId226">
              <p14:nvContentPartPr>
                <p14:cNvPr id="148" name="Freihand 147">
                  <a:extLst>
                    <a:ext uri="{FF2B5EF4-FFF2-40B4-BE49-F238E27FC236}">
                      <a16:creationId xmlns:a16="http://schemas.microsoft.com/office/drawing/2014/main" id="{95D0E1F5-DA7A-4DEB-A50F-08FA33E90ABC}"/>
                    </a:ext>
                  </a:extLst>
                </p14:cNvPr>
                <p14:cNvContentPartPr/>
                <p14:nvPr/>
              </p14:nvContentPartPr>
              <p14:xfrm>
                <a:off x="7118027" y="2203267"/>
                <a:ext cx="90000" cy="62640"/>
              </p14:xfrm>
            </p:contentPart>
          </mc:Choice>
          <mc:Fallback xmlns="">
            <p:pic>
              <p:nvPicPr>
                <p:cNvPr id="148" name="Freihand 147">
                  <a:extLst>
                    <a:ext uri="{FF2B5EF4-FFF2-40B4-BE49-F238E27FC236}">
                      <a16:creationId xmlns:a16="http://schemas.microsoft.com/office/drawing/2014/main" id="{95D0E1F5-DA7A-4DEB-A50F-08FA33E90ABC}"/>
                    </a:ext>
                  </a:extLst>
                </p:cNvPr>
                <p:cNvPicPr/>
                <p:nvPr/>
              </p:nvPicPr>
              <p:blipFill>
                <a:blip r:embed="rId227"/>
                <a:stretch>
                  <a:fillRect/>
                </a:stretch>
              </p:blipFill>
              <p:spPr>
                <a:xfrm>
                  <a:off x="7113707" y="2198947"/>
                  <a:ext cx="98640" cy="71280"/>
                </a:xfrm>
                <a:prstGeom prst="rect">
                  <a:avLst/>
                </a:prstGeom>
              </p:spPr>
            </p:pic>
          </mc:Fallback>
        </mc:AlternateContent>
        <mc:AlternateContent xmlns:mc="http://schemas.openxmlformats.org/markup-compatibility/2006" xmlns:p14="http://schemas.microsoft.com/office/powerpoint/2010/main">
          <mc:Choice Requires="p14">
            <p:contentPart p14:bwMode="auto" r:id="rId228">
              <p14:nvContentPartPr>
                <p14:cNvPr id="149" name="Freihand 148">
                  <a:extLst>
                    <a:ext uri="{FF2B5EF4-FFF2-40B4-BE49-F238E27FC236}">
                      <a16:creationId xmlns:a16="http://schemas.microsoft.com/office/drawing/2014/main" id="{F023C480-A3C6-4D72-9A5E-FBDAD3DCBAC7}"/>
                    </a:ext>
                  </a:extLst>
                </p14:cNvPr>
                <p14:cNvContentPartPr/>
                <p14:nvPr/>
              </p14:nvContentPartPr>
              <p14:xfrm>
                <a:off x="7209107" y="2111827"/>
                <a:ext cx="117720" cy="126720"/>
              </p14:xfrm>
            </p:contentPart>
          </mc:Choice>
          <mc:Fallback xmlns="">
            <p:pic>
              <p:nvPicPr>
                <p:cNvPr id="149" name="Freihand 148">
                  <a:extLst>
                    <a:ext uri="{FF2B5EF4-FFF2-40B4-BE49-F238E27FC236}">
                      <a16:creationId xmlns:a16="http://schemas.microsoft.com/office/drawing/2014/main" id="{F023C480-A3C6-4D72-9A5E-FBDAD3DCBAC7}"/>
                    </a:ext>
                  </a:extLst>
                </p:cNvPr>
                <p:cNvPicPr/>
                <p:nvPr/>
              </p:nvPicPr>
              <p:blipFill>
                <a:blip r:embed="rId229"/>
                <a:stretch>
                  <a:fillRect/>
                </a:stretch>
              </p:blipFill>
              <p:spPr>
                <a:xfrm>
                  <a:off x="7204787" y="2107507"/>
                  <a:ext cx="126360" cy="135360"/>
                </a:xfrm>
                <a:prstGeom prst="rect">
                  <a:avLst/>
                </a:prstGeom>
              </p:spPr>
            </p:pic>
          </mc:Fallback>
        </mc:AlternateContent>
        <mc:AlternateContent xmlns:mc="http://schemas.openxmlformats.org/markup-compatibility/2006" xmlns:p14="http://schemas.microsoft.com/office/powerpoint/2010/main">
          <mc:Choice Requires="p14">
            <p:contentPart p14:bwMode="auto" r:id="rId230">
              <p14:nvContentPartPr>
                <p14:cNvPr id="150" name="Freihand 149">
                  <a:extLst>
                    <a:ext uri="{FF2B5EF4-FFF2-40B4-BE49-F238E27FC236}">
                      <a16:creationId xmlns:a16="http://schemas.microsoft.com/office/drawing/2014/main" id="{853D842A-B69D-40EF-AC96-E8E330DA2FF0}"/>
                    </a:ext>
                  </a:extLst>
                </p14:cNvPr>
                <p14:cNvContentPartPr/>
                <p14:nvPr/>
              </p14:nvContentPartPr>
              <p14:xfrm>
                <a:off x="7321787" y="2078347"/>
                <a:ext cx="91440" cy="138960"/>
              </p14:xfrm>
            </p:contentPart>
          </mc:Choice>
          <mc:Fallback xmlns="">
            <p:pic>
              <p:nvPicPr>
                <p:cNvPr id="150" name="Freihand 149">
                  <a:extLst>
                    <a:ext uri="{FF2B5EF4-FFF2-40B4-BE49-F238E27FC236}">
                      <a16:creationId xmlns:a16="http://schemas.microsoft.com/office/drawing/2014/main" id="{853D842A-B69D-40EF-AC96-E8E330DA2FF0}"/>
                    </a:ext>
                  </a:extLst>
                </p:cNvPr>
                <p:cNvPicPr/>
                <p:nvPr/>
              </p:nvPicPr>
              <p:blipFill>
                <a:blip r:embed="rId231"/>
                <a:stretch>
                  <a:fillRect/>
                </a:stretch>
              </p:blipFill>
              <p:spPr>
                <a:xfrm>
                  <a:off x="7317467" y="2074027"/>
                  <a:ext cx="100080" cy="147600"/>
                </a:xfrm>
                <a:prstGeom prst="rect">
                  <a:avLst/>
                </a:prstGeom>
              </p:spPr>
            </p:pic>
          </mc:Fallback>
        </mc:AlternateContent>
        <mc:AlternateContent xmlns:mc="http://schemas.openxmlformats.org/markup-compatibility/2006" xmlns:p14="http://schemas.microsoft.com/office/powerpoint/2010/main">
          <mc:Choice Requires="p14">
            <p:contentPart p14:bwMode="auto" r:id="rId232">
              <p14:nvContentPartPr>
                <p14:cNvPr id="151" name="Freihand 150">
                  <a:extLst>
                    <a:ext uri="{FF2B5EF4-FFF2-40B4-BE49-F238E27FC236}">
                      <a16:creationId xmlns:a16="http://schemas.microsoft.com/office/drawing/2014/main" id="{52660A52-B6A1-443B-93D0-D5205ADA68C2}"/>
                    </a:ext>
                  </a:extLst>
                </p14:cNvPr>
                <p14:cNvContentPartPr/>
                <p14:nvPr/>
              </p14:nvContentPartPr>
              <p14:xfrm>
                <a:off x="7439147" y="2003467"/>
                <a:ext cx="207000" cy="225720"/>
              </p14:xfrm>
            </p:contentPart>
          </mc:Choice>
          <mc:Fallback xmlns="">
            <p:pic>
              <p:nvPicPr>
                <p:cNvPr id="151" name="Freihand 150">
                  <a:extLst>
                    <a:ext uri="{FF2B5EF4-FFF2-40B4-BE49-F238E27FC236}">
                      <a16:creationId xmlns:a16="http://schemas.microsoft.com/office/drawing/2014/main" id="{52660A52-B6A1-443B-93D0-D5205ADA68C2}"/>
                    </a:ext>
                  </a:extLst>
                </p:cNvPr>
                <p:cNvPicPr/>
                <p:nvPr/>
              </p:nvPicPr>
              <p:blipFill>
                <a:blip r:embed="rId233"/>
                <a:stretch>
                  <a:fillRect/>
                </a:stretch>
              </p:blipFill>
              <p:spPr>
                <a:xfrm>
                  <a:off x="7434827" y="1999147"/>
                  <a:ext cx="215640" cy="234360"/>
                </a:xfrm>
                <a:prstGeom prst="rect">
                  <a:avLst/>
                </a:prstGeom>
              </p:spPr>
            </p:pic>
          </mc:Fallback>
        </mc:AlternateContent>
        <mc:AlternateContent xmlns:mc="http://schemas.openxmlformats.org/markup-compatibility/2006" xmlns:p14="http://schemas.microsoft.com/office/powerpoint/2010/main">
          <mc:Choice Requires="p14">
            <p:contentPart p14:bwMode="auto" r:id="rId234">
              <p14:nvContentPartPr>
                <p14:cNvPr id="152" name="Freihand 151">
                  <a:extLst>
                    <a:ext uri="{FF2B5EF4-FFF2-40B4-BE49-F238E27FC236}">
                      <a16:creationId xmlns:a16="http://schemas.microsoft.com/office/drawing/2014/main" id="{A3375530-CB3A-4509-8094-0A6C82962E9B}"/>
                    </a:ext>
                  </a:extLst>
                </p14:cNvPr>
                <p14:cNvContentPartPr/>
                <p14:nvPr/>
              </p14:nvContentPartPr>
              <p14:xfrm>
                <a:off x="7616627" y="1955227"/>
                <a:ext cx="196560" cy="101160"/>
              </p14:xfrm>
            </p:contentPart>
          </mc:Choice>
          <mc:Fallback xmlns="">
            <p:pic>
              <p:nvPicPr>
                <p:cNvPr id="152" name="Freihand 151">
                  <a:extLst>
                    <a:ext uri="{FF2B5EF4-FFF2-40B4-BE49-F238E27FC236}">
                      <a16:creationId xmlns:a16="http://schemas.microsoft.com/office/drawing/2014/main" id="{A3375530-CB3A-4509-8094-0A6C82962E9B}"/>
                    </a:ext>
                  </a:extLst>
                </p:cNvPr>
                <p:cNvPicPr/>
                <p:nvPr/>
              </p:nvPicPr>
              <p:blipFill>
                <a:blip r:embed="rId235"/>
                <a:stretch>
                  <a:fillRect/>
                </a:stretch>
              </p:blipFill>
              <p:spPr>
                <a:xfrm>
                  <a:off x="7612307" y="1950907"/>
                  <a:ext cx="205200" cy="109800"/>
                </a:xfrm>
                <a:prstGeom prst="rect">
                  <a:avLst/>
                </a:prstGeom>
              </p:spPr>
            </p:pic>
          </mc:Fallback>
        </mc:AlternateContent>
        <mc:AlternateContent xmlns:mc="http://schemas.openxmlformats.org/markup-compatibility/2006" xmlns:p14="http://schemas.microsoft.com/office/powerpoint/2010/main">
          <mc:Choice Requires="p14">
            <p:contentPart p14:bwMode="auto" r:id="rId236">
              <p14:nvContentPartPr>
                <p14:cNvPr id="153" name="Freihand 152">
                  <a:extLst>
                    <a:ext uri="{FF2B5EF4-FFF2-40B4-BE49-F238E27FC236}">
                      <a16:creationId xmlns:a16="http://schemas.microsoft.com/office/drawing/2014/main" id="{FFDBFFA7-A2D9-4C36-8AE7-4F1241812CF2}"/>
                    </a:ext>
                  </a:extLst>
                </p14:cNvPr>
                <p14:cNvContentPartPr/>
                <p14:nvPr/>
              </p14:nvContentPartPr>
              <p14:xfrm>
                <a:off x="7802387" y="1843267"/>
                <a:ext cx="169920" cy="170640"/>
              </p14:xfrm>
            </p:contentPart>
          </mc:Choice>
          <mc:Fallback xmlns="">
            <p:pic>
              <p:nvPicPr>
                <p:cNvPr id="153" name="Freihand 152">
                  <a:extLst>
                    <a:ext uri="{FF2B5EF4-FFF2-40B4-BE49-F238E27FC236}">
                      <a16:creationId xmlns:a16="http://schemas.microsoft.com/office/drawing/2014/main" id="{FFDBFFA7-A2D9-4C36-8AE7-4F1241812CF2}"/>
                    </a:ext>
                  </a:extLst>
                </p:cNvPr>
                <p:cNvPicPr/>
                <p:nvPr/>
              </p:nvPicPr>
              <p:blipFill>
                <a:blip r:embed="rId237"/>
                <a:stretch>
                  <a:fillRect/>
                </a:stretch>
              </p:blipFill>
              <p:spPr>
                <a:xfrm>
                  <a:off x="7798067" y="1838947"/>
                  <a:ext cx="178560" cy="179280"/>
                </a:xfrm>
                <a:prstGeom prst="rect">
                  <a:avLst/>
                </a:prstGeom>
              </p:spPr>
            </p:pic>
          </mc:Fallback>
        </mc:AlternateContent>
        <mc:AlternateContent xmlns:mc="http://schemas.openxmlformats.org/markup-compatibility/2006" xmlns:p14="http://schemas.microsoft.com/office/powerpoint/2010/main">
          <mc:Choice Requires="p14">
            <p:contentPart p14:bwMode="auto" r:id="rId238">
              <p14:nvContentPartPr>
                <p14:cNvPr id="154" name="Freihand 153">
                  <a:extLst>
                    <a:ext uri="{FF2B5EF4-FFF2-40B4-BE49-F238E27FC236}">
                      <a16:creationId xmlns:a16="http://schemas.microsoft.com/office/drawing/2014/main" id="{11E358AA-97DE-466C-A682-6A058C4BD237}"/>
                    </a:ext>
                  </a:extLst>
                </p14:cNvPr>
                <p14:cNvContentPartPr/>
                <p14:nvPr/>
              </p14:nvContentPartPr>
              <p14:xfrm>
                <a:off x="7993187" y="1702147"/>
                <a:ext cx="486360" cy="261360"/>
              </p14:xfrm>
            </p:contentPart>
          </mc:Choice>
          <mc:Fallback xmlns="">
            <p:pic>
              <p:nvPicPr>
                <p:cNvPr id="154" name="Freihand 153">
                  <a:extLst>
                    <a:ext uri="{FF2B5EF4-FFF2-40B4-BE49-F238E27FC236}">
                      <a16:creationId xmlns:a16="http://schemas.microsoft.com/office/drawing/2014/main" id="{11E358AA-97DE-466C-A682-6A058C4BD237}"/>
                    </a:ext>
                  </a:extLst>
                </p:cNvPr>
                <p:cNvPicPr/>
                <p:nvPr/>
              </p:nvPicPr>
              <p:blipFill>
                <a:blip r:embed="rId239"/>
                <a:stretch>
                  <a:fillRect/>
                </a:stretch>
              </p:blipFill>
              <p:spPr>
                <a:xfrm>
                  <a:off x="7988867" y="1697827"/>
                  <a:ext cx="495000" cy="270000"/>
                </a:xfrm>
                <a:prstGeom prst="rect">
                  <a:avLst/>
                </a:prstGeom>
              </p:spPr>
            </p:pic>
          </mc:Fallback>
        </mc:AlternateContent>
        <mc:AlternateContent xmlns:mc="http://schemas.openxmlformats.org/markup-compatibility/2006" xmlns:p14="http://schemas.microsoft.com/office/powerpoint/2010/main">
          <mc:Choice Requires="p14">
            <p:contentPart p14:bwMode="auto" r:id="rId240">
              <p14:nvContentPartPr>
                <p14:cNvPr id="155" name="Freihand 154">
                  <a:extLst>
                    <a:ext uri="{FF2B5EF4-FFF2-40B4-BE49-F238E27FC236}">
                      <a16:creationId xmlns:a16="http://schemas.microsoft.com/office/drawing/2014/main" id="{3E42D83B-4FC5-4A4B-9F6D-EABE3E9FE14F}"/>
                    </a:ext>
                  </a:extLst>
                </p14:cNvPr>
                <p14:cNvContentPartPr/>
                <p14:nvPr/>
              </p14:nvContentPartPr>
              <p14:xfrm>
                <a:off x="8470547" y="1736347"/>
                <a:ext cx="68040" cy="109080"/>
              </p14:xfrm>
            </p:contentPart>
          </mc:Choice>
          <mc:Fallback xmlns="">
            <p:pic>
              <p:nvPicPr>
                <p:cNvPr id="155" name="Freihand 154">
                  <a:extLst>
                    <a:ext uri="{FF2B5EF4-FFF2-40B4-BE49-F238E27FC236}">
                      <a16:creationId xmlns:a16="http://schemas.microsoft.com/office/drawing/2014/main" id="{3E42D83B-4FC5-4A4B-9F6D-EABE3E9FE14F}"/>
                    </a:ext>
                  </a:extLst>
                </p:cNvPr>
                <p:cNvPicPr/>
                <p:nvPr/>
              </p:nvPicPr>
              <p:blipFill>
                <a:blip r:embed="rId241"/>
                <a:stretch>
                  <a:fillRect/>
                </a:stretch>
              </p:blipFill>
              <p:spPr>
                <a:xfrm>
                  <a:off x="8466227" y="1732027"/>
                  <a:ext cx="76680" cy="117720"/>
                </a:xfrm>
                <a:prstGeom prst="rect">
                  <a:avLst/>
                </a:prstGeom>
              </p:spPr>
            </p:pic>
          </mc:Fallback>
        </mc:AlternateContent>
        <mc:AlternateContent xmlns:mc="http://schemas.openxmlformats.org/markup-compatibility/2006" xmlns:p14="http://schemas.microsoft.com/office/powerpoint/2010/main">
          <mc:Choice Requires="p14">
            <p:contentPart p14:bwMode="auto" r:id="rId242">
              <p14:nvContentPartPr>
                <p14:cNvPr id="156" name="Freihand 155">
                  <a:extLst>
                    <a:ext uri="{FF2B5EF4-FFF2-40B4-BE49-F238E27FC236}">
                      <a16:creationId xmlns:a16="http://schemas.microsoft.com/office/drawing/2014/main" id="{EC445D93-982E-4AF7-972D-E4F7EB9654D2}"/>
                    </a:ext>
                  </a:extLst>
                </p14:cNvPr>
                <p14:cNvContentPartPr/>
                <p14:nvPr/>
              </p14:nvContentPartPr>
              <p14:xfrm>
                <a:off x="8500067" y="1627987"/>
                <a:ext cx="223200" cy="169560"/>
              </p14:xfrm>
            </p:contentPart>
          </mc:Choice>
          <mc:Fallback xmlns="">
            <p:pic>
              <p:nvPicPr>
                <p:cNvPr id="156" name="Freihand 155">
                  <a:extLst>
                    <a:ext uri="{FF2B5EF4-FFF2-40B4-BE49-F238E27FC236}">
                      <a16:creationId xmlns:a16="http://schemas.microsoft.com/office/drawing/2014/main" id="{EC445D93-982E-4AF7-972D-E4F7EB9654D2}"/>
                    </a:ext>
                  </a:extLst>
                </p:cNvPr>
                <p:cNvPicPr/>
                <p:nvPr/>
              </p:nvPicPr>
              <p:blipFill>
                <a:blip r:embed="rId243"/>
                <a:stretch>
                  <a:fillRect/>
                </a:stretch>
              </p:blipFill>
              <p:spPr>
                <a:xfrm>
                  <a:off x="8495747" y="1623667"/>
                  <a:ext cx="231840" cy="1782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44">
            <p14:nvContentPartPr>
              <p14:cNvPr id="84" name="Freihand 83">
                <a:extLst>
                  <a:ext uri="{FF2B5EF4-FFF2-40B4-BE49-F238E27FC236}">
                    <a16:creationId xmlns:a16="http://schemas.microsoft.com/office/drawing/2014/main" id="{F3ECF815-DD7F-4D31-A3D4-26B58212A190}"/>
                  </a:ext>
                </a:extLst>
              </p14:cNvPr>
              <p14:cNvContentPartPr/>
              <p14:nvPr/>
            </p14:nvContentPartPr>
            <p14:xfrm>
              <a:off x="4788467" y="2652187"/>
              <a:ext cx="75960" cy="118080"/>
            </p14:xfrm>
          </p:contentPart>
        </mc:Choice>
        <mc:Fallback xmlns="">
          <p:pic>
            <p:nvPicPr>
              <p:cNvPr id="84" name="Freihand 83">
                <a:extLst>
                  <a:ext uri="{FF2B5EF4-FFF2-40B4-BE49-F238E27FC236}">
                    <a16:creationId xmlns:a16="http://schemas.microsoft.com/office/drawing/2014/main" id="{F3ECF815-DD7F-4D31-A3D4-26B58212A190}"/>
                  </a:ext>
                </a:extLst>
              </p:cNvPr>
              <p:cNvPicPr/>
              <p:nvPr/>
            </p:nvPicPr>
            <p:blipFill>
              <a:blip r:embed="rId245"/>
              <a:stretch>
                <a:fillRect/>
              </a:stretch>
            </p:blipFill>
            <p:spPr>
              <a:xfrm>
                <a:off x="4784147" y="2647867"/>
                <a:ext cx="84600" cy="126720"/>
              </a:xfrm>
              <a:prstGeom prst="rect">
                <a:avLst/>
              </a:prstGeom>
            </p:spPr>
          </p:pic>
        </mc:Fallback>
      </mc:AlternateContent>
      <p:grpSp>
        <p:nvGrpSpPr>
          <p:cNvPr id="100" name="Gruppieren 99">
            <a:extLst>
              <a:ext uri="{FF2B5EF4-FFF2-40B4-BE49-F238E27FC236}">
                <a16:creationId xmlns:a16="http://schemas.microsoft.com/office/drawing/2014/main" id="{8B232E7B-8F46-449D-8483-8ABD69E71C43}"/>
              </a:ext>
            </a:extLst>
          </p:cNvPr>
          <p:cNvGrpSpPr/>
          <p:nvPr/>
        </p:nvGrpSpPr>
        <p:grpSpPr>
          <a:xfrm>
            <a:off x="6722747" y="2113627"/>
            <a:ext cx="235440" cy="601200"/>
            <a:chOff x="6722747" y="2113627"/>
            <a:chExt cx="235440" cy="601200"/>
          </a:xfrm>
        </p:grpSpPr>
        <mc:AlternateContent xmlns:mc="http://schemas.openxmlformats.org/markup-compatibility/2006" xmlns:p14="http://schemas.microsoft.com/office/powerpoint/2010/main">
          <mc:Choice Requires="p14">
            <p:contentPart p14:bwMode="auto" r:id="rId246">
              <p14:nvContentPartPr>
                <p14:cNvPr id="24" name="Freihand 23">
                  <a:extLst>
                    <a:ext uri="{FF2B5EF4-FFF2-40B4-BE49-F238E27FC236}">
                      <a16:creationId xmlns:a16="http://schemas.microsoft.com/office/drawing/2014/main" id="{C58E393C-AE3B-45F5-AB5F-8BFE99076E98}"/>
                    </a:ext>
                  </a:extLst>
                </p14:cNvPr>
                <p14:cNvContentPartPr/>
                <p14:nvPr/>
              </p14:nvContentPartPr>
              <p14:xfrm>
                <a:off x="6830027" y="2224147"/>
                <a:ext cx="57600" cy="490680"/>
              </p14:xfrm>
            </p:contentPart>
          </mc:Choice>
          <mc:Fallback xmlns="">
            <p:pic>
              <p:nvPicPr>
                <p:cNvPr id="24" name="Freihand 23">
                  <a:extLst>
                    <a:ext uri="{FF2B5EF4-FFF2-40B4-BE49-F238E27FC236}">
                      <a16:creationId xmlns:a16="http://schemas.microsoft.com/office/drawing/2014/main" id="{C58E393C-AE3B-45F5-AB5F-8BFE99076E98}"/>
                    </a:ext>
                  </a:extLst>
                </p:cNvPr>
                <p:cNvPicPr/>
                <p:nvPr/>
              </p:nvPicPr>
              <p:blipFill>
                <a:blip r:embed="rId247"/>
                <a:stretch>
                  <a:fillRect/>
                </a:stretch>
              </p:blipFill>
              <p:spPr>
                <a:xfrm>
                  <a:off x="6825707" y="2219827"/>
                  <a:ext cx="66240" cy="499320"/>
                </a:xfrm>
                <a:prstGeom prst="rect">
                  <a:avLst/>
                </a:prstGeom>
              </p:spPr>
            </p:pic>
          </mc:Fallback>
        </mc:AlternateContent>
        <mc:AlternateContent xmlns:mc="http://schemas.openxmlformats.org/markup-compatibility/2006" xmlns:p14="http://schemas.microsoft.com/office/powerpoint/2010/main">
          <mc:Choice Requires="p14">
            <p:contentPart p14:bwMode="auto" r:id="rId248">
              <p14:nvContentPartPr>
                <p14:cNvPr id="50" name="Freihand 49">
                  <a:extLst>
                    <a:ext uri="{FF2B5EF4-FFF2-40B4-BE49-F238E27FC236}">
                      <a16:creationId xmlns:a16="http://schemas.microsoft.com/office/drawing/2014/main" id="{0B3515F2-1713-455A-AA72-A85F73D301D4}"/>
                    </a:ext>
                  </a:extLst>
                </p14:cNvPr>
                <p14:cNvContentPartPr/>
                <p14:nvPr/>
              </p14:nvContentPartPr>
              <p14:xfrm>
                <a:off x="6773147" y="2138827"/>
                <a:ext cx="151560" cy="164520"/>
              </p14:xfrm>
            </p:contentPart>
          </mc:Choice>
          <mc:Fallback xmlns="">
            <p:pic>
              <p:nvPicPr>
                <p:cNvPr id="50" name="Freihand 49">
                  <a:extLst>
                    <a:ext uri="{FF2B5EF4-FFF2-40B4-BE49-F238E27FC236}">
                      <a16:creationId xmlns:a16="http://schemas.microsoft.com/office/drawing/2014/main" id="{0B3515F2-1713-455A-AA72-A85F73D301D4}"/>
                    </a:ext>
                  </a:extLst>
                </p:cNvPr>
                <p:cNvPicPr/>
                <p:nvPr/>
              </p:nvPicPr>
              <p:blipFill>
                <a:blip r:embed="rId249"/>
                <a:stretch>
                  <a:fillRect/>
                </a:stretch>
              </p:blipFill>
              <p:spPr>
                <a:xfrm>
                  <a:off x="6768827" y="2134507"/>
                  <a:ext cx="160200" cy="173160"/>
                </a:xfrm>
                <a:prstGeom prst="rect">
                  <a:avLst/>
                </a:prstGeom>
              </p:spPr>
            </p:pic>
          </mc:Fallback>
        </mc:AlternateContent>
        <mc:AlternateContent xmlns:mc="http://schemas.openxmlformats.org/markup-compatibility/2006" xmlns:p14="http://schemas.microsoft.com/office/powerpoint/2010/main">
          <mc:Choice Requires="p14">
            <p:contentPart p14:bwMode="auto" r:id="rId250">
              <p14:nvContentPartPr>
                <p14:cNvPr id="90" name="Freihand 89">
                  <a:extLst>
                    <a:ext uri="{FF2B5EF4-FFF2-40B4-BE49-F238E27FC236}">
                      <a16:creationId xmlns:a16="http://schemas.microsoft.com/office/drawing/2014/main" id="{137375A6-3A8B-4117-8932-837D225688B9}"/>
                    </a:ext>
                  </a:extLst>
                </p14:cNvPr>
                <p14:cNvContentPartPr/>
                <p14:nvPr/>
              </p14:nvContentPartPr>
              <p14:xfrm>
                <a:off x="6823187" y="2214787"/>
                <a:ext cx="84600" cy="451080"/>
              </p14:xfrm>
            </p:contentPart>
          </mc:Choice>
          <mc:Fallback xmlns="">
            <p:pic>
              <p:nvPicPr>
                <p:cNvPr id="90" name="Freihand 89">
                  <a:extLst>
                    <a:ext uri="{FF2B5EF4-FFF2-40B4-BE49-F238E27FC236}">
                      <a16:creationId xmlns:a16="http://schemas.microsoft.com/office/drawing/2014/main" id="{137375A6-3A8B-4117-8932-837D225688B9}"/>
                    </a:ext>
                  </a:extLst>
                </p:cNvPr>
                <p:cNvPicPr/>
                <p:nvPr/>
              </p:nvPicPr>
              <p:blipFill>
                <a:blip r:embed="rId251"/>
                <a:stretch>
                  <a:fillRect/>
                </a:stretch>
              </p:blipFill>
              <p:spPr>
                <a:xfrm>
                  <a:off x="6818867" y="2210467"/>
                  <a:ext cx="93240" cy="459720"/>
                </a:xfrm>
                <a:prstGeom prst="rect">
                  <a:avLst/>
                </a:prstGeom>
              </p:spPr>
            </p:pic>
          </mc:Fallback>
        </mc:AlternateContent>
        <mc:AlternateContent xmlns:mc="http://schemas.openxmlformats.org/markup-compatibility/2006" xmlns:p14="http://schemas.microsoft.com/office/powerpoint/2010/main">
          <mc:Choice Requires="p14">
            <p:contentPart p14:bwMode="auto" r:id="rId252">
              <p14:nvContentPartPr>
                <p14:cNvPr id="95" name="Freihand 94">
                  <a:extLst>
                    <a:ext uri="{FF2B5EF4-FFF2-40B4-BE49-F238E27FC236}">
                      <a16:creationId xmlns:a16="http://schemas.microsoft.com/office/drawing/2014/main" id="{4171C5BB-ABD0-4B8D-99C6-6BEB9C01A4FB}"/>
                    </a:ext>
                  </a:extLst>
                </p14:cNvPr>
                <p14:cNvContentPartPr/>
                <p14:nvPr/>
              </p14:nvContentPartPr>
              <p14:xfrm>
                <a:off x="6722747" y="2113627"/>
                <a:ext cx="235440" cy="225720"/>
              </p14:xfrm>
            </p:contentPart>
          </mc:Choice>
          <mc:Fallback xmlns="">
            <p:pic>
              <p:nvPicPr>
                <p:cNvPr id="95" name="Freihand 94">
                  <a:extLst>
                    <a:ext uri="{FF2B5EF4-FFF2-40B4-BE49-F238E27FC236}">
                      <a16:creationId xmlns:a16="http://schemas.microsoft.com/office/drawing/2014/main" id="{4171C5BB-ABD0-4B8D-99C6-6BEB9C01A4FB}"/>
                    </a:ext>
                  </a:extLst>
                </p:cNvPr>
                <p:cNvPicPr/>
                <p:nvPr/>
              </p:nvPicPr>
              <p:blipFill>
                <a:blip r:embed="rId253"/>
                <a:stretch>
                  <a:fillRect/>
                </a:stretch>
              </p:blipFill>
              <p:spPr>
                <a:xfrm>
                  <a:off x="6718427" y="2109307"/>
                  <a:ext cx="244080" cy="234360"/>
                </a:xfrm>
                <a:prstGeom prst="rect">
                  <a:avLst/>
                </a:prstGeom>
              </p:spPr>
            </p:pic>
          </mc:Fallback>
        </mc:AlternateContent>
      </p:grpSp>
      <p:grpSp>
        <p:nvGrpSpPr>
          <p:cNvPr id="133" name="Gruppieren 132">
            <a:extLst>
              <a:ext uri="{FF2B5EF4-FFF2-40B4-BE49-F238E27FC236}">
                <a16:creationId xmlns:a16="http://schemas.microsoft.com/office/drawing/2014/main" id="{AECE8E02-6756-493A-9091-467FF56E587B}"/>
              </a:ext>
            </a:extLst>
          </p:cNvPr>
          <p:cNvGrpSpPr/>
          <p:nvPr/>
        </p:nvGrpSpPr>
        <p:grpSpPr>
          <a:xfrm>
            <a:off x="10094867" y="1344307"/>
            <a:ext cx="1689480" cy="817920"/>
            <a:chOff x="10094867" y="1344307"/>
            <a:chExt cx="1689480" cy="817920"/>
          </a:xfrm>
        </p:grpSpPr>
        <mc:AlternateContent xmlns:mc="http://schemas.openxmlformats.org/markup-compatibility/2006" xmlns:p14="http://schemas.microsoft.com/office/powerpoint/2010/main">
          <mc:Choice Requires="p14">
            <p:contentPart p14:bwMode="auto" r:id="rId254">
              <p14:nvContentPartPr>
                <p14:cNvPr id="106" name="Freihand 105">
                  <a:extLst>
                    <a:ext uri="{FF2B5EF4-FFF2-40B4-BE49-F238E27FC236}">
                      <a16:creationId xmlns:a16="http://schemas.microsoft.com/office/drawing/2014/main" id="{85686E7B-8FBD-4E6C-AE7B-377ACD1D2E46}"/>
                    </a:ext>
                  </a:extLst>
                </p14:cNvPr>
                <p14:cNvContentPartPr/>
                <p14:nvPr/>
              </p14:nvContentPartPr>
              <p14:xfrm>
                <a:off x="10094867" y="1344307"/>
                <a:ext cx="1044360" cy="400680"/>
              </p14:xfrm>
            </p:contentPart>
          </mc:Choice>
          <mc:Fallback xmlns="">
            <p:pic>
              <p:nvPicPr>
                <p:cNvPr id="106" name="Freihand 105">
                  <a:extLst>
                    <a:ext uri="{FF2B5EF4-FFF2-40B4-BE49-F238E27FC236}">
                      <a16:creationId xmlns:a16="http://schemas.microsoft.com/office/drawing/2014/main" id="{85686E7B-8FBD-4E6C-AE7B-377ACD1D2E46}"/>
                    </a:ext>
                  </a:extLst>
                </p:cNvPr>
                <p:cNvPicPr/>
                <p:nvPr/>
              </p:nvPicPr>
              <p:blipFill>
                <a:blip r:embed="rId255"/>
                <a:stretch>
                  <a:fillRect/>
                </a:stretch>
              </p:blipFill>
              <p:spPr>
                <a:xfrm>
                  <a:off x="10090547" y="1339987"/>
                  <a:ext cx="1053000" cy="409320"/>
                </a:xfrm>
                <a:prstGeom prst="rect">
                  <a:avLst/>
                </a:prstGeom>
              </p:spPr>
            </p:pic>
          </mc:Fallback>
        </mc:AlternateContent>
        <mc:AlternateContent xmlns:mc="http://schemas.openxmlformats.org/markup-compatibility/2006" xmlns:p14="http://schemas.microsoft.com/office/powerpoint/2010/main">
          <mc:Choice Requires="p14">
            <p:contentPart p14:bwMode="auto" r:id="rId256">
              <p14:nvContentPartPr>
                <p14:cNvPr id="118" name="Freihand 117">
                  <a:extLst>
                    <a:ext uri="{FF2B5EF4-FFF2-40B4-BE49-F238E27FC236}">
                      <a16:creationId xmlns:a16="http://schemas.microsoft.com/office/drawing/2014/main" id="{D63069C6-1EEB-41AE-8F8F-7C0409416B53}"/>
                    </a:ext>
                  </a:extLst>
                </p14:cNvPr>
                <p14:cNvContentPartPr/>
                <p14:nvPr/>
              </p14:nvContentPartPr>
              <p14:xfrm>
                <a:off x="10496627" y="1622587"/>
                <a:ext cx="1287720" cy="412200"/>
              </p14:xfrm>
            </p:contentPart>
          </mc:Choice>
          <mc:Fallback xmlns="">
            <p:pic>
              <p:nvPicPr>
                <p:cNvPr id="118" name="Freihand 117">
                  <a:extLst>
                    <a:ext uri="{FF2B5EF4-FFF2-40B4-BE49-F238E27FC236}">
                      <a16:creationId xmlns:a16="http://schemas.microsoft.com/office/drawing/2014/main" id="{D63069C6-1EEB-41AE-8F8F-7C0409416B53}"/>
                    </a:ext>
                  </a:extLst>
                </p:cNvPr>
                <p:cNvPicPr/>
                <p:nvPr/>
              </p:nvPicPr>
              <p:blipFill>
                <a:blip r:embed="rId257"/>
                <a:stretch>
                  <a:fillRect/>
                </a:stretch>
              </p:blipFill>
              <p:spPr>
                <a:xfrm>
                  <a:off x="10492307" y="1618267"/>
                  <a:ext cx="1296360" cy="420840"/>
                </a:xfrm>
                <a:prstGeom prst="rect">
                  <a:avLst/>
                </a:prstGeom>
              </p:spPr>
            </p:pic>
          </mc:Fallback>
        </mc:AlternateContent>
        <mc:AlternateContent xmlns:mc="http://schemas.openxmlformats.org/markup-compatibility/2006" xmlns:p14="http://schemas.microsoft.com/office/powerpoint/2010/main">
          <mc:Choice Requires="p14">
            <p:contentPart p14:bwMode="auto" r:id="rId258">
              <p14:nvContentPartPr>
                <p14:cNvPr id="132" name="Freihand 131">
                  <a:extLst>
                    <a:ext uri="{FF2B5EF4-FFF2-40B4-BE49-F238E27FC236}">
                      <a16:creationId xmlns:a16="http://schemas.microsoft.com/office/drawing/2014/main" id="{0A0E6E38-FB43-4993-8D38-F36E33C890D5}"/>
                    </a:ext>
                  </a:extLst>
                </p14:cNvPr>
                <p14:cNvContentPartPr/>
                <p14:nvPr/>
              </p14:nvContentPartPr>
              <p14:xfrm>
                <a:off x="10278107" y="1451587"/>
                <a:ext cx="874800" cy="710640"/>
              </p14:xfrm>
            </p:contentPart>
          </mc:Choice>
          <mc:Fallback xmlns="">
            <p:pic>
              <p:nvPicPr>
                <p:cNvPr id="132" name="Freihand 131">
                  <a:extLst>
                    <a:ext uri="{FF2B5EF4-FFF2-40B4-BE49-F238E27FC236}">
                      <a16:creationId xmlns:a16="http://schemas.microsoft.com/office/drawing/2014/main" id="{0A0E6E38-FB43-4993-8D38-F36E33C890D5}"/>
                    </a:ext>
                  </a:extLst>
                </p:cNvPr>
                <p:cNvPicPr/>
                <p:nvPr/>
              </p:nvPicPr>
              <p:blipFill>
                <a:blip r:embed="rId259"/>
                <a:stretch>
                  <a:fillRect/>
                </a:stretch>
              </p:blipFill>
              <p:spPr>
                <a:xfrm>
                  <a:off x="10273787" y="1447267"/>
                  <a:ext cx="883440" cy="719280"/>
                </a:xfrm>
                <a:prstGeom prst="rect">
                  <a:avLst/>
                </a:prstGeom>
              </p:spPr>
            </p:pic>
          </mc:Fallback>
        </mc:AlternateContent>
      </p:grpSp>
    </p:spTree>
    <p:extLst>
      <p:ext uri="{BB962C8B-B14F-4D97-AF65-F5344CB8AC3E}">
        <p14:creationId xmlns:p14="http://schemas.microsoft.com/office/powerpoint/2010/main" val="23800003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2024488" y="36164"/>
            <a:ext cx="7597213" cy="744863"/>
          </a:xfrm>
          <a:prstGeom prst="rect">
            <a:avLst/>
          </a:prstGeom>
          <a:noFill/>
          <a:ln>
            <a:noFill/>
          </a:ln>
        </p:spPr>
        <p:txBody>
          <a:bodyPr lIns="81638" tIns="40819" rIns="81638" bIns="40819" anchor="ctr" anchorCtr="1"/>
          <a:lstStyle/>
          <a:p>
            <a:pPr>
              <a:lnSpc>
                <a:spcPct val="100000"/>
              </a:lnSpc>
            </a:pPr>
            <a:r>
              <a:rPr lang="de-DE" sz="2903" b="1" dirty="0">
                <a:solidFill>
                  <a:srgbClr val="000000"/>
                </a:solidFill>
                <a:latin typeface="Times New Roman" panose="02020603050405020304" pitchFamily="18" charset="0"/>
                <a:cs typeface="Times New Roman" panose="02020603050405020304" pitchFamily="18" charset="0"/>
              </a:rPr>
              <a:t>Positive Externalität</a:t>
            </a:r>
            <a:endParaRPr sz="2903" dirty="0">
              <a:latin typeface="Times New Roman" panose="02020603050405020304" pitchFamily="18" charset="0"/>
              <a:cs typeface="Times New Roman" panose="02020603050405020304" pitchFamily="18" charset="0"/>
            </a:endParaRPr>
          </a:p>
        </p:txBody>
      </p:sp>
      <p:sp>
        <p:nvSpPr>
          <p:cNvPr id="3" name="Rechteck 2"/>
          <p:cNvSpPr/>
          <p:nvPr/>
        </p:nvSpPr>
        <p:spPr>
          <a:xfrm>
            <a:off x="133814" y="1031696"/>
            <a:ext cx="12192000" cy="3293729"/>
          </a:xfrm>
          <a:prstGeom prst="rect">
            <a:avLst/>
          </a:prstGeom>
        </p:spPr>
        <p:txBody>
          <a:bodyPr wrap="square">
            <a:noAutofit/>
          </a:bodyPr>
          <a:lstStyle/>
          <a:p>
            <a:pPr marL="342900" indent="-342900">
              <a:buFont typeface="Arial" panose="020B0604020202020204" pitchFamily="34" charset="0"/>
              <a:buChar char="•"/>
            </a:pPr>
            <a:r>
              <a:rPr lang="de-DE" sz="2200" dirty="0">
                <a:latin typeface="Times New Roman" panose="02020603050405020304" pitchFamily="18" charset="0"/>
                <a:cs typeface="Times New Roman" panose="02020603050405020304" pitchFamily="18" charset="0"/>
              </a:rPr>
              <a:t>Ebenso wie bei der negativen Externalität entspricht auch bei der positiven Externalität die Angebotsfunktion aus der Gewinnmaximierung der Grenzkostenkurve.</a:t>
            </a:r>
          </a:p>
          <a:p>
            <a:pPr marL="342900" indent="-342900">
              <a:buFont typeface="Arial" panose="020B0604020202020204" pitchFamily="34" charset="0"/>
              <a:buChar char="•"/>
            </a:pPr>
            <a:endParaRPr lang="de-DE" sz="2200" dirty="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endParaRPr lang="de-DE" sz="2200" dirty="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de-DE" sz="2200" dirty="0">
                <a:latin typeface="Times New Roman" panose="02020603050405020304" pitchFamily="18" charset="0"/>
                <a:cs typeface="Times New Roman" panose="02020603050405020304" pitchFamily="18" charset="0"/>
              </a:rPr>
              <a:t>Im Fall einer positiven Externalität berücksichtigt die Grenzkostenkurve aber nicht den positiven Nebeneffekt bei der Produktion. Beispielsweise kalkuliert ein Imker nur seine Produktionskosten für den Honig und lässt den Aspekt, der Bestäubung der umliegenden landwirtschaftlichen Nutzflächen außer acht.</a:t>
            </a:r>
          </a:p>
          <a:p>
            <a:pPr marL="342900" indent="-342900">
              <a:buFont typeface="Arial" panose="020B0604020202020204" pitchFamily="34" charset="0"/>
              <a:buChar char="•"/>
            </a:pPr>
            <a:endParaRPr lang="de-DE" sz="2200" dirty="0">
              <a:latin typeface="Times New Roman" panose="02020603050405020304" pitchFamily="18" charset="0"/>
              <a:cs typeface="Times New Roman" panose="02020603050405020304" pitchFamily="18" charset="0"/>
            </a:endParaRPr>
          </a:p>
          <a:p>
            <a:endParaRPr lang="de-DE" sz="2200" dirty="0">
              <a:latin typeface="Times New Roman" panose="02020603050405020304" pitchFamily="18" charset="0"/>
              <a:cs typeface="Times New Roman" panose="02020603050405020304" pitchFamily="18" charset="0"/>
            </a:endParaRPr>
          </a:p>
          <a:p>
            <a:r>
              <a:rPr lang="de-DE" sz="2200" dirty="0">
                <a:latin typeface="Times New Roman" panose="02020603050405020304" pitchFamily="18" charset="0"/>
                <a:cs typeface="Times New Roman" panose="02020603050405020304" pitchFamily="18" charset="0"/>
              </a:rPr>
              <a:t>→ die sozialen Grenzkosten liegen unterhalb der (privaten) Grenzkosten </a:t>
            </a:r>
          </a:p>
        </p:txBody>
      </p:sp>
      <p:sp>
        <p:nvSpPr>
          <p:cNvPr id="4" name="Rechteck 3">
            <a:extLst>
              <a:ext uri="{FF2B5EF4-FFF2-40B4-BE49-F238E27FC236}">
                <a16:creationId xmlns:a16="http://schemas.microsoft.com/office/drawing/2014/main" id="{E9CE7310-8292-44CF-82BE-18D83B1D9D68}"/>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07C1B058-2318-4542-9CB4-AE0504D47C7D}"/>
                  </a:ext>
                </a:extLst>
              </p14:cNvPr>
              <p14:cNvContentPartPr/>
              <p14:nvPr/>
            </p14:nvContentPartPr>
            <p14:xfrm>
              <a:off x="1027187" y="3370027"/>
              <a:ext cx="3071160" cy="117000"/>
            </p14:xfrm>
          </p:contentPart>
        </mc:Choice>
        <mc:Fallback xmlns="">
          <p:pic>
            <p:nvPicPr>
              <p:cNvPr id="2" name="Freihand 1">
                <a:extLst>
                  <a:ext uri="{FF2B5EF4-FFF2-40B4-BE49-F238E27FC236}">
                    <a16:creationId xmlns:a16="http://schemas.microsoft.com/office/drawing/2014/main" id="{07C1B058-2318-4542-9CB4-AE0504D47C7D}"/>
                  </a:ext>
                </a:extLst>
              </p:cNvPr>
              <p:cNvPicPr/>
              <p:nvPr/>
            </p:nvPicPr>
            <p:blipFill>
              <a:blip r:embed="rId4"/>
              <a:stretch>
                <a:fillRect/>
              </a:stretch>
            </p:blipFill>
            <p:spPr>
              <a:xfrm>
                <a:off x="1022867" y="3365707"/>
                <a:ext cx="3079800" cy="125640"/>
              </a:xfrm>
              <a:prstGeom prst="rect">
                <a:avLst/>
              </a:prstGeom>
            </p:spPr>
          </p:pic>
        </mc:Fallback>
      </mc:AlternateContent>
    </p:spTree>
    <p:extLst>
      <p:ext uri="{BB962C8B-B14F-4D97-AF65-F5344CB8AC3E}">
        <p14:creationId xmlns:p14="http://schemas.microsoft.com/office/powerpoint/2010/main" val="52831100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2038777" y="60727"/>
            <a:ext cx="8216739" cy="744863"/>
          </a:xfrm>
          <a:prstGeom prst="rect">
            <a:avLst/>
          </a:prstGeom>
          <a:noFill/>
          <a:ln>
            <a:noFill/>
          </a:ln>
        </p:spPr>
        <p:txBody>
          <a:bodyPr lIns="81638" tIns="40819" rIns="81638" bIns="40819" anchor="ctr" anchorCtr="1"/>
          <a:lstStyle/>
          <a:p>
            <a:pPr>
              <a:lnSpc>
                <a:spcPct val="100000"/>
              </a:lnSpc>
            </a:pPr>
            <a:r>
              <a:rPr lang="de-DE" sz="2903" b="1" dirty="0">
                <a:solidFill>
                  <a:srgbClr val="000000"/>
                </a:solidFill>
                <a:latin typeface="Arial"/>
              </a:rPr>
              <a:t>Positive </a:t>
            </a:r>
            <a:r>
              <a:rPr lang="de-DE" sz="2903" b="1" dirty="0" err="1">
                <a:solidFill>
                  <a:srgbClr val="000000"/>
                </a:solidFill>
                <a:latin typeface="Arial"/>
              </a:rPr>
              <a:t>Externalität</a:t>
            </a:r>
            <a:endParaRPr sz="2903" dirty="0"/>
          </a:p>
        </p:txBody>
      </p:sp>
      <p:sp>
        <p:nvSpPr>
          <p:cNvPr id="7" name="Line 3"/>
          <p:cNvSpPr>
            <a:spLocks noChangeShapeType="1"/>
          </p:cNvSpPr>
          <p:nvPr/>
        </p:nvSpPr>
        <p:spPr bwMode="auto">
          <a:xfrm flipV="1">
            <a:off x="2798401" y="1283401"/>
            <a:ext cx="1440" cy="3834720"/>
          </a:xfrm>
          <a:prstGeom prst="line">
            <a:avLst/>
          </a:prstGeom>
          <a:noFill/>
          <a:ln w="9360">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de-DE" sz="1633"/>
          </a:p>
        </p:txBody>
      </p:sp>
      <p:sp>
        <p:nvSpPr>
          <p:cNvPr id="8" name="Line 4"/>
          <p:cNvSpPr>
            <a:spLocks noChangeShapeType="1"/>
          </p:cNvSpPr>
          <p:nvPr/>
        </p:nvSpPr>
        <p:spPr bwMode="auto">
          <a:xfrm>
            <a:off x="2569441" y="4997161"/>
            <a:ext cx="5813280" cy="1440"/>
          </a:xfrm>
          <a:prstGeom prst="line">
            <a:avLst/>
          </a:prstGeom>
          <a:noFill/>
          <a:ln w="9360">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de-DE" sz="1633"/>
          </a:p>
        </p:txBody>
      </p:sp>
      <p:sp>
        <p:nvSpPr>
          <p:cNvPr id="9" name="Textfeld 8"/>
          <p:cNvSpPr txBox="1"/>
          <p:nvPr/>
        </p:nvSpPr>
        <p:spPr>
          <a:xfrm>
            <a:off x="2120310" y="1404158"/>
            <a:ext cx="597087" cy="343620"/>
          </a:xfrm>
          <a:prstGeom prst="rect">
            <a:avLst/>
          </a:prstGeom>
          <a:noFill/>
        </p:spPr>
        <p:txBody>
          <a:bodyPr wrap="none" rtlCol="0">
            <a:spAutoFit/>
          </a:bodyPr>
          <a:lstStyle/>
          <a:p>
            <a:r>
              <a:rPr lang="de-DE" sz="1633" dirty="0"/>
              <a:t>Preis</a:t>
            </a:r>
          </a:p>
        </p:txBody>
      </p:sp>
      <p:sp>
        <p:nvSpPr>
          <p:cNvPr id="10" name="Textfeld 9"/>
          <p:cNvSpPr txBox="1"/>
          <p:nvPr/>
        </p:nvSpPr>
        <p:spPr>
          <a:xfrm>
            <a:off x="7553412" y="5061937"/>
            <a:ext cx="779252" cy="343620"/>
          </a:xfrm>
          <a:prstGeom prst="rect">
            <a:avLst/>
          </a:prstGeom>
          <a:noFill/>
        </p:spPr>
        <p:txBody>
          <a:bodyPr wrap="none" rtlCol="0">
            <a:spAutoFit/>
          </a:bodyPr>
          <a:lstStyle/>
          <a:p>
            <a:r>
              <a:rPr lang="de-DE" sz="1633" dirty="0"/>
              <a:t>Menge</a:t>
            </a:r>
          </a:p>
        </p:txBody>
      </p:sp>
      <p:cxnSp>
        <p:nvCxnSpPr>
          <p:cNvPr id="3" name="Gerader Verbinder 2"/>
          <p:cNvCxnSpPr/>
          <p:nvPr/>
        </p:nvCxnSpPr>
        <p:spPr>
          <a:xfrm>
            <a:off x="3279794" y="1575968"/>
            <a:ext cx="3389303" cy="2536094"/>
          </a:xfrm>
          <a:prstGeom prst="line">
            <a:avLst/>
          </a:prstGeom>
        </p:spPr>
        <p:style>
          <a:lnRef idx="1">
            <a:schemeClr val="accent1"/>
          </a:lnRef>
          <a:fillRef idx="0">
            <a:schemeClr val="accent1"/>
          </a:fillRef>
          <a:effectRef idx="0">
            <a:schemeClr val="accent1"/>
          </a:effectRef>
          <a:fontRef idx="minor">
            <a:schemeClr val="tx1"/>
          </a:fontRef>
        </p:style>
      </p:cxnSp>
      <p:sp>
        <p:nvSpPr>
          <p:cNvPr id="11" name="Textfeld 10"/>
          <p:cNvSpPr txBox="1"/>
          <p:nvPr/>
        </p:nvSpPr>
        <p:spPr>
          <a:xfrm>
            <a:off x="6500752" y="3656392"/>
            <a:ext cx="319318" cy="343620"/>
          </a:xfrm>
          <a:prstGeom prst="rect">
            <a:avLst/>
          </a:prstGeom>
          <a:noFill/>
        </p:spPr>
        <p:txBody>
          <a:bodyPr wrap="none" rtlCol="0">
            <a:spAutoFit/>
          </a:bodyPr>
          <a:lstStyle/>
          <a:p>
            <a:r>
              <a:rPr lang="de-DE" sz="1633" dirty="0"/>
              <a:t>N</a:t>
            </a:r>
          </a:p>
        </p:txBody>
      </p:sp>
      <p:cxnSp>
        <p:nvCxnSpPr>
          <p:cNvPr id="5" name="Gerader Verbinder 4"/>
          <p:cNvCxnSpPr/>
          <p:nvPr/>
        </p:nvCxnSpPr>
        <p:spPr>
          <a:xfrm flipV="1">
            <a:off x="3485633" y="2535133"/>
            <a:ext cx="4296392" cy="1519840"/>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Gerader Verbinder 12"/>
          <p:cNvCxnSpPr/>
          <p:nvPr/>
        </p:nvCxnSpPr>
        <p:spPr>
          <a:xfrm flipV="1">
            <a:off x="3634375" y="1636253"/>
            <a:ext cx="4296392" cy="1519840"/>
          </a:xfrm>
          <a:prstGeom prst="line">
            <a:avLst/>
          </a:prstGeom>
        </p:spPr>
        <p:style>
          <a:lnRef idx="1">
            <a:schemeClr val="accent1"/>
          </a:lnRef>
          <a:fillRef idx="0">
            <a:schemeClr val="accent1"/>
          </a:fillRef>
          <a:effectRef idx="0">
            <a:schemeClr val="accent1"/>
          </a:effectRef>
          <a:fontRef idx="minor">
            <a:schemeClr val="tx1"/>
          </a:fontRef>
        </p:style>
      </p:cxnSp>
      <p:sp>
        <p:nvSpPr>
          <p:cNvPr id="15" name="Textfeld 14"/>
          <p:cNvSpPr txBox="1"/>
          <p:nvPr/>
        </p:nvSpPr>
        <p:spPr>
          <a:xfrm>
            <a:off x="6878107" y="4092652"/>
            <a:ext cx="1052660" cy="343620"/>
          </a:xfrm>
          <a:prstGeom prst="rect">
            <a:avLst/>
          </a:prstGeom>
          <a:noFill/>
        </p:spPr>
        <p:txBody>
          <a:bodyPr wrap="none" rtlCol="0">
            <a:spAutoFit/>
          </a:bodyPr>
          <a:lstStyle/>
          <a:p>
            <a:r>
              <a:rPr lang="de-DE" sz="1633" dirty="0"/>
              <a:t>Nachfrage</a:t>
            </a:r>
          </a:p>
        </p:txBody>
      </p:sp>
      <p:sp>
        <p:nvSpPr>
          <p:cNvPr id="16" name="Textfeld 15"/>
          <p:cNvSpPr txBox="1"/>
          <p:nvPr/>
        </p:nvSpPr>
        <p:spPr>
          <a:xfrm>
            <a:off x="7471873" y="1396568"/>
            <a:ext cx="306494" cy="343620"/>
          </a:xfrm>
          <a:prstGeom prst="rect">
            <a:avLst/>
          </a:prstGeom>
          <a:noFill/>
        </p:spPr>
        <p:txBody>
          <a:bodyPr wrap="none" rtlCol="0">
            <a:spAutoFit/>
          </a:bodyPr>
          <a:lstStyle/>
          <a:p>
            <a:r>
              <a:rPr lang="de-DE" sz="1633" dirty="0"/>
              <a:t>A</a:t>
            </a:r>
          </a:p>
        </p:txBody>
      </p:sp>
      <p:sp>
        <p:nvSpPr>
          <p:cNvPr id="17" name="Textfeld 16"/>
          <p:cNvSpPr txBox="1"/>
          <p:nvPr/>
        </p:nvSpPr>
        <p:spPr>
          <a:xfrm>
            <a:off x="7485777" y="2210353"/>
            <a:ext cx="370614" cy="343620"/>
          </a:xfrm>
          <a:prstGeom prst="rect">
            <a:avLst/>
          </a:prstGeom>
          <a:noFill/>
        </p:spPr>
        <p:txBody>
          <a:bodyPr wrap="none" rtlCol="0">
            <a:spAutoFit/>
          </a:bodyPr>
          <a:lstStyle/>
          <a:p>
            <a:r>
              <a:rPr lang="de-DE" sz="1633" dirty="0"/>
              <a:t>A</a:t>
            </a:r>
            <a:r>
              <a:rPr lang="de-DE" sz="1633" baseline="30000" dirty="0"/>
              <a:t>S</a:t>
            </a:r>
          </a:p>
        </p:txBody>
      </p:sp>
      <p:cxnSp>
        <p:nvCxnSpPr>
          <p:cNvPr id="23" name="Gerade Verbindung mit Pfeil 22"/>
          <p:cNvCxnSpPr/>
          <p:nvPr/>
        </p:nvCxnSpPr>
        <p:spPr>
          <a:xfrm>
            <a:off x="4745182" y="1572917"/>
            <a:ext cx="133789" cy="94533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5" name="Textfeld 24"/>
          <p:cNvSpPr txBox="1"/>
          <p:nvPr/>
        </p:nvSpPr>
        <p:spPr>
          <a:xfrm>
            <a:off x="4745182" y="1482431"/>
            <a:ext cx="2585836" cy="343620"/>
          </a:xfrm>
          <a:prstGeom prst="rect">
            <a:avLst/>
          </a:prstGeom>
          <a:noFill/>
        </p:spPr>
        <p:txBody>
          <a:bodyPr wrap="none" rtlCol="0">
            <a:spAutoFit/>
          </a:bodyPr>
          <a:lstStyle/>
          <a:p>
            <a:r>
              <a:rPr lang="de-DE" sz="1633" dirty="0"/>
              <a:t>Privates Marktgleichgewicht</a:t>
            </a:r>
          </a:p>
        </p:txBody>
      </p:sp>
      <p:cxnSp>
        <p:nvCxnSpPr>
          <p:cNvPr id="42" name="Gerader Verbinder 41"/>
          <p:cNvCxnSpPr/>
          <p:nvPr/>
        </p:nvCxnSpPr>
        <p:spPr>
          <a:xfrm>
            <a:off x="4811943" y="2731978"/>
            <a:ext cx="16789" cy="2278964"/>
          </a:xfrm>
          <a:prstGeom prst="line">
            <a:avLst/>
          </a:prstGeom>
          <a:ln w="19050">
            <a:prstDash val="dash"/>
          </a:ln>
        </p:spPr>
        <p:style>
          <a:lnRef idx="1">
            <a:schemeClr val="accent1"/>
          </a:lnRef>
          <a:fillRef idx="0">
            <a:schemeClr val="accent1"/>
          </a:fillRef>
          <a:effectRef idx="0">
            <a:schemeClr val="accent1"/>
          </a:effectRef>
          <a:fontRef idx="minor">
            <a:schemeClr val="tx1"/>
          </a:fontRef>
        </p:style>
      </p:cxnSp>
      <p:sp>
        <p:nvSpPr>
          <p:cNvPr id="47" name="Textfeld 46"/>
          <p:cNvSpPr txBox="1"/>
          <p:nvPr/>
        </p:nvSpPr>
        <p:spPr>
          <a:xfrm>
            <a:off x="4706488" y="5041909"/>
            <a:ext cx="344966" cy="343620"/>
          </a:xfrm>
          <a:prstGeom prst="rect">
            <a:avLst/>
          </a:prstGeom>
          <a:noFill/>
        </p:spPr>
        <p:txBody>
          <a:bodyPr wrap="none" rtlCol="0">
            <a:spAutoFit/>
          </a:bodyPr>
          <a:lstStyle/>
          <a:p>
            <a:r>
              <a:rPr lang="de-DE" sz="1633" dirty="0"/>
              <a:t>x</a:t>
            </a:r>
            <a:r>
              <a:rPr lang="de-DE" sz="1633" baseline="30000" dirty="0"/>
              <a:t>*</a:t>
            </a:r>
          </a:p>
        </p:txBody>
      </p:sp>
      <p:cxnSp>
        <p:nvCxnSpPr>
          <p:cNvPr id="52" name="Gerader Verbinder 51"/>
          <p:cNvCxnSpPr/>
          <p:nvPr/>
        </p:nvCxnSpPr>
        <p:spPr>
          <a:xfrm flipH="1">
            <a:off x="2796163" y="2738388"/>
            <a:ext cx="2007088" cy="2905"/>
          </a:xfrm>
          <a:prstGeom prst="line">
            <a:avLst/>
          </a:prstGeom>
          <a:ln w="19050">
            <a:prstDash val="dash"/>
          </a:ln>
        </p:spPr>
        <p:style>
          <a:lnRef idx="1">
            <a:schemeClr val="accent1"/>
          </a:lnRef>
          <a:fillRef idx="0">
            <a:schemeClr val="accent1"/>
          </a:fillRef>
          <a:effectRef idx="0">
            <a:schemeClr val="accent1"/>
          </a:effectRef>
          <a:fontRef idx="minor">
            <a:schemeClr val="tx1"/>
          </a:fontRef>
        </p:style>
      </p:cxnSp>
      <p:sp>
        <p:nvSpPr>
          <p:cNvPr id="55" name="Textfeld 54"/>
          <p:cNvSpPr txBox="1"/>
          <p:nvPr/>
        </p:nvSpPr>
        <p:spPr>
          <a:xfrm>
            <a:off x="2452486" y="2564011"/>
            <a:ext cx="364202" cy="343620"/>
          </a:xfrm>
          <a:prstGeom prst="rect">
            <a:avLst/>
          </a:prstGeom>
          <a:noFill/>
        </p:spPr>
        <p:txBody>
          <a:bodyPr wrap="none" rtlCol="0">
            <a:spAutoFit/>
          </a:bodyPr>
          <a:lstStyle/>
          <a:p>
            <a:r>
              <a:rPr lang="de-DE" sz="1633" dirty="0"/>
              <a:t>p</a:t>
            </a:r>
            <a:r>
              <a:rPr lang="de-DE" sz="1633" baseline="30000" dirty="0"/>
              <a:t>*</a:t>
            </a:r>
          </a:p>
        </p:txBody>
      </p:sp>
      <p:sp>
        <p:nvSpPr>
          <p:cNvPr id="34" name="Rechteck 33">
            <a:extLst>
              <a:ext uri="{FF2B5EF4-FFF2-40B4-BE49-F238E27FC236}">
                <a16:creationId xmlns:a16="http://schemas.microsoft.com/office/drawing/2014/main" id="{08AE14FE-6719-4D71-97F0-C2E499EC620F}"/>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grpSp>
        <p:nvGrpSpPr>
          <p:cNvPr id="12" name="Gruppieren 11">
            <a:extLst>
              <a:ext uri="{FF2B5EF4-FFF2-40B4-BE49-F238E27FC236}">
                <a16:creationId xmlns:a16="http://schemas.microsoft.com/office/drawing/2014/main" id="{E37FCE8E-DD8E-44CC-9A39-35B9EC9848A4}"/>
              </a:ext>
            </a:extLst>
          </p:cNvPr>
          <p:cNvGrpSpPr/>
          <p:nvPr/>
        </p:nvGrpSpPr>
        <p:grpSpPr>
          <a:xfrm>
            <a:off x="7205867" y="1879987"/>
            <a:ext cx="179280" cy="666720"/>
            <a:chOff x="7205867" y="1879987"/>
            <a:chExt cx="179280" cy="666720"/>
          </a:xfrm>
        </p:grpSpPr>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9562F13C-D52C-46FB-BF93-BFB0F7B703D8}"/>
                    </a:ext>
                  </a:extLst>
                </p14:cNvPr>
                <p14:cNvContentPartPr/>
                <p14:nvPr/>
              </p14:nvContentPartPr>
              <p14:xfrm>
                <a:off x="7275707" y="1879987"/>
                <a:ext cx="32760" cy="505440"/>
              </p14:xfrm>
            </p:contentPart>
          </mc:Choice>
          <mc:Fallback xmlns="">
            <p:pic>
              <p:nvPicPr>
                <p:cNvPr id="2" name="Freihand 1">
                  <a:extLst>
                    <a:ext uri="{FF2B5EF4-FFF2-40B4-BE49-F238E27FC236}">
                      <a16:creationId xmlns:a16="http://schemas.microsoft.com/office/drawing/2014/main" id="{9562F13C-D52C-46FB-BF93-BFB0F7B703D8}"/>
                    </a:ext>
                  </a:extLst>
                </p:cNvPr>
                <p:cNvPicPr/>
                <p:nvPr/>
              </p:nvPicPr>
              <p:blipFill>
                <a:blip r:embed="rId4"/>
                <a:stretch>
                  <a:fillRect/>
                </a:stretch>
              </p:blipFill>
              <p:spPr>
                <a:xfrm>
                  <a:off x="7271387" y="1875667"/>
                  <a:ext cx="41400" cy="51408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4" name="Freihand 3">
                  <a:extLst>
                    <a:ext uri="{FF2B5EF4-FFF2-40B4-BE49-F238E27FC236}">
                      <a16:creationId xmlns:a16="http://schemas.microsoft.com/office/drawing/2014/main" id="{60999215-0BA3-4586-B6A8-300F64E31D24}"/>
                    </a:ext>
                  </a:extLst>
                </p14:cNvPr>
                <p14:cNvContentPartPr/>
                <p14:nvPr/>
              </p14:nvContentPartPr>
              <p14:xfrm>
                <a:off x="7205867" y="2297587"/>
                <a:ext cx="179280" cy="249120"/>
              </p14:xfrm>
            </p:contentPart>
          </mc:Choice>
          <mc:Fallback xmlns="">
            <p:pic>
              <p:nvPicPr>
                <p:cNvPr id="4" name="Freihand 3">
                  <a:extLst>
                    <a:ext uri="{FF2B5EF4-FFF2-40B4-BE49-F238E27FC236}">
                      <a16:creationId xmlns:a16="http://schemas.microsoft.com/office/drawing/2014/main" id="{60999215-0BA3-4586-B6A8-300F64E31D24}"/>
                    </a:ext>
                  </a:extLst>
                </p:cNvPr>
                <p:cNvPicPr/>
                <p:nvPr/>
              </p:nvPicPr>
              <p:blipFill>
                <a:blip r:embed="rId6"/>
                <a:stretch>
                  <a:fillRect/>
                </a:stretch>
              </p:blipFill>
              <p:spPr>
                <a:xfrm>
                  <a:off x="7201547" y="2293267"/>
                  <a:ext cx="187920" cy="2577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7">
            <p14:nvContentPartPr>
              <p14:cNvPr id="26" name="Freihand 25">
                <a:extLst>
                  <a:ext uri="{FF2B5EF4-FFF2-40B4-BE49-F238E27FC236}">
                    <a16:creationId xmlns:a16="http://schemas.microsoft.com/office/drawing/2014/main" id="{328C6CB9-4007-4C92-92F3-8985D029432B}"/>
                  </a:ext>
                </a:extLst>
              </p14:cNvPr>
              <p14:cNvContentPartPr/>
              <p14:nvPr/>
            </p14:nvContentPartPr>
            <p14:xfrm>
              <a:off x="5566787" y="4438147"/>
              <a:ext cx="15120" cy="198720"/>
            </p14:xfrm>
          </p:contentPart>
        </mc:Choice>
        <mc:Fallback xmlns="">
          <p:pic>
            <p:nvPicPr>
              <p:cNvPr id="26" name="Freihand 25">
                <a:extLst>
                  <a:ext uri="{FF2B5EF4-FFF2-40B4-BE49-F238E27FC236}">
                    <a16:creationId xmlns:a16="http://schemas.microsoft.com/office/drawing/2014/main" id="{328C6CB9-4007-4C92-92F3-8985D029432B}"/>
                  </a:ext>
                </a:extLst>
              </p:cNvPr>
              <p:cNvPicPr/>
              <p:nvPr/>
            </p:nvPicPr>
            <p:blipFill>
              <a:blip r:embed="rId8"/>
              <a:stretch>
                <a:fillRect/>
              </a:stretch>
            </p:blipFill>
            <p:spPr>
              <a:xfrm>
                <a:off x="5562467" y="4433827"/>
                <a:ext cx="23760" cy="20736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27" name="Freihand 26">
                <a:extLst>
                  <a:ext uri="{FF2B5EF4-FFF2-40B4-BE49-F238E27FC236}">
                    <a16:creationId xmlns:a16="http://schemas.microsoft.com/office/drawing/2014/main" id="{25A05810-0953-46F6-93B7-36E3EA20B0FD}"/>
                  </a:ext>
                </a:extLst>
              </p14:cNvPr>
              <p14:cNvContentPartPr/>
              <p14:nvPr/>
            </p14:nvContentPartPr>
            <p14:xfrm>
              <a:off x="5567147" y="4758187"/>
              <a:ext cx="8280" cy="189360"/>
            </p14:xfrm>
          </p:contentPart>
        </mc:Choice>
        <mc:Fallback xmlns="">
          <p:pic>
            <p:nvPicPr>
              <p:cNvPr id="27" name="Freihand 26">
                <a:extLst>
                  <a:ext uri="{FF2B5EF4-FFF2-40B4-BE49-F238E27FC236}">
                    <a16:creationId xmlns:a16="http://schemas.microsoft.com/office/drawing/2014/main" id="{25A05810-0953-46F6-93B7-36E3EA20B0FD}"/>
                  </a:ext>
                </a:extLst>
              </p:cNvPr>
              <p:cNvPicPr/>
              <p:nvPr/>
            </p:nvPicPr>
            <p:blipFill>
              <a:blip r:embed="rId10"/>
              <a:stretch>
                <a:fillRect/>
              </a:stretch>
            </p:blipFill>
            <p:spPr>
              <a:xfrm>
                <a:off x="5562827" y="4753867"/>
                <a:ext cx="16920" cy="198000"/>
              </a:xfrm>
              <a:prstGeom prst="rect">
                <a:avLst/>
              </a:prstGeom>
            </p:spPr>
          </p:pic>
        </mc:Fallback>
      </mc:AlternateContent>
      <p:grpSp>
        <p:nvGrpSpPr>
          <p:cNvPr id="31" name="Gruppieren 30">
            <a:extLst>
              <a:ext uri="{FF2B5EF4-FFF2-40B4-BE49-F238E27FC236}">
                <a16:creationId xmlns:a16="http://schemas.microsoft.com/office/drawing/2014/main" id="{FAD84DBB-A6CA-4962-BC5C-6E4486ADEE67}"/>
              </a:ext>
            </a:extLst>
          </p:cNvPr>
          <p:cNvGrpSpPr/>
          <p:nvPr/>
        </p:nvGrpSpPr>
        <p:grpSpPr>
          <a:xfrm>
            <a:off x="5491187" y="5081827"/>
            <a:ext cx="283680" cy="254520"/>
            <a:chOff x="5491187" y="5081827"/>
            <a:chExt cx="283680" cy="254520"/>
          </a:xfrm>
        </p:grpSpPr>
        <mc:AlternateContent xmlns:mc="http://schemas.openxmlformats.org/markup-compatibility/2006" xmlns:p14="http://schemas.microsoft.com/office/powerpoint/2010/main">
          <mc:Choice Requires="p14">
            <p:contentPart p14:bwMode="auto" r:id="rId11">
              <p14:nvContentPartPr>
                <p14:cNvPr id="28" name="Freihand 27">
                  <a:extLst>
                    <a:ext uri="{FF2B5EF4-FFF2-40B4-BE49-F238E27FC236}">
                      <a16:creationId xmlns:a16="http://schemas.microsoft.com/office/drawing/2014/main" id="{E741D183-26F8-4303-BF87-3ACAB9E60D57}"/>
                    </a:ext>
                  </a:extLst>
                </p14:cNvPr>
                <p14:cNvContentPartPr/>
                <p14:nvPr/>
              </p14:nvContentPartPr>
              <p14:xfrm>
                <a:off x="5513867" y="5161747"/>
                <a:ext cx="110160" cy="174600"/>
              </p14:xfrm>
            </p:contentPart>
          </mc:Choice>
          <mc:Fallback xmlns="">
            <p:pic>
              <p:nvPicPr>
                <p:cNvPr id="28" name="Freihand 27">
                  <a:extLst>
                    <a:ext uri="{FF2B5EF4-FFF2-40B4-BE49-F238E27FC236}">
                      <a16:creationId xmlns:a16="http://schemas.microsoft.com/office/drawing/2014/main" id="{E741D183-26F8-4303-BF87-3ACAB9E60D57}"/>
                    </a:ext>
                  </a:extLst>
                </p:cNvPr>
                <p:cNvPicPr/>
                <p:nvPr/>
              </p:nvPicPr>
              <p:blipFill>
                <a:blip r:embed="rId12"/>
                <a:stretch>
                  <a:fillRect/>
                </a:stretch>
              </p:blipFill>
              <p:spPr>
                <a:xfrm>
                  <a:off x="5509547" y="5157427"/>
                  <a:ext cx="118800" cy="18324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29" name="Freihand 28">
                  <a:extLst>
                    <a:ext uri="{FF2B5EF4-FFF2-40B4-BE49-F238E27FC236}">
                      <a16:creationId xmlns:a16="http://schemas.microsoft.com/office/drawing/2014/main" id="{8DB32B79-242E-4357-8EE7-AE29FE5E8C3E}"/>
                    </a:ext>
                  </a:extLst>
                </p14:cNvPr>
                <p14:cNvContentPartPr/>
                <p14:nvPr/>
              </p14:nvContentPartPr>
              <p14:xfrm>
                <a:off x="5491187" y="5201347"/>
                <a:ext cx="115200" cy="111960"/>
              </p14:xfrm>
            </p:contentPart>
          </mc:Choice>
          <mc:Fallback xmlns="">
            <p:pic>
              <p:nvPicPr>
                <p:cNvPr id="29" name="Freihand 28">
                  <a:extLst>
                    <a:ext uri="{FF2B5EF4-FFF2-40B4-BE49-F238E27FC236}">
                      <a16:creationId xmlns:a16="http://schemas.microsoft.com/office/drawing/2014/main" id="{8DB32B79-242E-4357-8EE7-AE29FE5E8C3E}"/>
                    </a:ext>
                  </a:extLst>
                </p:cNvPr>
                <p:cNvPicPr/>
                <p:nvPr/>
              </p:nvPicPr>
              <p:blipFill>
                <a:blip r:embed="rId14"/>
                <a:stretch>
                  <a:fillRect/>
                </a:stretch>
              </p:blipFill>
              <p:spPr>
                <a:xfrm>
                  <a:off x="5486867" y="5197027"/>
                  <a:ext cx="123840" cy="12060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30" name="Freihand 29">
                  <a:extLst>
                    <a:ext uri="{FF2B5EF4-FFF2-40B4-BE49-F238E27FC236}">
                      <a16:creationId xmlns:a16="http://schemas.microsoft.com/office/drawing/2014/main" id="{8F447E97-230E-4F8D-9BF8-1E5BA111C030}"/>
                    </a:ext>
                  </a:extLst>
                </p14:cNvPr>
                <p14:cNvContentPartPr/>
                <p14:nvPr/>
              </p14:nvContentPartPr>
              <p14:xfrm>
                <a:off x="5679467" y="5081827"/>
                <a:ext cx="95400" cy="167760"/>
              </p14:xfrm>
            </p:contentPart>
          </mc:Choice>
          <mc:Fallback xmlns="">
            <p:pic>
              <p:nvPicPr>
                <p:cNvPr id="30" name="Freihand 29">
                  <a:extLst>
                    <a:ext uri="{FF2B5EF4-FFF2-40B4-BE49-F238E27FC236}">
                      <a16:creationId xmlns:a16="http://schemas.microsoft.com/office/drawing/2014/main" id="{8F447E97-230E-4F8D-9BF8-1E5BA111C030}"/>
                    </a:ext>
                  </a:extLst>
                </p:cNvPr>
                <p:cNvPicPr/>
                <p:nvPr/>
              </p:nvPicPr>
              <p:blipFill>
                <a:blip r:embed="rId16"/>
                <a:stretch>
                  <a:fillRect/>
                </a:stretch>
              </p:blipFill>
              <p:spPr>
                <a:xfrm>
                  <a:off x="5675147" y="5077507"/>
                  <a:ext cx="104040" cy="176400"/>
                </a:xfrm>
                <a:prstGeom prst="rect">
                  <a:avLst/>
                </a:prstGeom>
              </p:spPr>
            </p:pic>
          </mc:Fallback>
        </mc:AlternateContent>
      </p:grpSp>
      <p:grpSp>
        <p:nvGrpSpPr>
          <p:cNvPr id="41" name="Gruppieren 40">
            <a:extLst>
              <a:ext uri="{FF2B5EF4-FFF2-40B4-BE49-F238E27FC236}">
                <a16:creationId xmlns:a16="http://schemas.microsoft.com/office/drawing/2014/main" id="{0058DF12-84B4-4063-A459-7483D2563C54}"/>
              </a:ext>
            </a:extLst>
          </p:cNvPr>
          <p:cNvGrpSpPr/>
          <p:nvPr/>
        </p:nvGrpSpPr>
        <p:grpSpPr>
          <a:xfrm>
            <a:off x="5798987" y="3204067"/>
            <a:ext cx="604080" cy="146160"/>
            <a:chOff x="5798987" y="3204067"/>
            <a:chExt cx="604080" cy="146160"/>
          </a:xfrm>
        </p:grpSpPr>
        <mc:AlternateContent xmlns:mc="http://schemas.openxmlformats.org/markup-compatibility/2006" xmlns:p14="http://schemas.microsoft.com/office/powerpoint/2010/main">
          <mc:Choice Requires="p14">
            <p:contentPart p14:bwMode="auto" r:id="rId17">
              <p14:nvContentPartPr>
                <p14:cNvPr id="32" name="Freihand 31">
                  <a:extLst>
                    <a:ext uri="{FF2B5EF4-FFF2-40B4-BE49-F238E27FC236}">
                      <a16:creationId xmlns:a16="http://schemas.microsoft.com/office/drawing/2014/main" id="{AF206C85-853B-4144-BC64-6EE70DF33161}"/>
                    </a:ext>
                  </a:extLst>
                </p14:cNvPr>
                <p14:cNvContentPartPr/>
                <p14:nvPr/>
              </p14:nvContentPartPr>
              <p14:xfrm>
                <a:off x="5862347" y="3287947"/>
                <a:ext cx="540720" cy="16560"/>
              </p14:xfrm>
            </p:contentPart>
          </mc:Choice>
          <mc:Fallback xmlns="">
            <p:pic>
              <p:nvPicPr>
                <p:cNvPr id="32" name="Freihand 31">
                  <a:extLst>
                    <a:ext uri="{FF2B5EF4-FFF2-40B4-BE49-F238E27FC236}">
                      <a16:creationId xmlns:a16="http://schemas.microsoft.com/office/drawing/2014/main" id="{AF206C85-853B-4144-BC64-6EE70DF33161}"/>
                    </a:ext>
                  </a:extLst>
                </p:cNvPr>
                <p:cNvPicPr/>
                <p:nvPr/>
              </p:nvPicPr>
              <p:blipFill>
                <a:blip r:embed="rId18"/>
                <a:stretch>
                  <a:fillRect/>
                </a:stretch>
              </p:blipFill>
              <p:spPr>
                <a:xfrm>
                  <a:off x="5858027" y="3283627"/>
                  <a:ext cx="549360" cy="2520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33" name="Freihand 32">
                  <a:extLst>
                    <a:ext uri="{FF2B5EF4-FFF2-40B4-BE49-F238E27FC236}">
                      <a16:creationId xmlns:a16="http://schemas.microsoft.com/office/drawing/2014/main" id="{8DE68694-B548-4E65-AABB-1CE66B311053}"/>
                    </a:ext>
                  </a:extLst>
                </p14:cNvPr>
                <p14:cNvContentPartPr/>
                <p14:nvPr/>
              </p14:nvContentPartPr>
              <p14:xfrm>
                <a:off x="5798987" y="3204067"/>
                <a:ext cx="302040" cy="146160"/>
              </p14:xfrm>
            </p:contentPart>
          </mc:Choice>
          <mc:Fallback xmlns="">
            <p:pic>
              <p:nvPicPr>
                <p:cNvPr id="33" name="Freihand 32">
                  <a:extLst>
                    <a:ext uri="{FF2B5EF4-FFF2-40B4-BE49-F238E27FC236}">
                      <a16:creationId xmlns:a16="http://schemas.microsoft.com/office/drawing/2014/main" id="{8DE68694-B548-4E65-AABB-1CE66B311053}"/>
                    </a:ext>
                  </a:extLst>
                </p:cNvPr>
                <p:cNvPicPr/>
                <p:nvPr/>
              </p:nvPicPr>
              <p:blipFill>
                <a:blip r:embed="rId20"/>
                <a:stretch>
                  <a:fillRect/>
                </a:stretch>
              </p:blipFill>
              <p:spPr>
                <a:xfrm>
                  <a:off x="5794667" y="3199747"/>
                  <a:ext cx="310680" cy="154800"/>
                </a:xfrm>
                <a:prstGeom prst="rect">
                  <a:avLst/>
                </a:prstGeom>
              </p:spPr>
            </p:pic>
          </mc:Fallback>
        </mc:AlternateContent>
      </p:grpSp>
      <p:grpSp>
        <p:nvGrpSpPr>
          <p:cNvPr id="40" name="Gruppieren 39">
            <a:extLst>
              <a:ext uri="{FF2B5EF4-FFF2-40B4-BE49-F238E27FC236}">
                <a16:creationId xmlns:a16="http://schemas.microsoft.com/office/drawing/2014/main" id="{2D62469E-CA17-4346-9199-E8181A4A27A7}"/>
              </a:ext>
            </a:extLst>
          </p:cNvPr>
          <p:cNvGrpSpPr/>
          <p:nvPr/>
        </p:nvGrpSpPr>
        <p:grpSpPr>
          <a:xfrm>
            <a:off x="6668387" y="3107947"/>
            <a:ext cx="923040" cy="266040"/>
            <a:chOff x="6668387" y="3107947"/>
            <a:chExt cx="923040" cy="266040"/>
          </a:xfrm>
        </p:grpSpPr>
        <mc:AlternateContent xmlns:mc="http://schemas.openxmlformats.org/markup-compatibility/2006" xmlns:p14="http://schemas.microsoft.com/office/powerpoint/2010/main">
          <mc:Choice Requires="p14">
            <p:contentPart p14:bwMode="auto" r:id="rId21">
              <p14:nvContentPartPr>
                <p14:cNvPr id="35" name="Freihand 34">
                  <a:extLst>
                    <a:ext uri="{FF2B5EF4-FFF2-40B4-BE49-F238E27FC236}">
                      <a16:creationId xmlns:a16="http://schemas.microsoft.com/office/drawing/2014/main" id="{50697A0B-33E3-4B72-A678-23E43E15C63C}"/>
                    </a:ext>
                  </a:extLst>
                </p14:cNvPr>
                <p14:cNvContentPartPr/>
                <p14:nvPr/>
              </p14:nvContentPartPr>
              <p14:xfrm>
                <a:off x="6668387" y="3195067"/>
                <a:ext cx="136800" cy="176400"/>
              </p14:xfrm>
            </p:contentPart>
          </mc:Choice>
          <mc:Fallback xmlns="">
            <p:pic>
              <p:nvPicPr>
                <p:cNvPr id="35" name="Freihand 34">
                  <a:extLst>
                    <a:ext uri="{FF2B5EF4-FFF2-40B4-BE49-F238E27FC236}">
                      <a16:creationId xmlns:a16="http://schemas.microsoft.com/office/drawing/2014/main" id="{50697A0B-33E3-4B72-A678-23E43E15C63C}"/>
                    </a:ext>
                  </a:extLst>
                </p:cNvPr>
                <p:cNvPicPr/>
                <p:nvPr/>
              </p:nvPicPr>
              <p:blipFill>
                <a:blip r:embed="rId22"/>
                <a:stretch>
                  <a:fillRect/>
                </a:stretch>
              </p:blipFill>
              <p:spPr>
                <a:xfrm>
                  <a:off x="6664067" y="3190747"/>
                  <a:ext cx="145440" cy="18504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36" name="Freihand 35">
                  <a:extLst>
                    <a:ext uri="{FF2B5EF4-FFF2-40B4-BE49-F238E27FC236}">
                      <a16:creationId xmlns:a16="http://schemas.microsoft.com/office/drawing/2014/main" id="{9756591C-77C6-4625-A841-E5EF3675723F}"/>
                    </a:ext>
                  </a:extLst>
                </p14:cNvPr>
                <p14:cNvContentPartPr/>
                <p14:nvPr/>
              </p14:nvContentPartPr>
              <p14:xfrm>
                <a:off x="6818147" y="3217747"/>
                <a:ext cx="288000" cy="156240"/>
              </p14:xfrm>
            </p:contentPart>
          </mc:Choice>
          <mc:Fallback xmlns="">
            <p:pic>
              <p:nvPicPr>
                <p:cNvPr id="36" name="Freihand 35">
                  <a:extLst>
                    <a:ext uri="{FF2B5EF4-FFF2-40B4-BE49-F238E27FC236}">
                      <a16:creationId xmlns:a16="http://schemas.microsoft.com/office/drawing/2014/main" id="{9756591C-77C6-4625-A841-E5EF3675723F}"/>
                    </a:ext>
                  </a:extLst>
                </p:cNvPr>
                <p:cNvPicPr/>
                <p:nvPr/>
              </p:nvPicPr>
              <p:blipFill>
                <a:blip r:embed="rId24"/>
                <a:stretch>
                  <a:fillRect/>
                </a:stretch>
              </p:blipFill>
              <p:spPr>
                <a:xfrm>
                  <a:off x="6813827" y="3213427"/>
                  <a:ext cx="296640" cy="16488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37" name="Freihand 36">
                  <a:extLst>
                    <a:ext uri="{FF2B5EF4-FFF2-40B4-BE49-F238E27FC236}">
                      <a16:creationId xmlns:a16="http://schemas.microsoft.com/office/drawing/2014/main" id="{E6BA4053-7524-44ED-9487-278C9F0E93D7}"/>
                    </a:ext>
                  </a:extLst>
                </p14:cNvPr>
                <p14:cNvContentPartPr/>
                <p14:nvPr/>
              </p14:nvContentPartPr>
              <p14:xfrm>
                <a:off x="6970427" y="3270667"/>
                <a:ext cx="159480" cy="18000"/>
              </p14:xfrm>
            </p:contentPart>
          </mc:Choice>
          <mc:Fallback xmlns="">
            <p:pic>
              <p:nvPicPr>
                <p:cNvPr id="37" name="Freihand 36">
                  <a:extLst>
                    <a:ext uri="{FF2B5EF4-FFF2-40B4-BE49-F238E27FC236}">
                      <a16:creationId xmlns:a16="http://schemas.microsoft.com/office/drawing/2014/main" id="{E6BA4053-7524-44ED-9487-278C9F0E93D7}"/>
                    </a:ext>
                  </a:extLst>
                </p:cNvPr>
                <p:cNvPicPr/>
                <p:nvPr/>
              </p:nvPicPr>
              <p:blipFill>
                <a:blip r:embed="rId26"/>
                <a:stretch>
                  <a:fillRect/>
                </a:stretch>
              </p:blipFill>
              <p:spPr>
                <a:xfrm>
                  <a:off x="6966107" y="3266347"/>
                  <a:ext cx="168120" cy="2664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38" name="Freihand 37">
                  <a:extLst>
                    <a:ext uri="{FF2B5EF4-FFF2-40B4-BE49-F238E27FC236}">
                      <a16:creationId xmlns:a16="http://schemas.microsoft.com/office/drawing/2014/main" id="{BBC2A663-1810-40F4-A26E-148732F12BE9}"/>
                    </a:ext>
                  </a:extLst>
                </p14:cNvPr>
                <p14:cNvContentPartPr/>
                <p14:nvPr/>
              </p14:nvContentPartPr>
              <p14:xfrm>
                <a:off x="7164107" y="3191467"/>
                <a:ext cx="63000" cy="149760"/>
              </p14:xfrm>
            </p:contentPart>
          </mc:Choice>
          <mc:Fallback xmlns="">
            <p:pic>
              <p:nvPicPr>
                <p:cNvPr id="38" name="Freihand 37">
                  <a:extLst>
                    <a:ext uri="{FF2B5EF4-FFF2-40B4-BE49-F238E27FC236}">
                      <a16:creationId xmlns:a16="http://schemas.microsoft.com/office/drawing/2014/main" id="{BBC2A663-1810-40F4-A26E-148732F12BE9}"/>
                    </a:ext>
                  </a:extLst>
                </p:cNvPr>
                <p:cNvPicPr/>
                <p:nvPr/>
              </p:nvPicPr>
              <p:blipFill>
                <a:blip r:embed="rId28"/>
                <a:stretch>
                  <a:fillRect/>
                </a:stretch>
              </p:blipFill>
              <p:spPr>
                <a:xfrm>
                  <a:off x="7159787" y="3187147"/>
                  <a:ext cx="71640" cy="15840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39" name="Freihand 38">
                  <a:extLst>
                    <a:ext uri="{FF2B5EF4-FFF2-40B4-BE49-F238E27FC236}">
                      <a16:creationId xmlns:a16="http://schemas.microsoft.com/office/drawing/2014/main" id="{0B2D9D8A-BDC2-439E-BFB9-E5A13527D47B}"/>
                    </a:ext>
                  </a:extLst>
                </p14:cNvPr>
                <p14:cNvContentPartPr/>
                <p14:nvPr/>
              </p14:nvContentPartPr>
              <p14:xfrm>
                <a:off x="7237187" y="3107947"/>
                <a:ext cx="354240" cy="221400"/>
              </p14:xfrm>
            </p:contentPart>
          </mc:Choice>
          <mc:Fallback xmlns="">
            <p:pic>
              <p:nvPicPr>
                <p:cNvPr id="39" name="Freihand 38">
                  <a:extLst>
                    <a:ext uri="{FF2B5EF4-FFF2-40B4-BE49-F238E27FC236}">
                      <a16:creationId xmlns:a16="http://schemas.microsoft.com/office/drawing/2014/main" id="{0B2D9D8A-BDC2-439E-BFB9-E5A13527D47B}"/>
                    </a:ext>
                  </a:extLst>
                </p:cNvPr>
                <p:cNvPicPr/>
                <p:nvPr/>
              </p:nvPicPr>
              <p:blipFill>
                <a:blip r:embed="rId30"/>
                <a:stretch>
                  <a:fillRect/>
                </a:stretch>
              </p:blipFill>
              <p:spPr>
                <a:xfrm>
                  <a:off x="7232867" y="3103627"/>
                  <a:ext cx="362880" cy="2300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31">
            <p14:nvContentPartPr>
              <p14:cNvPr id="48" name="Freihand 47">
                <a:extLst>
                  <a:ext uri="{FF2B5EF4-FFF2-40B4-BE49-F238E27FC236}">
                    <a16:creationId xmlns:a16="http://schemas.microsoft.com/office/drawing/2014/main" id="{630DF08F-C932-4E1D-8B4E-DE4EDCC23A59}"/>
                  </a:ext>
                </a:extLst>
              </p14:cNvPr>
              <p14:cNvContentPartPr/>
              <p14:nvPr/>
            </p14:nvContentPartPr>
            <p14:xfrm>
              <a:off x="8489267" y="2864227"/>
              <a:ext cx="32760" cy="9360"/>
            </p14:xfrm>
          </p:contentPart>
        </mc:Choice>
        <mc:Fallback xmlns="">
          <p:pic>
            <p:nvPicPr>
              <p:cNvPr id="48" name="Freihand 47">
                <a:extLst>
                  <a:ext uri="{FF2B5EF4-FFF2-40B4-BE49-F238E27FC236}">
                    <a16:creationId xmlns:a16="http://schemas.microsoft.com/office/drawing/2014/main" id="{630DF08F-C932-4E1D-8B4E-DE4EDCC23A59}"/>
                  </a:ext>
                </a:extLst>
              </p:cNvPr>
              <p:cNvPicPr/>
              <p:nvPr/>
            </p:nvPicPr>
            <p:blipFill>
              <a:blip r:embed="rId32"/>
              <a:stretch>
                <a:fillRect/>
              </a:stretch>
            </p:blipFill>
            <p:spPr>
              <a:xfrm>
                <a:off x="8484947" y="2859907"/>
                <a:ext cx="414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49" name="Freihand 48">
                <a:extLst>
                  <a:ext uri="{FF2B5EF4-FFF2-40B4-BE49-F238E27FC236}">
                    <a16:creationId xmlns:a16="http://schemas.microsoft.com/office/drawing/2014/main" id="{91EB582B-AF24-47D4-AEF8-4634F9F882DC}"/>
                  </a:ext>
                </a:extLst>
              </p14:cNvPr>
              <p14:cNvContentPartPr/>
              <p14:nvPr/>
            </p14:nvContentPartPr>
            <p14:xfrm>
              <a:off x="8945027" y="2753347"/>
              <a:ext cx="32040" cy="170280"/>
            </p14:xfrm>
          </p:contentPart>
        </mc:Choice>
        <mc:Fallback xmlns="">
          <p:pic>
            <p:nvPicPr>
              <p:cNvPr id="49" name="Freihand 48">
                <a:extLst>
                  <a:ext uri="{FF2B5EF4-FFF2-40B4-BE49-F238E27FC236}">
                    <a16:creationId xmlns:a16="http://schemas.microsoft.com/office/drawing/2014/main" id="{91EB582B-AF24-47D4-AEF8-4634F9F882DC}"/>
                  </a:ext>
                </a:extLst>
              </p:cNvPr>
              <p:cNvPicPr/>
              <p:nvPr/>
            </p:nvPicPr>
            <p:blipFill>
              <a:blip r:embed="rId34"/>
              <a:stretch>
                <a:fillRect/>
              </a:stretch>
            </p:blipFill>
            <p:spPr>
              <a:xfrm>
                <a:off x="8940707" y="2749027"/>
                <a:ext cx="40680" cy="178920"/>
              </a:xfrm>
              <a:prstGeom prst="rect">
                <a:avLst/>
              </a:prstGeom>
            </p:spPr>
          </p:pic>
        </mc:Fallback>
      </mc:AlternateContent>
      <p:grpSp>
        <p:nvGrpSpPr>
          <p:cNvPr id="51" name="Gruppieren 50">
            <a:extLst>
              <a:ext uri="{FF2B5EF4-FFF2-40B4-BE49-F238E27FC236}">
                <a16:creationId xmlns:a16="http://schemas.microsoft.com/office/drawing/2014/main" id="{511F7865-D815-48F3-B781-B5EAB50B5350}"/>
              </a:ext>
            </a:extLst>
          </p:cNvPr>
          <p:cNvGrpSpPr/>
          <p:nvPr/>
        </p:nvGrpSpPr>
        <p:grpSpPr>
          <a:xfrm>
            <a:off x="7849907" y="3025867"/>
            <a:ext cx="1148040" cy="397440"/>
            <a:chOff x="7849907" y="3025867"/>
            <a:chExt cx="1148040" cy="397440"/>
          </a:xfrm>
        </p:grpSpPr>
        <mc:AlternateContent xmlns:mc="http://schemas.openxmlformats.org/markup-compatibility/2006" xmlns:p14="http://schemas.microsoft.com/office/powerpoint/2010/main">
          <mc:Choice Requires="p14">
            <p:contentPart p14:bwMode="auto" r:id="rId35">
              <p14:nvContentPartPr>
                <p14:cNvPr id="43" name="Freihand 42">
                  <a:extLst>
                    <a:ext uri="{FF2B5EF4-FFF2-40B4-BE49-F238E27FC236}">
                      <a16:creationId xmlns:a16="http://schemas.microsoft.com/office/drawing/2014/main" id="{51162C68-AB05-4BCB-A10E-5A28780AF589}"/>
                    </a:ext>
                  </a:extLst>
                </p14:cNvPr>
                <p14:cNvContentPartPr/>
                <p14:nvPr/>
              </p14:nvContentPartPr>
              <p14:xfrm>
                <a:off x="7849907" y="3108307"/>
                <a:ext cx="142200" cy="191880"/>
              </p14:xfrm>
            </p:contentPart>
          </mc:Choice>
          <mc:Fallback xmlns="">
            <p:pic>
              <p:nvPicPr>
                <p:cNvPr id="43" name="Freihand 42">
                  <a:extLst>
                    <a:ext uri="{FF2B5EF4-FFF2-40B4-BE49-F238E27FC236}">
                      <a16:creationId xmlns:a16="http://schemas.microsoft.com/office/drawing/2014/main" id="{51162C68-AB05-4BCB-A10E-5A28780AF589}"/>
                    </a:ext>
                  </a:extLst>
                </p:cNvPr>
                <p:cNvPicPr/>
                <p:nvPr/>
              </p:nvPicPr>
              <p:blipFill>
                <a:blip r:embed="rId36"/>
                <a:stretch>
                  <a:fillRect/>
                </a:stretch>
              </p:blipFill>
              <p:spPr>
                <a:xfrm>
                  <a:off x="7845587" y="3103987"/>
                  <a:ext cx="150840" cy="20052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44" name="Freihand 43">
                  <a:extLst>
                    <a:ext uri="{FF2B5EF4-FFF2-40B4-BE49-F238E27FC236}">
                      <a16:creationId xmlns:a16="http://schemas.microsoft.com/office/drawing/2014/main" id="{CAC3A12A-0A99-4721-8534-AFBB33BCB971}"/>
                    </a:ext>
                  </a:extLst>
                </p14:cNvPr>
                <p14:cNvContentPartPr/>
                <p14:nvPr/>
              </p14:nvContentPartPr>
              <p14:xfrm>
                <a:off x="8013707" y="3155467"/>
                <a:ext cx="117360" cy="267840"/>
              </p14:xfrm>
            </p:contentPart>
          </mc:Choice>
          <mc:Fallback xmlns="">
            <p:pic>
              <p:nvPicPr>
                <p:cNvPr id="44" name="Freihand 43">
                  <a:extLst>
                    <a:ext uri="{FF2B5EF4-FFF2-40B4-BE49-F238E27FC236}">
                      <a16:creationId xmlns:a16="http://schemas.microsoft.com/office/drawing/2014/main" id="{CAC3A12A-0A99-4721-8534-AFBB33BCB971}"/>
                    </a:ext>
                  </a:extLst>
                </p:cNvPr>
                <p:cNvPicPr/>
                <p:nvPr/>
              </p:nvPicPr>
              <p:blipFill>
                <a:blip r:embed="rId38"/>
                <a:stretch>
                  <a:fillRect/>
                </a:stretch>
              </p:blipFill>
              <p:spPr>
                <a:xfrm>
                  <a:off x="8009387" y="3151147"/>
                  <a:ext cx="126000" cy="27648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45" name="Freihand 44">
                  <a:extLst>
                    <a:ext uri="{FF2B5EF4-FFF2-40B4-BE49-F238E27FC236}">
                      <a16:creationId xmlns:a16="http://schemas.microsoft.com/office/drawing/2014/main" id="{C04EFB6B-136A-4716-9818-8E6044169365}"/>
                    </a:ext>
                  </a:extLst>
                </p14:cNvPr>
                <p14:cNvContentPartPr/>
                <p14:nvPr/>
              </p14:nvContentPartPr>
              <p14:xfrm>
                <a:off x="8165267" y="3025867"/>
                <a:ext cx="124560" cy="233640"/>
              </p14:xfrm>
            </p:contentPart>
          </mc:Choice>
          <mc:Fallback xmlns="">
            <p:pic>
              <p:nvPicPr>
                <p:cNvPr id="45" name="Freihand 44">
                  <a:extLst>
                    <a:ext uri="{FF2B5EF4-FFF2-40B4-BE49-F238E27FC236}">
                      <a16:creationId xmlns:a16="http://schemas.microsoft.com/office/drawing/2014/main" id="{C04EFB6B-136A-4716-9818-8E6044169365}"/>
                    </a:ext>
                  </a:extLst>
                </p:cNvPr>
                <p:cNvPicPr/>
                <p:nvPr/>
              </p:nvPicPr>
              <p:blipFill>
                <a:blip r:embed="rId40"/>
                <a:stretch>
                  <a:fillRect/>
                </a:stretch>
              </p:blipFill>
              <p:spPr>
                <a:xfrm>
                  <a:off x="8160947" y="3021547"/>
                  <a:ext cx="133200" cy="24228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46" name="Freihand 45">
                  <a:extLst>
                    <a:ext uri="{FF2B5EF4-FFF2-40B4-BE49-F238E27FC236}">
                      <a16:creationId xmlns:a16="http://schemas.microsoft.com/office/drawing/2014/main" id="{DCAAEDEB-F37C-4705-8D00-C059C82FDDE9}"/>
                    </a:ext>
                  </a:extLst>
                </p14:cNvPr>
                <p14:cNvContentPartPr/>
                <p14:nvPr/>
              </p14:nvContentPartPr>
              <p14:xfrm>
                <a:off x="8316827" y="3080947"/>
                <a:ext cx="613800" cy="146880"/>
              </p14:xfrm>
            </p:contentPart>
          </mc:Choice>
          <mc:Fallback xmlns="">
            <p:pic>
              <p:nvPicPr>
                <p:cNvPr id="46" name="Freihand 45">
                  <a:extLst>
                    <a:ext uri="{FF2B5EF4-FFF2-40B4-BE49-F238E27FC236}">
                      <a16:creationId xmlns:a16="http://schemas.microsoft.com/office/drawing/2014/main" id="{DCAAEDEB-F37C-4705-8D00-C059C82FDDE9}"/>
                    </a:ext>
                  </a:extLst>
                </p:cNvPr>
                <p:cNvPicPr/>
                <p:nvPr/>
              </p:nvPicPr>
              <p:blipFill>
                <a:blip r:embed="rId42"/>
                <a:stretch>
                  <a:fillRect/>
                </a:stretch>
              </p:blipFill>
              <p:spPr>
                <a:xfrm>
                  <a:off x="8312507" y="3076627"/>
                  <a:ext cx="622440" cy="15552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50" name="Freihand 49">
                  <a:extLst>
                    <a:ext uri="{FF2B5EF4-FFF2-40B4-BE49-F238E27FC236}">
                      <a16:creationId xmlns:a16="http://schemas.microsoft.com/office/drawing/2014/main" id="{7827D250-A97E-4396-AECF-B7733ACC5047}"/>
                    </a:ext>
                  </a:extLst>
                </p14:cNvPr>
                <p14:cNvContentPartPr/>
                <p14:nvPr/>
              </p14:nvContentPartPr>
              <p14:xfrm>
                <a:off x="8977067" y="3072307"/>
                <a:ext cx="20880" cy="28440"/>
              </p14:xfrm>
            </p:contentPart>
          </mc:Choice>
          <mc:Fallback xmlns="">
            <p:pic>
              <p:nvPicPr>
                <p:cNvPr id="50" name="Freihand 49">
                  <a:extLst>
                    <a:ext uri="{FF2B5EF4-FFF2-40B4-BE49-F238E27FC236}">
                      <a16:creationId xmlns:a16="http://schemas.microsoft.com/office/drawing/2014/main" id="{7827D250-A97E-4396-AECF-B7733ACC5047}"/>
                    </a:ext>
                  </a:extLst>
                </p:cNvPr>
                <p:cNvPicPr/>
                <p:nvPr/>
              </p:nvPicPr>
              <p:blipFill>
                <a:blip r:embed="rId44"/>
                <a:stretch>
                  <a:fillRect/>
                </a:stretch>
              </p:blipFill>
              <p:spPr>
                <a:xfrm>
                  <a:off x="8972747" y="3067987"/>
                  <a:ext cx="29520" cy="370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45">
            <p14:nvContentPartPr>
              <p14:cNvPr id="53" name="Freihand 52">
                <a:extLst>
                  <a:ext uri="{FF2B5EF4-FFF2-40B4-BE49-F238E27FC236}">
                    <a16:creationId xmlns:a16="http://schemas.microsoft.com/office/drawing/2014/main" id="{3E9AB0B6-B360-4761-89D2-A7EB37CD73CA}"/>
                  </a:ext>
                </a:extLst>
              </p14:cNvPr>
              <p14:cNvContentPartPr/>
              <p14:nvPr/>
            </p14:nvContentPartPr>
            <p14:xfrm>
              <a:off x="4812587" y="2722747"/>
              <a:ext cx="40680" cy="81360"/>
            </p14:xfrm>
          </p:contentPart>
        </mc:Choice>
        <mc:Fallback xmlns="">
          <p:pic>
            <p:nvPicPr>
              <p:cNvPr id="53" name="Freihand 52">
                <a:extLst>
                  <a:ext uri="{FF2B5EF4-FFF2-40B4-BE49-F238E27FC236}">
                    <a16:creationId xmlns:a16="http://schemas.microsoft.com/office/drawing/2014/main" id="{3E9AB0B6-B360-4761-89D2-A7EB37CD73CA}"/>
                  </a:ext>
                </a:extLst>
              </p:cNvPr>
              <p:cNvPicPr/>
              <p:nvPr/>
            </p:nvPicPr>
            <p:blipFill>
              <a:blip r:embed="rId46"/>
              <a:stretch>
                <a:fillRect/>
              </a:stretch>
            </p:blipFill>
            <p:spPr>
              <a:xfrm>
                <a:off x="4808267" y="2718427"/>
                <a:ext cx="49320" cy="9000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67" name="Freihand 66">
                <a:extLst>
                  <a:ext uri="{FF2B5EF4-FFF2-40B4-BE49-F238E27FC236}">
                    <a16:creationId xmlns:a16="http://schemas.microsoft.com/office/drawing/2014/main" id="{80D81093-B88E-4261-9084-2DD896AC3306}"/>
                  </a:ext>
                </a:extLst>
              </p14:cNvPr>
              <p14:cNvContentPartPr/>
              <p14:nvPr/>
            </p14:nvContentPartPr>
            <p14:xfrm>
              <a:off x="4509827" y="2448067"/>
              <a:ext cx="1108080" cy="1361160"/>
            </p14:xfrm>
          </p:contentPart>
        </mc:Choice>
        <mc:Fallback xmlns="">
          <p:pic>
            <p:nvPicPr>
              <p:cNvPr id="67" name="Freihand 66">
                <a:extLst>
                  <a:ext uri="{FF2B5EF4-FFF2-40B4-BE49-F238E27FC236}">
                    <a16:creationId xmlns:a16="http://schemas.microsoft.com/office/drawing/2014/main" id="{80D81093-B88E-4261-9084-2DD896AC3306}"/>
                  </a:ext>
                </a:extLst>
              </p:cNvPr>
              <p:cNvPicPr/>
              <p:nvPr/>
            </p:nvPicPr>
            <p:blipFill>
              <a:blip r:embed="rId48"/>
              <a:stretch>
                <a:fillRect/>
              </a:stretch>
            </p:blipFill>
            <p:spPr>
              <a:xfrm>
                <a:off x="4505507" y="2443747"/>
                <a:ext cx="1116720" cy="1369800"/>
              </a:xfrm>
              <a:prstGeom prst="rect">
                <a:avLst/>
              </a:prstGeom>
            </p:spPr>
          </p:pic>
        </mc:Fallback>
      </mc:AlternateContent>
      <p:grpSp>
        <p:nvGrpSpPr>
          <p:cNvPr id="72" name="Gruppieren 71">
            <a:extLst>
              <a:ext uri="{FF2B5EF4-FFF2-40B4-BE49-F238E27FC236}">
                <a16:creationId xmlns:a16="http://schemas.microsoft.com/office/drawing/2014/main" id="{51D63A40-9C2C-4A0B-9641-40A4EA085676}"/>
              </a:ext>
            </a:extLst>
          </p:cNvPr>
          <p:cNvGrpSpPr/>
          <p:nvPr/>
        </p:nvGrpSpPr>
        <p:grpSpPr>
          <a:xfrm>
            <a:off x="4698107" y="4947187"/>
            <a:ext cx="295920" cy="542160"/>
            <a:chOff x="4698107" y="4947187"/>
            <a:chExt cx="295920" cy="542160"/>
          </a:xfrm>
        </p:grpSpPr>
        <mc:AlternateContent xmlns:mc="http://schemas.openxmlformats.org/markup-compatibility/2006" xmlns:p14="http://schemas.microsoft.com/office/powerpoint/2010/main">
          <mc:Choice Requires="p14">
            <p:contentPart p14:bwMode="auto" r:id="rId49">
              <p14:nvContentPartPr>
                <p14:cNvPr id="69" name="Freihand 68">
                  <a:extLst>
                    <a:ext uri="{FF2B5EF4-FFF2-40B4-BE49-F238E27FC236}">
                      <a16:creationId xmlns:a16="http://schemas.microsoft.com/office/drawing/2014/main" id="{3F3199B4-F795-494F-B4D4-15DD4F676758}"/>
                    </a:ext>
                  </a:extLst>
                </p14:cNvPr>
                <p14:cNvContentPartPr/>
                <p14:nvPr/>
              </p14:nvContentPartPr>
              <p14:xfrm>
                <a:off x="4833827" y="4947187"/>
                <a:ext cx="4680" cy="30960"/>
              </p14:xfrm>
            </p:contentPart>
          </mc:Choice>
          <mc:Fallback xmlns="">
            <p:pic>
              <p:nvPicPr>
                <p:cNvPr id="69" name="Freihand 68">
                  <a:extLst>
                    <a:ext uri="{FF2B5EF4-FFF2-40B4-BE49-F238E27FC236}">
                      <a16:creationId xmlns:a16="http://schemas.microsoft.com/office/drawing/2014/main" id="{3F3199B4-F795-494F-B4D4-15DD4F676758}"/>
                    </a:ext>
                  </a:extLst>
                </p:cNvPr>
                <p:cNvPicPr/>
                <p:nvPr/>
              </p:nvPicPr>
              <p:blipFill>
                <a:blip r:embed="rId50"/>
                <a:stretch>
                  <a:fillRect/>
                </a:stretch>
              </p:blipFill>
              <p:spPr>
                <a:xfrm>
                  <a:off x="4829507" y="4942867"/>
                  <a:ext cx="13320" cy="3960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70" name="Freihand 69">
                  <a:extLst>
                    <a:ext uri="{FF2B5EF4-FFF2-40B4-BE49-F238E27FC236}">
                      <a16:creationId xmlns:a16="http://schemas.microsoft.com/office/drawing/2014/main" id="{13F8D155-AB5D-45FB-BBBB-5256F1BB8A2D}"/>
                    </a:ext>
                  </a:extLst>
                </p14:cNvPr>
                <p14:cNvContentPartPr/>
                <p14:nvPr/>
              </p14:nvContentPartPr>
              <p14:xfrm>
                <a:off x="4829147" y="4978507"/>
                <a:ext cx="18000" cy="85680"/>
              </p14:xfrm>
            </p:contentPart>
          </mc:Choice>
          <mc:Fallback xmlns="">
            <p:pic>
              <p:nvPicPr>
                <p:cNvPr id="70" name="Freihand 69">
                  <a:extLst>
                    <a:ext uri="{FF2B5EF4-FFF2-40B4-BE49-F238E27FC236}">
                      <a16:creationId xmlns:a16="http://schemas.microsoft.com/office/drawing/2014/main" id="{13F8D155-AB5D-45FB-BBBB-5256F1BB8A2D}"/>
                    </a:ext>
                  </a:extLst>
                </p:cNvPr>
                <p:cNvPicPr/>
                <p:nvPr/>
              </p:nvPicPr>
              <p:blipFill>
                <a:blip r:embed="rId52"/>
                <a:stretch>
                  <a:fillRect/>
                </a:stretch>
              </p:blipFill>
              <p:spPr>
                <a:xfrm>
                  <a:off x="4824827" y="4974187"/>
                  <a:ext cx="26640" cy="9432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71" name="Freihand 70">
                  <a:extLst>
                    <a:ext uri="{FF2B5EF4-FFF2-40B4-BE49-F238E27FC236}">
                      <a16:creationId xmlns:a16="http://schemas.microsoft.com/office/drawing/2014/main" id="{1641137C-7AAF-408E-A3A4-ED75C7FC5C88}"/>
                    </a:ext>
                  </a:extLst>
                </p14:cNvPr>
                <p14:cNvContentPartPr/>
                <p14:nvPr/>
              </p14:nvContentPartPr>
              <p14:xfrm>
                <a:off x="4698107" y="5043667"/>
                <a:ext cx="295920" cy="445680"/>
              </p14:xfrm>
            </p:contentPart>
          </mc:Choice>
          <mc:Fallback xmlns="">
            <p:pic>
              <p:nvPicPr>
                <p:cNvPr id="71" name="Freihand 70">
                  <a:extLst>
                    <a:ext uri="{FF2B5EF4-FFF2-40B4-BE49-F238E27FC236}">
                      <a16:creationId xmlns:a16="http://schemas.microsoft.com/office/drawing/2014/main" id="{1641137C-7AAF-408E-A3A4-ED75C7FC5C88}"/>
                    </a:ext>
                  </a:extLst>
                </p:cNvPr>
                <p:cNvPicPr/>
                <p:nvPr/>
              </p:nvPicPr>
              <p:blipFill>
                <a:blip r:embed="rId54"/>
                <a:stretch>
                  <a:fillRect/>
                </a:stretch>
              </p:blipFill>
              <p:spPr>
                <a:xfrm>
                  <a:off x="4693787" y="5039347"/>
                  <a:ext cx="304560" cy="4543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55">
            <p14:nvContentPartPr>
              <p14:cNvPr id="73" name="Freihand 72">
                <a:extLst>
                  <a:ext uri="{FF2B5EF4-FFF2-40B4-BE49-F238E27FC236}">
                    <a16:creationId xmlns:a16="http://schemas.microsoft.com/office/drawing/2014/main" id="{6EFA9102-DB7C-484E-818A-9461F877B926}"/>
                  </a:ext>
                </a:extLst>
              </p14:cNvPr>
              <p14:cNvContentPartPr/>
              <p14:nvPr/>
            </p14:nvContentPartPr>
            <p14:xfrm>
              <a:off x="4537187" y="2489467"/>
              <a:ext cx="1108440" cy="1297440"/>
            </p14:xfrm>
          </p:contentPart>
        </mc:Choice>
        <mc:Fallback xmlns="">
          <p:pic>
            <p:nvPicPr>
              <p:cNvPr id="73" name="Freihand 72">
                <a:extLst>
                  <a:ext uri="{FF2B5EF4-FFF2-40B4-BE49-F238E27FC236}">
                    <a16:creationId xmlns:a16="http://schemas.microsoft.com/office/drawing/2014/main" id="{6EFA9102-DB7C-484E-818A-9461F877B926}"/>
                  </a:ext>
                </a:extLst>
              </p:cNvPr>
              <p:cNvPicPr/>
              <p:nvPr/>
            </p:nvPicPr>
            <p:blipFill>
              <a:blip r:embed="rId56"/>
              <a:stretch>
                <a:fillRect/>
              </a:stretch>
            </p:blipFill>
            <p:spPr>
              <a:xfrm>
                <a:off x="4532867" y="2485147"/>
                <a:ext cx="1117080" cy="1306080"/>
              </a:xfrm>
              <a:prstGeom prst="rect">
                <a:avLst/>
              </a:prstGeom>
            </p:spPr>
          </p:pic>
        </mc:Fallback>
      </mc:AlternateContent>
      <p:grpSp>
        <p:nvGrpSpPr>
          <p:cNvPr id="90" name="Gruppieren 89">
            <a:extLst>
              <a:ext uri="{FF2B5EF4-FFF2-40B4-BE49-F238E27FC236}">
                <a16:creationId xmlns:a16="http://schemas.microsoft.com/office/drawing/2014/main" id="{0CC72F3E-358D-4D87-BBB4-FA2C535C18D7}"/>
              </a:ext>
            </a:extLst>
          </p:cNvPr>
          <p:cNvGrpSpPr/>
          <p:nvPr/>
        </p:nvGrpSpPr>
        <p:grpSpPr>
          <a:xfrm>
            <a:off x="3073427" y="2707987"/>
            <a:ext cx="2544120" cy="1438560"/>
            <a:chOff x="3073427" y="2707987"/>
            <a:chExt cx="2544120" cy="1438560"/>
          </a:xfrm>
        </p:grpSpPr>
        <mc:AlternateContent xmlns:mc="http://schemas.openxmlformats.org/markup-compatibility/2006" xmlns:p14="http://schemas.microsoft.com/office/powerpoint/2010/main">
          <mc:Choice Requires="p14">
            <p:contentPart p14:bwMode="auto" r:id="rId57">
              <p14:nvContentPartPr>
                <p14:cNvPr id="22" name="Freihand 21">
                  <a:extLst>
                    <a:ext uri="{FF2B5EF4-FFF2-40B4-BE49-F238E27FC236}">
                      <a16:creationId xmlns:a16="http://schemas.microsoft.com/office/drawing/2014/main" id="{5FD14D10-4C32-4002-BDD5-19E1F007210E}"/>
                    </a:ext>
                  </a:extLst>
                </p14:cNvPr>
                <p14:cNvContentPartPr/>
                <p14:nvPr/>
              </p14:nvContentPartPr>
              <p14:xfrm>
                <a:off x="5587667" y="3341947"/>
                <a:ext cx="20160" cy="118440"/>
              </p14:xfrm>
            </p:contentPart>
          </mc:Choice>
          <mc:Fallback xmlns="">
            <p:pic>
              <p:nvPicPr>
                <p:cNvPr id="22" name="Freihand 21">
                  <a:extLst>
                    <a:ext uri="{FF2B5EF4-FFF2-40B4-BE49-F238E27FC236}">
                      <a16:creationId xmlns:a16="http://schemas.microsoft.com/office/drawing/2014/main" id="{5FD14D10-4C32-4002-BDD5-19E1F007210E}"/>
                    </a:ext>
                  </a:extLst>
                </p:cNvPr>
                <p:cNvPicPr/>
                <p:nvPr/>
              </p:nvPicPr>
              <p:blipFill>
                <a:blip r:embed="rId58"/>
                <a:stretch>
                  <a:fillRect/>
                </a:stretch>
              </p:blipFill>
              <p:spPr>
                <a:xfrm>
                  <a:off x="5583347" y="3337627"/>
                  <a:ext cx="28800" cy="12708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24" name="Freihand 23">
                  <a:extLst>
                    <a:ext uri="{FF2B5EF4-FFF2-40B4-BE49-F238E27FC236}">
                      <a16:creationId xmlns:a16="http://schemas.microsoft.com/office/drawing/2014/main" id="{07E0908C-F1E7-470B-B3CD-53E37B2423EA}"/>
                    </a:ext>
                  </a:extLst>
                </p14:cNvPr>
                <p14:cNvContentPartPr/>
                <p14:nvPr/>
              </p14:nvContentPartPr>
              <p14:xfrm>
                <a:off x="5593427" y="3627787"/>
                <a:ext cx="24120" cy="518760"/>
              </p14:xfrm>
            </p:contentPart>
          </mc:Choice>
          <mc:Fallback xmlns="">
            <p:pic>
              <p:nvPicPr>
                <p:cNvPr id="24" name="Freihand 23">
                  <a:extLst>
                    <a:ext uri="{FF2B5EF4-FFF2-40B4-BE49-F238E27FC236}">
                      <a16:creationId xmlns:a16="http://schemas.microsoft.com/office/drawing/2014/main" id="{07E0908C-F1E7-470B-B3CD-53E37B2423EA}"/>
                    </a:ext>
                  </a:extLst>
                </p:cNvPr>
                <p:cNvPicPr/>
                <p:nvPr/>
              </p:nvPicPr>
              <p:blipFill>
                <a:blip r:embed="rId60"/>
                <a:stretch>
                  <a:fillRect/>
                </a:stretch>
              </p:blipFill>
              <p:spPr>
                <a:xfrm>
                  <a:off x="5589107" y="3623467"/>
                  <a:ext cx="32760" cy="52740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54" name="Freihand 53">
                  <a:extLst>
                    <a:ext uri="{FF2B5EF4-FFF2-40B4-BE49-F238E27FC236}">
                      <a16:creationId xmlns:a16="http://schemas.microsoft.com/office/drawing/2014/main" id="{A37A6E0F-C231-4D1A-95D6-F46AACBCDE7A}"/>
                    </a:ext>
                  </a:extLst>
                </p14:cNvPr>
                <p14:cNvContentPartPr/>
                <p14:nvPr/>
              </p14:nvContentPartPr>
              <p14:xfrm>
                <a:off x="4894667" y="2707987"/>
                <a:ext cx="1800" cy="29520"/>
              </p14:xfrm>
            </p:contentPart>
          </mc:Choice>
          <mc:Fallback xmlns="">
            <p:pic>
              <p:nvPicPr>
                <p:cNvPr id="54" name="Freihand 53">
                  <a:extLst>
                    <a:ext uri="{FF2B5EF4-FFF2-40B4-BE49-F238E27FC236}">
                      <a16:creationId xmlns:a16="http://schemas.microsoft.com/office/drawing/2014/main" id="{A37A6E0F-C231-4D1A-95D6-F46AACBCDE7A}"/>
                    </a:ext>
                  </a:extLst>
                </p:cNvPr>
                <p:cNvPicPr/>
                <p:nvPr/>
              </p:nvPicPr>
              <p:blipFill>
                <a:blip r:embed="rId62"/>
                <a:stretch>
                  <a:fillRect/>
                </a:stretch>
              </p:blipFill>
              <p:spPr>
                <a:xfrm>
                  <a:off x="4890347" y="2703667"/>
                  <a:ext cx="10440" cy="3816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56" name="Freihand 55">
                  <a:extLst>
                    <a:ext uri="{FF2B5EF4-FFF2-40B4-BE49-F238E27FC236}">
                      <a16:creationId xmlns:a16="http://schemas.microsoft.com/office/drawing/2014/main" id="{08BC5A78-0258-490E-80F4-5B9AE5942F89}"/>
                    </a:ext>
                  </a:extLst>
                </p14:cNvPr>
                <p14:cNvContentPartPr/>
                <p14:nvPr/>
              </p14:nvContentPartPr>
              <p14:xfrm>
                <a:off x="4796027" y="3519427"/>
                <a:ext cx="69480" cy="114840"/>
              </p14:xfrm>
            </p:contentPart>
          </mc:Choice>
          <mc:Fallback xmlns="">
            <p:pic>
              <p:nvPicPr>
                <p:cNvPr id="56" name="Freihand 55">
                  <a:extLst>
                    <a:ext uri="{FF2B5EF4-FFF2-40B4-BE49-F238E27FC236}">
                      <a16:creationId xmlns:a16="http://schemas.microsoft.com/office/drawing/2014/main" id="{08BC5A78-0258-490E-80F4-5B9AE5942F89}"/>
                    </a:ext>
                  </a:extLst>
                </p:cNvPr>
                <p:cNvPicPr/>
                <p:nvPr/>
              </p:nvPicPr>
              <p:blipFill>
                <a:blip r:embed="rId64"/>
                <a:stretch>
                  <a:fillRect/>
                </a:stretch>
              </p:blipFill>
              <p:spPr>
                <a:xfrm>
                  <a:off x="4791707" y="3515107"/>
                  <a:ext cx="78120" cy="12348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57" name="Freihand 56">
                  <a:extLst>
                    <a:ext uri="{FF2B5EF4-FFF2-40B4-BE49-F238E27FC236}">
                      <a16:creationId xmlns:a16="http://schemas.microsoft.com/office/drawing/2014/main" id="{7A2F2E01-91D4-4FE3-943B-2FCC28176EB2}"/>
                    </a:ext>
                  </a:extLst>
                </p14:cNvPr>
                <p14:cNvContentPartPr/>
                <p14:nvPr/>
              </p14:nvContentPartPr>
              <p14:xfrm>
                <a:off x="4978907" y="2842627"/>
                <a:ext cx="21240" cy="220320"/>
              </p14:xfrm>
            </p:contentPart>
          </mc:Choice>
          <mc:Fallback xmlns="">
            <p:pic>
              <p:nvPicPr>
                <p:cNvPr id="57" name="Freihand 56">
                  <a:extLst>
                    <a:ext uri="{FF2B5EF4-FFF2-40B4-BE49-F238E27FC236}">
                      <a16:creationId xmlns:a16="http://schemas.microsoft.com/office/drawing/2014/main" id="{7A2F2E01-91D4-4FE3-943B-2FCC28176EB2}"/>
                    </a:ext>
                  </a:extLst>
                </p:cNvPr>
                <p:cNvPicPr/>
                <p:nvPr/>
              </p:nvPicPr>
              <p:blipFill>
                <a:blip r:embed="rId66"/>
                <a:stretch>
                  <a:fillRect/>
                </a:stretch>
              </p:blipFill>
              <p:spPr>
                <a:xfrm>
                  <a:off x="4974587" y="2838307"/>
                  <a:ext cx="29880" cy="22896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58" name="Freihand 57">
                  <a:extLst>
                    <a:ext uri="{FF2B5EF4-FFF2-40B4-BE49-F238E27FC236}">
                      <a16:creationId xmlns:a16="http://schemas.microsoft.com/office/drawing/2014/main" id="{31708891-C068-4080-AA06-FA7F1B89F65F}"/>
                    </a:ext>
                  </a:extLst>
                </p14:cNvPr>
                <p14:cNvContentPartPr/>
                <p14:nvPr/>
              </p14:nvContentPartPr>
              <p14:xfrm>
                <a:off x="4987907" y="3286147"/>
                <a:ext cx="16920" cy="192960"/>
              </p14:xfrm>
            </p:contentPart>
          </mc:Choice>
          <mc:Fallback xmlns="">
            <p:pic>
              <p:nvPicPr>
                <p:cNvPr id="58" name="Freihand 57">
                  <a:extLst>
                    <a:ext uri="{FF2B5EF4-FFF2-40B4-BE49-F238E27FC236}">
                      <a16:creationId xmlns:a16="http://schemas.microsoft.com/office/drawing/2014/main" id="{31708891-C068-4080-AA06-FA7F1B89F65F}"/>
                    </a:ext>
                  </a:extLst>
                </p:cNvPr>
                <p:cNvPicPr/>
                <p:nvPr/>
              </p:nvPicPr>
              <p:blipFill>
                <a:blip r:embed="rId68"/>
                <a:stretch>
                  <a:fillRect/>
                </a:stretch>
              </p:blipFill>
              <p:spPr>
                <a:xfrm>
                  <a:off x="4983587" y="3281827"/>
                  <a:ext cx="25560" cy="20160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59" name="Freihand 58">
                  <a:extLst>
                    <a:ext uri="{FF2B5EF4-FFF2-40B4-BE49-F238E27FC236}">
                      <a16:creationId xmlns:a16="http://schemas.microsoft.com/office/drawing/2014/main" id="{D73D3A2F-9948-4BC2-B7CD-543FAF557118}"/>
                    </a:ext>
                  </a:extLst>
                </p14:cNvPr>
                <p14:cNvContentPartPr/>
                <p14:nvPr/>
              </p14:nvContentPartPr>
              <p14:xfrm>
                <a:off x="5090867" y="2986627"/>
                <a:ext cx="39600" cy="373320"/>
              </p14:xfrm>
            </p:contentPart>
          </mc:Choice>
          <mc:Fallback xmlns="">
            <p:pic>
              <p:nvPicPr>
                <p:cNvPr id="59" name="Freihand 58">
                  <a:extLst>
                    <a:ext uri="{FF2B5EF4-FFF2-40B4-BE49-F238E27FC236}">
                      <a16:creationId xmlns:a16="http://schemas.microsoft.com/office/drawing/2014/main" id="{D73D3A2F-9948-4BC2-B7CD-543FAF557118}"/>
                    </a:ext>
                  </a:extLst>
                </p:cNvPr>
                <p:cNvPicPr/>
                <p:nvPr/>
              </p:nvPicPr>
              <p:blipFill>
                <a:blip r:embed="rId70"/>
                <a:stretch>
                  <a:fillRect/>
                </a:stretch>
              </p:blipFill>
              <p:spPr>
                <a:xfrm>
                  <a:off x="5086547" y="2982307"/>
                  <a:ext cx="48240" cy="38196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60" name="Freihand 59">
                  <a:extLst>
                    <a:ext uri="{FF2B5EF4-FFF2-40B4-BE49-F238E27FC236}">
                      <a16:creationId xmlns:a16="http://schemas.microsoft.com/office/drawing/2014/main" id="{55E31F1C-D172-4295-9877-494BDAF3E3EB}"/>
                    </a:ext>
                  </a:extLst>
                </p14:cNvPr>
                <p14:cNvContentPartPr/>
                <p14:nvPr/>
              </p14:nvContentPartPr>
              <p14:xfrm>
                <a:off x="5139467" y="3442027"/>
                <a:ext cx="7560" cy="10440"/>
              </p14:xfrm>
            </p:contentPart>
          </mc:Choice>
          <mc:Fallback xmlns="">
            <p:pic>
              <p:nvPicPr>
                <p:cNvPr id="60" name="Freihand 59">
                  <a:extLst>
                    <a:ext uri="{FF2B5EF4-FFF2-40B4-BE49-F238E27FC236}">
                      <a16:creationId xmlns:a16="http://schemas.microsoft.com/office/drawing/2014/main" id="{55E31F1C-D172-4295-9877-494BDAF3E3EB}"/>
                    </a:ext>
                  </a:extLst>
                </p:cNvPr>
                <p:cNvPicPr/>
                <p:nvPr/>
              </p:nvPicPr>
              <p:blipFill>
                <a:blip r:embed="rId72"/>
                <a:stretch>
                  <a:fillRect/>
                </a:stretch>
              </p:blipFill>
              <p:spPr>
                <a:xfrm>
                  <a:off x="5135147" y="3437707"/>
                  <a:ext cx="16200" cy="1908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61" name="Freihand 60">
                  <a:extLst>
                    <a:ext uri="{FF2B5EF4-FFF2-40B4-BE49-F238E27FC236}">
                      <a16:creationId xmlns:a16="http://schemas.microsoft.com/office/drawing/2014/main" id="{A0149166-C15D-4422-ADEA-9C709E341C79}"/>
                    </a:ext>
                  </a:extLst>
                </p14:cNvPr>
                <p14:cNvContentPartPr/>
                <p14:nvPr/>
              </p14:nvContentPartPr>
              <p14:xfrm>
                <a:off x="5218667" y="3057187"/>
                <a:ext cx="36360" cy="356400"/>
              </p14:xfrm>
            </p:contentPart>
          </mc:Choice>
          <mc:Fallback xmlns="">
            <p:pic>
              <p:nvPicPr>
                <p:cNvPr id="61" name="Freihand 60">
                  <a:extLst>
                    <a:ext uri="{FF2B5EF4-FFF2-40B4-BE49-F238E27FC236}">
                      <a16:creationId xmlns:a16="http://schemas.microsoft.com/office/drawing/2014/main" id="{A0149166-C15D-4422-ADEA-9C709E341C79}"/>
                    </a:ext>
                  </a:extLst>
                </p:cNvPr>
                <p:cNvPicPr/>
                <p:nvPr/>
              </p:nvPicPr>
              <p:blipFill>
                <a:blip r:embed="rId74"/>
                <a:stretch>
                  <a:fillRect/>
                </a:stretch>
              </p:blipFill>
              <p:spPr>
                <a:xfrm>
                  <a:off x="5214347" y="3052867"/>
                  <a:ext cx="45000" cy="36504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62" name="Freihand 61">
                  <a:extLst>
                    <a:ext uri="{FF2B5EF4-FFF2-40B4-BE49-F238E27FC236}">
                      <a16:creationId xmlns:a16="http://schemas.microsoft.com/office/drawing/2014/main" id="{C469D58B-9CE4-4DF1-A0D7-A75ACA18DB17}"/>
                    </a:ext>
                  </a:extLst>
                </p14:cNvPr>
                <p14:cNvContentPartPr/>
                <p14:nvPr/>
              </p14:nvContentPartPr>
              <p14:xfrm>
                <a:off x="5306507" y="3140707"/>
                <a:ext cx="2160" cy="67680"/>
              </p14:xfrm>
            </p:contentPart>
          </mc:Choice>
          <mc:Fallback xmlns="">
            <p:pic>
              <p:nvPicPr>
                <p:cNvPr id="62" name="Freihand 61">
                  <a:extLst>
                    <a:ext uri="{FF2B5EF4-FFF2-40B4-BE49-F238E27FC236}">
                      <a16:creationId xmlns:a16="http://schemas.microsoft.com/office/drawing/2014/main" id="{C469D58B-9CE4-4DF1-A0D7-A75ACA18DB17}"/>
                    </a:ext>
                  </a:extLst>
                </p:cNvPr>
                <p:cNvPicPr/>
                <p:nvPr/>
              </p:nvPicPr>
              <p:blipFill>
                <a:blip r:embed="rId76"/>
                <a:stretch>
                  <a:fillRect/>
                </a:stretch>
              </p:blipFill>
              <p:spPr>
                <a:xfrm>
                  <a:off x="5302187" y="3136387"/>
                  <a:ext cx="10800" cy="7632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63" name="Freihand 62">
                  <a:extLst>
                    <a:ext uri="{FF2B5EF4-FFF2-40B4-BE49-F238E27FC236}">
                      <a16:creationId xmlns:a16="http://schemas.microsoft.com/office/drawing/2014/main" id="{739720C1-1583-4F64-9E82-4D5C4B7CDA25}"/>
                    </a:ext>
                  </a:extLst>
                </p14:cNvPr>
                <p14:cNvContentPartPr/>
                <p14:nvPr/>
              </p14:nvContentPartPr>
              <p14:xfrm>
                <a:off x="5362307" y="3173107"/>
                <a:ext cx="29160" cy="167400"/>
              </p14:xfrm>
            </p:contentPart>
          </mc:Choice>
          <mc:Fallback xmlns="">
            <p:pic>
              <p:nvPicPr>
                <p:cNvPr id="63" name="Freihand 62">
                  <a:extLst>
                    <a:ext uri="{FF2B5EF4-FFF2-40B4-BE49-F238E27FC236}">
                      <a16:creationId xmlns:a16="http://schemas.microsoft.com/office/drawing/2014/main" id="{739720C1-1583-4F64-9E82-4D5C4B7CDA25}"/>
                    </a:ext>
                  </a:extLst>
                </p:cNvPr>
                <p:cNvPicPr/>
                <p:nvPr/>
              </p:nvPicPr>
              <p:blipFill>
                <a:blip r:embed="rId78"/>
                <a:stretch>
                  <a:fillRect/>
                </a:stretch>
              </p:blipFill>
              <p:spPr>
                <a:xfrm>
                  <a:off x="5357987" y="3168787"/>
                  <a:ext cx="37800" cy="17604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64" name="Freihand 63">
                  <a:extLst>
                    <a:ext uri="{FF2B5EF4-FFF2-40B4-BE49-F238E27FC236}">
                      <a16:creationId xmlns:a16="http://schemas.microsoft.com/office/drawing/2014/main" id="{1FB93837-D3D0-4921-9864-5CE24B502CE6}"/>
                    </a:ext>
                  </a:extLst>
                </p14:cNvPr>
                <p14:cNvContentPartPr/>
                <p14:nvPr/>
              </p14:nvContentPartPr>
              <p14:xfrm>
                <a:off x="5427107" y="3217027"/>
                <a:ext cx="1440" cy="66240"/>
              </p14:xfrm>
            </p:contentPart>
          </mc:Choice>
          <mc:Fallback xmlns="">
            <p:pic>
              <p:nvPicPr>
                <p:cNvPr id="64" name="Freihand 63">
                  <a:extLst>
                    <a:ext uri="{FF2B5EF4-FFF2-40B4-BE49-F238E27FC236}">
                      <a16:creationId xmlns:a16="http://schemas.microsoft.com/office/drawing/2014/main" id="{1FB93837-D3D0-4921-9864-5CE24B502CE6}"/>
                    </a:ext>
                  </a:extLst>
                </p:cNvPr>
                <p:cNvPicPr/>
                <p:nvPr/>
              </p:nvPicPr>
              <p:blipFill>
                <a:blip r:embed="rId80"/>
                <a:stretch>
                  <a:fillRect/>
                </a:stretch>
              </p:blipFill>
              <p:spPr>
                <a:xfrm>
                  <a:off x="5422787" y="3212707"/>
                  <a:ext cx="10080" cy="7488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65" name="Freihand 64">
                  <a:extLst>
                    <a:ext uri="{FF2B5EF4-FFF2-40B4-BE49-F238E27FC236}">
                      <a16:creationId xmlns:a16="http://schemas.microsoft.com/office/drawing/2014/main" id="{CB0BD741-689B-4ACB-B4D2-EEF3EA55CD29}"/>
                    </a:ext>
                  </a:extLst>
                </p14:cNvPr>
                <p14:cNvContentPartPr/>
                <p14:nvPr/>
              </p14:nvContentPartPr>
              <p14:xfrm>
                <a:off x="5442947" y="3267787"/>
                <a:ext cx="10440" cy="74880"/>
              </p14:xfrm>
            </p:contentPart>
          </mc:Choice>
          <mc:Fallback xmlns="">
            <p:pic>
              <p:nvPicPr>
                <p:cNvPr id="65" name="Freihand 64">
                  <a:extLst>
                    <a:ext uri="{FF2B5EF4-FFF2-40B4-BE49-F238E27FC236}">
                      <a16:creationId xmlns:a16="http://schemas.microsoft.com/office/drawing/2014/main" id="{CB0BD741-689B-4ACB-B4D2-EEF3EA55CD29}"/>
                    </a:ext>
                  </a:extLst>
                </p:cNvPr>
                <p:cNvPicPr/>
                <p:nvPr/>
              </p:nvPicPr>
              <p:blipFill>
                <a:blip r:embed="rId82"/>
                <a:stretch>
                  <a:fillRect/>
                </a:stretch>
              </p:blipFill>
              <p:spPr>
                <a:xfrm>
                  <a:off x="5438627" y="3263467"/>
                  <a:ext cx="19080" cy="8352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75" name="Freihand 74">
                  <a:extLst>
                    <a:ext uri="{FF2B5EF4-FFF2-40B4-BE49-F238E27FC236}">
                      <a16:creationId xmlns:a16="http://schemas.microsoft.com/office/drawing/2014/main" id="{C2AD1404-DFD6-44E3-BC45-CB6F6C77CB3B}"/>
                    </a:ext>
                  </a:extLst>
                </p14:cNvPr>
                <p14:cNvContentPartPr/>
                <p14:nvPr/>
              </p14:nvContentPartPr>
              <p14:xfrm>
                <a:off x="4166747" y="3186427"/>
                <a:ext cx="762840" cy="146160"/>
              </p14:xfrm>
            </p:contentPart>
          </mc:Choice>
          <mc:Fallback xmlns="">
            <p:pic>
              <p:nvPicPr>
                <p:cNvPr id="75" name="Freihand 74">
                  <a:extLst>
                    <a:ext uri="{FF2B5EF4-FFF2-40B4-BE49-F238E27FC236}">
                      <a16:creationId xmlns:a16="http://schemas.microsoft.com/office/drawing/2014/main" id="{C2AD1404-DFD6-44E3-BC45-CB6F6C77CB3B}"/>
                    </a:ext>
                  </a:extLst>
                </p:cNvPr>
                <p:cNvPicPr/>
                <p:nvPr/>
              </p:nvPicPr>
              <p:blipFill>
                <a:blip r:embed="rId84"/>
                <a:stretch>
                  <a:fillRect/>
                </a:stretch>
              </p:blipFill>
              <p:spPr>
                <a:xfrm>
                  <a:off x="4162427" y="3182107"/>
                  <a:ext cx="771480" cy="15480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76" name="Freihand 75">
                  <a:extLst>
                    <a:ext uri="{FF2B5EF4-FFF2-40B4-BE49-F238E27FC236}">
                      <a16:creationId xmlns:a16="http://schemas.microsoft.com/office/drawing/2014/main" id="{FCEDBA11-52E0-495F-989F-D70B538B74B2}"/>
                    </a:ext>
                  </a:extLst>
                </p14:cNvPr>
                <p14:cNvContentPartPr/>
                <p14:nvPr/>
              </p14:nvContentPartPr>
              <p14:xfrm>
                <a:off x="4826627" y="3102547"/>
                <a:ext cx="226800" cy="183960"/>
              </p14:xfrm>
            </p:contentPart>
          </mc:Choice>
          <mc:Fallback xmlns="">
            <p:pic>
              <p:nvPicPr>
                <p:cNvPr id="76" name="Freihand 75">
                  <a:extLst>
                    <a:ext uri="{FF2B5EF4-FFF2-40B4-BE49-F238E27FC236}">
                      <a16:creationId xmlns:a16="http://schemas.microsoft.com/office/drawing/2014/main" id="{FCEDBA11-52E0-495F-989F-D70B538B74B2}"/>
                    </a:ext>
                  </a:extLst>
                </p:cNvPr>
                <p:cNvPicPr/>
                <p:nvPr/>
              </p:nvPicPr>
              <p:blipFill>
                <a:blip r:embed="rId86"/>
                <a:stretch>
                  <a:fillRect/>
                </a:stretch>
              </p:blipFill>
              <p:spPr>
                <a:xfrm>
                  <a:off x="4822307" y="3098227"/>
                  <a:ext cx="235440" cy="19260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78" name="Freihand 77">
                  <a:extLst>
                    <a:ext uri="{FF2B5EF4-FFF2-40B4-BE49-F238E27FC236}">
                      <a16:creationId xmlns:a16="http://schemas.microsoft.com/office/drawing/2014/main" id="{12D8BF28-E12C-4453-9D9F-CE0565F781E5}"/>
                    </a:ext>
                  </a:extLst>
                </p14:cNvPr>
                <p14:cNvContentPartPr/>
                <p14:nvPr/>
              </p14:nvContentPartPr>
              <p14:xfrm>
                <a:off x="3073427" y="3379387"/>
                <a:ext cx="228960" cy="198360"/>
              </p14:xfrm>
            </p:contentPart>
          </mc:Choice>
          <mc:Fallback xmlns="">
            <p:pic>
              <p:nvPicPr>
                <p:cNvPr id="78" name="Freihand 77">
                  <a:extLst>
                    <a:ext uri="{FF2B5EF4-FFF2-40B4-BE49-F238E27FC236}">
                      <a16:creationId xmlns:a16="http://schemas.microsoft.com/office/drawing/2014/main" id="{12D8BF28-E12C-4453-9D9F-CE0565F781E5}"/>
                    </a:ext>
                  </a:extLst>
                </p:cNvPr>
                <p:cNvPicPr/>
                <p:nvPr/>
              </p:nvPicPr>
              <p:blipFill>
                <a:blip r:embed="rId88"/>
                <a:stretch>
                  <a:fillRect/>
                </a:stretch>
              </p:blipFill>
              <p:spPr>
                <a:xfrm>
                  <a:off x="3069107" y="3375067"/>
                  <a:ext cx="237600" cy="20700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79" name="Freihand 78">
                  <a:extLst>
                    <a:ext uri="{FF2B5EF4-FFF2-40B4-BE49-F238E27FC236}">
                      <a16:creationId xmlns:a16="http://schemas.microsoft.com/office/drawing/2014/main" id="{B18CB236-C6CD-42AD-8E26-972BF8DECFFB}"/>
                    </a:ext>
                  </a:extLst>
                </p14:cNvPr>
                <p14:cNvContentPartPr/>
                <p14:nvPr/>
              </p14:nvContentPartPr>
              <p14:xfrm>
                <a:off x="3357467" y="3357787"/>
                <a:ext cx="125640" cy="142920"/>
              </p14:xfrm>
            </p:contentPart>
          </mc:Choice>
          <mc:Fallback xmlns="">
            <p:pic>
              <p:nvPicPr>
                <p:cNvPr id="79" name="Freihand 78">
                  <a:extLst>
                    <a:ext uri="{FF2B5EF4-FFF2-40B4-BE49-F238E27FC236}">
                      <a16:creationId xmlns:a16="http://schemas.microsoft.com/office/drawing/2014/main" id="{B18CB236-C6CD-42AD-8E26-972BF8DECFFB}"/>
                    </a:ext>
                  </a:extLst>
                </p:cNvPr>
                <p:cNvPicPr/>
                <p:nvPr/>
              </p:nvPicPr>
              <p:blipFill>
                <a:blip r:embed="rId90"/>
                <a:stretch>
                  <a:fillRect/>
                </a:stretch>
              </p:blipFill>
              <p:spPr>
                <a:xfrm>
                  <a:off x="3353147" y="3353467"/>
                  <a:ext cx="134280" cy="15156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80" name="Freihand 79">
                  <a:extLst>
                    <a:ext uri="{FF2B5EF4-FFF2-40B4-BE49-F238E27FC236}">
                      <a16:creationId xmlns:a16="http://schemas.microsoft.com/office/drawing/2014/main" id="{E1C808AD-44D3-4CB4-BFF6-36EE8D71CC44}"/>
                    </a:ext>
                  </a:extLst>
                </p14:cNvPr>
                <p14:cNvContentPartPr/>
                <p14:nvPr/>
              </p14:nvContentPartPr>
              <p14:xfrm>
                <a:off x="3458627" y="3291907"/>
                <a:ext cx="113760" cy="192960"/>
              </p14:xfrm>
            </p:contentPart>
          </mc:Choice>
          <mc:Fallback xmlns="">
            <p:pic>
              <p:nvPicPr>
                <p:cNvPr id="80" name="Freihand 79">
                  <a:extLst>
                    <a:ext uri="{FF2B5EF4-FFF2-40B4-BE49-F238E27FC236}">
                      <a16:creationId xmlns:a16="http://schemas.microsoft.com/office/drawing/2014/main" id="{E1C808AD-44D3-4CB4-BFF6-36EE8D71CC44}"/>
                    </a:ext>
                  </a:extLst>
                </p:cNvPr>
                <p:cNvPicPr/>
                <p:nvPr/>
              </p:nvPicPr>
              <p:blipFill>
                <a:blip r:embed="rId92"/>
                <a:stretch>
                  <a:fillRect/>
                </a:stretch>
              </p:blipFill>
              <p:spPr>
                <a:xfrm>
                  <a:off x="3454307" y="3287587"/>
                  <a:ext cx="122400" cy="20160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81" name="Freihand 80">
                  <a:extLst>
                    <a:ext uri="{FF2B5EF4-FFF2-40B4-BE49-F238E27FC236}">
                      <a16:creationId xmlns:a16="http://schemas.microsoft.com/office/drawing/2014/main" id="{E1761732-390C-42D0-8466-5E0F1E25CB94}"/>
                    </a:ext>
                  </a:extLst>
                </p14:cNvPr>
                <p14:cNvContentPartPr/>
                <p14:nvPr/>
              </p14:nvContentPartPr>
              <p14:xfrm>
                <a:off x="3590027" y="3252667"/>
                <a:ext cx="61200" cy="209160"/>
              </p14:xfrm>
            </p:contentPart>
          </mc:Choice>
          <mc:Fallback xmlns="">
            <p:pic>
              <p:nvPicPr>
                <p:cNvPr id="81" name="Freihand 80">
                  <a:extLst>
                    <a:ext uri="{FF2B5EF4-FFF2-40B4-BE49-F238E27FC236}">
                      <a16:creationId xmlns:a16="http://schemas.microsoft.com/office/drawing/2014/main" id="{E1761732-390C-42D0-8466-5E0F1E25CB94}"/>
                    </a:ext>
                  </a:extLst>
                </p:cNvPr>
                <p:cNvPicPr/>
                <p:nvPr/>
              </p:nvPicPr>
              <p:blipFill>
                <a:blip r:embed="rId94"/>
                <a:stretch>
                  <a:fillRect/>
                </a:stretch>
              </p:blipFill>
              <p:spPr>
                <a:xfrm>
                  <a:off x="3585707" y="3248347"/>
                  <a:ext cx="69840" cy="21780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82" name="Freihand 81">
                  <a:extLst>
                    <a:ext uri="{FF2B5EF4-FFF2-40B4-BE49-F238E27FC236}">
                      <a16:creationId xmlns:a16="http://schemas.microsoft.com/office/drawing/2014/main" id="{D8752299-4971-4D32-916D-D15EC02604A9}"/>
                    </a:ext>
                  </a:extLst>
                </p14:cNvPr>
                <p14:cNvContentPartPr/>
                <p14:nvPr/>
              </p14:nvContentPartPr>
              <p14:xfrm>
                <a:off x="3665987" y="3178507"/>
                <a:ext cx="297720" cy="294480"/>
              </p14:xfrm>
            </p:contentPart>
          </mc:Choice>
          <mc:Fallback xmlns="">
            <p:pic>
              <p:nvPicPr>
                <p:cNvPr id="82" name="Freihand 81">
                  <a:extLst>
                    <a:ext uri="{FF2B5EF4-FFF2-40B4-BE49-F238E27FC236}">
                      <a16:creationId xmlns:a16="http://schemas.microsoft.com/office/drawing/2014/main" id="{D8752299-4971-4D32-916D-D15EC02604A9}"/>
                    </a:ext>
                  </a:extLst>
                </p:cNvPr>
                <p:cNvPicPr/>
                <p:nvPr/>
              </p:nvPicPr>
              <p:blipFill>
                <a:blip r:embed="rId96"/>
                <a:stretch>
                  <a:fillRect/>
                </a:stretch>
              </p:blipFill>
              <p:spPr>
                <a:xfrm>
                  <a:off x="3661667" y="3174187"/>
                  <a:ext cx="306360" cy="30312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83" name="Freihand 82">
                  <a:extLst>
                    <a:ext uri="{FF2B5EF4-FFF2-40B4-BE49-F238E27FC236}">
                      <a16:creationId xmlns:a16="http://schemas.microsoft.com/office/drawing/2014/main" id="{634CEE9F-979C-4E80-8D22-D3CDAE06DD20}"/>
                    </a:ext>
                  </a:extLst>
                </p14:cNvPr>
                <p14:cNvContentPartPr/>
                <p14:nvPr/>
              </p14:nvContentPartPr>
              <p14:xfrm>
                <a:off x="3943187" y="3096787"/>
                <a:ext cx="101880" cy="189720"/>
              </p14:xfrm>
            </p:contentPart>
          </mc:Choice>
          <mc:Fallback xmlns="">
            <p:pic>
              <p:nvPicPr>
                <p:cNvPr id="83" name="Freihand 82">
                  <a:extLst>
                    <a:ext uri="{FF2B5EF4-FFF2-40B4-BE49-F238E27FC236}">
                      <a16:creationId xmlns:a16="http://schemas.microsoft.com/office/drawing/2014/main" id="{634CEE9F-979C-4E80-8D22-D3CDAE06DD20}"/>
                    </a:ext>
                  </a:extLst>
                </p:cNvPr>
                <p:cNvPicPr/>
                <p:nvPr/>
              </p:nvPicPr>
              <p:blipFill>
                <a:blip r:embed="rId98"/>
                <a:stretch>
                  <a:fillRect/>
                </a:stretch>
              </p:blipFill>
              <p:spPr>
                <a:xfrm>
                  <a:off x="3938867" y="3092467"/>
                  <a:ext cx="110520" cy="19836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84" name="Freihand 83">
                  <a:extLst>
                    <a:ext uri="{FF2B5EF4-FFF2-40B4-BE49-F238E27FC236}">
                      <a16:creationId xmlns:a16="http://schemas.microsoft.com/office/drawing/2014/main" id="{DA4A4750-5CA5-4E5C-916D-16572E32BC0C}"/>
                    </a:ext>
                  </a:extLst>
                </p14:cNvPr>
                <p14:cNvContentPartPr/>
                <p14:nvPr/>
              </p14:nvContentPartPr>
              <p14:xfrm>
                <a:off x="4024547" y="3170227"/>
                <a:ext cx="84960" cy="112320"/>
              </p14:xfrm>
            </p:contentPart>
          </mc:Choice>
          <mc:Fallback xmlns="">
            <p:pic>
              <p:nvPicPr>
                <p:cNvPr id="84" name="Freihand 83">
                  <a:extLst>
                    <a:ext uri="{FF2B5EF4-FFF2-40B4-BE49-F238E27FC236}">
                      <a16:creationId xmlns:a16="http://schemas.microsoft.com/office/drawing/2014/main" id="{DA4A4750-5CA5-4E5C-916D-16572E32BC0C}"/>
                    </a:ext>
                  </a:extLst>
                </p:cNvPr>
                <p:cNvPicPr/>
                <p:nvPr/>
              </p:nvPicPr>
              <p:blipFill>
                <a:blip r:embed="rId100"/>
                <a:stretch>
                  <a:fillRect/>
                </a:stretch>
              </p:blipFill>
              <p:spPr>
                <a:xfrm>
                  <a:off x="4020227" y="3165907"/>
                  <a:ext cx="93600" cy="12096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85" name="Freihand 84">
                  <a:extLst>
                    <a:ext uri="{FF2B5EF4-FFF2-40B4-BE49-F238E27FC236}">
                      <a16:creationId xmlns:a16="http://schemas.microsoft.com/office/drawing/2014/main" id="{0D13511F-C9BF-474D-9620-BC953FEEF483}"/>
                    </a:ext>
                  </a:extLst>
                </p14:cNvPr>
                <p14:cNvContentPartPr/>
                <p14:nvPr/>
              </p14:nvContentPartPr>
              <p14:xfrm>
                <a:off x="4124267" y="3125947"/>
                <a:ext cx="86760" cy="43920"/>
              </p14:xfrm>
            </p:contentPart>
          </mc:Choice>
          <mc:Fallback xmlns="">
            <p:pic>
              <p:nvPicPr>
                <p:cNvPr id="85" name="Freihand 84">
                  <a:extLst>
                    <a:ext uri="{FF2B5EF4-FFF2-40B4-BE49-F238E27FC236}">
                      <a16:creationId xmlns:a16="http://schemas.microsoft.com/office/drawing/2014/main" id="{0D13511F-C9BF-474D-9620-BC953FEEF483}"/>
                    </a:ext>
                  </a:extLst>
                </p:cNvPr>
                <p:cNvPicPr/>
                <p:nvPr/>
              </p:nvPicPr>
              <p:blipFill>
                <a:blip r:embed="rId102"/>
                <a:stretch>
                  <a:fillRect/>
                </a:stretch>
              </p:blipFill>
              <p:spPr>
                <a:xfrm>
                  <a:off x="4119947" y="3121627"/>
                  <a:ext cx="95400" cy="5256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86" name="Freihand 85">
                  <a:extLst>
                    <a:ext uri="{FF2B5EF4-FFF2-40B4-BE49-F238E27FC236}">
                      <a16:creationId xmlns:a16="http://schemas.microsoft.com/office/drawing/2014/main" id="{19BF8524-9876-4557-9547-D6FFF544FFA1}"/>
                    </a:ext>
                  </a:extLst>
                </p14:cNvPr>
                <p14:cNvContentPartPr/>
                <p14:nvPr/>
              </p14:nvContentPartPr>
              <p14:xfrm>
                <a:off x="3445307" y="3481267"/>
                <a:ext cx="554400" cy="316800"/>
              </p14:xfrm>
            </p:contentPart>
          </mc:Choice>
          <mc:Fallback xmlns="">
            <p:pic>
              <p:nvPicPr>
                <p:cNvPr id="86" name="Freihand 85">
                  <a:extLst>
                    <a:ext uri="{FF2B5EF4-FFF2-40B4-BE49-F238E27FC236}">
                      <a16:creationId xmlns:a16="http://schemas.microsoft.com/office/drawing/2014/main" id="{19BF8524-9876-4557-9547-D6FFF544FFA1}"/>
                    </a:ext>
                  </a:extLst>
                </p:cNvPr>
                <p:cNvPicPr/>
                <p:nvPr/>
              </p:nvPicPr>
              <p:blipFill>
                <a:blip r:embed="rId104"/>
                <a:stretch>
                  <a:fillRect/>
                </a:stretch>
              </p:blipFill>
              <p:spPr>
                <a:xfrm>
                  <a:off x="3440987" y="3476947"/>
                  <a:ext cx="563040" cy="32544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87" name="Freihand 86">
                  <a:extLst>
                    <a:ext uri="{FF2B5EF4-FFF2-40B4-BE49-F238E27FC236}">
                      <a16:creationId xmlns:a16="http://schemas.microsoft.com/office/drawing/2014/main" id="{BB468E31-7485-488F-9A32-08953DB71DEA}"/>
                    </a:ext>
                  </a:extLst>
                </p14:cNvPr>
                <p14:cNvContentPartPr/>
                <p14:nvPr/>
              </p14:nvContentPartPr>
              <p14:xfrm>
                <a:off x="3967307" y="3505027"/>
                <a:ext cx="110160" cy="106920"/>
              </p14:xfrm>
            </p:contentPart>
          </mc:Choice>
          <mc:Fallback xmlns="">
            <p:pic>
              <p:nvPicPr>
                <p:cNvPr id="87" name="Freihand 86">
                  <a:extLst>
                    <a:ext uri="{FF2B5EF4-FFF2-40B4-BE49-F238E27FC236}">
                      <a16:creationId xmlns:a16="http://schemas.microsoft.com/office/drawing/2014/main" id="{BB468E31-7485-488F-9A32-08953DB71DEA}"/>
                    </a:ext>
                  </a:extLst>
                </p:cNvPr>
                <p:cNvPicPr/>
                <p:nvPr/>
              </p:nvPicPr>
              <p:blipFill>
                <a:blip r:embed="rId106"/>
                <a:stretch>
                  <a:fillRect/>
                </a:stretch>
              </p:blipFill>
              <p:spPr>
                <a:xfrm>
                  <a:off x="3962987" y="3500707"/>
                  <a:ext cx="118800" cy="11556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88" name="Freihand 87">
                  <a:extLst>
                    <a:ext uri="{FF2B5EF4-FFF2-40B4-BE49-F238E27FC236}">
                      <a16:creationId xmlns:a16="http://schemas.microsoft.com/office/drawing/2014/main" id="{F524D442-D971-4C21-9BF8-D40AB038C365}"/>
                    </a:ext>
                  </a:extLst>
                </p14:cNvPr>
                <p14:cNvContentPartPr/>
                <p14:nvPr/>
              </p14:nvContentPartPr>
              <p14:xfrm>
                <a:off x="4034627" y="3363187"/>
                <a:ext cx="123840" cy="177120"/>
              </p14:xfrm>
            </p:contentPart>
          </mc:Choice>
          <mc:Fallback xmlns="">
            <p:pic>
              <p:nvPicPr>
                <p:cNvPr id="88" name="Freihand 87">
                  <a:extLst>
                    <a:ext uri="{FF2B5EF4-FFF2-40B4-BE49-F238E27FC236}">
                      <a16:creationId xmlns:a16="http://schemas.microsoft.com/office/drawing/2014/main" id="{F524D442-D971-4C21-9BF8-D40AB038C365}"/>
                    </a:ext>
                  </a:extLst>
                </p:cNvPr>
                <p:cNvPicPr/>
                <p:nvPr/>
              </p:nvPicPr>
              <p:blipFill>
                <a:blip r:embed="rId108"/>
                <a:stretch>
                  <a:fillRect/>
                </a:stretch>
              </p:blipFill>
              <p:spPr>
                <a:xfrm>
                  <a:off x="4030307" y="3358867"/>
                  <a:ext cx="132480" cy="18576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89" name="Freihand 88">
                  <a:extLst>
                    <a:ext uri="{FF2B5EF4-FFF2-40B4-BE49-F238E27FC236}">
                      <a16:creationId xmlns:a16="http://schemas.microsoft.com/office/drawing/2014/main" id="{5DCF3D24-7FA4-4959-92C4-11620487F88A}"/>
                    </a:ext>
                  </a:extLst>
                </p14:cNvPr>
                <p14:cNvContentPartPr/>
                <p14:nvPr/>
              </p14:nvContentPartPr>
              <p14:xfrm>
                <a:off x="4142627" y="3273187"/>
                <a:ext cx="133560" cy="245880"/>
              </p14:xfrm>
            </p:contentPart>
          </mc:Choice>
          <mc:Fallback xmlns="">
            <p:pic>
              <p:nvPicPr>
                <p:cNvPr id="89" name="Freihand 88">
                  <a:extLst>
                    <a:ext uri="{FF2B5EF4-FFF2-40B4-BE49-F238E27FC236}">
                      <a16:creationId xmlns:a16="http://schemas.microsoft.com/office/drawing/2014/main" id="{5DCF3D24-7FA4-4959-92C4-11620487F88A}"/>
                    </a:ext>
                  </a:extLst>
                </p:cNvPr>
                <p:cNvPicPr/>
                <p:nvPr/>
              </p:nvPicPr>
              <p:blipFill>
                <a:blip r:embed="rId110"/>
                <a:stretch>
                  <a:fillRect/>
                </a:stretch>
              </p:blipFill>
              <p:spPr>
                <a:xfrm>
                  <a:off x="4138307" y="3268867"/>
                  <a:ext cx="142200" cy="254520"/>
                </a:xfrm>
                <a:prstGeom prst="rect">
                  <a:avLst/>
                </a:prstGeom>
              </p:spPr>
            </p:pic>
          </mc:Fallback>
        </mc:AlternateContent>
      </p:grpSp>
    </p:spTree>
    <p:extLst>
      <p:ext uri="{BB962C8B-B14F-4D97-AF65-F5344CB8AC3E}">
        <p14:creationId xmlns:p14="http://schemas.microsoft.com/office/powerpoint/2010/main" val="5681286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600741" y="104531"/>
            <a:ext cx="7597213" cy="744863"/>
          </a:xfrm>
          <a:prstGeom prst="rect">
            <a:avLst/>
          </a:prstGeom>
          <a:noFill/>
          <a:ln>
            <a:noFill/>
          </a:ln>
        </p:spPr>
        <p:txBody>
          <a:bodyPr lIns="81638" tIns="40819" rIns="81638" bIns="40819" anchor="ctr" anchorCtr="1"/>
          <a:lstStyle/>
          <a:p>
            <a:pPr>
              <a:lnSpc>
                <a:spcPct val="100000"/>
              </a:lnSpc>
            </a:pPr>
            <a:r>
              <a:rPr lang="de-DE" sz="2903" b="1" dirty="0" err="1">
                <a:solidFill>
                  <a:srgbClr val="000000"/>
                </a:solidFill>
                <a:latin typeface="Times New Roman" panose="02020603050405020304" pitchFamily="18" charset="0"/>
                <a:cs typeface="Times New Roman" panose="02020603050405020304" pitchFamily="18" charset="0"/>
              </a:rPr>
              <a:t>Externalität</a:t>
            </a:r>
            <a:r>
              <a:rPr lang="de-DE" sz="2903" b="1" dirty="0">
                <a:solidFill>
                  <a:srgbClr val="000000"/>
                </a:solidFill>
                <a:latin typeface="Times New Roman" panose="02020603050405020304" pitchFamily="18" charset="0"/>
                <a:cs typeface="Times New Roman" panose="02020603050405020304" pitchFamily="18" charset="0"/>
              </a:rPr>
              <a:t> Beispiel</a:t>
            </a:r>
            <a:endParaRPr sz="2903" dirty="0">
              <a:latin typeface="Times New Roman" panose="02020603050405020304" pitchFamily="18" charset="0"/>
              <a:cs typeface="Times New Roman" panose="02020603050405020304" pitchFamily="18" charset="0"/>
            </a:endParaRPr>
          </a:p>
        </p:txBody>
      </p:sp>
      <p:sp>
        <p:nvSpPr>
          <p:cNvPr id="3" name="Rechteck 2"/>
          <p:cNvSpPr/>
          <p:nvPr/>
        </p:nvSpPr>
        <p:spPr>
          <a:xfrm>
            <a:off x="512956" y="779383"/>
            <a:ext cx="10638264" cy="6074527"/>
          </a:xfrm>
          <a:prstGeom prst="rect">
            <a:avLst/>
          </a:prstGeom>
        </p:spPr>
        <p:txBody>
          <a:bodyPr wrap="square">
            <a:noAutofit/>
          </a:bodyPr>
          <a:lstStyle/>
          <a:p>
            <a:r>
              <a:rPr lang="de-DE" sz="2177" dirty="0">
                <a:latin typeface="Times New Roman" panose="02020603050405020304" pitchFamily="18" charset="0"/>
                <a:cs typeface="Times New Roman" panose="02020603050405020304" pitchFamily="18" charset="0"/>
              </a:rPr>
              <a:t>Nachfrage nach Aluminium:</a:t>
            </a:r>
          </a:p>
          <a:p>
            <a:endParaRPr lang="de-DE" sz="2177" dirty="0">
              <a:latin typeface="Times New Roman" panose="02020603050405020304" pitchFamily="18" charset="0"/>
              <a:cs typeface="Times New Roman" panose="02020603050405020304" pitchFamily="18" charset="0"/>
            </a:endParaRPr>
          </a:p>
          <a:p>
            <a:pPr algn="ctr"/>
            <a:r>
              <a:rPr lang="de-DE" sz="2177" dirty="0">
                <a:latin typeface="Times New Roman" panose="02020603050405020304" pitchFamily="18" charset="0"/>
                <a:cs typeface="Times New Roman" panose="02020603050405020304" pitchFamily="18" charset="0"/>
              </a:rPr>
              <a:t>p=20-x</a:t>
            </a:r>
          </a:p>
          <a:p>
            <a:endParaRPr lang="de-DE" sz="2177" dirty="0">
              <a:latin typeface="Times New Roman" panose="02020603050405020304" pitchFamily="18" charset="0"/>
              <a:cs typeface="Times New Roman" panose="02020603050405020304" pitchFamily="18" charset="0"/>
            </a:endParaRPr>
          </a:p>
          <a:p>
            <a:r>
              <a:rPr lang="de-DE" sz="2177" dirty="0">
                <a:latin typeface="Times New Roman" panose="02020603050405020304" pitchFamily="18" charset="0"/>
                <a:cs typeface="Times New Roman" panose="02020603050405020304" pitchFamily="18" charset="0"/>
              </a:rPr>
              <a:t>Angebot von Aluminium:</a:t>
            </a:r>
          </a:p>
          <a:p>
            <a:endParaRPr lang="de-DE" sz="2177" dirty="0">
              <a:latin typeface="Times New Roman" panose="02020603050405020304" pitchFamily="18" charset="0"/>
              <a:cs typeface="Times New Roman" panose="02020603050405020304" pitchFamily="18" charset="0"/>
            </a:endParaRPr>
          </a:p>
          <a:p>
            <a:pPr algn="ctr"/>
            <a:r>
              <a:rPr lang="de-DE" sz="2177" dirty="0">
                <a:latin typeface="Times New Roman" panose="02020603050405020304" pitchFamily="18" charset="0"/>
                <a:cs typeface="Times New Roman" panose="02020603050405020304" pitchFamily="18" charset="0"/>
              </a:rPr>
              <a:t>p=2+x</a:t>
            </a:r>
          </a:p>
          <a:p>
            <a:endParaRPr lang="de-DE" sz="2177" dirty="0">
              <a:latin typeface="Times New Roman" panose="02020603050405020304" pitchFamily="18" charset="0"/>
              <a:cs typeface="Times New Roman" panose="02020603050405020304" pitchFamily="18" charset="0"/>
            </a:endParaRPr>
          </a:p>
          <a:p>
            <a:r>
              <a:rPr lang="de-DE" sz="2177" dirty="0">
                <a:latin typeface="Times New Roman" panose="02020603050405020304" pitchFamily="18" charset="0"/>
                <a:cs typeface="Times New Roman" panose="02020603050405020304" pitchFamily="18" charset="0"/>
              </a:rPr>
              <a:t>Bei der Produktion entstehen Eimissionen und damit Gesundheitsschäden, die proportional zur Stahlmenge sind:</a:t>
            </a:r>
          </a:p>
          <a:p>
            <a:endParaRPr lang="de-DE" sz="2177" dirty="0">
              <a:latin typeface="Times New Roman" panose="02020603050405020304" pitchFamily="18" charset="0"/>
              <a:cs typeface="Times New Roman" panose="02020603050405020304" pitchFamily="18" charset="0"/>
            </a:endParaRPr>
          </a:p>
          <a:p>
            <a:pPr algn="ctr"/>
            <a:r>
              <a:rPr lang="de-DE" sz="2177" dirty="0">
                <a:latin typeface="Times New Roman" panose="02020603050405020304" pitchFamily="18" charset="0"/>
                <a:cs typeface="Times New Roman" panose="02020603050405020304" pitchFamily="18" charset="0"/>
              </a:rPr>
              <a:t>S=4x</a:t>
            </a:r>
          </a:p>
          <a:p>
            <a:pPr algn="ctr"/>
            <a:endParaRPr lang="de-DE" sz="2177" dirty="0">
              <a:latin typeface="Times New Roman" panose="02020603050405020304" pitchFamily="18" charset="0"/>
              <a:cs typeface="Times New Roman" panose="02020603050405020304" pitchFamily="18" charset="0"/>
            </a:endParaRPr>
          </a:p>
          <a:p>
            <a:r>
              <a:rPr lang="de-DE" sz="2177" dirty="0">
                <a:latin typeface="Times New Roman" panose="02020603050405020304" pitchFamily="18" charset="0"/>
                <a:cs typeface="Times New Roman" panose="02020603050405020304" pitchFamily="18" charset="0"/>
              </a:rPr>
              <a:t>Damit entsteht ein Grenzschaden pro abgesetzter Einheit Aluminium</a:t>
            </a:r>
          </a:p>
          <a:p>
            <a:r>
              <a:rPr lang="de-DE" sz="2177" dirty="0">
                <a:latin typeface="Times New Roman" panose="02020603050405020304" pitchFamily="18" charset="0"/>
                <a:cs typeface="Times New Roman" panose="02020603050405020304" pitchFamily="18" charset="0"/>
              </a:rPr>
              <a:t>von 4 Geldeinheiten.</a:t>
            </a:r>
          </a:p>
          <a:p>
            <a:endParaRPr lang="de-DE" sz="2177" dirty="0">
              <a:latin typeface="Times New Roman" panose="02020603050405020304" pitchFamily="18" charset="0"/>
              <a:cs typeface="Times New Roman" panose="02020603050405020304" pitchFamily="18" charset="0"/>
            </a:endParaRPr>
          </a:p>
          <a:p>
            <a:r>
              <a:rPr lang="de-DE" sz="2177" dirty="0">
                <a:latin typeface="Times New Roman" panose="02020603050405020304" pitchFamily="18" charset="0"/>
                <a:cs typeface="Times New Roman" panose="02020603050405020304" pitchFamily="18" charset="0"/>
              </a:rPr>
              <a:t>Bestimmen Sie das private Marktgleichgewicht und das</a:t>
            </a:r>
          </a:p>
          <a:p>
            <a:r>
              <a:rPr lang="de-DE" sz="2177" dirty="0">
                <a:latin typeface="Times New Roman" panose="02020603050405020304" pitchFamily="18" charset="0"/>
                <a:cs typeface="Times New Roman" panose="02020603050405020304" pitchFamily="18" charset="0"/>
              </a:rPr>
              <a:t>soziale Marktgleichgewicht.</a:t>
            </a:r>
          </a:p>
        </p:txBody>
      </p:sp>
      <p:sp>
        <p:nvSpPr>
          <p:cNvPr id="4" name="Rechteck 3">
            <a:extLst>
              <a:ext uri="{FF2B5EF4-FFF2-40B4-BE49-F238E27FC236}">
                <a16:creationId xmlns:a16="http://schemas.microsoft.com/office/drawing/2014/main" id="{BEAD64C6-A459-4029-8484-F95A57E5990B}"/>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5550734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399850" y="69029"/>
            <a:ext cx="7597213" cy="744863"/>
          </a:xfrm>
          <a:prstGeom prst="rect">
            <a:avLst/>
          </a:prstGeom>
          <a:noFill/>
          <a:ln>
            <a:noFill/>
          </a:ln>
        </p:spPr>
        <p:txBody>
          <a:bodyPr lIns="81638" tIns="40819" rIns="81638" bIns="40819" anchor="ctr" anchorCtr="1"/>
          <a:lstStyle/>
          <a:p>
            <a:pPr>
              <a:lnSpc>
                <a:spcPct val="100000"/>
              </a:lnSpc>
            </a:pPr>
            <a:r>
              <a:rPr lang="de-DE" sz="2903" b="1" dirty="0">
                <a:solidFill>
                  <a:srgbClr val="000000"/>
                </a:solidFill>
                <a:latin typeface="Arial"/>
              </a:rPr>
              <a:t>Aluminiummarkt</a:t>
            </a:r>
            <a:endParaRPr sz="2903" dirty="0"/>
          </a:p>
        </p:txBody>
      </p:sp>
      <p:sp>
        <p:nvSpPr>
          <p:cNvPr id="7" name="Line 3"/>
          <p:cNvSpPr>
            <a:spLocks noChangeShapeType="1"/>
          </p:cNvSpPr>
          <p:nvPr/>
        </p:nvSpPr>
        <p:spPr bwMode="auto">
          <a:xfrm flipV="1">
            <a:off x="637087" y="302499"/>
            <a:ext cx="1440" cy="3834720"/>
          </a:xfrm>
          <a:prstGeom prst="line">
            <a:avLst/>
          </a:prstGeom>
          <a:noFill/>
          <a:ln w="9360">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de-DE" sz="1633"/>
          </a:p>
        </p:txBody>
      </p:sp>
      <p:sp>
        <p:nvSpPr>
          <p:cNvPr id="8" name="Line 4"/>
          <p:cNvSpPr>
            <a:spLocks noChangeShapeType="1"/>
          </p:cNvSpPr>
          <p:nvPr/>
        </p:nvSpPr>
        <p:spPr bwMode="auto">
          <a:xfrm>
            <a:off x="408127" y="4016259"/>
            <a:ext cx="5813280" cy="1440"/>
          </a:xfrm>
          <a:prstGeom prst="line">
            <a:avLst/>
          </a:prstGeom>
          <a:noFill/>
          <a:ln w="9360">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de-DE" sz="1633"/>
          </a:p>
        </p:txBody>
      </p:sp>
      <p:sp>
        <p:nvSpPr>
          <p:cNvPr id="9" name="Textfeld 8"/>
          <p:cNvSpPr txBox="1"/>
          <p:nvPr/>
        </p:nvSpPr>
        <p:spPr>
          <a:xfrm>
            <a:off x="26144" y="71329"/>
            <a:ext cx="597087" cy="343620"/>
          </a:xfrm>
          <a:prstGeom prst="rect">
            <a:avLst/>
          </a:prstGeom>
          <a:noFill/>
        </p:spPr>
        <p:txBody>
          <a:bodyPr wrap="none" rtlCol="0">
            <a:spAutoFit/>
          </a:bodyPr>
          <a:lstStyle/>
          <a:p>
            <a:r>
              <a:rPr lang="de-DE" sz="1633" dirty="0"/>
              <a:t>Preis</a:t>
            </a:r>
          </a:p>
        </p:txBody>
      </p:sp>
      <p:sp>
        <p:nvSpPr>
          <p:cNvPr id="10" name="Textfeld 9"/>
          <p:cNvSpPr txBox="1"/>
          <p:nvPr/>
        </p:nvSpPr>
        <p:spPr>
          <a:xfrm>
            <a:off x="5392098" y="4081035"/>
            <a:ext cx="779252" cy="343620"/>
          </a:xfrm>
          <a:prstGeom prst="rect">
            <a:avLst/>
          </a:prstGeom>
          <a:noFill/>
        </p:spPr>
        <p:txBody>
          <a:bodyPr wrap="none" rtlCol="0">
            <a:spAutoFit/>
          </a:bodyPr>
          <a:lstStyle/>
          <a:p>
            <a:r>
              <a:rPr lang="de-DE" sz="1633" dirty="0"/>
              <a:t>Menge</a:t>
            </a:r>
          </a:p>
        </p:txBody>
      </p:sp>
      <p:sp>
        <p:nvSpPr>
          <p:cNvPr id="49" name="Rechteck 48">
            <a:extLst>
              <a:ext uri="{FF2B5EF4-FFF2-40B4-BE49-F238E27FC236}">
                <a16:creationId xmlns:a16="http://schemas.microsoft.com/office/drawing/2014/main" id="{96EA449F-37D8-45BC-8234-06FB7A24D31F}"/>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11" name="Textfeld 10">
            <a:extLst>
              <a:ext uri="{FF2B5EF4-FFF2-40B4-BE49-F238E27FC236}">
                <a16:creationId xmlns:a16="http://schemas.microsoft.com/office/drawing/2014/main" id="{4B8CA1D4-3A72-44C6-A6AB-86F1F7457A7E}"/>
              </a:ext>
            </a:extLst>
          </p:cNvPr>
          <p:cNvSpPr txBox="1"/>
          <p:nvPr/>
        </p:nvSpPr>
        <p:spPr>
          <a:xfrm>
            <a:off x="6634274" y="69029"/>
            <a:ext cx="5570979" cy="1754326"/>
          </a:xfrm>
          <a:prstGeom prst="rect">
            <a:avLst/>
          </a:prstGeom>
          <a:noFill/>
        </p:spPr>
        <p:txBody>
          <a:bodyPr wrap="square">
            <a:spAutoFit/>
          </a:bodyPr>
          <a:lstStyle/>
          <a:p>
            <a:r>
              <a:rPr lang="de-DE" sz="1200" dirty="0">
                <a:latin typeface="Times New Roman" panose="02020603050405020304" pitchFamily="18" charset="0"/>
                <a:cs typeface="Times New Roman" panose="02020603050405020304" pitchFamily="18" charset="0"/>
              </a:rPr>
              <a:t>Nachfrage nach Aluminium:</a:t>
            </a:r>
          </a:p>
          <a:p>
            <a:pPr algn="ctr"/>
            <a:r>
              <a:rPr lang="de-DE" sz="1200" dirty="0">
                <a:latin typeface="Times New Roman" panose="02020603050405020304" pitchFamily="18" charset="0"/>
                <a:cs typeface="Times New Roman" panose="02020603050405020304" pitchFamily="18" charset="0"/>
              </a:rPr>
              <a:t>p=20-x</a:t>
            </a:r>
          </a:p>
          <a:p>
            <a:r>
              <a:rPr lang="de-DE" sz="1200" dirty="0">
                <a:latin typeface="Times New Roman" panose="02020603050405020304" pitchFamily="18" charset="0"/>
                <a:cs typeface="Times New Roman" panose="02020603050405020304" pitchFamily="18" charset="0"/>
              </a:rPr>
              <a:t>Angebot von Aluminium:</a:t>
            </a:r>
          </a:p>
          <a:p>
            <a:pPr algn="ctr"/>
            <a:r>
              <a:rPr lang="de-DE" sz="1200" dirty="0">
                <a:latin typeface="Times New Roman" panose="02020603050405020304" pitchFamily="18" charset="0"/>
                <a:cs typeface="Times New Roman" panose="02020603050405020304" pitchFamily="18" charset="0"/>
              </a:rPr>
              <a:t>p=2+x</a:t>
            </a:r>
          </a:p>
          <a:p>
            <a:r>
              <a:rPr lang="de-DE" sz="1200" dirty="0">
                <a:latin typeface="Times New Roman" panose="02020603050405020304" pitchFamily="18" charset="0"/>
                <a:cs typeface="Times New Roman" panose="02020603050405020304" pitchFamily="18" charset="0"/>
              </a:rPr>
              <a:t>Bei der Produktion entstehen Eimissionen und damit Gesundheitsschäden, die proportional zur Stahlmenge sind:</a:t>
            </a:r>
          </a:p>
          <a:p>
            <a:pPr algn="ctr"/>
            <a:r>
              <a:rPr lang="de-DE" sz="1200" dirty="0">
                <a:latin typeface="Times New Roman" panose="02020603050405020304" pitchFamily="18" charset="0"/>
                <a:cs typeface="Times New Roman" panose="02020603050405020304" pitchFamily="18" charset="0"/>
              </a:rPr>
              <a:t>S=4x</a:t>
            </a:r>
          </a:p>
          <a:p>
            <a:r>
              <a:rPr lang="de-DE" sz="1200" dirty="0">
                <a:latin typeface="Times New Roman" panose="02020603050405020304" pitchFamily="18" charset="0"/>
                <a:cs typeface="Times New Roman" panose="02020603050405020304" pitchFamily="18" charset="0"/>
              </a:rPr>
              <a:t>Damit entsteht ein Grenzschaden pro abgesetzter Einheit Aluminium</a:t>
            </a:r>
          </a:p>
          <a:p>
            <a:r>
              <a:rPr lang="de-DE" sz="1200" dirty="0">
                <a:latin typeface="Times New Roman" panose="02020603050405020304" pitchFamily="18" charset="0"/>
                <a:cs typeface="Times New Roman" panose="02020603050405020304" pitchFamily="18" charset="0"/>
              </a:rPr>
              <a:t>von 4 Geldeinheiten.</a:t>
            </a:r>
          </a:p>
        </p:txBody>
      </p:sp>
      <mc:AlternateContent xmlns:mc="http://schemas.openxmlformats.org/markup-compatibility/2006" xmlns:p14="http://schemas.microsoft.com/office/powerpoint/2010/main">
        <mc:Choice Requires="p14">
          <p:contentPart p14:bwMode="auto" r:id="rId3">
            <p14:nvContentPartPr>
              <p14:cNvPr id="26" name="Freihand 25">
                <a:extLst>
                  <a:ext uri="{FF2B5EF4-FFF2-40B4-BE49-F238E27FC236}">
                    <a16:creationId xmlns:a16="http://schemas.microsoft.com/office/drawing/2014/main" id="{71A8FC03-BCBC-4514-8B2B-D758070861E1}"/>
                  </a:ext>
                </a:extLst>
              </p14:cNvPr>
              <p14:cNvContentPartPr/>
              <p14:nvPr/>
            </p14:nvContentPartPr>
            <p14:xfrm>
              <a:off x="3411827" y="407227"/>
              <a:ext cx="26640" cy="29520"/>
            </p14:xfrm>
          </p:contentPart>
        </mc:Choice>
        <mc:Fallback xmlns="">
          <p:pic>
            <p:nvPicPr>
              <p:cNvPr id="26" name="Freihand 25">
                <a:extLst>
                  <a:ext uri="{FF2B5EF4-FFF2-40B4-BE49-F238E27FC236}">
                    <a16:creationId xmlns:a16="http://schemas.microsoft.com/office/drawing/2014/main" id="{71A8FC03-BCBC-4514-8B2B-D758070861E1}"/>
                  </a:ext>
                </a:extLst>
              </p:cNvPr>
              <p:cNvPicPr/>
              <p:nvPr/>
            </p:nvPicPr>
            <p:blipFill>
              <a:blip r:embed="rId4"/>
              <a:stretch>
                <a:fillRect/>
              </a:stretch>
            </p:blipFill>
            <p:spPr>
              <a:xfrm>
                <a:off x="3407507" y="402907"/>
                <a:ext cx="35280" cy="3816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92" name="Freihand 91">
                <a:extLst>
                  <a:ext uri="{FF2B5EF4-FFF2-40B4-BE49-F238E27FC236}">
                    <a16:creationId xmlns:a16="http://schemas.microsoft.com/office/drawing/2014/main" id="{A3B7DC20-9942-43DE-BCD1-D6E388160DEA}"/>
                  </a:ext>
                </a:extLst>
              </p14:cNvPr>
              <p14:cNvContentPartPr/>
              <p14:nvPr/>
            </p14:nvContentPartPr>
            <p14:xfrm>
              <a:off x="9121067" y="1399747"/>
              <a:ext cx="491760" cy="30240"/>
            </p14:xfrm>
          </p:contentPart>
        </mc:Choice>
        <mc:Fallback xmlns="">
          <p:pic>
            <p:nvPicPr>
              <p:cNvPr id="92" name="Freihand 91">
                <a:extLst>
                  <a:ext uri="{FF2B5EF4-FFF2-40B4-BE49-F238E27FC236}">
                    <a16:creationId xmlns:a16="http://schemas.microsoft.com/office/drawing/2014/main" id="{A3B7DC20-9942-43DE-BCD1-D6E388160DEA}"/>
                  </a:ext>
                </a:extLst>
              </p:cNvPr>
              <p:cNvPicPr/>
              <p:nvPr/>
            </p:nvPicPr>
            <p:blipFill>
              <a:blip r:embed="rId6"/>
              <a:stretch>
                <a:fillRect/>
              </a:stretch>
            </p:blipFill>
            <p:spPr>
              <a:xfrm>
                <a:off x="9116747" y="1395427"/>
                <a:ext cx="500400" cy="3888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93" name="Freihand 92">
                <a:extLst>
                  <a:ext uri="{FF2B5EF4-FFF2-40B4-BE49-F238E27FC236}">
                    <a16:creationId xmlns:a16="http://schemas.microsoft.com/office/drawing/2014/main" id="{E17007C1-1335-444F-A42F-ED241A575495}"/>
                  </a:ext>
                </a:extLst>
              </p14:cNvPr>
              <p14:cNvContentPartPr/>
              <p14:nvPr/>
            </p14:nvContentPartPr>
            <p14:xfrm>
              <a:off x="9041507" y="685867"/>
              <a:ext cx="762120" cy="239400"/>
            </p14:xfrm>
          </p:contentPart>
        </mc:Choice>
        <mc:Fallback xmlns="">
          <p:pic>
            <p:nvPicPr>
              <p:cNvPr id="93" name="Freihand 92">
                <a:extLst>
                  <a:ext uri="{FF2B5EF4-FFF2-40B4-BE49-F238E27FC236}">
                    <a16:creationId xmlns:a16="http://schemas.microsoft.com/office/drawing/2014/main" id="{E17007C1-1335-444F-A42F-ED241A575495}"/>
                  </a:ext>
                </a:extLst>
              </p:cNvPr>
              <p:cNvPicPr/>
              <p:nvPr/>
            </p:nvPicPr>
            <p:blipFill>
              <a:blip r:embed="rId8"/>
              <a:stretch>
                <a:fillRect/>
              </a:stretch>
            </p:blipFill>
            <p:spPr>
              <a:xfrm>
                <a:off x="9037187" y="681547"/>
                <a:ext cx="770760" cy="24804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205" name="Freihand 204">
                <a:extLst>
                  <a:ext uri="{FF2B5EF4-FFF2-40B4-BE49-F238E27FC236}">
                    <a16:creationId xmlns:a16="http://schemas.microsoft.com/office/drawing/2014/main" id="{C13ECB74-9D02-4C23-84D8-2F047D56B1AF}"/>
                  </a:ext>
                </a:extLst>
              </p14:cNvPr>
              <p14:cNvContentPartPr/>
              <p14:nvPr/>
            </p14:nvContentPartPr>
            <p14:xfrm>
              <a:off x="6751907" y="2816707"/>
              <a:ext cx="453240" cy="34560"/>
            </p14:xfrm>
          </p:contentPart>
        </mc:Choice>
        <mc:Fallback xmlns="">
          <p:pic>
            <p:nvPicPr>
              <p:cNvPr id="205" name="Freihand 204">
                <a:extLst>
                  <a:ext uri="{FF2B5EF4-FFF2-40B4-BE49-F238E27FC236}">
                    <a16:creationId xmlns:a16="http://schemas.microsoft.com/office/drawing/2014/main" id="{C13ECB74-9D02-4C23-84D8-2F047D56B1AF}"/>
                  </a:ext>
                </a:extLst>
              </p:cNvPr>
              <p:cNvPicPr/>
              <p:nvPr/>
            </p:nvPicPr>
            <p:blipFill>
              <a:blip r:embed="rId10"/>
              <a:stretch>
                <a:fillRect/>
              </a:stretch>
            </p:blipFill>
            <p:spPr>
              <a:xfrm>
                <a:off x="6747587" y="2812387"/>
                <a:ext cx="461880" cy="4320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206" name="Freihand 205">
                <a:extLst>
                  <a:ext uri="{FF2B5EF4-FFF2-40B4-BE49-F238E27FC236}">
                    <a16:creationId xmlns:a16="http://schemas.microsoft.com/office/drawing/2014/main" id="{3F62D1A6-30F3-427D-80DD-87CF72AC7E26}"/>
                  </a:ext>
                </a:extLst>
              </p14:cNvPr>
              <p14:cNvContentPartPr/>
              <p14:nvPr/>
            </p14:nvContentPartPr>
            <p14:xfrm>
              <a:off x="7771427" y="2774587"/>
              <a:ext cx="195120" cy="42120"/>
            </p14:xfrm>
          </p:contentPart>
        </mc:Choice>
        <mc:Fallback xmlns="">
          <p:pic>
            <p:nvPicPr>
              <p:cNvPr id="206" name="Freihand 205">
                <a:extLst>
                  <a:ext uri="{FF2B5EF4-FFF2-40B4-BE49-F238E27FC236}">
                    <a16:creationId xmlns:a16="http://schemas.microsoft.com/office/drawing/2014/main" id="{3F62D1A6-30F3-427D-80DD-87CF72AC7E26}"/>
                  </a:ext>
                </a:extLst>
              </p:cNvPr>
              <p:cNvPicPr/>
              <p:nvPr/>
            </p:nvPicPr>
            <p:blipFill>
              <a:blip r:embed="rId12"/>
              <a:stretch>
                <a:fillRect/>
              </a:stretch>
            </p:blipFill>
            <p:spPr>
              <a:xfrm>
                <a:off x="7767107" y="2770267"/>
                <a:ext cx="203760" cy="50760"/>
              </a:xfrm>
              <a:prstGeom prst="rect">
                <a:avLst/>
              </a:prstGeom>
            </p:spPr>
          </p:pic>
        </mc:Fallback>
      </mc:AlternateContent>
      <p:grpSp>
        <p:nvGrpSpPr>
          <p:cNvPr id="214" name="Gruppieren 213">
            <a:extLst>
              <a:ext uri="{FF2B5EF4-FFF2-40B4-BE49-F238E27FC236}">
                <a16:creationId xmlns:a16="http://schemas.microsoft.com/office/drawing/2014/main" id="{A5AEB3B3-DC0A-41EF-BD4E-265E80AA331B}"/>
              </a:ext>
            </a:extLst>
          </p:cNvPr>
          <p:cNvGrpSpPr/>
          <p:nvPr/>
        </p:nvGrpSpPr>
        <p:grpSpPr>
          <a:xfrm>
            <a:off x="313307" y="754627"/>
            <a:ext cx="3531240" cy="2442600"/>
            <a:chOff x="313307" y="754627"/>
            <a:chExt cx="3531240" cy="2442600"/>
          </a:xfrm>
        </p:grpSpPr>
        <mc:AlternateContent xmlns:mc="http://schemas.openxmlformats.org/markup-compatibility/2006" xmlns:p14="http://schemas.microsoft.com/office/powerpoint/2010/main">
          <mc:Choice Requires="p14">
            <p:contentPart p14:bwMode="auto" r:id="rId13">
              <p14:nvContentPartPr>
                <p14:cNvPr id="207" name="Freihand 206">
                  <a:extLst>
                    <a:ext uri="{FF2B5EF4-FFF2-40B4-BE49-F238E27FC236}">
                      <a16:creationId xmlns:a16="http://schemas.microsoft.com/office/drawing/2014/main" id="{9B032707-5199-47FE-AFC4-1478FA124615}"/>
                    </a:ext>
                  </a:extLst>
                </p14:cNvPr>
                <p14:cNvContentPartPr/>
                <p14:nvPr/>
              </p14:nvContentPartPr>
              <p14:xfrm>
                <a:off x="657467" y="969187"/>
                <a:ext cx="2772720" cy="2068560"/>
              </p14:xfrm>
            </p:contentPart>
          </mc:Choice>
          <mc:Fallback xmlns="">
            <p:pic>
              <p:nvPicPr>
                <p:cNvPr id="207" name="Freihand 206">
                  <a:extLst>
                    <a:ext uri="{FF2B5EF4-FFF2-40B4-BE49-F238E27FC236}">
                      <a16:creationId xmlns:a16="http://schemas.microsoft.com/office/drawing/2014/main" id="{9B032707-5199-47FE-AFC4-1478FA124615}"/>
                    </a:ext>
                  </a:extLst>
                </p:cNvPr>
                <p:cNvPicPr/>
                <p:nvPr/>
              </p:nvPicPr>
              <p:blipFill>
                <a:blip r:embed="rId14"/>
                <a:stretch>
                  <a:fillRect/>
                </a:stretch>
              </p:blipFill>
              <p:spPr>
                <a:xfrm>
                  <a:off x="653147" y="964867"/>
                  <a:ext cx="2781360" cy="207720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208" name="Freihand 207">
                  <a:extLst>
                    <a:ext uri="{FF2B5EF4-FFF2-40B4-BE49-F238E27FC236}">
                      <a16:creationId xmlns:a16="http://schemas.microsoft.com/office/drawing/2014/main" id="{6BD5E04E-A897-423C-BD1E-BC5EF9CACE6E}"/>
                    </a:ext>
                  </a:extLst>
                </p14:cNvPr>
                <p14:cNvContentPartPr/>
                <p14:nvPr/>
              </p14:nvContentPartPr>
              <p14:xfrm>
                <a:off x="341747" y="3128107"/>
                <a:ext cx="360" cy="360"/>
              </p14:xfrm>
            </p:contentPart>
          </mc:Choice>
          <mc:Fallback xmlns="">
            <p:pic>
              <p:nvPicPr>
                <p:cNvPr id="208" name="Freihand 207">
                  <a:extLst>
                    <a:ext uri="{FF2B5EF4-FFF2-40B4-BE49-F238E27FC236}">
                      <a16:creationId xmlns:a16="http://schemas.microsoft.com/office/drawing/2014/main" id="{6BD5E04E-A897-423C-BD1E-BC5EF9CACE6E}"/>
                    </a:ext>
                  </a:extLst>
                </p:cNvPr>
                <p:cNvPicPr/>
                <p:nvPr/>
              </p:nvPicPr>
              <p:blipFill>
                <a:blip r:embed="rId16"/>
                <a:stretch>
                  <a:fillRect/>
                </a:stretch>
              </p:blipFill>
              <p:spPr>
                <a:xfrm>
                  <a:off x="337427" y="31237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209" name="Freihand 208">
                  <a:extLst>
                    <a:ext uri="{FF2B5EF4-FFF2-40B4-BE49-F238E27FC236}">
                      <a16:creationId xmlns:a16="http://schemas.microsoft.com/office/drawing/2014/main" id="{7D55F78B-AF29-43E3-9EC5-D434E4382830}"/>
                    </a:ext>
                  </a:extLst>
                </p14:cNvPr>
                <p14:cNvContentPartPr/>
                <p14:nvPr/>
              </p14:nvContentPartPr>
              <p14:xfrm>
                <a:off x="313307" y="2966827"/>
                <a:ext cx="154080" cy="230400"/>
              </p14:xfrm>
            </p:contentPart>
          </mc:Choice>
          <mc:Fallback xmlns="">
            <p:pic>
              <p:nvPicPr>
                <p:cNvPr id="209" name="Freihand 208">
                  <a:extLst>
                    <a:ext uri="{FF2B5EF4-FFF2-40B4-BE49-F238E27FC236}">
                      <a16:creationId xmlns:a16="http://schemas.microsoft.com/office/drawing/2014/main" id="{7D55F78B-AF29-43E3-9EC5-D434E4382830}"/>
                    </a:ext>
                  </a:extLst>
                </p:cNvPr>
                <p:cNvPicPr/>
                <p:nvPr/>
              </p:nvPicPr>
              <p:blipFill>
                <a:blip r:embed="rId18"/>
                <a:stretch>
                  <a:fillRect/>
                </a:stretch>
              </p:blipFill>
              <p:spPr>
                <a:xfrm>
                  <a:off x="308987" y="2962507"/>
                  <a:ext cx="162720" cy="23904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211" name="Freihand 210">
                  <a:extLst>
                    <a:ext uri="{FF2B5EF4-FFF2-40B4-BE49-F238E27FC236}">
                      <a16:creationId xmlns:a16="http://schemas.microsoft.com/office/drawing/2014/main" id="{E6F0523E-0FB7-4BB5-A4C9-0DDA1A9E6554}"/>
                    </a:ext>
                  </a:extLst>
                </p14:cNvPr>
                <p14:cNvContentPartPr/>
                <p14:nvPr/>
              </p14:nvContentPartPr>
              <p14:xfrm>
                <a:off x="3580667" y="807907"/>
                <a:ext cx="105480" cy="150840"/>
              </p14:xfrm>
            </p:contentPart>
          </mc:Choice>
          <mc:Fallback xmlns="">
            <p:pic>
              <p:nvPicPr>
                <p:cNvPr id="211" name="Freihand 210">
                  <a:extLst>
                    <a:ext uri="{FF2B5EF4-FFF2-40B4-BE49-F238E27FC236}">
                      <a16:creationId xmlns:a16="http://schemas.microsoft.com/office/drawing/2014/main" id="{E6F0523E-0FB7-4BB5-A4C9-0DDA1A9E6554}"/>
                    </a:ext>
                  </a:extLst>
                </p:cNvPr>
                <p:cNvPicPr/>
                <p:nvPr/>
              </p:nvPicPr>
              <p:blipFill>
                <a:blip r:embed="rId20"/>
                <a:stretch>
                  <a:fillRect/>
                </a:stretch>
              </p:blipFill>
              <p:spPr>
                <a:xfrm>
                  <a:off x="3576347" y="803587"/>
                  <a:ext cx="114120" cy="15948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212" name="Freihand 211">
                  <a:extLst>
                    <a:ext uri="{FF2B5EF4-FFF2-40B4-BE49-F238E27FC236}">
                      <a16:creationId xmlns:a16="http://schemas.microsoft.com/office/drawing/2014/main" id="{D1DD43E8-6485-49F5-9B82-53739517E4E3}"/>
                    </a:ext>
                  </a:extLst>
                </p14:cNvPr>
                <p14:cNvContentPartPr/>
                <p14:nvPr/>
              </p14:nvContentPartPr>
              <p14:xfrm>
                <a:off x="3609467" y="830947"/>
                <a:ext cx="85320" cy="140040"/>
              </p14:xfrm>
            </p:contentPart>
          </mc:Choice>
          <mc:Fallback xmlns="">
            <p:pic>
              <p:nvPicPr>
                <p:cNvPr id="212" name="Freihand 211">
                  <a:extLst>
                    <a:ext uri="{FF2B5EF4-FFF2-40B4-BE49-F238E27FC236}">
                      <a16:creationId xmlns:a16="http://schemas.microsoft.com/office/drawing/2014/main" id="{D1DD43E8-6485-49F5-9B82-53739517E4E3}"/>
                    </a:ext>
                  </a:extLst>
                </p:cNvPr>
                <p:cNvPicPr/>
                <p:nvPr/>
              </p:nvPicPr>
              <p:blipFill>
                <a:blip r:embed="rId22"/>
                <a:stretch>
                  <a:fillRect/>
                </a:stretch>
              </p:blipFill>
              <p:spPr>
                <a:xfrm>
                  <a:off x="3605147" y="826627"/>
                  <a:ext cx="93960" cy="14868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213" name="Freihand 212">
                  <a:extLst>
                    <a:ext uri="{FF2B5EF4-FFF2-40B4-BE49-F238E27FC236}">
                      <a16:creationId xmlns:a16="http://schemas.microsoft.com/office/drawing/2014/main" id="{AEADF3B4-7FEC-4B4A-ADB9-64AADED51B30}"/>
                    </a:ext>
                  </a:extLst>
                </p14:cNvPr>
                <p14:cNvContentPartPr/>
                <p14:nvPr/>
              </p14:nvContentPartPr>
              <p14:xfrm>
                <a:off x="3734027" y="754627"/>
                <a:ext cx="110520" cy="95040"/>
              </p14:xfrm>
            </p:contentPart>
          </mc:Choice>
          <mc:Fallback xmlns="">
            <p:pic>
              <p:nvPicPr>
                <p:cNvPr id="213" name="Freihand 212">
                  <a:extLst>
                    <a:ext uri="{FF2B5EF4-FFF2-40B4-BE49-F238E27FC236}">
                      <a16:creationId xmlns:a16="http://schemas.microsoft.com/office/drawing/2014/main" id="{AEADF3B4-7FEC-4B4A-ADB9-64AADED51B30}"/>
                    </a:ext>
                  </a:extLst>
                </p:cNvPr>
                <p:cNvPicPr/>
                <p:nvPr/>
              </p:nvPicPr>
              <p:blipFill>
                <a:blip r:embed="rId24"/>
                <a:stretch>
                  <a:fillRect/>
                </a:stretch>
              </p:blipFill>
              <p:spPr>
                <a:xfrm>
                  <a:off x="3729707" y="750307"/>
                  <a:ext cx="119160" cy="103680"/>
                </a:xfrm>
                <a:prstGeom prst="rect">
                  <a:avLst/>
                </a:prstGeom>
              </p:spPr>
            </p:pic>
          </mc:Fallback>
        </mc:AlternateContent>
      </p:grpSp>
      <p:grpSp>
        <p:nvGrpSpPr>
          <p:cNvPr id="232" name="Gruppieren 231">
            <a:extLst>
              <a:ext uri="{FF2B5EF4-FFF2-40B4-BE49-F238E27FC236}">
                <a16:creationId xmlns:a16="http://schemas.microsoft.com/office/drawing/2014/main" id="{CE0A177B-54C8-4CD4-AF61-1A2E9FB21532}"/>
              </a:ext>
            </a:extLst>
          </p:cNvPr>
          <p:cNvGrpSpPr/>
          <p:nvPr/>
        </p:nvGrpSpPr>
        <p:grpSpPr>
          <a:xfrm>
            <a:off x="1784267" y="1671547"/>
            <a:ext cx="116640" cy="334080"/>
            <a:chOff x="1784267" y="1671547"/>
            <a:chExt cx="116640" cy="334080"/>
          </a:xfrm>
        </p:grpSpPr>
        <mc:AlternateContent xmlns:mc="http://schemas.openxmlformats.org/markup-compatibility/2006" xmlns:p14="http://schemas.microsoft.com/office/powerpoint/2010/main">
          <mc:Choice Requires="p14">
            <p:contentPart p14:bwMode="auto" r:id="rId25">
              <p14:nvContentPartPr>
                <p14:cNvPr id="221" name="Freihand 220">
                  <a:extLst>
                    <a:ext uri="{FF2B5EF4-FFF2-40B4-BE49-F238E27FC236}">
                      <a16:creationId xmlns:a16="http://schemas.microsoft.com/office/drawing/2014/main" id="{7FECADE9-A3FA-4BDA-90F2-B84BED3F1DC6}"/>
                    </a:ext>
                  </a:extLst>
                </p14:cNvPr>
                <p14:cNvContentPartPr/>
                <p14:nvPr/>
              </p14:nvContentPartPr>
              <p14:xfrm>
                <a:off x="1806227" y="1671547"/>
                <a:ext cx="33120" cy="217080"/>
              </p14:xfrm>
            </p:contentPart>
          </mc:Choice>
          <mc:Fallback xmlns="">
            <p:pic>
              <p:nvPicPr>
                <p:cNvPr id="221" name="Freihand 220">
                  <a:extLst>
                    <a:ext uri="{FF2B5EF4-FFF2-40B4-BE49-F238E27FC236}">
                      <a16:creationId xmlns:a16="http://schemas.microsoft.com/office/drawing/2014/main" id="{7FECADE9-A3FA-4BDA-90F2-B84BED3F1DC6}"/>
                    </a:ext>
                  </a:extLst>
                </p:cNvPr>
                <p:cNvPicPr/>
                <p:nvPr/>
              </p:nvPicPr>
              <p:blipFill>
                <a:blip r:embed="rId26"/>
                <a:stretch>
                  <a:fillRect/>
                </a:stretch>
              </p:blipFill>
              <p:spPr>
                <a:xfrm>
                  <a:off x="1801907" y="1667227"/>
                  <a:ext cx="41760" cy="22572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222" name="Freihand 221">
                  <a:extLst>
                    <a:ext uri="{FF2B5EF4-FFF2-40B4-BE49-F238E27FC236}">
                      <a16:creationId xmlns:a16="http://schemas.microsoft.com/office/drawing/2014/main" id="{DD9A01B1-1FC1-43ED-9B19-C569F11DE94D}"/>
                    </a:ext>
                  </a:extLst>
                </p14:cNvPr>
                <p14:cNvContentPartPr/>
                <p14:nvPr/>
              </p14:nvContentPartPr>
              <p14:xfrm>
                <a:off x="1784267" y="1801147"/>
                <a:ext cx="116640" cy="204480"/>
              </p14:xfrm>
            </p:contentPart>
          </mc:Choice>
          <mc:Fallback xmlns="">
            <p:pic>
              <p:nvPicPr>
                <p:cNvPr id="222" name="Freihand 221">
                  <a:extLst>
                    <a:ext uri="{FF2B5EF4-FFF2-40B4-BE49-F238E27FC236}">
                      <a16:creationId xmlns:a16="http://schemas.microsoft.com/office/drawing/2014/main" id="{DD9A01B1-1FC1-43ED-9B19-C569F11DE94D}"/>
                    </a:ext>
                  </a:extLst>
                </p:cNvPr>
                <p:cNvPicPr/>
                <p:nvPr/>
              </p:nvPicPr>
              <p:blipFill>
                <a:blip r:embed="rId28"/>
                <a:stretch>
                  <a:fillRect/>
                </a:stretch>
              </p:blipFill>
              <p:spPr>
                <a:xfrm>
                  <a:off x="1779947" y="1796827"/>
                  <a:ext cx="125280" cy="213120"/>
                </a:xfrm>
                <a:prstGeom prst="rect">
                  <a:avLst/>
                </a:prstGeom>
              </p:spPr>
            </p:pic>
          </mc:Fallback>
        </mc:AlternateContent>
      </p:grpSp>
      <p:grpSp>
        <p:nvGrpSpPr>
          <p:cNvPr id="231" name="Gruppieren 230">
            <a:extLst>
              <a:ext uri="{FF2B5EF4-FFF2-40B4-BE49-F238E27FC236}">
                <a16:creationId xmlns:a16="http://schemas.microsoft.com/office/drawing/2014/main" id="{E43218D9-A7E3-425E-8FD0-78465CE325F3}"/>
              </a:ext>
            </a:extLst>
          </p:cNvPr>
          <p:cNvGrpSpPr/>
          <p:nvPr/>
        </p:nvGrpSpPr>
        <p:grpSpPr>
          <a:xfrm>
            <a:off x="1592387" y="958747"/>
            <a:ext cx="712800" cy="530280"/>
            <a:chOff x="1592387" y="958747"/>
            <a:chExt cx="712800" cy="530280"/>
          </a:xfrm>
        </p:grpSpPr>
        <mc:AlternateContent xmlns:mc="http://schemas.openxmlformats.org/markup-compatibility/2006" xmlns:p14="http://schemas.microsoft.com/office/powerpoint/2010/main">
          <mc:Choice Requires="p14">
            <p:contentPart p14:bwMode="auto" r:id="rId29">
              <p14:nvContentPartPr>
                <p14:cNvPr id="223" name="Freihand 222">
                  <a:extLst>
                    <a:ext uri="{FF2B5EF4-FFF2-40B4-BE49-F238E27FC236}">
                      <a16:creationId xmlns:a16="http://schemas.microsoft.com/office/drawing/2014/main" id="{D84C68F1-7221-41C8-A59C-B4900911EB70}"/>
                    </a:ext>
                  </a:extLst>
                </p14:cNvPr>
                <p14:cNvContentPartPr/>
                <p14:nvPr/>
              </p14:nvContentPartPr>
              <p14:xfrm>
                <a:off x="1592387" y="1283107"/>
                <a:ext cx="106560" cy="205920"/>
              </p14:xfrm>
            </p:contentPart>
          </mc:Choice>
          <mc:Fallback xmlns="">
            <p:pic>
              <p:nvPicPr>
                <p:cNvPr id="223" name="Freihand 222">
                  <a:extLst>
                    <a:ext uri="{FF2B5EF4-FFF2-40B4-BE49-F238E27FC236}">
                      <a16:creationId xmlns:a16="http://schemas.microsoft.com/office/drawing/2014/main" id="{D84C68F1-7221-41C8-A59C-B4900911EB70}"/>
                    </a:ext>
                  </a:extLst>
                </p:cNvPr>
                <p:cNvPicPr/>
                <p:nvPr/>
              </p:nvPicPr>
              <p:blipFill>
                <a:blip r:embed="rId30"/>
                <a:stretch>
                  <a:fillRect/>
                </a:stretch>
              </p:blipFill>
              <p:spPr>
                <a:xfrm>
                  <a:off x="1588067" y="1278787"/>
                  <a:ext cx="115200" cy="21456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224" name="Freihand 223">
                  <a:extLst>
                    <a:ext uri="{FF2B5EF4-FFF2-40B4-BE49-F238E27FC236}">
                      <a16:creationId xmlns:a16="http://schemas.microsoft.com/office/drawing/2014/main" id="{AC8088EF-CC29-4247-B547-64B888A813AA}"/>
                    </a:ext>
                  </a:extLst>
                </p14:cNvPr>
                <p14:cNvContentPartPr/>
                <p14:nvPr/>
              </p14:nvContentPartPr>
              <p14:xfrm>
                <a:off x="1739627" y="1339267"/>
                <a:ext cx="28440" cy="76680"/>
              </p14:xfrm>
            </p:contentPart>
          </mc:Choice>
          <mc:Fallback xmlns="">
            <p:pic>
              <p:nvPicPr>
                <p:cNvPr id="224" name="Freihand 223">
                  <a:extLst>
                    <a:ext uri="{FF2B5EF4-FFF2-40B4-BE49-F238E27FC236}">
                      <a16:creationId xmlns:a16="http://schemas.microsoft.com/office/drawing/2014/main" id="{AC8088EF-CC29-4247-B547-64B888A813AA}"/>
                    </a:ext>
                  </a:extLst>
                </p:cNvPr>
                <p:cNvPicPr/>
                <p:nvPr/>
              </p:nvPicPr>
              <p:blipFill>
                <a:blip r:embed="rId32"/>
                <a:stretch>
                  <a:fillRect/>
                </a:stretch>
              </p:blipFill>
              <p:spPr>
                <a:xfrm>
                  <a:off x="1735307" y="1334947"/>
                  <a:ext cx="37080" cy="8532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225" name="Freihand 224">
                  <a:extLst>
                    <a:ext uri="{FF2B5EF4-FFF2-40B4-BE49-F238E27FC236}">
                      <a16:creationId xmlns:a16="http://schemas.microsoft.com/office/drawing/2014/main" id="{37AF7904-E56E-4DBC-BF24-8C95F5A0045F}"/>
                    </a:ext>
                  </a:extLst>
                </p14:cNvPr>
                <p14:cNvContentPartPr/>
                <p14:nvPr/>
              </p14:nvContentPartPr>
              <p14:xfrm>
                <a:off x="1816307" y="1264747"/>
                <a:ext cx="64800" cy="115560"/>
              </p14:xfrm>
            </p:contentPart>
          </mc:Choice>
          <mc:Fallback xmlns="">
            <p:pic>
              <p:nvPicPr>
                <p:cNvPr id="225" name="Freihand 224">
                  <a:extLst>
                    <a:ext uri="{FF2B5EF4-FFF2-40B4-BE49-F238E27FC236}">
                      <a16:creationId xmlns:a16="http://schemas.microsoft.com/office/drawing/2014/main" id="{37AF7904-E56E-4DBC-BF24-8C95F5A0045F}"/>
                    </a:ext>
                  </a:extLst>
                </p:cNvPr>
                <p:cNvPicPr/>
                <p:nvPr/>
              </p:nvPicPr>
              <p:blipFill>
                <a:blip r:embed="rId34"/>
                <a:stretch>
                  <a:fillRect/>
                </a:stretch>
              </p:blipFill>
              <p:spPr>
                <a:xfrm>
                  <a:off x="1811987" y="1260427"/>
                  <a:ext cx="73440" cy="12420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226" name="Freihand 225">
                  <a:extLst>
                    <a:ext uri="{FF2B5EF4-FFF2-40B4-BE49-F238E27FC236}">
                      <a16:creationId xmlns:a16="http://schemas.microsoft.com/office/drawing/2014/main" id="{CC29FB6A-BEBA-4A79-8308-62136816A120}"/>
                    </a:ext>
                  </a:extLst>
                </p14:cNvPr>
                <p14:cNvContentPartPr/>
                <p14:nvPr/>
              </p14:nvContentPartPr>
              <p14:xfrm>
                <a:off x="1949867" y="1306147"/>
                <a:ext cx="3960" cy="6840"/>
              </p14:xfrm>
            </p:contentPart>
          </mc:Choice>
          <mc:Fallback xmlns="">
            <p:pic>
              <p:nvPicPr>
                <p:cNvPr id="226" name="Freihand 225">
                  <a:extLst>
                    <a:ext uri="{FF2B5EF4-FFF2-40B4-BE49-F238E27FC236}">
                      <a16:creationId xmlns:a16="http://schemas.microsoft.com/office/drawing/2014/main" id="{CC29FB6A-BEBA-4A79-8308-62136816A120}"/>
                    </a:ext>
                  </a:extLst>
                </p:cNvPr>
                <p:cNvPicPr/>
                <p:nvPr/>
              </p:nvPicPr>
              <p:blipFill>
                <a:blip r:embed="rId36"/>
                <a:stretch>
                  <a:fillRect/>
                </a:stretch>
              </p:blipFill>
              <p:spPr>
                <a:xfrm>
                  <a:off x="1945547" y="1301827"/>
                  <a:ext cx="12600" cy="1548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227" name="Freihand 226">
                  <a:extLst>
                    <a:ext uri="{FF2B5EF4-FFF2-40B4-BE49-F238E27FC236}">
                      <a16:creationId xmlns:a16="http://schemas.microsoft.com/office/drawing/2014/main" id="{91D17A65-1102-435F-A908-7557B0C49D85}"/>
                    </a:ext>
                  </a:extLst>
                </p14:cNvPr>
                <p14:cNvContentPartPr/>
                <p14:nvPr/>
              </p14:nvContentPartPr>
              <p14:xfrm>
                <a:off x="1987307" y="1090507"/>
                <a:ext cx="79200" cy="118080"/>
              </p14:xfrm>
            </p:contentPart>
          </mc:Choice>
          <mc:Fallback xmlns="">
            <p:pic>
              <p:nvPicPr>
                <p:cNvPr id="227" name="Freihand 226">
                  <a:extLst>
                    <a:ext uri="{FF2B5EF4-FFF2-40B4-BE49-F238E27FC236}">
                      <a16:creationId xmlns:a16="http://schemas.microsoft.com/office/drawing/2014/main" id="{91D17A65-1102-435F-A908-7557B0C49D85}"/>
                    </a:ext>
                  </a:extLst>
                </p:cNvPr>
                <p:cNvPicPr/>
                <p:nvPr/>
              </p:nvPicPr>
              <p:blipFill>
                <a:blip r:embed="rId38"/>
                <a:stretch>
                  <a:fillRect/>
                </a:stretch>
              </p:blipFill>
              <p:spPr>
                <a:xfrm>
                  <a:off x="1982987" y="1086187"/>
                  <a:ext cx="87840" cy="12672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228" name="Freihand 227">
                  <a:extLst>
                    <a:ext uri="{FF2B5EF4-FFF2-40B4-BE49-F238E27FC236}">
                      <a16:creationId xmlns:a16="http://schemas.microsoft.com/office/drawing/2014/main" id="{2E71E44D-83F4-4324-ABBD-671B8FB366D6}"/>
                    </a:ext>
                  </a:extLst>
                </p14:cNvPr>
                <p14:cNvContentPartPr/>
                <p14:nvPr/>
              </p14:nvContentPartPr>
              <p14:xfrm>
                <a:off x="2106467" y="1113547"/>
                <a:ext cx="73800" cy="156960"/>
              </p14:xfrm>
            </p:contentPart>
          </mc:Choice>
          <mc:Fallback xmlns="">
            <p:pic>
              <p:nvPicPr>
                <p:cNvPr id="228" name="Freihand 227">
                  <a:extLst>
                    <a:ext uri="{FF2B5EF4-FFF2-40B4-BE49-F238E27FC236}">
                      <a16:creationId xmlns:a16="http://schemas.microsoft.com/office/drawing/2014/main" id="{2E71E44D-83F4-4324-ABBD-671B8FB366D6}"/>
                    </a:ext>
                  </a:extLst>
                </p:cNvPr>
                <p:cNvPicPr/>
                <p:nvPr/>
              </p:nvPicPr>
              <p:blipFill>
                <a:blip r:embed="rId40"/>
                <a:stretch>
                  <a:fillRect/>
                </a:stretch>
              </p:blipFill>
              <p:spPr>
                <a:xfrm>
                  <a:off x="2102147" y="1109227"/>
                  <a:ext cx="82440" cy="16560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229" name="Freihand 228">
                  <a:extLst>
                    <a:ext uri="{FF2B5EF4-FFF2-40B4-BE49-F238E27FC236}">
                      <a16:creationId xmlns:a16="http://schemas.microsoft.com/office/drawing/2014/main" id="{BCC5B081-174E-4AD5-88C7-553F16AAA6AF}"/>
                    </a:ext>
                  </a:extLst>
                </p14:cNvPr>
                <p14:cNvContentPartPr/>
                <p14:nvPr/>
              </p14:nvContentPartPr>
              <p14:xfrm>
                <a:off x="2165507" y="958747"/>
                <a:ext cx="69120" cy="156600"/>
              </p14:xfrm>
            </p:contentPart>
          </mc:Choice>
          <mc:Fallback xmlns="">
            <p:pic>
              <p:nvPicPr>
                <p:cNvPr id="229" name="Freihand 228">
                  <a:extLst>
                    <a:ext uri="{FF2B5EF4-FFF2-40B4-BE49-F238E27FC236}">
                      <a16:creationId xmlns:a16="http://schemas.microsoft.com/office/drawing/2014/main" id="{BCC5B081-174E-4AD5-88C7-553F16AAA6AF}"/>
                    </a:ext>
                  </a:extLst>
                </p:cNvPr>
                <p:cNvPicPr/>
                <p:nvPr/>
              </p:nvPicPr>
              <p:blipFill>
                <a:blip r:embed="rId42"/>
                <a:stretch>
                  <a:fillRect/>
                </a:stretch>
              </p:blipFill>
              <p:spPr>
                <a:xfrm>
                  <a:off x="2161187" y="954427"/>
                  <a:ext cx="77760" cy="16524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230" name="Freihand 229">
                  <a:extLst>
                    <a:ext uri="{FF2B5EF4-FFF2-40B4-BE49-F238E27FC236}">
                      <a16:creationId xmlns:a16="http://schemas.microsoft.com/office/drawing/2014/main" id="{3451B3B7-47D8-49F4-9394-57E3A8360AEA}"/>
                    </a:ext>
                  </a:extLst>
                </p14:cNvPr>
                <p14:cNvContentPartPr/>
                <p14:nvPr/>
              </p14:nvContentPartPr>
              <p14:xfrm>
                <a:off x="2300867" y="1089067"/>
                <a:ext cx="4320" cy="21600"/>
              </p14:xfrm>
            </p:contentPart>
          </mc:Choice>
          <mc:Fallback xmlns="">
            <p:pic>
              <p:nvPicPr>
                <p:cNvPr id="230" name="Freihand 229">
                  <a:extLst>
                    <a:ext uri="{FF2B5EF4-FFF2-40B4-BE49-F238E27FC236}">
                      <a16:creationId xmlns:a16="http://schemas.microsoft.com/office/drawing/2014/main" id="{3451B3B7-47D8-49F4-9394-57E3A8360AEA}"/>
                    </a:ext>
                  </a:extLst>
                </p:cNvPr>
                <p:cNvPicPr/>
                <p:nvPr/>
              </p:nvPicPr>
              <p:blipFill>
                <a:blip r:embed="rId44"/>
                <a:stretch>
                  <a:fillRect/>
                </a:stretch>
              </p:blipFill>
              <p:spPr>
                <a:xfrm>
                  <a:off x="2296547" y="1084747"/>
                  <a:ext cx="12960" cy="302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45">
            <p14:nvContentPartPr>
              <p14:cNvPr id="234" name="Freihand 233">
                <a:extLst>
                  <a:ext uri="{FF2B5EF4-FFF2-40B4-BE49-F238E27FC236}">
                    <a16:creationId xmlns:a16="http://schemas.microsoft.com/office/drawing/2014/main" id="{75933DFE-44B1-4EAB-81B1-9E6ECF058E4F}"/>
                  </a:ext>
                </a:extLst>
              </p14:cNvPr>
              <p14:cNvContentPartPr/>
              <p14:nvPr/>
            </p14:nvContentPartPr>
            <p14:xfrm>
              <a:off x="1858787" y="2655427"/>
              <a:ext cx="32760" cy="293400"/>
            </p14:xfrm>
          </p:contentPart>
        </mc:Choice>
        <mc:Fallback xmlns="">
          <p:pic>
            <p:nvPicPr>
              <p:cNvPr id="234" name="Freihand 233">
                <a:extLst>
                  <a:ext uri="{FF2B5EF4-FFF2-40B4-BE49-F238E27FC236}">
                    <a16:creationId xmlns:a16="http://schemas.microsoft.com/office/drawing/2014/main" id="{75933DFE-44B1-4EAB-81B1-9E6ECF058E4F}"/>
                  </a:ext>
                </a:extLst>
              </p:cNvPr>
              <p:cNvPicPr/>
              <p:nvPr/>
            </p:nvPicPr>
            <p:blipFill>
              <a:blip r:embed="rId46"/>
              <a:stretch>
                <a:fillRect/>
              </a:stretch>
            </p:blipFill>
            <p:spPr>
              <a:xfrm>
                <a:off x="1854467" y="2651107"/>
                <a:ext cx="41400" cy="30204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235" name="Freihand 234">
                <a:extLst>
                  <a:ext uri="{FF2B5EF4-FFF2-40B4-BE49-F238E27FC236}">
                    <a16:creationId xmlns:a16="http://schemas.microsoft.com/office/drawing/2014/main" id="{A5A8BAC8-8100-43DC-8D27-1B54E9C5E33F}"/>
                  </a:ext>
                </a:extLst>
              </p14:cNvPr>
              <p14:cNvContentPartPr/>
              <p14:nvPr/>
            </p14:nvContentPartPr>
            <p14:xfrm>
              <a:off x="1733507" y="3263467"/>
              <a:ext cx="113040" cy="723960"/>
            </p14:xfrm>
          </p:contentPart>
        </mc:Choice>
        <mc:Fallback xmlns="">
          <p:pic>
            <p:nvPicPr>
              <p:cNvPr id="235" name="Freihand 234">
                <a:extLst>
                  <a:ext uri="{FF2B5EF4-FFF2-40B4-BE49-F238E27FC236}">
                    <a16:creationId xmlns:a16="http://schemas.microsoft.com/office/drawing/2014/main" id="{A5A8BAC8-8100-43DC-8D27-1B54E9C5E33F}"/>
                  </a:ext>
                </a:extLst>
              </p:cNvPr>
              <p:cNvPicPr/>
              <p:nvPr/>
            </p:nvPicPr>
            <p:blipFill>
              <a:blip r:embed="rId48"/>
              <a:stretch>
                <a:fillRect/>
              </a:stretch>
            </p:blipFill>
            <p:spPr>
              <a:xfrm>
                <a:off x="1729187" y="3259147"/>
                <a:ext cx="121680" cy="732600"/>
              </a:xfrm>
              <a:prstGeom prst="rect">
                <a:avLst/>
              </a:prstGeom>
            </p:spPr>
          </p:pic>
        </mc:Fallback>
      </mc:AlternateContent>
      <p:grpSp>
        <p:nvGrpSpPr>
          <p:cNvPr id="238" name="Gruppieren 237">
            <a:extLst>
              <a:ext uri="{FF2B5EF4-FFF2-40B4-BE49-F238E27FC236}">
                <a16:creationId xmlns:a16="http://schemas.microsoft.com/office/drawing/2014/main" id="{C01C87D6-06F1-427C-8CCF-FDD9FCC8E118}"/>
              </a:ext>
            </a:extLst>
          </p:cNvPr>
          <p:cNvGrpSpPr/>
          <p:nvPr/>
        </p:nvGrpSpPr>
        <p:grpSpPr>
          <a:xfrm>
            <a:off x="1556747" y="2219827"/>
            <a:ext cx="330480" cy="135000"/>
            <a:chOff x="1556747" y="2219827"/>
            <a:chExt cx="330480" cy="135000"/>
          </a:xfrm>
        </p:grpSpPr>
        <mc:AlternateContent xmlns:mc="http://schemas.openxmlformats.org/markup-compatibility/2006" xmlns:p14="http://schemas.microsoft.com/office/powerpoint/2010/main">
          <mc:Choice Requires="p14">
            <p:contentPart p14:bwMode="auto" r:id="rId49">
              <p14:nvContentPartPr>
                <p14:cNvPr id="233" name="Freihand 232">
                  <a:extLst>
                    <a:ext uri="{FF2B5EF4-FFF2-40B4-BE49-F238E27FC236}">
                      <a16:creationId xmlns:a16="http://schemas.microsoft.com/office/drawing/2014/main" id="{01F83014-9B1B-4E65-A78B-EAE8CA0AB039}"/>
                    </a:ext>
                  </a:extLst>
                </p14:cNvPr>
                <p14:cNvContentPartPr/>
                <p14:nvPr/>
              </p14:nvContentPartPr>
              <p14:xfrm>
                <a:off x="1866347" y="2219827"/>
                <a:ext cx="20880" cy="135000"/>
              </p14:xfrm>
            </p:contentPart>
          </mc:Choice>
          <mc:Fallback xmlns="">
            <p:pic>
              <p:nvPicPr>
                <p:cNvPr id="233" name="Freihand 232">
                  <a:extLst>
                    <a:ext uri="{FF2B5EF4-FFF2-40B4-BE49-F238E27FC236}">
                      <a16:creationId xmlns:a16="http://schemas.microsoft.com/office/drawing/2014/main" id="{01F83014-9B1B-4E65-A78B-EAE8CA0AB039}"/>
                    </a:ext>
                  </a:extLst>
                </p:cNvPr>
                <p:cNvPicPr/>
                <p:nvPr/>
              </p:nvPicPr>
              <p:blipFill>
                <a:blip r:embed="rId50"/>
                <a:stretch>
                  <a:fillRect/>
                </a:stretch>
              </p:blipFill>
              <p:spPr>
                <a:xfrm>
                  <a:off x="1862027" y="2215507"/>
                  <a:ext cx="29520" cy="14364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236" name="Freihand 235">
                  <a:extLst>
                    <a:ext uri="{FF2B5EF4-FFF2-40B4-BE49-F238E27FC236}">
                      <a16:creationId xmlns:a16="http://schemas.microsoft.com/office/drawing/2014/main" id="{BD186FCE-2E38-4DDB-B826-57C0AA5877C2}"/>
                    </a:ext>
                  </a:extLst>
                </p14:cNvPr>
                <p14:cNvContentPartPr/>
                <p14:nvPr/>
              </p14:nvContentPartPr>
              <p14:xfrm>
                <a:off x="1556747" y="2242147"/>
                <a:ext cx="141840" cy="26280"/>
              </p14:xfrm>
            </p:contentPart>
          </mc:Choice>
          <mc:Fallback xmlns="">
            <p:pic>
              <p:nvPicPr>
                <p:cNvPr id="236" name="Freihand 235">
                  <a:extLst>
                    <a:ext uri="{FF2B5EF4-FFF2-40B4-BE49-F238E27FC236}">
                      <a16:creationId xmlns:a16="http://schemas.microsoft.com/office/drawing/2014/main" id="{BD186FCE-2E38-4DDB-B826-57C0AA5877C2}"/>
                    </a:ext>
                  </a:extLst>
                </p:cNvPr>
                <p:cNvPicPr/>
                <p:nvPr/>
              </p:nvPicPr>
              <p:blipFill>
                <a:blip r:embed="rId52"/>
                <a:stretch>
                  <a:fillRect/>
                </a:stretch>
              </p:blipFill>
              <p:spPr>
                <a:xfrm>
                  <a:off x="1552427" y="2237827"/>
                  <a:ext cx="150480" cy="349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53">
            <p14:nvContentPartPr>
              <p14:cNvPr id="237" name="Freihand 236">
                <a:extLst>
                  <a:ext uri="{FF2B5EF4-FFF2-40B4-BE49-F238E27FC236}">
                    <a16:creationId xmlns:a16="http://schemas.microsoft.com/office/drawing/2014/main" id="{7AFE97E6-A800-4998-944F-804550E122B9}"/>
                  </a:ext>
                </a:extLst>
              </p14:cNvPr>
              <p14:cNvContentPartPr/>
              <p14:nvPr/>
            </p14:nvContentPartPr>
            <p14:xfrm>
              <a:off x="674387" y="2188147"/>
              <a:ext cx="497160" cy="39600"/>
            </p14:xfrm>
          </p:contentPart>
        </mc:Choice>
        <mc:Fallback xmlns="">
          <p:pic>
            <p:nvPicPr>
              <p:cNvPr id="237" name="Freihand 236">
                <a:extLst>
                  <a:ext uri="{FF2B5EF4-FFF2-40B4-BE49-F238E27FC236}">
                    <a16:creationId xmlns:a16="http://schemas.microsoft.com/office/drawing/2014/main" id="{7AFE97E6-A800-4998-944F-804550E122B9}"/>
                  </a:ext>
                </a:extLst>
              </p:cNvPr>
              <p:cNvPicPr/>
              <p:nvPr/>
            </p:nvPicPr>
            <p:blipFill>
              <a:blip r:embed="rId54"/>
              <a:stretch>
                <a:fillRect/>
              </a:stretch>
            </p:blipFill>
            <p:spPr>
              <a:xfrm>
                <a:off x="670067" y="2183827"/>
                <a:ext cx="505800" cy="48240"/>
              </a:xfrm>
              <a:prstGeom prst="rect">
                <a:avLst/>
              </a:prstGeom>
            </p:spPr>
          </p:pic>
        </mc:Fallback>
      </mc:AlternateContent>
      <p:grpSp>
        <p:nvGrpSpPr>
          <p:cNvPr id="246" name="Gruppieren 245">
            <a:extLst>
              <a:ext uri="{FF2B5EF4-FFF2-40B4-BE49-F238E27FC236}">
                <a16:creationId xmlns:a16="http://schemas.microsoft.com/office/drawing/2014/main" id="{D397E7FC-47EA-4630-9C28-EF36BBD333E5}"/>
              </a:ext>
            </a:extLst>
          </p:cNvPr>
          <p:cNvGrpSpPr/>
          <p:nvPr/>
        </p:nvGrpSpPr>
        <p:grpSpPr>
          <a:xfrm>
            <a:off x="6795827" y="2904187"/>
            <a:ext cx="840240" cy="244800"/>
            <a:chOff x="6795827" y="2904187"/>
            <a:chExt cx="840240" cy="244800"/>
          </a:xfrm>
        </p:grpSpPr>
        <mc:AlternateContent xmlns:mc="http://schemas.openxmlformats.org/markup-compatibility/2006" xmlns:p14="http://schemas.microsoft.com/office/powerpoint/2010/main">
          <mc:Choice Requires="p14">
            <p:contentPart p14:bwMode="auto" r:id="rId55">
              <p14:nvContentPartPr>
                <p14:cNvPr id="239" name="Freihand 238">
                  <a:extLst>
                    <a:ext uri="{FF2B5EF4-FFF2-40B4-BE49-F238E27FC236}">
                      <a16:creationId xmlns:a16="http://schemas.microsoft.com/office/drawing/2014/main" id="{85D8BFBC-0941-4A85-92EA-2A525413829E}"/>
                    </a:ext>
                  </a:extLst>
                </p14:cNvPr>
                <p14:cNvContentPartPr/>
                <p14:nvPr/>
              </p14:nvContentPartPr>
              <p14:xfrm>
                <a:off x="6880787" y="2980147"/>
                <a:ext cx="126000" cy="168840"/>
              </p14:xfrm>
            </p:contentPart>
          </mc:Choice>
          <mc:Fallback xmlns="">
            <p:pic>
              <p:nvPicPr>
                <p:cNvPr id="239" name="Freihand 238">
                  <a:extLst>
                    <a:ext uri="{FF2B5EF4-FFF2-40B4-BE49-F238E27FC236}">
                      <a16:creationId xmlns:a16="http://schemas.microsoft.com/office/drawing/2014/main" id="{85D8BFBC-0941-4A85-92EA-2A525413829E}"/>
                    </a:ext>
                  </a:extLst>
                </p:cNvPr>
                <p:cNvPicPr/>
                <p:nvPr/>
              </p:nvPicPr>
              <p:blipFill>
                <a:blip r:embed="rId56"/>
                <a:stretch>
                  <a:fillRect/>
                </a:stretch>
              </p:blipFill>
              <p:spPr>
                <a:xfrm>
                  <a:off x="6876467" y="2975827"/>
                  <a:ext cx="134640" cy="17748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240" name="Freihand 239">
                  <a:extLst>
                    <a:ext uri="{FF2B5EF4-FFF2-40B4-BE49-F238E27FC236}">
                      <a16:creationId xmlns:a16="http://schemas.microsoft.com/office/drawing/2014/main" id="{7670C074-F011-400D-8F08-524C1073BC4C}"/>
                    </a:ext>
                  </a:extLst>
                </p14:cNvPr>
                <p14:cNvContentPartPr/>
                <p14:nvPr/>
              </p14:nvContentPartPr>
              <p14:xfrm>
                <a:off x="6926867" y="3036307"/>
                <a:ext cx="74160" cy="22680"/>
              </p14:xfrm>
            </p:contentPart>
          </mc:Choice>
          <mc:Fallback xmlns="">
            <p:pic>
              <p:nvPicPr>
                <p:cNvPr id="240" name="Freihand 239">
                  <a:extLst>
                    <a:ext uri="{FF2B5EF4-FFF2-40B4-BE49-F238E27FC236}">
                      <a16:creationId xmlns:a16="http://schemas.microsoft.com/office/drawing/2014/main" id="{7670C074-F011-400D-8F08-524C1073BC4C}"/>
                    </a:ext>
                  </a:extLst>
                </p:cNvPr>
                <p:cNvPicPr/>
                <p:nvPr/>
              </p:nvPicPr>
              <p:blipFill>
                <a:blip r:embed="rId58"/>
                <a:stretch>
                  <a:fillRect/>
                </a:stretch>
              </p:blipFill>
              <p:spPr>
                <a:xfrm>
                  <a:off x="6922547" y="3031987"/>
                  <a:ext cx="82800" cy="3132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241" name="Freihand 240">
                  <a:extLst>
                    <a:ext uri="{FF2B5EF4-FFF2-40B4-BE49-F238E27FC236}">
                      <a16:creationId xmlns:a16="http://schemas.microsoft.com/office/drawing/2014/main" id="{9EFECBA7-BBAF-40C9-B766-0E2B835AA92F}"/>
                    </a:ext>
                  </a:extLst>
                </p14:cNvPr>
                <p14:cNvContentPartPr/>
                <p14:nvPr/>
              </p14:nvContentPartPr>
              <p14:xfrm>
                <a:off x="7037027" y="2926147"/>
                <a:ext cx="69120" cy="104040"/>
              </p14:xfrm>
            </p:contentPart>
          </mc:Choice>
          <mc:Fallback xmlns="">
            <p:pic>
              <p:nvPicPr>
                <p:cNvPr id="241" name="Freihand 240">
                  <a:extLst>
                    <a:ext uri="{FF2B5EF4-FFF2-40B4-BE49-F238E27FC236}">
                      <a16:creationId xmlns:a16="http://schemas.microsoft.com/office/drawing/2014/main" id="{9EFECBA7-BBAF-40C9-B766-0E2B835AA92F}"/>
                    </a:ext>
                  </a:extLst>
                </p:cNvPr>
                <p:cNvPicPr/>
                <p:nvPr/>
              </p:nvPicPr>
              <p:blipFill>
                <a:blip r:embed="rId60"/>
                <a:stretch>
                  <a:fillRect/>
                </a:stretch>
              </p:blipFill>
              <p:spPr>
                <a:xfrm>
                  <a:off x="7032707" y="2921827"/>
                  <a:ext cx="77760" cy="11268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242" name="Freihand 241">
                  <a:extLst>
                    <a:ext uri="{FF2B5EF4-FFF2-40B4-BE49-F238E27FC236}">
                      <a16:creationId xmlns:a16="http://schemas.microsoft.com/office/drawing/2014/main" id="{9223F979-86F0-49ED-8A9D-5B7C7F4D269E}"/>
                    </a:ext>
                  </a:extLst>
                </p14:cNvPr>
                <p14:cNvContentPartPr/>
                <p14:nvPr/>
              </p14:nvContentPartPr>
              <p14:xfrm>
                <a:off x="7238627" y="3047107"/>
                <a:ext cx="118800" cy="52200"/>
              </p14:xfrm>
            </p:contentPart>
          </mc:Choice>
          <mc:Fallback xmlns="">
            <p:pic>
              <p:nvPicPr>
                <p:cNvPr id="242" name="Freihand 241">
                  <a:extLst>
                    <a:ext uri="{FF2B5EF4-FFF2-40B4-BE49-F238E27FC236}">
                      <a16:creationId xmlns:a16="http://schemas.microsoft.com/office/drawing/2014/main" id="{9223F979-86F0-49ED-8A9D-5B7C7F4D269E}"/>
                    </a:ext>
                  </a:extLst>
                </p:cNvPr>
                <p:cNvPicPr/>
                <p:nvPr/>
              </p:nvPicPr>
              <p:blipFill>
                <a:blip r:embed="rId62"/>
                <a:stretch>
                  <a:fillRect/>
                </a:stretch>
              </p:blipFill>
              <p:spPr>
                <a:xfrm>
                  <a:off x="7234307" y="3042787"/>
                  <a:ext cx="127440" cy="6084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243" name="Freihand 242">
                  <a:extLst>
                    <a:ext uri="{FF2B5EF4-FFF2-40B4-BE49-F238E27FC236}">
                      <a16:creationId xmlns:a16="http://schemas.microsoft.com/office/drawing/2014/main" id="{0AB19991-6A19-4284-ADBD-32844A8F0416}"/>
                    </a:ext>
                  </a:extLst>
                </p14:cNvPr>
                <p14:cNvContentPartPr/>
                <p14:nvPr/>
              </p14:nvContentPartPr>
              <p14:xfrm>
                <a:off x="7444907" y="2988067"/>
                <a:ext cx="97560" cy="123480"/>
              </p14:xfrm>
            </p:contentPart>
          </mc:Choice>
          <mc:Fallback xmlns="">
            <p:pic>
              <p:nvPicPr>
                <p:cNvPr id="243" name="Freihand 242">
                  <a:extLst>
                    <a:ext uri="{FF2B5EF4-FFF2-40B4-BE49-F238E27FC236}">
                      <a16:creationId xmlns:a16="http://schemas.microsoft.com/office/drawing/2014/main" id="{0AB19991-6A19-4284-ADBD-32844A8F0416}"/>
                    </a:ext>
                  </a:extLst>
                </p:cNvPr>
                <p:cNvPicPr/>
                <p:nvPr/>
              </p:nvPicPr>
              <p:blipFill>
                <a:blip r:embed="rId64"/>
                <a:stretch>
                  <a:fillRect/>
                </a:stretch>
              </p:blipFill>
              <p:spPr>
                <a:xfrm>
                  <a:off x="7440587" y="2983747"/>
                  <a:ext cx="106200" cy="13212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244" name="Freihand 243">
                  <a:extLst>
                    <a:ext uri="{FF2B5EF4-FFF2-40B4-BE49-F238E27FC236}">
                      <a16:creationId xmlns:a16="http://schemas.microsoft.com/office/drawing/2014/main" id="{0795E666-FD3A-4CFF-B12D-19755C43080C}"/>
                    </a:ext>
                  </a:extLst>
                </p14:cNvPr>
                <p14:cNvContentPartPr/>
                <p14:nvPr/>
              </p14:nvContentPartPr>
              <p14:xfrm>
                <a:off x="7570187" y="2910307"/>
                <a:ext cx="65880" cy="57240"/>
              </p14:xfrm>
            </p:contentPart>
          </mc:Choice>
          <mc:Fallback xmlns="">
            <p:pic>
              <p:nvPicPr>
                <p:cNvPr id="244" name="Freihand 243">
                  <a:extLst>
                    <a:ext uri="{FF2B5EF4-FFF2-40B4-BE49-F238E27FC236}">
                      <a16:creationId xmlns:a16="http://schemas.microsoft.com/office/drawing/2014/main" id="{0795E666-FD3A-4CFF-B12D-19755C43080C}"/>
                    </a:ext>
                  </a:extLst>
                </p:cNvPr>
                <p:cNvPicPr/>
                <p:nvPr/>
              </p:nvPicPr>
              <p:blipFill>
                <a:blip r:embed="rId66"/>
                <a:stretch>
                  <a:fillRect/>
                </a:stretch>
              </p:blipFill>
              <p:spPr>
                <a:xfrm>
                  <a:off x="7565867" y="2905987"/>
                  <a:ext cx="74520" cy="6588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245" name="Freihand 244">
                  <a:extLst>
                    <a:ext uri="{FF2B5EF4-FFF2-40B4-BE49-F238E27FC236}">
                      <a16:creationId xmlns:a16="http://schemas.microsoft.com/office/drawing/2014/main" id="{DDE148A9-224D-4D7C-A61D-BC83689B5114}"/>
                    </a:ext>
                  </a:extLst>
                </p14:cNvPr>
                <p14:cNvContentPartPr/>
                <p14:nvPr/>
              </p14:nvContentPartPr>
              <p14:xfrm>
                <a:off x="6795827" y="2904187"/>
                <a:ext cx="85320" cy="49320"/>
              </p14:xfrm>
            </p:contentPart>
          </mc:Choice>
          <mc:Fallback xmlns="">
            <p:pic>
              <p:nvPicPr>
                <p:cNvPr id="245" name="Freihand 244">
                  <a:extLst>
                    <a:ext uri="{FF2B5EF4-FFF2-40B4-BE49-F238E27FC236}">
                      <a16:creationId xmlns:a16="http://schemas.microsoft.com/office/drawing/2014/main" id="{DDE148A9-224D-4D7C-A61D-BC83689B5114}"/>
                    </a:ext>
                  </a:extLst>
                </p:cNvPr>
                <p:cNvPicPr/>
                <p:nvPr/>
              </p:nvPicPr>
              <p:blipFill>
                <a:blip r:embed="rId68"/>
                <a:stretch>
                  <a:fillRect/>
                </a:stretch>
              </p:blipFill>
              <p:spPr>
                <a:xfrm>
                  <a:off x="6791507" y="2899867"/>
                  <a:ext cx="93960" cy="57960"/>
                </a:xfrm>
                <a:prstGeom prst="rect">
                  <a:avLst/>
                </a:prstGeom>
              </p:spPr>
            </p:pic>
          </mc:Fallback>
        </mc:AlternateContent>
      </p:grpSp>
      <p:grpSp>
        <p:nvGrpSpPr>
          <p:cNvPr id="262" name="Gruppieren 261">
            <a:extLst>
              <a:ext uri="{FF2B5EF4-FFF2-40B4-BE49-F238E27FC236}">
                <a16:creationId xmlns:a16="http://schemas.microsoft.com/office/drawing/2014/main" id="{22808236-D9E9-45A9-A451-EB85FDB065E8}"/>
              </a:ext>
            </a:extLst>
          </p:cNvPr>
          <p:cNvGrpSpPr/>
          <p:nvPr/>
        </p:nvGrpSpPr>
        <p:grpSpPr>
          <a:xfrm>
            <a:off x="7876547" y="2863507"/>
            <a:ext cx="1418760" cy="214560"/>
            <a:chOff x="7876547" y="2863507"/>
            <a:chExt cx="1418760" cy="214560"/>
          </a:xfrm>
        </p:grpSpPr>
        <mc:AlternateContent xmlns:mc="http://schemas.openxmlformats.org/markup-compatibility/2006" xmlns:p14="http://schemas.microsoft.com/office/powerpoint/2010/main">
          <mc:Choice Requires="p14">
            <p:contentPart p14:bwMode="auto" r:id="rId69">
              <p14:nvContentPartPr>
                <p14:cNvPr id="247" name="Freihand 246">
                  <a:extLst>
                    <a:ext uri="{FF2B5EF4-FFF2-40B4-BE49-F238E27FC236}">
                      <a16:creationId xmlns:a16="http://schemas.microsoft.com/office/drawing/2014/main" id="{BFAF519F-1938-4FC9-8673-3910C4E10202}"/>
                    </a:ext>
                  </a:extLst>
                </p14:cNvPr>
                <p14:cNvContentPartPr/>
                <p14:nvPr/>
              </p14:nvContentPartPr>
              <p14:xfrm>
                <a:off x="7876547" y="2976907"/>
                <a:ext cx="138600" cy="101160"/>
              </p14:xfrm>
            </p:contentPart>
          </mc:Choice>
          <mc:Fallback xmlns="">
            <p:pic>
              <p:nvPicPr>
                <p:cNvPr id="247" name="Freihand 246">
                  <a:extLst>
                    <a:ext uri="{FF2B5EF4-FFF2-40B4-BE49-F238E27FC236}">
                      <a16:creationId xmlns:a16="http://schemas.microsoft.com/office/drawing/2014/main" id="{BFAF519F-1938-4FC9-8673-3910C4E10202}"/>
                    </a:ext>
                  </a:extLst>
                </p:cNvPr>
                <p:cNvPicPr/>
                <p:nvPr/>
              </p:nvPicPr>
              <p:blipFill>
                <a:blip r:embed="rId70"/>
                <a:stretch>
                  <a:fillRect/>
                </a:stretch>
              </p:blipFill>
              <p:spPr>
                <a:xfrm>
                  <a:off x="7872227" y="2972587"/>
                  <a:ext cx="147240" cy="10980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248" name="Freihand 247">
                  <a:extLst>
                    <a:ext uri="{FF2B5EF4-FFF2-40B4-BE49-F238E27FC236}">
                      <a16:creationId xmlns:a16="http://schemas.microsoft.com/office/drawing/2014/main" id="{A8679BDE-F663-4BEA-A91F-33D79598A6FA}"/>
                    </a:ext>
                  </a:extLst>
                </p14:cNvPr>
                <p14:cNvContentPartPr/>
                <p14:nvPr/>
              </p14:nvContentPartPr>
              <p14:xfrm>
                <a:off x="8014787" y="2968987"/>
                <a:ext cx="93600" cy="103320"/>
              </p14:xfrm>
            </p:contentPart>
          </mc:Choice>
          <mc:Fallback xmlns="">
            <p:pic>
              <p:nvPicPr>
                <p:cNvPr id="248" name="Freihand 247">
                  <a:extLst>
                    <a:ext uri="{FF2B5EF4-FFF2-40B4-BE49-F238E27FC236}">
                      <a16:creationId xmlns:a16="http://schemas.microsoft.com/office/drawing/2014/main" id="{A8679BDE-F663-4BEA-A91F-33D79598A6FA}"/>
                    </a:ext>
                  </a:extLst>
                </p:cNvPr>
                <p:cNvPicPr/>
                <p:nvPr/>
              </p:nvPicPr>
              <p:blipFill>
                <a:blip r:embed="rId72"/>
                <a:stretch>
                  <a:fillRect/>
                </a:stretch>
              </p:blipFill>
              <p:spPr>
                <a:xfrm>
                  <a:off x="8010467" y="2964667"/>
                  <a:ext cx="102240" cy="11196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249" name="Freihand 248">
                  <a:extLst>
                    <a:ext uri="{FF2B5EF4-FFF2-40B4-BE49-F238E27FC236}">
                      <a16:creationId xmlns:a16="http://schemas.microsoft.com/office/drawing/2014/main" id="{2E86AF68-5540-446C-86FC-0B81915292B7}"/>
                    </a:ext>
                  </a:extLst>
                </p14:cNvPr>
                <p14:cNvContentPartPr/>
                <p14:nvPr/>
              </p14:nvContentPartPr>
              <p14:xfrm>
                <a:off x="8230427" y="3019387"/>
                <a:ext cx="101520" cy="5040"/>
              </p14:xfrm>
            </p:contentPart>
          </mc:Choice>
          <mc:Fallback xmlns="">
            <p:pic>
              <p:nvPicPr>
                <p:cNvPr id="249" name="Freihand 248">
                  <a:extLst>
                    <a:ext uri="{FF2B5EF4-FFF2-40B4-BE49-F238E27FC236}">
                      <a16:creationId xmlns:a16="http://schemas.microsoft.com/office/drawing/2014/main" id="{2E86AF68-5540-446C-86FC-0B81915292B7}"/>
                    </a:ext>
                  </a:extLst>
                </p:cNvPr>
                <p:cNvPicPr/>
                <p:nvPr/>
              </p:nvPicPr>
              <p:blipFill>
                <a:blip r:embed="rId74"/>
                <a:stretch>
                  <a:fillRect/>
                </a:stretch>
              </p:blipFill>
              <p:spPr>
                <a:xfrm>
                  <a:off x="8226107" y="3015067"/>
                  <a:ext cx="110160" cy="1368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250" name="Freihand 249">
                  <a:extLst>
                    <a:ext uri="{FF2B5EF4-FFF2-40B4-BE49-F238E27FC236}">
                      <a16:creationId xmlns:a16="http://schemas.microsoft.com/office/drawing/2014/main" id="{8D361CAB-E6F2-4EAB-A396-5301753BD3C8}"/>
                    </a:ext>
                  </a:extLst>
                </p14:cNvPr>
                <p14:cNvContentPartPr/>
                <p14:nvPr/>
              </p14:nvContentPartPr>
              <p14:xfrm>
                <a:off x="8393507" y="2955667"/>
                <a:ext cx="78840" cy="104040"/>
              </p14:xfrm>
            </p:contentPart>
          </mc:Choice>
          <mc:Fallback xmlns="">
            <p:pic>
              <p:nvPicPr>
                <p:cNvPr id="250" name="Freihand 249">
                  <a:extLst>
                    <a:ext uri="{FF2B5EF4-FFF2-40B4-BE49-F238E27FC236}">
                      <a16:creationId xmlns:a16="http://schemas.microsoft.com/office/drawing/2014/main" id="{8D361CAB-E6F2-4EAB-A396-5301753BD3C8}"/>
                    </a:ext>
                  </a:extLst>
                </p:cNvPr>
                <p:cNvPicPr/>
                <p:nvPr/>
              </p:nvPicPr>
              <p:blipFill>
                <a:blip r:embed="rId76"/>
                <a:stretch>
                  <a:fillRect/>
                </a:stretch>
              </p:blipFill>
              <p:spPr>
                <a:xfrm>
                  <a:off x="8389187" y="2951347"/>
                  <a:ext cx="87480" cy="11268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251" name="Freihand 250">
                  <a:extLst>
                    <a:ext uri="{FF2B5EF4-FFF2-40B4-BE49-F238E27FC236}">
                      <a16:creationId xmlns:a16="http://schemas.microsoft.com/office/drawing/2014/main" id="{7A7EA9BD-A768-4698-8DDB-1DFDDE8D7E98}"/>
                    </a:ext>
                  </a:extLst>
                </p14:cNvPr>
                <p14:cNvContentPartPr/>
                <p14:nvPr/>
              </p14:nvContentPartPr>
              <p14:xfrm>
                <a:off x="8384867" y="2984467"/>
                <a:ext cx="315720" cy="63000"/>
              </p14:xfrm>
            </p:contentPart>
          </mc:Choice>
          <mc:Fallback xmlns="">
            <p:pic>
              <p:nvPicPr>
                <p:cNvPr id="251" name="Freihand 250">
                  <a:extLst>
                    <a:ext uri="{FF2B5EF4-FFF2-40B4-BE49-F238E27FC236}">
                      <a16:creationId xmlns:a16="http://schemas.microsoft.com/office/drawing/2014/main" id="{7A7EA9BD-A768-4698-8DDB-1DFDDE8D7E98}"/>
                    </a:ext>
                  </a:extLst>
                </p:cNvPr>
                <p:cNvPicPr/>
                <p:nvPr/>
              </p:nvPicPr>
              <p:blipFill>
                <a:blip r:embed="rId78"/>
                <a:stretch>
                  <a:fillRect/>
                </a:stretch>
              </p:blipFill>
              <p:spPr>
                <a:xfrm>
                  <a:off x="8380547" y="2980147"/>
                  <a:ext cx="324360" cy="7164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252" name="Freihand 251">
                  <a:extLst>
                    <a:ext uri="{FF2B5EF4-FFF2-40B4-BE49-F238E27FC236}">
                      <a16:creationId xmlns:a16="http://schemas.microsoft.com/office/drawing/2014/main" id="{B635E7FE-E01D-4D4C-81BE-E75E7303E255}"/>
                    </a:ext>
                  </a:extLst>
                </p14:cNvPr>
                <p14:cNvContentPartPr/>
                <p14:nvPr/>
              </p14:nvContentPartPr>
              <p14:xfrm>
                <a:off x="8626067" y="3021187"/>
                <a:ext cx="88200" cy="18000"/>
              </p14:xfrm>
            </p:contentPart>
          </mc:Choice>
          <mc:Fallback xmlns="">
            <p:pic>
              <p:nvPicPr>
                <p:cNvPr id="252" name="Freihand 251">
                  <a:extLst>
                    <a:ext uri="{FF2B5EF4-FFF2-40B4-BE49-F238E27FC236}">
                      <a16:creationId xmlns:a16="http://schemas.microsoft.com/office/drawing/2014/main" id="{B635E7FE-E01D-4D4C-81BE-E75E7303E255}"/>
                    </a:ext>
                  </a:extLst>
                </p:cNvPr>
                <p:cNvPicPr/>
                <p:nvPr/>
              </p:nvPicPr>
              <p:blipFill>
                <a:blip r:embed="rId80"/>
                <a:stretch>
                  <a:fillRect/>
                </a:stretch>
              </p:blipFill>
              <p:spPr>
                <a:xfrm>
                  <a:off x="8621747" y="3016867"/>
                  <a:ext cx="96840" cy="2664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253" name="Freihand 252">
                  <a:extLst>
                    <a:ext uri="{FF2B5EF4-FFF2-40B4-BE49-F238E27FC236}">
                      <a16:creationId xmlns:a16="http://schemas.microsoft.com/office/drawing/2014/main" id="{CE595AF1-F983-462C-BE14-0F9AA8C3518E}"/>
                    </a:ext>
                  </a:extLst>
                </p14:cNvPr>
                <p14:cNvContentPartPr/>
                <p14:nvPr/>
              </p14:nvContentPartPr>
              <p14:xfrm>
                <a:off x="8816507" y="2956747"/>
                <a:ext cx="201960" cy="110160"/>
              </p14:xfrm>
            </p:contentPart>
          </mc:Choice>
          <mc:Fallback xmlns="">
            <p:pic>
              <p:nvPicPr>
                <p:cNvPr id="253" name="Freihand 252">
                  <a:extLst>
                    <a:ext uri="{FF2B5EF4-FFF2-40B4-BE49-F238E27FC236}">
                      <a16:creationId xmlns:a16="http://schemas.microsoft.com/office/drawing/2014/main" id="{CE595AF1-F983-462C-BE14-0F9AA8C3518E}"/>
                    </a:ext>
                  </a:extLst>
                </p:cNvPr>
                <p:cNvPicPr/>
                <p:nvPr/>
              </p:nvPicPr>
              <p:blipFill>
                <a:blip r:embed="rId82"/>
                <a:stretch>
                  <a:fillRect/>
                </a:stretch>
              </p:blipFill>
              <p:spPr>
                <a:xfrm>
                  <a:off x="8812187" y="2952427"/>
                  <a:ext cx="210600" cy="11880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254" name="Freihand 253">
                  <a:extLst>
                    <a:ext uri="{FF2B5EF4-FFF2-40B4-BE49-F238E27FC236}">
                      <a16:creationId xmlns:a16="http://schemas.microsoft.com/office/drawing/2014/main" id="{AAD448AE-629D-4800-9F6F-874A1E7B025C}"/>
                    </a:ext>
                  </a:extLst>
                </p14:cNvPr>
                <p14:cNvContentPartPr/>
                <p14:nvPr/>
              </p14:nvContentPartPr>
              <p14:xfrm>
                <a:off x="8963027" y="2954227"/>
                <a:ext cx="267840" cy="104040"/>
              </p14:xfrm>
            </p:contentPart>
          </mc:Choice>
          <mc:Fallback xmlns="">
            <p:pic>
              <p:nvPicPr>
                <p:cNvPr id="254" name="Freihand 253">
                  <a:extLst>
                    <a:ext uri="{FF2B5EF4-FFF2-40B4-BE49-F238E27FC236}">
                      <a16:creationId xmlns:a16="http://schemas.microsoft.com/office/drawing/2014/main" id="{AAD448AE-629D-4800-9F6F-874A1E7B025C}"/>
                    </a:ext>
                  </a:extLst>
                </p:cNvPr>
                <p:cNvPicPr/>
                <p:nvPr/>
              </p:nvPicPr>
              <p:blipFill>
                <a:blip r:embed="rId84"/>
                <a:stretch>
                  <a:fillRect/>
                </a:stretch>
              </p:blipFill>
              <p:spPr>
                <a:xfrm>
                  <a:off x="8958707" y="2949907"/>
                  <a:ext cx="276480" cy="11268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255" name="Freihand 254">
                  <a:extLst>
                    <a:ext uri="{FF2B5EF4-FFF2-40B4-BE49-F238E27FC236}">
                      <a16:creationId xmlns:a16="http://schemas.microsoft.com/office/drawing/2014/main" id="{5728164A-F269-44C2-AA76-742596F9DAD7}"/>
                    </a:ext>
                  </a:extLst>
                </p14:cNvPr>
                <p14:cNvContentPartPr/>
                <p14:nvPr/>
              </p14:nvContentPartPr>
              <p14:xfrm>
                <a:off x="9152747" y="2971507"/>
                <a:ext cx="98280" cy="64440"/>
              </p14:xfrm>
            </p:contentPart>
          </mc:Choice>
          <mc:Fallback xmlns="">
            <p:pic>
              <p:nvPicPr>
                <p:cNvPr id="255" name="Freihand 254">
                  <a:extLst>
                    <a:ext uri="{FF2B5EF4-FFF2-40B4-BE49-F238E27FC236}">
                      <a16:creationId xmlns:a16="http://schemas.microsoft.com/office/drawing/2014/main" id="{5728164A-F269-44C2-AA76-742596F9DAD7}"/>
                    </a:ext>
                  </a:extLst>
                </p:cNvPr>
                <p:cNvPicPr/>
                <p:nvPr/>
              </p:nvPicPr>
              <p:blipFill>
                <a:blip r:embed="rId86"/>
                <a:stretch>
                  <a:fillRect/>
                </a:stretch>
              </p:blipFill>
              <p:spPr>
                <a:xfrm>
                  <a:off x="9148427" y="2967187"/>
                  <a:ext cx="106920" cy="7308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257" name="Freihand 256">
                  <a:extLst>
                    <a:ext uri="{FF2B5EF4-FFF2-40B4-BE49-F238E27FC236}">
                      <a16:creationId xmlns:a16="http://schemas.microsoft.com/office/drawing/2014/main" id="{3FF34500-3AC0-44FC-B3CE-105BFD577C7C}"/>
                    </a:ext>
                  </a:extLst>
                </p14:cNvPr>
                <p14:cNvContentPartPr/>
                <p14:nvPr/>
              </p14:nvContentPartPr>
              <p14:xfrm>
                <a:off x="8499347" y="2905627"/>
                <a:ext cx="22680" cy="2880"/>
              </p14:xfrm>
            </p:contentPart>
          </mc:Choice>
          <mc:Fallback xmlns="">
            <p:pic>
              <p:nvPicPr>
                <p:cNvPr id="257" name="Freihand 256">
                  <a:extLst>
                    <a:ext uri="{FF2B5EF4-FFF2-40B4-BE49-F238E27FC236}">
                      <a16:creationId xmlns:a16="http://schemas.microsoft.com/office/drawing/2014/main" id="{3FF34500-3AC0-44FC-B3CE-105BFD577C7C}"/>
                    </a:ext>
                  </a:extLst>
                </p:cNvPr>
                <p:cNvPicPr/>
                <p:nvPr/>
              </p:nvPicPr>
              <p:blipFill>
                <a:blip r:embed="rId88"/>
                <a:stretch>
                  <a:fillRect/>
                </a:stretch>
              </p:blipFill>
              <p:spPr>
                <a:xfrm>
                  <a:off x="8495027" y="2901307"/>
                  <a:ext cx="31320" cy="1152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258" name="Freihand 257">
                  <a:extLst>
                    <a:ext uri="{FF2B5EF4-FFF2-40B4-BE49-F238E27FC236}">
                      <a16:creationId xmlns:a16="http://schemas.microsoft.com/office/drawing/2014/main" id="{8928EACB-6BB3-4B61-B159-1AF4E2818704}"/>
                    </a:ext>
                  </a:extLst>
                </p14:cNvPr>
                <p14:cNvContentPartPr/>
                <p14:nvPr/>
              </p14:nvContentPartPr>
              <p14:xfrm>
                <a:off x="8502947" y="2907067"/>
                <a:ext cx="360" cy="360"/>
              </p14:xfrm>
            </p:contentPart>
          </mc:Choice>
          <mc:Fallback xmlns="">
            <p:pic>
              <p:nvPicPr>
                <p:cNvPr id="258" name="Freihand 257">
                  <a:extLst>
                    <a:ext uri="{FF2B5EF4-FFF2-40B4-BE49-F238E27FC236}">
                      <a16:creationId xmlns:a16="http://schemas.microsoft.com/office/drawing/2014/main" id="{8928EACB-6BB3-4B61-B159-1AF4E2818704}"/>
                    </a:ext>
                  </a:extLst>
                </p:cNvPr>
                <p:cNvPicPr/>
                <p:nvPr/>
              </p:nvPicPr>
              <p:blipFill>
                <a:blip r:embed="rId16"/>
                <a:stretch>
                  <a:fillRect/>
                </a:stretch>
              </p:blipFill>
              <p:spPr>
                <a:xfrm>
                  <a:off x="8498627" y="290274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90">
              <p14:nvContentPartPr>
                <p14:cNvPr id="259" name="Freihand 258">
                  <a:extLst>
                    <a:ext uri="{FF2B5EF4-FFF2-40B4-BE49-F238E27FC236}">
                      <a16:creationId xmlns:a16="http://schemas.microsoft.com/office/drawing/2014/main" id="{F257E4CB-6E36-4608-A5E1-C733519011DD}"/>
                    </a:ext>
                  </a:extLst>
                </p14:cNvPr>
                <p14:cNvContentPartPr/>
                <p14:nvPr/>
              </p14:nvContentPartPr>
              <p14:xfrm>
                <a:off x="8505107" y="2913907"/>
                <a:ext cx="360" cy="360"/>
              </p14:xfrm>
            </p:contentPart>
          </mc:Choice>
          <mc:Fallback xmlns="">
            <p:pic>
              <p:nvPicPr>
                <p:cNvPr id="259" name="Freihand 258">
                  <a:extLst>
                    <a:ext uri="{FF2B5EF4-FFF2-40B4-BE49-F238E27FC236}">
                      <a16:creationId xmlns:a16="http://schemas.microsoft.com/office/drawing/2014/main" id="{F257E4CB-6E36-4608-A5E1-C733519011DD}"/>
                    </a:ext>
                  </a:extLst>
                </p:cNvPr>
                <p:cNvPicPr/>
                <p:nvPr/>
              </p:nvPicPr>
              <p:blipFill>
                <a:blip r:embed="rId16"/>
                <a:stretch>
                  <a:fillRect/>
                </a:stretch>
              </p:blipFill>
              <p:spPr>
                <a:xfrm>
                  <a:off x="8500787" y="29095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260" name="Freihand 259">
                  <a:extLst>
                    <a:ext uri="{FF2B5EF4-FFF2-40B4-BE49-F238E27FC236}">
                      <a16:creationId xmlns:a16="http://schemas.microsoft.com/office/drawing/2014/main" id="{DFAE2D4F-3D57-440A-8861-9E7828C7A6E4}"/>
                    </a:ext>
                  </a:extLst>
                </p14:cNvPr>
                <p14:cNvContentPartPr/>
                <p14:nvPr/>
              </p14:nvContentPartPr>
              <p14:xfrm>
                <a:off x="8480987" y="2888707"/>
                <a:ext cx="50400" cy="60120"/>
              </p14:xfrm>
            </p:contentPart>
          </mc:Choice>
          <mc:Fallback xmlns="">
            <p:pic>
              <p:nvPicPr>
                <p:cNvPr id="260" name="Freihand 259">
                  <a:extLst>
                    <a:ext uri="{FF2B5EF4-FFF2-40B4-BE49-F238E27FC236}">
                      <a16:creationId xmlns:a16="http://schemas.microsoft.com/office/drawing/2014/main" id="{DFAE2D4F-3D57-440A-8861-9E7828C7A6E4}"/>
                    </a:ext>
                  </a:extLst>
                </p:cNvPr>
                <p:cNvPicPr/>
                <p:nvPr/>
              </p:nvPicPr>
              <p:blipFill>
                <a:blip r:embed="rId92"/>
                <a:stretch>
                  <a:fillRect/>
                </a:stretch>
              </p:blipFill>
              <p:spPr>
                <a:xfrm>
                  <a:off x="8476667" y="2884387"/>
                  <a:ext cx="59040" cy="6876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261" name="Freihand 260">
                  <a:extLst>
                    <a:ext uri="{FF2B5EF4-FFF2-40B4-BE49-F238E27FC236}">
                      <a16:creationId xmlns:a16="http://schemas.microsoft.com/office/drawing/2014/main" id="{BE06B10B-5C02-4E46-83A6-AD6327AB182E}"/>
                    </a:ext>
                  </a:extLst>
                </p14:cNvPr>
                <p14:cNvContentPartPr/>
                <p14:nvPr/>
              </p14:nvContentPartPr>
              <p14:xfrm>
                <a:off x="9241667" y="2863507"/>
                <a:ext cx="53640" cy="79200"/>
              </p14:xfrm>
            </p:contentPart>
          </mc:Choice>
          <mc:Fallback xmlns="">
            <p:pic>
              <p:nvPicPr>
                <p:cNvPr id="261" name="Freihand 260">
                  <a:extLst>
                    <a:ext uri="{FF2B5EF4-FFF2-40B4-BE49-F238E27FC236}">
                      <a16:creationId xmlns:a16="http://schemas.microsoft.com/office/drawing/2014/main" id="{BE06B10B-5C02-4E46-83A6-AD6327AB182E}"/>
                    </a:ext>
                  </a:extLst>
                </p:cNvPr>
                <p:cNvPicPr/>
                <p:nvPr/>
              </p:nvPicPr>
              <p:blipFill>
                <a:blip r:embed="rId94"/>
                <a:stretch>
                  <a:fillRect/>
                </a:stretch>
              </p:blipFill>
              <p:spPr>
                <a:xfrm>
                  <a:off x="9237347" y="2859187"/>
                  <a:ext cx="62280" cy="87840"/>
                </a:xfrm>
                <a:prstGeom prst="rect">
                  <a:avLst/>
                </a:prstGeom>
              </p:spPr>
            </p:pic>
          </mc:Fallback>
        </mc:AlternateContent>
      </p:grpSp>
      <p:grpSp>
        <p:nvGrpSpPr>
          <p:cNvPr id="276" name="Gruppieren 275">
            <a:extLst>
              <a:ext uri="{FF2B5EF4-FFF2-40B4-BE49-F238E27FC236}">
                <a16:creationId xmlns:a16="http://schemas.microsoft.com/office/drawing/2014/main" id="{C54D8ADD-1019-4F8F-AACE-55E97506C3D7}"/>
              </a:ext>
            </a:extLst>
          </p:cNvPr>
          <p:cNvGrpSpPr/>
          <p:nvPr/>
        </p:nvGrpSpPr>
        <p:grpSpPr>
          <a:xfrm>
            <a:off x="9464147" y="2795107"/>
            <a:ext cx="1103400" cy="267840"/>
            <a:chOff x="9464147" y="2795107"/>
            <a:chExt cx="1103400" cy="267840"/>
          </a:xfrm>
        </p:grpSpPr>
        <mc:AlternateContent xmlns:mc="http://schemas.openxmlformats.org/markup-compatibility/2006" xmlns:p14="http://schemas.microsoft.com/office/powerpoint/2010/main">
          <mc:Choice Requires="p14">
            <p:contentPart p14:bwMode="auto" r:id="rId95">
              <p14:nvContentPartPr>
                <p14:cNvPr id="263" name="Freihand 262">
                  <a:extLst>
                    <a:ext uri="{FF2B5EF4-FFF2-40B4-BE49-F238E27FC236}">
                      <a16:creationId xmlns:a16="http://schemas.microsoft.com/office/drawing/2014/main" id="{03D397C3-B792-4154-AF3A-776F605A6CDE}"/>
                    </a:ext>
                  </a:extLst>
                </p14:cNvPr>
                <p14:cNvContentPartPr/>
                <p14:nvPr/>
              </p14:nvContentPartPr>
              <p14:xfrm>
                <a:off x="9464147" y="2975467"/>
                <a:ext cx="137880" cy="26280"/>
              </p14:xfrm>
            </p:contentPart>
          </mc:Choice>
          <mc:Fallback xmlns="">
            <p:pic>
              <p:nvPicPr>
                <p:cNvPr id="263" name="Freihand 262">
                  <a:extLst>
                    <a:ext uri="{FF2B5EF4-FFF2-40B4-BE49-F238E27FC236}">
                      <a16:creationId xmlns:a16="http://schemas.microsoft.com/office/drawing/2014/main" id="{03D397C3-B792-4154-AF3A-776F605A6CDE}"/>
                    </a:ext>
                  </a:extLst>
                </p:cNvPr>
                <p:cNvPicPr/>
                <p:nvPr/>
              </p:nvPicPr>
              <p:blipFill>
                <a:blip r:embed="rId96"/>
                <a:stretch>
                  <a:fillRect/>
                </a:stretch>
              </p:blipFill>
              <p:spPr>
                <a:xfrm>
                  <a:off x="9459827" y="2971147"/>
                  <a:ext cx="146520" cy="3492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264" name="Freihand 263">
                  <a:extLst>
                    <a:ext uri="{FF2B5EF4-FFF2-40B4-BE49-F238E27FC236}">
                      <a16:creationId xmlns:a16="http://schemas.microsoft.com/office/drawing/2014/main" id="{34B742D2-E355-4BF5-BD2F-FC392D37D891}"/>
                    </a:ext>
                  </a:extLst>
                </p14:cNvPr>
                <p14:cNvContentPartPr/>
                <p14:nvPr/>
              </p14:nvContentPartPr>
              <p14:xfrm>
                <a:off x="9488627" y="3014347"/>
                <a:ext cx="136440" cy="18000"/>
              </p14:xfrm>
            </p:contentPart>
          </mc:Choice>
          <mc:Fallback xmlns="">
            <p:pic>
              <p:nvPicPr>
                <p:cNvPr id="264" name="Freihand 263">
                  <a:extLst>
                    <a:ext uri="{FF2B5EF4-FFF2-40B4-BE49-F238E27FC236}">
                      <a16:creationId xmlns:a16="http://schemas.microsoft.com/office/drawing/2014/main" id="{34B742D2-E355-4BF5-BD2F-FC392D37D891}"/>
                    </a:ext>
                  </a:extLst>
                </p:cNvPr>
                <p:cNvPicPr/>
                <p:nvPr/>
              </p:nvPicPr>
              <p:blipFill>
                <a:blip r:embed="rId98"/>
                <a:stretch>
                  <a:fillRect/>
                </a:stretch>
              </p:blipFill>
              <p:spPr>
                <a:xfrm>
                  <a:off x="9484307" y="3010027"/>
                  <a:ext cx="145080" cy="2664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265" name="Freihand 264">
                  <a:extLst>
                    <a:ext uri="{FF2B5EF4-FFF2-40B4-BE49-F238E27FC236}">
                      <a16:creationId xmlns:a16="http://schemas.microsoft.com/office/drawing/2014/main" id="{3A71A6FA-D55C-4310-B0AB-669D1956B784}"/>
                    </a:ext>
                  </a:extLst>
                </p14:cNvPr>
                <p14:cNvContentPartPr/>
                <p14:nvPr/>
              </p14:nvContentPartPr>
              <p14:xfrm>
                <a:off x="9647387" y="2943787"/>
                <a:ext cx="97920" cy="119160"/>
              </p14:xfrm>
            </p:contentPart>
          </mc:Choice>
          <mc:Fallback xmlns="">
            <p:pic>
              <p:nvPicPr>
                <p:cNvPr id="265" name="Freihand 264">
                  <a:extLst>
                    <a:ext uri="{FF2B5EF4-FFF2-40B4-BE49-F238E27FC236}">
                      <a16:creationId xmlns:a16="http://schemas.microsoft.com/office/drawing/2014/main" id="{3A71A6FA-D55C-4310-B0AB-669D1956B784}"/>
                    </a:ext>
                  </a:extLst>
                </p:cNvPr>
                <p:cNvPicPr/>
                <p:nvPr/>
              </p:nvPicPr>
              <p:blipFill>
                <a:blip r:embed="rId100"/>
                <a:stretch>
                  <a:fillRect/>
                </a:stretch>
              </p:blipFill>
              <p:spPr>
                <a:xfrm>
                  <a:off x="9643067" y="2939467"/>
                  <a:ext cx="106560" cy="12780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267" name="Freihand 266">
                  <a:extLst>
                    <a:ext uri="{FF2B5EF4-FFF2-40B4-BE49-F238E27FC236}">
                      <a16:creationId xmlns:a16="http://schemas.microsoft.com/office/drawing/2014/main" id="{BFEA2AAE-9943-487E-A982-B394E696D9AC}"/>
                    </a:ext>
                  </a:extLst>
                </p14:cNvPr>
                <p14:cNvContentPartPr/>
                <p14:nvPr/>
              </p14:nvContentPartPr>
              <p14:xfrm>
                <a:off x="9870587" y="2811667"/>
                <a:ext cx="81000" cy="142200"/>
              </p14:xfrm>
            </p:contentPart>
          </mc:Choice>
          <mc:Fallback xmlns="">
            <p:pic>
              <p:nvPicPr>
                <p:cNvPr id="267" name="Freihand 266">
                  <a:extLst>
                    <a:ext uri="{FF2B5EF4-FFF2-40B4-BE49-F238E27FC236}">
                      <a16:creationId xmlns:a16="http://schemas.microsoft.com/office/drawing/2014/main" id="{BFEA2AAE-9943-487E-A982-B394E696D9AC}"/>
                    </a:ext>
                  </a:extLst>
                </p:cNvPr>
                <p:cNvPicPr/>
                <p:nvPr/>
              </p:nvPicPr>
              <p:blipFill>
                <a:blip r:embed="rId102"/>
                <a:stretch>
                  <a:fillRect/>
                </a:stretch>
              </p:blipFill>
              <p:spPr>
                <a:xfrm>
                  <a:off x="9866267" y="2807347"/>
                  <a:ext cx="89640" cy="15084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268" name="Freihand 267">
                  <a:extLst>
                    <a:ext uri="{FF2B5EF4-FFF2-40B4-BE49-F238E27FC236}">
                      <a16:creationId xmlns:a16="http://schemas.microsoft.com/office/drawing/2014/main" id="{E8124CED-ABD3-4868-85B4-8D7CAC5BFAC5}"/>
                    </a:ext>
                  </a:extLst>
                </p14:cNvPr>
                <p14:cNvContentPartPr/>
                <p14:nvPr/>
              </p14:nvContentPartPr>
              <p14:xfrm>
                <a:off x="9928547" y="2878267"/>
                <a:ext cx="27000" cy="99360"/>
              </p14:xfrm>
            </p:contentPart>
          </mc:Choice>
          <mc:Fallback xmlns="">
            <p:pic>
              <p:nvPicPr>
                <p:cNvPr id="268" name="Freihand 267">
                  <a:extLst>
                    <a:ext uri="{FF2B5EF4-FFF2-40B4-BE49-F238E27FC236}">
                      <a16:creationId xmlns:a16="http://schemas.microsoft.com/office/drawing/2014/main" id="{E8124CED-ABD3-4868-85B4-8D7CAC5BFAC5}"/>
                    </a:ext>
                  </a:extLst>
                </p:cNvPr>
                <p:cNvPicPr/>
                <p:nvPr/>
              </p:nvPicPr>
              <p:blipFill>
                <a:blip r:embed="rId104"/>
                <a:stretch>
                  <a:fillRect/>
                </a:stretch>
              </p:blipFill>
              <p:spPr>
                <a:xfrm>
                  <a:off x="9924227" y="2873947"/>
                  <a:ext cx="35640" cy="10800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269" name="Freihand 268">
                  <a:extLst>
                    <a:ext uri="{FF2B5EF4-FFF2-40B4-BE49-F238E27FC236}">
                      <a16:creationId xmlns:a16="http://schemas.microsoft.com/office/drawing/2014/main" id="{FAED0EF7-324B-4A1B-B842-7CC170B5ECCF}"/>
                    </a:ext>
                  </a:extLst>
                </p14:cNvPr>
                <p14:cNvContentPartPr/>
                <p14:nvPr/>
              </p14:nvContentPartPr>
              <p14:xfrm>
                <a:off x="9811907" y="2810227"/>
                <a:ext cx="32760" cy="201600"/>
              </p14:xfrm>
            </p:contentPart>
          </mc:Choice>
          <mc:Fallback xmlns="">
            <p:pic>
              <p:nvPicPr>
                <p:cNvPr id="269" name="Freihand 268">
                  <a:extLst>
                    <a:ext uri="{FF2B5EF4-FFF2-40B4-BE49-F238E27FC236}">
                      <a16:creationId xmlns:a16="http://schemas.microsoft.com/office/drawing/2014/main" id="{FAED0EF7-324B-4A1B-B842-7CC170B5ECCF}"/>
                    </a:ext>
                  </a:extLst>
                </p:cNvPr>
                <p:cNvPicPr/>
                <p:nvPr/>
              </p:nvPicPr>
              <p:blipFill>
                <a:blip r:embed="rId106"/>
                <a:stretch>
                  <a:fillRect/>
                </a:stretch>
              </p:blipFill>
              <p:spPr>
                <a:xfrm>
                  <a:off x="9807587" y="2805907"/>
                  <a:ext cx="41400" cy="21024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270" name="Freihand 269">
                  <a:extLst>
                    <a:ext uri="{FF2B5EF4-FFF2-40B4-BE49-F238E27FC236}">
                      <a16:creationId xmlns:a16="http://schemas.microsoft.com/office/drawing/2014/main" id="{C30DA269-41B7-42FD-83F8-6DF45D14349B}"/>
                    </a:ext>
                  </a:extLst>
                </p14:cNvPr>
                <p14:cNvContentPartPr/>
                <p14:nvPr/>
              </p14:nvContentPartPr>
              <p14:xfrm>
                <a:off x="10084787" y="2896987"/>
                <a:ext cx="83160" cy="1080"/>
              </p14:xfrm>
            </p:contentPart>
          </mc:Choice>
          <mc:Fallback xmlns="">
            <p:pic>
              <p:nvPicPr>
                <p:cNvPr id="270" name="Freihand 269">
                  <a:extLst>
                    <a:ext uri="{FF2B5EF4-FFF2-40B4-BE49-F238E27FC236}">
                      <a16:creationId xmlns:a16="http://schemas.microsoft.com/office/drawing/2014/main" id="{C30DA269-41B7-42FD-83F8-6DF45D14349B}"/>
                    </a:ext>
                  </a:extLst>
                </p:cNvPr>
                <p:cNvPicPr/>
                <p:nvPr/>
              </p:nvPicPr>
              <p:blipFill>
                <a:blip r:embed="rId108"/>
                <a:stretch>
                  <a:fillRect/>
                </a:stretch>
              </p:blipFill>
              <p:spPr>
                <a:xfrm>
                  <a:off x="10080467" y="2892667"/>
                  <a:ext cx="91800" cy="972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271" name="Freihand 270">
                  <a:extLst>
                    <a:ext uri="{FF2B5EF4-FFF2-40B4-BE49-F238E27FC236}">
                      <a16:creationId xmlns:a16="http://schemas.microsoft.com/office/drawing/2014/main" id="{2EDA7CB4-BDF7-4CB8-A41B-5D31137F61E3}"/>
                    </a:ext>
                  </a:extLst>
                </p14:cNvPr>
                <p14:cNvContentPartPr/>
                <p14:nvPr/>
              </p14:nvContentPartPr>
              <p14:xfrm>
                <a:off x="10090187" y="2933347"/>
                <a:ext cx="74160" cy="11880"/>
              </p14:xfrm>
            </p:contentPart>
          </mc:Choice>
          <mc:Fallback xmlns="">
            <p:pic>
              <p:nvPicPr>
                <p:cNvPr id="271" name="Freihand 270">
                  <a:extLst>
                    <a:ext uri="{FF2B5EF4-FFF2-40B4-BE49-F238E27FC236}">
                      <a16:creationId xmlns:a16="http://schemas.microsoft.com/office/drawing/2014/main" id="{2EDA7CB4-BDF7-4CB8-A41B-5D31137F61E3}"/>
                    </a:ext>
                  </a:extLst>
                </p:cNvPr>
                <p:cNvPicPr/>
                <p:nvPr/>
              </p:nvPicPr>
              <p:blipFill>
                <a:blip r:embed="rId110"/>
                <a:stretch>
                  <a:fillRect/>
                </a:stretch>
              </p:blipFill>
              <p:spPr>
                <a:xfrm>
                  <a:off x="10085867" y="2929027"/>
                  <a:ext cx="82800" cy="2052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272" name="Freihand 271">
                  <a:extLst>
                    <a:ext uri="{FF2B5EF4-FFF2-40B4-BE49-F238E27FC236}">
                      <a16:creationId xmlns:a16="http://schemas.microsoft.com/office/drawing/2014/main" id="{AE2FEEA5-5D43-47C5-A7F7-618630B325E4}"/>
                    </a:ext>
                  </a:extLst>
                </p14:cNvPr>
                <p14:cNvContentPartPr/>
                <p14:nvPr/>
              </p14:nvContentPartPr>
              <p14:xfrm>
                <a:off x="10271987" y="2835787"/>
                <a:ext cx="95760" cy="108720"/>
              </p14:xfrm>
            </p:contentPart>
          </mc:Choice>
          <mc:Fallback xmlns="">
            <p:pic>
              <p:nvPicPr>
                <p:cNvPr id="272" name="Freihand 271">
                  <a:extLst>
                    <a:ext uri="{FF2B5EF4-FFF2-40B4-BE49-F238E27FC236}">
                      <a16:creationId xmlns:a16="http://schemas.microsoft.com/office/drawing/2014/main" id="{AE2FEEA5-5D43-47C5-A7F7-618630B325E4}"/>
                    </a:ext>
                  </a:extLst>
                </p:cNvPr>
                <p:cNvPicPr/>
                <p:nvPr/>
              </p:nvPicPr>
              <p:blipFill>
                <a:blip r:embed="rId112"/>
                <a:stretch>
                  <a:fillRect/>
                </a:stretch>
              </p:blipFill>
              <p:spPr>
                <a:xfrm>
                  <a:off x="10267667" y="2831467"/>
                  <a:ext cx="104400" cy="11736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273" name="Freihand 272">
                  <a:extLst>
                    <a:ext uri="{FF2B5EF4-FFF2-40B4-BE49-F238E27FC236}">
                      <a16:creationId xmlns:a16="http://schemas.microsoft.com/office/drawing/2014/main" id="{2B062AD4-2EFF-4263-973D-147A21861C4B}"/>
                    </a:ext>
                  </a:extLst>
                </p14:cNvPr>
                <p14:cNvContentPartPr/>
                <p14:nvPr/>
              </p14:nvContentPartPr>
              <p14:xfrm>
                <a:off x="10378187" y="2858827"/>
                <a:ext cx="102960" cy="90000"/>
              </p14:xfrm>
            </p:contentPart>
          </mc:Choice>
          <mc:Fallback xmlns="">
            <p:pic>
              <p:nvPicPr>
                <p:cNvPr id="273" name="Freihand 272">
                  <a:extLst>
                    <a:ext uri="{FF2B5EF4-FFF2-40B4-BE49-F238E27FC236}">
                      <a16:creationId xmlns:a16="http://schemas.microsoft.com/office/drawing/2014/main" id="{2B062AD4-2EFF-4263-973D-147A21861C4B}"/>
                    </a:ext>
                  </a:extLst>
                </p:cNvPr>
                <p:cNvPicPr/>
                <p:nvPr/>
              </p:nvPicPr>
              <p:blipFill>
                <a:blip r:embed="rId114"/>
                <a:stretch>
                  <a:fillRect/>
                </a:stretch>
              </p:blipFill>
              <p:spPr>
                <a:xfrm>
                  <a:off x="10373867" y="2854507"/>
                  <a:ext cx="111600" cy="9864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275" name="Freihand 274">
                  <a:extLst>
                    <a:ext uri="{FF2B5EF4-FFF2-40B4-BE49-F238E27FC236}">
                      <a16:creationId xmlns:a16="http://schemas.microsoft.com/office/drawing/2014/main" id="{42EEA928-F267-4DDB-A500-893AD4EA4E17}"/>
                    </a:ext>
                  </a:extLst>
                </p14:cNvPr>
                <p14:cNvContentPartPr/>
                <p14:nvPr/>
              </p14:nvContentPartPr>
              <p14:xfrm>
                <a:off x="10518947" y="2795107"/>
                <a:ext cx="48600" cy="58680"/>
              </p14:xfrm>
            </p:contentPart>
          </mc:Choice>
          <mc:Fallback xmlns="">
            <p:pic>
              <p:nvPicPr>
                <p:cNvPr id="275" name="Freihand 274">
                  <a:extLst>
                    <a:ext uri="{FF2B5EF4-FFF2-40B4-BE49-F238E27FC236}">
                      <a16:creationId xmlns:a16="http://schemas.microsoft.com/office/drawing/2014/main" id="{42EEA928-F267-4DDB-A500-893AD4EA4E17}"/>
                    </a:ext>
                  </a:extLst>
                </p:cNvPr>
                <p:cNvPicPr/>
                <p:nvPr/>
              </p:nvPicPr>
              <p:blipFill>
                <a:blip r:embed="rId116"/>
                <a:stretch>
                  <a:fillRect/>
                </a:stretch>
              </p:blipFill>
              <p:spPr>
                <a:xfrm>
                  <a:off x="10514627" y="2790787"/>
                  <a:ext cx="57240" cy="67320"/>
                </a:xfrm>
                <a:prstGeom prst="rect">
                  <a:avLst/>
                </a:prstGeom>
              </p:spPr>
            </p:pic>
          </mc:Fallback>
        </mc:AlternateContent>
      </p:grpSp>
      <p:grpSp>
        <p:nvGrpSpPr>
          <p:cNvPr id="294" name="Gruppieren 293">
            <a:extLst>
              <a:ext uri="{FF2B5EF4-FFF2-40B4-BE49-F238E27FC236}">
                <a16:creationId xmlns:a16="http://schemas.microsoft.com/office/drawing/2014/main" id="{7E61BAD9-E9EC-4BE3-85F5-C0CAC6E169D2}"/>
              </a:ext>
            </a:extLst>
          </p:cNvPr>
          <p:cNvGrpSpPr/>
          <p:nvPr/>
        </p:nvGrpSpPr>
        <p:grpSpPr>
          <a:xfrm>
            <a:off x="10774187" y="2689267"/>
            <a:ext cx="1292400" cy="260280"/>
            <a:chOff x="10774187" y="2689267"/>
            <a:chExt cx="1292400" cy="260280"/>
          </a:xfrm>
        </p:grpSpPr>
        <mc:AlternateContent xmlns:mc="http://schemas.openxmlformats.org/markup-compatibility/2006" xmlns:p14="http://schemas.microsoft.com/office/powerpoint/2010/main">
          <mc:Choice Requires="p14">
            <p:contentPart p14:bwMode="auto" r:id="rId117">
              <p14:nvContentPartPr>
                <p14:cNvPr id="277" name="Freihand 276">
                  <a:extLst>
                    <a:ext uri="{FF2B5EF4-FFF2-40B4-BE49-F238E27FC236}">
                      <a16:creationId xmlns:a16="http://schemas.microsoft.com/office/drawing/2014/main" id="{35BDD9C8-D0F8-475F-BE9E-BF97F5BE2AA0}"/>
                    </a:ext>
                  </a:extLst>
                </p14:cNvPr>
                <p14:cNvContentPartPr/>
                <p14:nvPr/>
              </p14:nvContentPartPr>
              <p14:xfrm>
                <a:off x="10774187" y="2864227"/>
                <a:ext cx="148320" cy="20520"/>
              </p14:xfrm>
            </p:contentPart>
          </mc:Choice>
          <mc:Fallback xmlns="">
            <p:pic>
              <p:nvPicPr>
                <p:cNvPr id="277" name="Freihand 276">
                  <a:extLst>
                    <a:ext uri="{FF2B5EF4-FFF2-40B4-BE49-F238E27FC236}">
                      <a16:creationId xmlns:a16="http://schemas.microsoft.com/office/drawing/2014/main" id="{35BDD9C8-D0F8-475F-BE9E-BF97F5BE2AA0}"/>
                    </a:ext>
                  </a:extLst>
                </p:cNvPr>
                <p:cNvPicPr/>
                <p:nvPr/>
              </p:nvPicPr>
              <p:blipFill>
                <a:blip r:embed="rId118"/>
                <a:stretch>
                  <a:fillRect/>
                </a:stretch>
              </p:blipFill>
              <p:spPr>
                <a:xfrm>
                  <a:off x="10769867" y="2859907"/>
                  <a:ext cx="156960" cy="2916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278" name="Freihand 277">
                  <a:extLst>
                    <a:ext uri="{FF2B5EF4-FFF2-40B4-BE49-F238E27FC236}">
                      <a16:creationId xmlns:a16="http://schemas.microsoft.com/office/drawing/2014/main" id="{279BB0D4-D062-40D5-A98F-61598E2BECB2}"/>
                    </a:ext>
                  </a:extLst>
                </p14:cNvPr>
                <p14:cNvContentPartPr/>
                <p14:nvPr/>
              </p14:nvContentPartPr>
              <p14:xfrm>
                <a:off x="10787867" y="2906347"/>
                <a:ext cx="138600" cy="4680"/>
              </p14:xfrm>
            </p:contentPart>
          </mc:Choice>
          <mc:Fallback xmlns="">
            <p:pic>
              <p:nvPicPr>
                <p:cNvPr id="278" name="Freihand 277">
                  <a:extLst>
                    <a:ext uri="{FF2B5EF4-FFF2-40B4-BE49-F238E27FC236}">
                      <a16:creationId xmlns:a16="http://schemas.microsoft.com/office/drawing/2014/main" id="{279BB0D4-D062-40D5-A98F-61598E2BECB2}"/>
                    </a:ext>
                  </a:extLst>
                </p:cNvPr>
                <p:cNvPicPr/>
                <p:nvPr/>
              </p:nvPicPr>
              <p:blipFill>
                <a:blip r:embed="rId120"/>
                <a:stretch>
                  <a:fillRect/>
                </a:stretch>
              </p:blipFill>
              <p:spPr>
                <a:xfrm>
                  <a:off x="10783547" y="2902027"/>
                  <a:ext cx="147240" cy="1332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279" name="Freihand 278">
                  <a:extLst>
                    <a:ext uri="{FF2B5EF4-FFF2-40B4-BE49-F238E27FC236}">
                      <a16:creationId xmlns:a16="http://schemas.microsoft.com/office/drawing/2014/main" id="{569A2ED3-85DE-41C9-88CF-809C240EA83E}"/>
                    </a:ext>
                  </a:extLst>
                </p14:cNvPr>
                <p14:cNvContentPartPr/>
                <p14:nvPr/>
              </p14:nvContentPartPr>
              <p14:xfrm>
                <a:off x="10923947" y="2819947"/>
                <a:ext cx="94680" cy="105840"/>
              </p14:xfrm>
            </p:contentPart>
          </mc:Choice>
          <mc:Fallback xmlns="">
            <p:pic>
              <p:nvPicPr>
                <p:cNvPr id="279" name="Freihand 278">
                  <a:extLst>
                    <a:ext uri="{FF2B5EF4-FFF2-40B4-BE49-F238E27FC236}">
                      <a16:creationId xmlns:a16="http://schemas.microsoft.com/office/drawing/2014/main" id="{569A2ED3-85DE-41C9-88CF-809C240EA83E}"/>
                    </a:ext>
                  </a:extLst>
                </p:cNvPr>
                <p:cNvPicPr/>
                <p:nvPr/>
              </p:nvPicPr>
              <p:blipFill>
                <a:blip r:embed="rId122"/>
                <a:stretch>
                  <a:fillRect/>
                </a:stretch>
              </p:blipFill>
              <p:spPr>
                <a:xfrm>
                  <a:off x="10919627" y="2815627"/>
                  <a:ext cx="103320" cy="11448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280" name="Freihand 279">
                  <a:extLst>
                    <a:ext uri="{FF2B5EF4-FFF2-40B4-BE49-F238E27FC236}">
                      <a16:creationId xmlns:a16="http://schemas.microsoft.com/office/drawing/2014/main" id="{A27220D6-726B-4852-AB56-53B83DF098D2}"/>
                    </a:ext>
                  </a:extLst>
                </p14:cNvPr>
                <p14:cNvContentPartPr/>
                <p14:nvPr/>
              </p14:nvContentPartPr>
              <p14:xfrm>
                <a:off x="11180627" y="2803387"/>
                <a:ext cx="99720" cy="123840"/>
              </p14:xfrm>
            </p:contentPart>
          </mc:Choice>
          <mc:Fallback xmlns="">
            <p:pic>
              <p:nvPicPr>
                <p:cNvPr id="280" name="Freihand 279">
                  <a:extLst>
                    <a:ext uri="{FF2B5EF4-FFF2-40B4-BE49-F238E27FC236}">
                      <a16:creationId xmlns:a16="http://schemas.microsoft.com/office/drawing/2014/main" id="{A27220D6-726B-4852-AB56-53B83DF098D2}"/>
                    </a:ext>
                  </a:extLst>
                </p:cNvPr>
                <p:cNvPicPr/>
                <p:nvPr/>
              </p:nvPicPr>
              <p:blipFill>
                <a:blip r:embed="rId124"/>
                <a:stretch>
                  <a:fillRect/>
                </a:stretch>
              </p:blipFill>
              <p:spPr>
                <a:xfrm>
                  <a:off x="11176307" y="2799067"/>
                  <a:ext cx="108360" cy="13248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281" name="Freihand 280">
                  <a:extLst>
                    <a:ext uri="{FF2B5EF4-FFF2-40B4-BE49-F238E27FC236}">
                      <a16:creationId xmlns:a16="http://schemas.microsoft.com/office/drawing/2014/main" id="{D0B6A9DE-6267-4AA9-A1A9-27BEE7247AAE}"/>
                    </a:ext>
                  </a:extLst>
                </p14:cNvPr>
                <p14:cNvContentPartPr/>
                <p14:nvPr/>
              </p14:nvContentPartPr>
              <p14:xfrm>
                <a:off x="11167307" y="2842627"/>
                <a:ext cx="116640" cy="61200"/>
              </p14:xfrm>
            </p:contentPart>
          </mc:Choice>
          <mc:Fallback xmlns="">
            <p:pic>
              <p:nvPicPr>
                <p:cNvPr id="281" name="Freihand 280">
                  <a:extLst>
                    <a:ext uri="{FF2B5EF4-FFF2-40B4-BE49-F238E27FC236}">
                      <a16:creationId xmlns:a16="http://schemas.microsoft.com/office/drawing/2014/main" id="{D0B6A9DE-6267-4AA9-A1A9-27BEE7247AAE}"/>
                    </a:ext>
                  </a:extLst>
                </p:cNvPr>
                <p:cNvPicPr/>
                <p:nvPr/>
              </p:nvPicPr>
              <p:blipFill>
                <a:blip r:embed="rId126"/>
                <a:stretch>
                  <a:fillRect/>
                </a:stretch>
              </p:blipFill>
              <p:spPr>
                <a:xfrm>
                  <a:off x="11162987" y="2838307"/>
                  <a:ext cx="125280" cy="6984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282" name="Freihand 281">
                  <a:extLst>
                    <a:ext uri="{FF2B5EF4-FFF2-40B4-BE49-F238E27FC236}">
                      <a16:creationId xmlns:a16="http://schemas.microsoft.com/office/drawing/2014/main" id="{DB212625-B07F-49C0-8E6C-2D39BDD60D7E}"/>
                    </a:ext>
                  </a:extLst>
                </p14:cNvPr>
                <p14:cNvContentPartPr/>
                <p14:nvPr/>
              </p14:nvContentPartPr>
              <p14:xfrm>
                <a:off x="11283947" y="2715187"/>
                <a:ext cx="55800" cy="77040"/>
              </p14:xfrm>
            </p:contentPart>
          </mc:Choice>
          <mc:Fallback xmlns="">
            <p:pic>
              <p:nvPicPr>
                <p:cNvPr id="282" name="Freihand 281">
                  <a:extLst>
                    <a:ext uri="{FF2B5EF4-FFF2-40B4-BE49-F238E27FC236}">
                      <a16:creationId xmlns:a16="http://schemas.microsoft.com/office/drawing/2014/main" id="{DB212625-B07F-49C0-8E6C-2D39BDD60D7E}"/>
                    </a:ext>
                  </a:extLst>
                </p:cNvPr>
                <p:cNvPicPr/>
                <p:nvPr/>
              </p:nvPicPr>
              <p:blipFill>
                <a:blip r:embed="rId128"/>
                <a:stretch>
                  <a:fillRect/>
                </a:stretch>
              </p:blipFill>
              <p:spPr>
                <a:xfrm>
                  <a:off x="11279627" y="2710867"/>
                  <a:ext cx="64440" cy="8568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283" name="Freihand 282">
                  <a:extLst>
                    <a:ext uri="{FF2B5EF4-FFF2-40B4-BE49-F238E27FC236}">
                      <a16:creationId xmlns:a16="http://schemas.microsoft.com/office/drawing/2014/main" id="{E30E0E85-BBA8-4A23-88D2-567DD4D582C2}"/>
                    </a:ext>
                  </a:extLst>
                </p14:cNvPr>
                <p14:cNvContentPartPr/>
                <p14:nvPr/>
              </p14:nvContentPartPr>
              <p14:xfrm>
                <a:off x="11385107" y="2814907"/>
                <a:ext cx="105840" cy="16200"/>
              </p14:xfrm>
            </p:contentPart>
          </mc:Choice>
          <mc:Fallback xmlns="">
            <p:pic>
              <p:nvPicPr>
                <p:cNvPr id="283" name="Freihand 282">
                  <a:extLst>
                    <a:ext uri="{FF2B5EF4-FFF2-40B4-BE49-F238E27FC236}">
                      <a16:creationId xmlns:a16="http://schemas.microsoft.com/office/drawing/2014/main" id="{E30E0E85-BBA8-4A23-88D2-567DD4D582C2}"/>
                    </a:ext>
                  </a:extLst>
                </p:cNvPr>
                <p:cNvPicPr/>
                <p:nvPr/>
              </p:nvPicPr>
              <p:blipFill>
                <a:blip r:embed="rId130"/>
                <a:stretch>
                  <a:fillRect/>
                </a:stretch>
              </p:blipFill>
              <p:spPr>
                <a:xfrm>
                  <a:off x="11380787" y="2810587"/>
                  <a:ext cx="114480" cy="2484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284" name="Freihand 283">
                  <a:extLst>
                    <a:ext uri="{FF2B5EF4-FFF2-40B4-BE49-F238E27FC236}">
                      <a16:creationId xmlns:a16="http://schemas.microsoft.com/office/drawing/2014/main" id="{536D07CF-A2B4-4DCC-8304-2AE6751EDD55}"/>
                    </a:ext>
                  </a:extLst>
                </p14:cNvPr>
                <p14:cNvContentPartPr/>
                <p14:nvPr/>
              </p14:nvContentPartPr>
              <p14:xfrm>
                <a:off x="11394467" y="2837587"/>
                <a:ext cx="99360" cy="29160"/>
              </p14:xfrm>
            </p:contentPart>
          </mc:Choice>
          <mc:Fallback xmlns="">
            <p:pic>
              <p:nvPicPr>
                <p:cNvPr id="284" name="Freihand 283">
                  <a:extLst>
                    <a:ext uri="{FF2B5EF4-FFF2-40B4-BE49-F238E27FC236}">
                      <a16:creationId xmlns:a16="http://schemas.microsoft.com/office/drawing/2014/main" id="{536D07CF-A2B4-4DCC-8304-2AE6751EDD55}"/>
                    </a:ext>
                  </a:extLst>
                </p:cNvPr>
                <p:cNvPicPr/>
                <p:nvPr/>
              </p:nvPicPr>
              <p:blipFill>
                <a:blip r:embed="rId132"/>
                <a:stretch>
                  <a:fillRect/>
                </a:stretch>
              </p:blipFill>
              <p:spPr>
                <a:xfrm>
                  <a:off x="11390147" y="2833267"/>
                  <a:ext cx="108000" cy="3780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285" name="Freihand 284">
                  <a:extLst>
                    <a:ext uri="{FF2B5EF4-FFF2-40B4-BE49-F238E27FC236}">
                      <a16:creationId xmlns:a16="http://schemas.microsoft.com/office/drawing/2014/main" id="{B65D739B-BFEA-4739-BFD4-15790C14821C}"/>
                    </a:ext>
                  </a:extLst>
                </p14:cNvPr>
                <p14:cNvContentPartPr/>
                <p14:nvPr/>
              </p14:nvContentPartPr>
              <p14:xfrm>
                <a:off x="11515427" y="2750827"/>
                <a:ext cx="92520" cy="124200"/>
              </p14:xfrm>
            </p:contentPart>
          </mc:Choice>
          <mc:Fallback xmlns="">
            <p:pic>
              <p:nvPicPr>
                <p:cNvPr id="285" name="Freihand 284">
                  <a:extLst>
                    <a:ext uri="{FF2B5EF4-FFF2-40B4-BE49-F238E27FC236}">
                      <a16:creationId xmlns:a16="http://schemas.microsoft.com/office/drawing/2014/main" id="{B65D739B-BFEA-4739-BFD4-15790C14821C}"/>
                    </a:ext>
                  </a:extLst>
                </p:cNvPr>
                <p:cNvPicPr/>
                <p:nvPr/>
              </p:nvPicPr>
              <p:blipFill>
                <a:blip r:embed="rId134"/>
                <a:stretch>
                  <a:fillRect/>
                </a:stretch>
              </p:blipFill>
              <p:spPr>
                <a:xfrm>
                  <a:off x="11511107" y="2746507"/>
                  <a:ext cx="101160" cy="13284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286" name="Freihand 285">
                  <a:extLst>
                    <a:ext uri="{FF2B5EF4-FFF2-40B4-BE49-F238E27FC236}">
                      <a16:creationId xmlns:a16="http://schemas.microsoft.com/office/drawing/2014/main" id="{34DEEF24-D5F3-4A3B-8A72-296621971393}"/>
                    </a:ext>
                  </a:extLst>
                </p14:cNvPr>
                <p14:cNvContentPartPr/>
                <p14:nvPr/>
              </p14:nvContentPartPr>
              <p14:xfrm>
                <a:off x="11668067" y="2786827"/>
                <a:ext cx="75600" cy="162720"/>
              </p14:xfrm>
            </p:contentPart>
          </mc:Choice>
          <mc:Fallback xmlns="">
            <p:pic>
              <p:nvPicPr>
                <p:cNvPr id="286" name="Freihand 285">
                  <a:extLst>
                    <a:ext uri="{FF2B5EF4-FFF2-40B4-BE49-F238E27FC236}">
                      <a16:creationId xmlns:a16="http://schemas.microsoft.com/office/drawing/2014/main" id="{34DEEF24-D5F3-4A3B-8A72-296621971393}"/>
                    </a:ext>
                  </a:extLst>
                </p:cNvPr>
                <p:cNvPicPr/>
                <p:nvPr/>
              </p:nvPicPr>
              <p:blipFill>
                <a:blip r:embed="rId136"/>
                <a:stretch>
                  <a:fillRect/>
                </a:stretch>
              </p:blipFill>
              <p:spPr>
                <a:xfrm>
                  <a:off x="11663747" y="2782507"/>
                  <a:ext cx="84240" cy="17136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288" name="Freihand 287">
                  <a:extLst>
                    <a:ext uri="{FF2B5EF4-FFF2-40B4-BE49-F238E27FC236}">
                      <a16:creationId xmlns:a16="http://schemas.microsoft.com/office/drawing/2014/main" id="{9E2DA57C-96A7-4713-BBB5-500D109D5CA2}"/>
                    </a:ext>
                  </a:extLst>
                </p14:cNvPr>
                <p14:cNvContentPartPr/>
                <p14:nvPr/>
              </p14:nvContentPartPr>
              <p14:xfrm>
                <a:off x="11714867" y="2689267"/>
                <a:ext cx="42120" cy="77400"/>
              </p14:xfrm>
            </p:contentPart>
          </mc:Choice>
          <mc:Fallback xmlns="">
            <p:pic>
              <p:nvPicPr>
                <p:cNvPr id="288" name="Freihand 287">
                  <a:extLst>
                    <a:ext uri="{FF2B5EF4-FFF2-40B4-BE49-F238E27FC236}">
                      <a16:creationId xmlns:a16="http://schemas.microsoft.com/office/drawing/2014/main" id="{9E2DA57C-96A7-4713-BBB5-500D109D5CA2}"/>
                    </a:ext>
                  </a:extLst>
                </p:cNvPr>
                <p:cNvPicPr/>
                <p:nvPr/>
              </p:nvPicPr>
              <p:blipFill>
                <a:blip r:embed="rId138"/>
                <a:stretch>
                  <a:fillRect/>
                </a:stretch>
              </p:blipFill>
              <p:spPr>
                <a:xfrm>
                  <a:off x="11710547" y="2684947"/>
                  <a:ext cx="50760" cy="8604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289" name="Freihand 288">
                  <a:extLst>
                    <a:ext uri="{FF2B5EF4-FFF2-40B4-BE49-F238E27FC236}">
                      <a16:creationId xmlns:a16="http://schemas.microsoft.com/office/drawing/2014/main" id="{055B628E-565C-4D90-93D1-9D76A53DC741}"/>
                    </a:ext>
                  </a:extLst>
                </p14:cNvPr>
                <p14:cNvContentPartPr/>
                <p14:nvPr/>
              </p14:nvContentPartPr>
              <p14:xfrm>
                <a:off x="11783987" y="2811307"/>
                <a:ext cx="49320" cy="1080"/>
              </p14:xfrm>
            </p:contentPart>
          </mc:Choice>
          <mc:Fallback xmlns="">
            <p:pic>
              <p:nvPicPr>
                <p:cNvPr id="289" name="Freihand 288">
                  <a:extLst>
                    <a:ext uri="{FF2B5EF4-FFF2-40B4-BE49-F238E27FC236}">
                      <a16:creationId xmlns:a16="http://schemas.microsoft.com/office/drawing/2014/main" id="{055B628E-565C-4D90-93D1-9D76A53DC741}"/>
                    </a:ext>
                  </a:extLst>
                </p:cNvPr>
                <p:cNvPicPr/>
                <p:nvPr/>
              </p:nvPicPr>
              <p:blipFill>
                <a:blip r:embed="rId140"/>
                <a:stretch>
                  <a:fillRect/>
                </a:stretch>
              </p:blipFill>
              <p:spPr>
                <a:xfrm>
                  <a:off x="11779667" y="2806987"/>
                  <a:ext cx="57960" cy="972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290" name="Freihand 289">
                  <a:extLst>
                    <a:ext uri="{FF2B5EF4-FFF2-40B4-BE49-F238E27FC236}">
                      <a16:creationId xmlns:a16="http://schemas.microsoft.com/office/drawing/2014/main" id="{D123E83B-4002-4D09-9B48-9761903B9724}"/>
                    </a:ext>
                  </a:extLst>
                </p14:cNvPr>
                <p14:cNvContentPartPr/>
                <p14:nvPr/>
              </p14:nvContentPartPr>
              <p14:xfrm>
                <a:off x="11781827" y="2836867"/>
                <a:ext cx="54360" cy="5760"/>
              </p14:xfrm>
            </p:contentPart>
          </mc:Choice>
          <mc:Fallback xmlns="">
            <p:pic>
              <p:nvPicPr>
                <p:cNvPr id="290" name="Freihand 289">
                  <a:extLst>
                    <a:ext uri="{FF2B5EF4-FFF2-40B4-BE49-F238E27FC236}">
                      <a16:creationId xmlns:a16="http://schemas.microsoft.com/office/drawing/2014/main" id="{D123E83B-4002-4D09-9B48-9761903B9724}"/>
                    </a:ext>
                  </a:extLst>
                </p:cNvPr>
                <p:cNvPicPr/>
                <p:nvPr/>
              </p:nvPicPr>
              <p:blipFill>
                <a:blip r:embed="rId142"/>
                <a:stretch>
                  <a:fillRect/>
                </a:stretch>
              </p:blipFill>
              <p:spPr>
                <a:xfrm>
                  <a:off x="11777507" y="2832547"/>
                  <a:ext cx="63000" cy="14400"/>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292" name="Freihand 291">
                  <a:extLst>
                    <a:ext uri="{FF2B5EF4-FFF2-40B4-BE49-F238E27FC236}">
                      <a16:creationId xmlns:a16="http://schemas.microsoft.com/office/drawing/2014/main" id="{A8F11E26-9F43-45A3-A547-5CB1E2277F8E}"/>
                    </a:ext>
                  </a:extLst>
                </p14:cNvPr>
                <p14:cNvContentPartPr/>
                <p14:nvPr/>
              </p14:nvContentPartPr>
              <p14:xfrm>
                <a:off x="11948147" y="2759467"/>
                <a:ext cx="12600" cy="109440"/>
              </p14:xfrm>
            </p:contentPart>
          </mc:Choice>
          <mc:Fallback xmlns="">
            <p:pic>
              <p:nvPicPr>
                <p:cNvPr id="292" name="Freihand 291">
                  <a:extLst>
                    <a:ext uri="{FF2B5EF4-FFF2-40B4-BE49-F238E27FC236}">
                      <a16:creationId xmlns:a16="http://schemas.microsoft.com/office/drawing/2014/main" id="{A8F11E26-9F43-45A3-A547-5CB1E2277F8E}"/>
                    </a:ext>
                  </a:extLst>
                </p:cNvPr>
                <p:cNvPicPr/>
                <p:nvPr/>
              </p:nvPicPr>
              <p:blipFill>
                <a:blip r:embed="rId144"/>
                <a:stretch>
                  <a:fillRect/>
                </a:stretch>
              </p:blipFill>
              <p:spPr>
                <a:xfrm>
                  <a:off x="11943827" y="2755147"/>
                  <a:ext cx="21240" cy="11808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293" name="Freihand 292">
                  <a:extLst>
                    <a:ext uri="{FF2B5EF4-FFF2-40B4-BE49-F238E27FC236}">
                      <a16:creationId xmlns:a16="http://schemas.microsoft.com/office/drawing/2014/main" id="{916AA35D-D36E-46DE-A981-9B3F423D869E}"/>
                    </a:ext>
                  </a:extLst>
                </p14:cNvPr>
                <p14:cNvContentPartPr/>
                <p14:nvPr/>
              </p14:nvContentPartPr>
              <p14:xfrm>
                <a:off x="11995307" y="2747227"/>
                <a:ext cx="71280" cy="111240"/>
              </p14:xfrm>
            </p:contentPart>
          </mc:Choice>
          <mc:Fallback xmlns="">
            <p:pic>
              <p:nvPicPr>
                <p:cNvPr id="293" name="Freihand 292">
                  <a:extLst>
                    <a:ext uri="{FF2B5EF4-FFF2-40B4-BE49-F238E27FC236}">
                      <a16:creationId xmlns:a16="http://schemas.microsoft.com/office/drawing/2014/main" id="{916AA35D-D36E-46DE-A981-9B3F423D869E}"/>
                    </a:ext>
                  </a:extLst>
                </p:cNvPr>
                <p:cNvPicPr/>
                <p:nvPr/>
              </p:nvPicPr>
              <p:blipFill>
                <a:blip r:embed="rId146"/>
                <a:stretch>
                  <a:fillRect/>
                </a:stretch>
              </p:blipFill>
              <p:spPr>
                <a:xfrm>
                  <a:off x="11990987" y="2742907"/>
                  <a:ext cx="79920" cy="119880"/>
                </a:xfrm>
                <a:prstGeom prst="rect">
                  <a:avLst/>
                </a:prstGeom>
              </p:spPr>
            </p:pic>
          </mc:Fallback>
        </mc:AlternateContent>
      </p:grpSp>
      <p:grpSp>
        <p:nvGrpSpPr>
          <p:cNvPr id="301" name="Gruppieren 300">
            <a:extLst>
              <a:ext uri="{FF2B5EF4-FFF2-40B4-BE49-F238E27FC236}">
                <a16:creationId xmlns:a16="http://schemas.microsoft.com/office/drawing/2014/main" id="{FB752F9B-8217-4B6E-8176-1ACACACFDF4E}"/>
              </a:ext>
            </a:extLst>
          </p:cNvPr>
          <p:cNvGrpSpPr/>
          <p:nvPr/>
        </p:nvGrpSpPr>
        <p:grpSpPr>
          <a:xfrm>
            <a:off x="82187" y="2044507"/>
            <a:ext cx="437040" cy="217080"/>
            <a:chOff x="82187" y="2044507"/>
            <a:chExt cx="437040" cy="217080"/>
          </a:xfrm>
        </p:grpSpPr>
        <mc:AlternateContent xmlns:mc="http://schemas.openxmlformats.org/markup-compatibility/2006" xmlns:p14="http://schemas.microsoft.com/office/powerpoint/2010/main">
          <mc:Choice Requires="p14">
            <p:contentPart p14:bwMode="auto" r:id="rId147">
              <p14:nvContentPartPr>
                <p14:cNvPr id="295" name="Freihand 294">
                  <a:extLst>
                    <a:ext uri="{FF2B5EF4-FFF2-40B4-BE49-F238E27FC236}">
                      <a16:creationId xmlns:a16="http://schemas.microsoft.com/office/drawing/2014/main" id="{8E3360BC-9E3B-46D5-A93D-04E0D568AB45}"/>
                    </a:ext>
                  </a:extLst>
                </p14:cNvPr>
                <p14:cNvContentPartPr/>
                <p14:nvPr/>
              </p14:nvContentPartPr>
              <p14:xfrm>
                <a:off x="387467" y="2123707"/>
                <a:ext cx="71640" cy="137880"/>
              </p14:xfrm>
            </p:contentPart>
          </mc:Choice>
          <mc:Fallback xmlns="">
            <p:pic>
              <p:nvPicPr>
                <p:cNvPr id="295" name="Freihand 294">
                  <a:extLst>
                    <a:ext uri="{FF2B5EF4-FFF2-40B4-BE49-F238E27FC236}">
                      <a16:creationId xmlns:a16="http://schemas.microsoft.com/office/drawing/2014/main" id="{8E3360BC-9E3B-46D5-A93D-04E0D568AB45}"/>
                    </a:ext>
                  </a:extLst>
                </p:cNvPr>
                <p:cNvPicPr/>
                <p:nvPr/>
              </p:nvPicPr>
              <p:blipFill>
                <a:blip r:embed="rId148"/>
                <a:stretch>
                  <a:fillRect/>
                </a:stretch>
              </p:blipFill>
              <p:spPr>
                <a:xfrm>
                  <a:off x="383147" y="2119387"/>
                  <a:ext cx="80280" cy="146520"/>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296" name="Freihand 295">
                  <a:extLst>
                    <a:ext uri="{FF2B5EF4-FFF2-40B4-BE49-F238E27FC236}">
                      <a16:creationId xmlns:a16="http://schemas.microsoft.com/office/drawing/2014/main" id="{6A36E4A6-0F61-4DCE-99E8-3AC31DA1B36B}"/>
                    </a:ext>
                  </a:extLst>
                </p14:cNvPr>
                <p14:cNvContentPartPr/>
                <p14:nvPr/>
              </p14:nvContentPartPr>
              <p14:xfrm>
                <a:off x="465947" y="2044507"/>
                <a:ext cx="53280" cy="64800"/>
              </p14:xfrm>
            </p:contentPart>
          </mc:Choice>
          <mc:Fallback xmlns="">
            <p:pic>
              <p:nvPicPr>
                <p:cNvPr id="296" name="Freihand 295">
                  <a:extLst>
                    <a:ext uri="{FF2B5EF4-FFF2-40B4-BE49-F238E27FC236}">
                      <a16:creationId xmlns:a16="http://schemas.microsoft.com/office/drawing/2014/main" id="{6A36E4A6-0F61-4DCE-99E8-3AC31DA1B36B}"/>
                    </a:ext>
                  </a:extLst>
                </p:cNvPr>
                <p:cNvPicPr/>
                <p:nvPr/>
              </p:nvPicPr>
              <p:blipFill>
                <a:blip r:embed="rId150"/>
                <a:stretch>
                  <a:fillRect/>
                </a:stretch>
              </p:blipFill>
              <p:spPr>
                <a:xfrm>
                  <a:off x="461627" y="2040187"/>
                  <a:ext cx="61920" cy="7344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297" name="Freihand 296">
                  <a:extLst>
                    <a:ext uri="{FF2B5EF4-FFF2-40B4-BE49-F238E27FC236}">
                      <a16:creationId xmlns:a16="http://schemas.microsoft.com/office/drawing/2014/main" id="{7CF26061-9C6C-4BF4-BE18-A7361C7C4282}"/>
                    </a:ext>
                  </a:extLst>
                </p14:cNvPr>
                <p14:cNvContentPartPr/>
                <p14:nvPr/>
              </p14:nvContentPartPr>
              <p14:xfrm>
                <a:off x="248147" y="2133787"/>
                <a:ext cx="82080" cy="20880"/>
              </p14:xfrm>
            </p:contentPart>
          </mc:Choice>
          <mc:Fallback xmlns="">
            <p:pic>
              <p:nvPicPr>
                <p:cNvPr id="297" name="Freihand 296">
                  <a:extLst>
                    <a:ext uri="{FF2B5EF4-FFF2-40B4-BE49-F238E27FC236}">
                      <a16:creationId xmlns:a16="http://schemas.microsoft.com/office/drawing/2014/main" id="{7CF26061-9C6C-4BF4-BE18-A7361C7C4282}"/>
                    </a:ext>
                  </a:extLst>
                </p:cNvPr>
                <p:cNvPicPr/>
                <p:nvPr/>
              </p:nvPicPr>
              <p:blipFill>
                <a:blip r:embed="rId152"/>
                <a:stretch>
                  <a:fillRect/>
                </a:stretch>
              </p:blipFill>
              <p:spPr>
                <a:xfrm>
                  <a:off x="243827" y="2129467"/>
                  <a:ext cx="90720" cy="29520"/>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298" name="Freihand 297">
                  <a:extLst>
                    <a:ext uri="{FF2B5EF4-FFF2-40B4-BE49-F238E27FC236}">
                      <a16:creationId xmlns:a16="http://schemas.microsoft.com/office/drawing/2014/main" id="{6C5C36BB-3E05-4F86-B574-47540037D3D9}"/>
                    </a:ext>
                  </a:extLst>
                </p14:cNvPr>
                <p14:cNvContentPartPr/>
                <p14:nvPr/>
              </p14:nvContentPartPr>
              <p14:xfrm>
                <a:off x="236267" y="2182747"/>
                <a:ext cx="57960" cy="14040"/>
              </p14:xfrm>
            </p:contentPart>
          </mc:Choice>
          <mc:Fallback xmlns="">
            <p:pic>
              <p:nvPicPr>
                <p:cNvPr id="298" name="Freihand 297">
                  <a:extLst>
                    <a:ext uri="{FF2B5EF4-FFF2-40B4-BE49-F238E27FC236}">
                      <a16:creationId xmlns:a16="http://schemas.microsoft.com/office/drawing/2014/main" id="{6C5C36BB-3E05-4F86-B574-47540037D3D9}"/>
                    </a:ext>
                  </a:extLst>
                </p:cNvPr>
                <p:cNvPicPr/>
                <p:nvPr/>
              </p:nvPicPr>
              <p:blipFill>
                <a:blip r:embed="rId154"/>
                <a:stretch>
                  <a:fillRect/>
                </a:stretch>
              </p:blipFill>
              <p:spPr>
                <a:xfrm>
                  <a:off x="231947" y="2178427"/>
                  <a:ext cx="66600" cy="22680"/>
                </a:xfrm>
                <a:prstGeom prst="rect">
                  <a:avLst/>
                </a:prstGeom>
              </p:spPr>
            </p:pic>
          </mc:Fallback>
        </mc:AlternateContent>
        <mc:AlternateContent xmlns:mc="http://schemas.openxmlformats.org/markup-compatibility/2006" xmlns:p14="http://schemas.microsoft.com/office/powerpoint/2010/main">
          <mc:Choice Requires="p14">
            <p:contentPart p14:bwMode="auto" r:id="rId155">
              <p14:nvContentPartPr>
                <p14:cNvPr id="299" name="Freihand 298">
                  <a:extLst>
                    <a:ext uri="{FF2B5EF4-FFF2-40B4-BE49-F238E27FC236}">
                      <a16:creationId xmlns:a16="http://schemas.microsoft.com/office/drawing/2014/main" id="{E584E478-7E62-4364-ABD6-DE5568D2620C}"/>
                    </a:ext>
                  </a:extLst>
                </p14:cNvPr>
                <p14:cNvContentPartPr/>
                <p14:nvPr/>
              </p14:nvContentPartPr>
              <p14:xfrm>
                <a:off x="82187" y="2120107"/>
                <a:ext cx="21600" cy="87120"/>
              </p14:xfrm>
            </p:contentPart>
          </mc:Choice>
          <mc:Fallback xmlns="">
            <p:pic>
              <p:nvPicPr>
                <p:cNvPr id="299" name="Freihand 298">
                  <a:extLst>
                    <a:ext uri="{FF2B5EF4-FFF2-40B4-BE49-F238E27FC236}">
                      <a16:creationId xmlns:a16="http://schemas.microsoft.com/office/drawing/2014/main" id="{E584E478-7E62-4364-ABD6-DE5568D2620C}"/>
                    </a:ext>
                  </a:extLst>
                </p:cNvPr>
                <p:cNvPicPr/>
                <p:nvPr/>
              </p:nvPicPr>
              <p:blipFill>
                <a:blip r:embed="rId156"/>
                <a:stretch>
                  <a:fillRect/>
                </a:stretch>
              </p:blipFill>
              <p:spPr>
                <a:xfrm>
                  <a:off x="77867" y="2115787"/>
                  <a:ext cx="30240" cy="95760"/>
                </a:xfrm>
                <a:prstGeom prst="rect">
                  <a:avLst/>
                </a:prstGeom>
              </p:spPr>
            </p:pic>
          </mc:Fallback>
        </mc:AlternateContent>
        <mc:AlternateContent xmlns:mc="http://schemas.openxmlformats.org/markup-compatibility/2006" xmlns:p14="http://schemas.microsoft.com/office/powerpoint/2010/main">
          <mc:Choice Requires="p14">
            <p:contentPart p14:bwMode="auto" r:id="rId157">
              <p14:nvContentPartPr>
                <p14:cNvPr id="300" name="Freihand 299">
                  <a:extLst>
                    <a:ext uri="{FF2B5EF4-FFF2-40B4-BE49-F238E27FC236}">
                      <a16:creationId xmlns:a16="http://schemas.microsoft.com/office/drawing/2014/main" id="{34F55EDD-9087-4DB5-BC66-047895A52205}"/>
                    </a:ext>
                  </a:extLst>
                </p14:cNvPr>
                <p14:cNvContentPartPr/>
                <p14:nvPr/>
              </p14:nvContentPartPr>
              <p14:xfrm>
                <a:off x="104147" y="2095987"/>
                <a:ext cx="83520" cy="112320"/>
              </p14:xfrm>
            </p:contentPart>
          </mc:Choice>
          <mc:Fallback xmlns="">
            <p:pic>
              <p:nvPicPr>
                <p:cNvPr id="300" name="Freihand 299">
                  <a:extLst>
                    <a:ext uri="{FF2B5EF4-FFF2-40B4-BE49-F238E27FC236}">
                      <a16:creationId xmlns:a16="http://schemas.microsoft.com/office/drawing/2014/main" id="{34F55EDD-9087-4DB5-BC66-047895A52205}"/>
                    </a:ext>
                  </a:extLst>
                </p:cNvPr>
                <p:cNvPicPr/>
                <p:nvPr/>
              </p:nvPicPr>
              <p:blipFill>
                <a:blip r:embed="rId158"/>
                <a:stretch>
                  <a:fillRect/>
                </a:stretch>
              </p:blipFill>
              <p:spPr>
                <a:xfrm>
                  <a:off x="99827" y="2091667"/>
                  <a:ext cx="92160" cy="120960"/>
                </a:xfrm>
                <a:prstGeom prst="rect">
                  <a:avLst/>
                </a:prstGeom>
              </p:spPr>
            </p:pic>
          </mc:Fallback>
        </mc:AlternateContent>
      </p:grpSp>
      <p:grpSp>
        <p:nvGrpSpPr>
          <p:cNvPr id="308" name="Gruppieren 307">
            <a:extLst>
              <a:ext uri="{FF2B5EF4-FFF2-40B4-BE49-F238E27FC236}">
                <a16:creationId xmlns:a16="http://schemas.microsoft.com/office/drawing/2014/main" id="{C19B97A9-DD6B-4B17-A61C-3F7EC9DC279A}"/>
              </a:ext>
            </a:extLst>
          </p:cNvPr>
          <p:cNvGrpSpPr/>
          <p:nvPr/>
        </p:nvGrpSpPr>
        <p:grpSpPr>
          <a:xfrm>
            <a:off x="1573307" y="4078867"/>
            <a:ext cx="321480" cy="213120"/>
            <a:chOff x="1573307" y="4078867"/>
            <a:chExt cx="321480" cy="213120"/>
          </a:xfrm>
        </p:grpSpPr>
        <mc:AlternateContent xmlns:mc="http://schemas.openxmlformats.org/markup-compatibility/2006" xmlns:p14="http://schemas.microsoft.com/office/powerpoint/2010/main">
          <mc:Choice Requires="p14">
            <p:contentPart p14:bwMode="auto" r:id="rId159">
              <p14:nvContentPartPr>
                <p14:cNvPr id="302" name="Freihand 301">
                  <a:extLst>
                    <a:ext uri="{FF2B5EF4-FFF2-40B4-BE49-F238E27FC236}">
                      <a16:creationId xmlns:a16="http://schemas.microsoft.com/office/drawing/2014/main" id="{C48EBD89-1EB0-473C-9D7E-60E8F6C8BC18}"/>
                    </a:ext>
                  </a:extLst>
                </p14:cNvPr>
                <p14:cNvContentPartPr/>
                <p14:nvPr/>
              </p14:nvContentPartPr>
              <p14:xfrm>
                <a:off x="1577987" y="4163827"/>
                <a:ext cx="73080" cy="128160"/>
              </p14:xfrm>
            </p:contentPart>
          </mc:Choice>
          <mc:Fallback xmlns="">
            <p:pic>
              <p:nvPicPr>
                <p:cNvPr id="302" name="Freihand 301">
                  <a:extLst>
                    <a:ext uri="{FF2B5EF4-FFF2-40B4-BE49-F238E27FC236}">
                      <a16:creationId xmlns:a16="http://schemas.microsoft.com/office/drawing/2014/main" id="{C48EBD89-1EB0-473C-9D7E-60E8F6C8BC18}"/>
                    </a:ext>
                  </a:extLst>
                </p:cNvPr>
                <p:cNvPicPr/>
                <p:nvPr/>
              </p:nvPicPr>
              <p:blipFill>
                <a:blip r:embed="rId160"/>
                <a:stretch>
                  <a:fillRect/>
                </a:stretch>
              </p:blipFill>
              <p:spPr>
                <a:xfrm>
                  <a:off x="1573667" y="4159507"/>
                  <a:ext cx="81720" cy="136800"/>
                </a:xfrm>
                <a:prstGeom prst="rect">
                  <a:avLst/>
                </a:prstGeom>
              </p:spPr>
            </p:pic>
          </mc:Fallback>
        </mc:AlternateContent>
        <mc:AlternateContent xmlns:mc="http://schemas.openxmlformats.org/markup-compatibility/2006" xmlns:p14="http://schemas.microsoft.com/office/powerpoint/2010/main">
          <mc:Choice Requires="p14">
            <p:contentPart p14:bwMode="auto" r:id="rId161">
              <p14:nvContentPartPr>
                <p14:cNvPr id="303" name="Freihand 302">
                  <a:extLst>
                    <a:ext uri="{FF2B5EF4-FFF2-40B4-BE49-F238E27FC236}">
                      <a16:creationId xmlns:a16="http://schemas.microsoft.com/office/drawing/2014/main" id="{61A84894-E992-4AA5-AE88-F89BC3A63500}"/>
                    </a:ext>
                  </a:extLst>
                </p14:cNvPr>
                <p14:cNvContentPartPr/>
                <p14:nvPr/>
              </p14:nvContentPartPr>
              <p14:xfrm>
                <a:off x="1573307" y="4185427"/>
                <a:ext cx="90720" cy="63000"/>
              </p14:xfrm>
            </p:contentPart>
          </mc:Choice>
          <mc:Fallback xmlns="">
            <p:pic>
              <p:nvPicPr>
                <p:cNvPr id="303" name="Freihand 302">
                  <a:extLst>
                    <a:ext uri="{FF2B5EF4-FFF2-40B4-BE49-F238E27FC236}">
                      <a16:creationId xmlns:a16="http://schemas.microsoft.com/office/drawing/2014/main" id="{61A84894-E992-4AA5-AE88-F89BC3A63500}"/>
                    </a:ext>
                  </a:extLst>
                </p:cNvPr>
                <p:cNvPicPr/>
                <p:nvPr/>
              </p:nvPicPr>
              <p:blipFill>
                <a:blip r:embed="rId162"/>
                <a:stretch>
                  <a:fillRect/>
                </a:stretch>
              </p:blipFill>
              <p:spPr>
                <a:xfrm>
                  <a:off x="1568987" y="4181107"/>
                  <a:ext cx="99360" cy="71640"/>
                </a:xfrm>
                <a:prstGeom prst="rect">
                  <a:avLst/>
                </a:prstGeom>
              </p:spPr>
            </p:pic>
          </mc:Fallback>
        </mc:AlternateContent>
        <mc:AlternateContent xmlns:mc="http://schemas.openxmlformats.org/markup-compatibility/2006" xmlns:p14="http://schemas.microsoft.com/office/powerpoint/2010/main">
          <mc:Choice Requires="p14">
            <p:contentPart p14:bwMode="auto" r:id="rId163">
              <p14:nvContentPartPr>
                <p14:cNvPr id="304" name="Freihand 303">
                  <a:extLst>
                    <a:ext uri="{FF2B5EF4-FFF2-40B4-BE49-F238E27FC236}">
                      <a16:creationId xmlns:a16="http://schemas.microsoft.com/office/drawing/2014/main" id="{90F1D997-1F4F-48AB-98F3-AB522E368EBF}"/>
                    </a:ext>
                  </a:extLst>
                </p14:cNvPr>
                <p14:cNvContentPartPr/>
                <p14:nvPr/>
              </p14:nvContentPartPr>
              <p14:xfrm>
                <a:off x="1671227" y="4078867"/>
                <a:ext cx="32400" cy="101880"/>
              </p14:xfrm>
            </p:contentPart>
          </mc:Choice>
          <mc:Fallback xmlns="">
            <p:pic>
              <p:nvPicPr>
                <p:cNvPr id="304" name="Freihand 303">
                  <a:extLst>
                    <a:ext uri="{FF2B5EF4-FFF2-40B4-BE49-F238E27FC236}">
                      <a16:creationId xmlns:a16="http://schemas.microsoft.com/office/drawing/2014/main" id="{90F1D997-1F4F-48AB-98F3-AB522E368EBF}"/>
                    </a:ext>
                  </a:extLst>
                </p:cNvPr>
                <p:cNvPicPr/>
                <p:nvPr/>
              </p:nvPicPr>
              <p:blipFill>
                <a:blip r:embed="rId164"/>
                <a:stretch>
                  <a:fillRect/>
                </a:stretch>
              </p:blipFill>
              <p:spPr>
                <a:xfrm>
                  <a:off x="1666907" y="4074547"/>
                  <a:ext cx="41040" cy="110520"/>
                </a:xfrm>
                <a:prstGeom prst="rect">
                  <a:avLst/>
                </a:prstGeom>
              </p:spPr>
            </p:pic>
          </mc:Fallback>
        </mc:AlternateContent>
        <mc:AlternateContent xmlns:mc="http://schemas.openxmlformats.org/markup-compatibility/2006" xmlns:p14="http://schemas.microsoft.com/office/powerpoint/2010/main">
          <mc:Choice Requires="p14">
            <p:contentPart p14:bwMode="auto" r:id="rId165">
              <p14:nvContentPartPr>
                <p14:cNvPr id="305" name="Freihand 304">
                  <a:extLst>
                    <a:ext uri="{FF2B5EF4-FFF2-40B4-BE49-F238E27FC236}">
                      <a16:creationId xmlns:a16="http://schemas.microsoft.com/office/drawing/2014/main" id="{A3CC78F0-1D6D-4F98-B3E0-BA2268B5E3B2}"/>
                    </a:ext>
                  </a:extLst>
                </p14:cNvPr>
                <p14:cNvContentPartPr/>
                <p14:nvPr/>
              </p14:nvContentPartPr>
              <p14:xfrm>
                <a:off x="1717307" y="4165267"/>
                <a:ext cx="51120" cy="50400"/>
              </p14:xfrm>
            </p:contentPart>
          </mc:Choice>
          <mc:Fallback xmlns="">
            <p:pic>
              <p:nvPicPr>
                <p:cNvPr id="305" name="Freihand 304">
                  <a:extLst>
                    <a:ext uri="{FF2B5EF4-FFF2-40B4-BE49-F238E27FC236}">
                      <a16:creationId xmlns:a16="http://schemas.microsoft.com/office/drawing/2014/main" id="{A3CC78F0-1D6D-4F98-B3E0-BA2268B5E3B2}"/>
                    </a:ext>
                  </a:extLst>
                </p:cNvPr>
                <p:cNvPicPr/>
                <p:nvPr/>
              </p:nvPicPr>
              <p:blipFill>
                <a:blip r:embed="rId166"/>
                <a:stretch>
                  <a:fillRect/>
                </a:stretch>
              </p:blipFill>
              <p:spPr>
                <a:xfrm>
                  <a:off x="1712987" y="4160947"/>
                  <a:ext cx="59760" cy="59040"/>
                </a:xfrm>
                <a:prstGeom prst="rect">
                  <a:avLst/>
                </a:prstGeom>
              </p:spPr>
            </p:pic>
          </mc:Fallback>
        </mc:AlternateContent>
        <mc:AlternateContent xmlns:mc="http://schemas.openxmlformats.org/markup-compatibility/2006" xmlns:p14="http://schemas.microsoft.com/office/powerpoint/2010/main">
          <mc:Choice Requires="p14">
            <p:contentPart p14:bwMode="auto" r:id="rId167">
              <p14:nvContentPartPr>
                <p14:cNvPr id="306" name="Freihand 305">
                  <a:extLst>
                    <a:ext uri="{FF2B5EF4-FFF2-40B4-BE49-F238E27FC236}">
                      <a16:creationId xmlns:a16="http://schemas.microsoft.com/office/drawing/2014/main" id="{23C51A6E-D975-4C4E-B403-59F1E87670FB}"/>
                    </a:ext>
                  </a:extLst>
                </p14:cNvPr>
                <p14:cNvContentPartPr/>
                <p14:nvPr/>
              </p14:nvContentPartPr>
              <p14:xfrm>
                <a:off x="1802987" y="4113067"/>
                <a:ext cx="45720" cy="122400"/>
              </p14:xfrm>
            </p:contentPart>
          </mc:Choice>
          <mc:Fallback xmlns="">
            <p:pic>
              <p:nvPicPr>
                <p:cNvPr id="306" name="Freihand 305">
                  <a:extLst>
                    <a:ext uri="{FF2B5EF4-FFF2-40B4-BE49-F238E27FC236}">
                      <a16:creationId xmlns:a16="http://schemas.microsoft.com/office/drawing/2014/main" id="{23C51A6E-D975-4C4E-B403-59F1E87670FB}"/>
                    </a:ext>
                  </a:extLst>
                </p:cNvPr>
                <p:cNvPicPr/>
                <p:nvPr/>
              </p:nvPicPr>
              <p:blipFill>
                <a:blip r:embed="rId168"/>
                <a:stretch>
                  <a:fillRect/>
                </a:stretch>
              </p:blipFill>
              <p:spPr>
                <a:xfrm>
                  <a:off x="1798667" y="4108747"/>
                  <a:ext cx="54360" cy="131040"/>
                </a:xfrm>
                <a:prstGeom prst="rect">
                  <a:avLst/>
                </a:prstGeom>
              </p:spPr>
            </p:pic>
          </mc:Fallback>
        </mc:AlternateContent>
        <mc:AlternateContent xmlns:mc="http://schemas.openxmlformats.org/markup-compatibility/2006" xmlns:p14="http://schemas.microsoft.com/office/powerpoint/2010/main">
          <mc:Choice Requires="p14">
            <p:contentPart p14:bwMode="auto" r:id="rId169">
              <p14:nvContentPartPr>
                <p14:cNvPr id="307" name="Freihand 306">
                  <a:extLst>
                    <a:ext uri="{FF2B5EF4-FFF2-40B4-BE49-F238E27FC236}">
                      <a16:creationId xmlns:a16="http://schemas.microsoft.com/office/drawing/2014/main" id="{230ECA8F-4383-4119-8F99-3CB9703A7A08}"/>
                    </a:ext>
                  </a:extLst>
                </p14:cNvPr>
                <p14:cNvContentPartPr/>
                <p14:nvPr/>
              </p14:nvContentPartPr>
              <p14:xfrm>
                <a:off x="1794707" y="4143307"/>
                <a:ext cx="100080" cy="51840"/>
              </p14:xfrm>
            </p:contentPart>
          </mc:Choice>
          <mc:Fallback xmlns="">
            <p:pic>
              <p:nvPicPr>
                <p:cNvPr id="307" name="Freihand 306">
                  <a:extLst>
                    <a:ext uri="{FF2B5EF4-FFF2-40B4-BE49-F238E27FC236}">
                      <a16:creationId xmlns:a16="http://schemas.microsoft.com/office/drawing/2014/main" id="{230ECA8F-4383-4119-8F99-3CB9703A7A08}"/>
                    </a:ext>
                  </a:extLst>
                </p:cNvPr>
                <p:cNvPicPr/>
                <p:nvPr/>
              </p:nvPicPr>
              <p:blipFill>
                <a:blip r:embed="rId170"/>
                <a:stretch>
                  <a:fillRect/>
                </a:stretch>
              </p:blipFill>
              <p:spPr>
                <a:xfrm>
                  <a:off x="1790387" y="4138987"/>
                  <a:ext cx="108720" cy="604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71">
            <p14:nvContentPartPr>
              <p14:cNvPr id="352" name="Freihand 351">
                <a:extLst>
                  <a:ext uri="{FF2B5EF4-FFF2-40B4-BE49-F238E27FC236}">
                    <a16:creationId xmlns:a16="http://schemas.microsoft.com/office/drawing/2014/main" id="{D95F338F-B98C-4F32-B7DF-C9989CC7DB3C}"/>
                  </a:ext>
                </a:extLst>
              </p14:cNvPr>
              <p14:cNvContentPartPr/>
              <p14:nvPr/>
            </p14:nvContentPartPr>
            <p14:xfrm>
              <a:off x="1395827" y="3913987"/>
              <a:ext cx="574560" cy="615600"/>
            </p14:xfrm>
          </p:contentPart>
        </mc:Choice>
        <mc:Fallback xmlns="">
          <p:pic>
            <p:nvPicPr>
              <p:cNvPr id="352" name="Freihand 351">
                <a:extLst>
                  <a:ext uri="{FF2B5EF4-FFF2-40B4-BE49-F238E27FC236}">
                    <a16:creationId xmlns:a16="http://schemas.microsoft.com/office/drawing/2014/main" id="{D95F338F-B98C-4F32-B7DF-C9989CC7DB3C}"/>
                  </a:ext>
                </a:extLst>
              </p:cNvPr>
              <p:cNvPicPr/>
              <p:nvPr/>
            </p:nvPicPr>
            <p:blipFill>
              <a:blip r:embed="rId172"/>
              <a:stretch>
                <a:fillRect/>
              </a:stretch>
            </p:blipFill>
            <p:spPr>
              <a:xfrm>
                <a:off x="1391507" y="3909667"/>
                <a:ext cx="583200" cy="624240"/>
              </a:xfrm>
              <a:prstGeom prst="rect">
                <a:avLst/>
              </a:prstGeom>
            </p:spPr>
          </p:pic>
        </mc:Fallback>
      </mc:AlternateContent>
      <mc:AlternateContent xmlns:mc="http://schemas.openxmlformats.org/markup-compatibility/2006" xmlns:p14="http://schemas.microsoft.com/office/powerpoint/2010/main">
        <mc:Choice Requires="p14">
          <p:contentPart p14:bwMode="auto" r:id="rId173">
            <p14:nvContentPartPr>
              <p14:cNvPr id="403" name="Freihand 402">
                <a:extLst>
                  <a:ext uri="{FF2B5EF4-FFF2-40B4-BE49-F238E27FC236}">
                    <a16:creationId xmlns:a16="http://schemas.microsoft.com/office/drawing/2014/main" id="{2C8A5EC8-5CE4-4244-898D-C6BCFE0B12E4}"/>
                  </a:ext>
                </a:extLst>
              </p14:cNvPr>
              <p14:cNvContentPartPr/>
              <p14:nvPr/>
            </p14:nvContentPartPr>
            <p14:xfrm>
              <a:off x="11335787" y="1330627"/>
              <a:ext cx="204120" cy="108720"/>
            </p14:xfrm>
          </p:contentPart>
        </mc:Choice>
        <mc:Fallback xmlns="">
          <p:pic>
            <p:nvPicPr>
              <p:cNvPr id="403" name="Freihand 402">
                <a:extLst>
                  <a:ext uri="{FF2B5EF4-FFF2-40B4-BE49-F238E27FC236}">
                    <a16:creationId xmlns:a16="http://schemas.microsoft.com/office/drawing/2014/main" id="{2C8A5EC8-5CE4-4244-898D-C6BCFE0B12E4}"/>
                  </a:ext>
                </a:extLst>
              </p:cNvPr>
              <p:cNvPicPr/>
              <p:nvPr/>
            </p:nvPicPr>
            <p:blipFill>
              <a:blip r:embed="rId174"/>
              <a:stretch>
                <a:fillRect/>
              </a:stretch>
            </p:blipFill>
            <p:spPr>
              <a:xfrm>
                <a:off x="11331467" y="1326307"/>
                <a:ext cx="212760" cy="117360"/>
              </a:xfrm>
              <a:prstGeom prst="rect">
                <a:avLst/>
              </a:prstGeom>
            </p:spPr>
          </p:pic>
        </mc:Fallback>
      </mc:AlternateContent>
      <mc:AlternateContent xmlns:mc="http://schemas.openxmlformats.org/markup-compatibility/2006" xmlns:p14="http://schemas.microsoft.com/office/powerpoint/2010/main">
        <mc:Choice Requires="p14">
          <p:contentPart p14:bwMode="auto" r:id="rId175">
            <p14:nvContentPartPr>
              <p14:cNvPr id="535" name="Freihand 534">
                <a:extLst>
                  <a:ext uri="{FF2B5EF4-FFF2-40B4-BE49-F238E27FC236}">
                    <a16:creationId xmlns:a16="http://schemas.microsoft.com/office/drawing/2014/main" id="{FC424520-389E-4B73-8DDB-30F00B39A963}"/>
                  </a:ext>
                </a:extLst>
              </p14:cNvPr>
              <p14:cNvContentPartPr/>
              <p14:nvPr/>
            </p14:nvContentPartPr>
            <p14:xfrm>
              <a:off x="1875347" y="2113627"/>
              <a:ext cx="480600" cy="64080"/>
            </p14:xfrm>
          </p:contentPart>
        </mc:Choice>
        <mc:Fallback xmlns="">
          <p:pic>
            <p:nvPicPr>
              <p:cNvPr id="535" name="Freihand 534">
                <a:extLst>
                  <a:ext uri="{FF2B5EF4-FFF2-40B4-BE49-F238E27FC236}">
                    <a16:creationId xmlns:a16="http://schemas.microsoft.com/office/drawing/2014/main" id="{FC424520-389E-4B73-8DDB-30F00B39A963}"/>
                  </a:ext>
                </a:extLst>
              </p:cNvPr>
              <p:cNvPicPr/>
              <p:nvPr/>
            </p:nvPicPr>
            <p:blipFill>
              <a:blip r:embed="rId176"/>
              <a:stretch>
                <a:fillRect/>
              </a:stretch>
            </p:blipFill>
            <p:spPr>
              <a:xfrm>
                <a:off x="1871027" y="2109307"/>
                <a:ext cx="489240" cy="72720"/>
              </a:xfrm>
              <a:prstGeom prst="rect">
                <a:avLst/>
              </a:prstGeom>
            </p:spPr>
          </p:pic>
        </mc:Fallback>
      </mc:AlternateContent>
      <mc:AlternateContent xmlns:mc="http://schemas.openxmlformats.org/markup-compatibility/2006" xmlns:p14="http://schemas.microsoft.com/office/powerpoint/2010/main">
        <mc:Choice Requires="p14">
          <p:contentPart p14:bwMode="auto" r:id="rId177">
            <p14:nvContentPartPr>
              <p14:cNvPr id="548" name="Freihand 547">
                <a:extLst>
                  <a:ext uri="{FF2B5EF4-FFF2-40B4-BE49-F238E27FC236}">
                    <a16:creationId xmlns:a16="http://schemas.microsoft.com/office/drawing/2014/main" id="{A6523288-F3D8-43E0-AF92-901D92FF54FA}"/>
                  </a:ext>
                </a:extLst>
              </p14:cNvPr>
              <p14:cNvContentPartPr/>
              <p14:nvPr/>
            </p14:nvContentPartPr>
            <p14:xfrm>
              <a:off x="6885107" y="5217187"/>
              <a:ext cx="652320" cy="103680"/>
            </p14:xfrm>
          </p:contentPart>
        </mc:Choice>
        <mc:Fallback xmlns="">
          <p:pic>
            <p:nvPicPr>
              <p:cNvPr id="548" name="Freihand 547">
                <a:extLst>
                  <a:ext uri="{FF2B5EF4-FFF2-40B4-BE49-F238E27FC236}">
                    <a16:creationId xmlns:a16="http://schemas.microsoft.com/office/drawing/2014/main" id="{A6523288-F3D8-43E0-AF92-901D92FF54FA}"/>
                  </a:ext>
                </a:extLst>
              </p:cNvPr>
              <p:cNvPicPr/>
              <p:nvPr/>
            </p:nvPicPr>
            <p:blipFill>
              <a:blip r:embed="rId178"/>
              <a:stretch>
                <a:fillRect/>
              </a:stretch>
            </p:blipFill>
            <p:spPr>
              <a:xfrm>
                <a:off x="6880787" y="5212867"/>
                <a:ext cx="660960" cy="112320"/>
              </a:xfrm>
              <a:prstGeom prst="rect">
                <a:avLst/>
              </a:prstGeom>
            </p:spPr>
          </p:pic>
        </mc:Fallback>
      </mc:AlternateContent>
      <mc:AlternateContent xmlns:mc="http://schemas.openxmlformats.org/markup-compatibility/2006" xmlns:p14="http://schemas.microsoft.com/office/powerpoint/2010/main">
        <mc:Choice Requires="p14">
          <p:contentPart p14:bwMode="auto" r:id="rId179">
            <p14:nvContentPartPr>
              <p14:cNvPr id="404" name="Freihand 403">
                <a:extLst>
                  <a:ext uri="{FF2B5EF4-FFF2-40B4-BE49-F238E27FC236}">
                    <a16:creationId xmlns:a16="http://schemas.microsoft.com/office/drawing/2014/main" id="{3F9A800E-13DD-4DB4-A25B-A1061DC18A2C}"/>
                  </a:ext>
                </a:extLst>
              </p14:cNvPr>
              <p14:cNvContentPartPr/>
              <p14:nvPr/>
            </p14:nvContentPartPr>
            <p14:xfrm>
              <a:off x="5717987" y="4650187"/>
              <a:ext cx="9720" cy="25200"/>
            </p14:xfrm>
          </p:contentPart>
        </mc:Choice>
        <mc:Fallback xmlns="">
          <p:pic>
            <p:nvPicPr>
              <p:cNvPr id="404" name="Freihand 403">
                <a:extLst>
                  <a:ext uri="{FF2B5EF4-FFF2-40B4-BE49-F238E27FC236}">
                    <a16:creationId xmlns:a16="http://schemas.microsoft.com/office/drawing/2014/main" id="{3F9A800E-13DD-4DB4-A25B-A1061DC18A2C}"/>
                  </a:ext>
                </a:extLst>
              </p:cNvPr>
              <p:cNvPicPr/>
              <p:nvPr/>
            </p:nvPicPr>
            <p:blipFill>
              <a:blip r:embed="rId180"/>
              <a:stretch>
                <a:fillRect/>
              </a:stretch>
            </p:blipFill>
            <p:spPr>
              <a:xfrm>
                <a:off x="5713667" y="4645867"/>
                <a:ext cx="18360" cy="33840"/>
              </a:xfrm>
              <a:prstGeom prst="rect">
                <a:avLst/>
              </a:prstGeom>
            </p:spPr>
          </p:pic>
        </mc:Fallback>
      </mc:AlternateContent>
      <mc:AlternateContent xmlns:mc="http://schemas.openxmlformats.org/markup-compatibility/2006" xmlns:p14="http://schemas.microsoft.com/office/powerpoint/2010/main">
        <mc:Choice Requires="p14">
          <p:contentPart p14:bwMode="auto" r:id="rId181">
            <p14:nvContentPartPr>
              <p14:cNvPr id="36" name="Freihand 35">
                <a:extLst>
                  <a:ext uri="{FF2B5EF4-FFF2-40B4-BE49-F238E27FC236}">
                    <a16:creationId xmlns:a16="http://schemas.microsoft.com/office/drawing/2014/main" id="{7EC9AF73-77A3-41B3-9483-434D5190D141}"/>
                  </a:ext>
                </a:extLst>
              </p14:cNvPr>
              <p14:cNvContentPartPr/>
              <p14:nvPr/>
            </p14:nvContentPartPr>
            <p14:xfrm>
              <a:off x="6732107" y="1879987"/>
              <a:ext cx="106560" cy="155520"/>
            </p14:xfrm>
          </p:contentPart>
        </mc:Choice>
        <mc:Fallback xmlns="">
          <p:pic>
            <p:nvPicPr>
              <p:cNvPr id="36" name="Freihand 35">
                <a:extLst>
                  <a:ext uri="{FF2B5EF4-FFF2-40B4-BE49-F238E27FC236}">
                    <a16:creationId xmlns:a16="http://schemas.microsoft.com/office/drawing/2014/main" id="{7EC9AF73-77A3-41B3-9483-434D5190D141}"/>
                  </a:ext>
                </a:extLst>
              </p:cNvPr>
              <p:cNvPicPr/>
              <p:nvPr/>
            </p:nvPicPr>
            <p:blipFill>
              <a:blip r:embed="rId182"/>
              <a:stretch>
                <a:fillRect/>
              </a:stretch>
            </p:blipFill>
            <p:spPr>
              <a:xfrm>
                <a:off x="6727787" y="1875667"/>
                <a:ext cx="115200" cy="164160"/>
              </a:xfrm>
              <a:prstGeom prst="rect">
                <a:avLst/>
              </a:prstGeom>
            </p:spPr>
          </p:pic>
        </mc:Fallback>
      </mc:AlternateContent>
      <mc:AlternateContent xmlns:mc="http://schemas.openxmlformats.org/markup-compatibility/2006" xmlns:p14="http://schemas.microsoft.com/office/powerpoint/2010/main">
        <mc:Choice Requires="p14">
          <p:contentPart p14:bwMode="auto" r:id="rId183">
            <p14:nvContentPartPr>
              <p14:cNvPr id="37" name="Freihand 36">
                <a:extLst>
                  <a:ext uri="{FF2B5EF4-FFF2-40B4-BE49-F238E27FC236}">
                    <a16:creationId xmlns:a16="http://schemas.microsoft.com/office/drawing/2014/main" id="{A9251081-49C4-417A-9269-70B1DF28D3B3}"/>
                  </a:ext>
                </a:extLst>
              </p14:cNvPr>
              <p14:cNvContentPartPr/>
              <p14:nvPr/>
            </p14:nvContentPartPr>
            <p14:xfrm>
              <a:off x="6766307" y="1928947"/>
              <a:ext cx="124200" cy="26640"/>
            </p14:xfrm>
          </p:contentPart>
        </mc:Choice>
        <mc:Fallback xmlns="">
          <p:pic>
            <p:nvPicPr>
              <p:cNvPr id="37" name="Freihand 36">
                <a:extLst>
                  <a:ext uri="{FF2B5EF4-FFF2-40B4-BE49-F238E27FC236}">
                    <a16:creationId xmlns:a16="http://schemas.microsoft.com/office/drawing/2014/main" id="{A9251081-49C4-417A-9269-70B1DF28D3B3}"/>
                  </a:ext>
                </a:extLst>
              </p:cNvPr>
              <p:cNvPicPr/>
              <p:nvPr/>
            </p:nvPicPr>
            <p:blipFill>
              <a:blip r:embed="rId184"/>
              <a:stretch>
                <a:fillRect/>
              </a:stretch>
            </p:blipFill>
            <p:spPr>
              <a:xfrm>
                <a:off x="6761987" y="1924627"/>
                <a:ext cx="132840" cy="35280"/>
              </a:xfrm>
              <a:prstGeom prst="rect">
                <a:avLst/>
              </a:prstGeom>
            </p:spPr>
          </p:pic>
        </mc:Fallback>
      </mc:AlternateContent>
      <mc:AlternateContent xmlns:mc="http://schemas.openxmlformats.org/markup-compatibility/2006" xmlns:p14="http://schemas.microsoft.com/office/powerpoint/2010/main">
        <mc:Choice Requires="p14">
          <p:contentPart p14:bwMode="auto" r:id="rId185">
            <p14:nvContentPartPr>
              <p14:cNvPr id="38" name="Freihand 37">
                <a:extLst>
                  <a:ext uri="{FF2B5EF4-FFF2-40B4-BE49-F238E27FC236}">
                    <a16:creationId xmlns:a16="http://schemas.microsoft.com/office/drawing/2014/main" id="{F5A8FF46-3901-4C2E-AC6D-6D0493D04A97}"/>
                  </a:ext>
                </a:extLst>
              </p14:cNvPr>
              <p14:cNvContentPartPr/>
              <p14:nvPr/>
            </p14:nvContentPartPr>
            <p14:xfrm>
              <a:off x="6710147" y="1799347"/>
              <a:ext cx="58320" cy="55800"/>
            </p14:xfrm>
          </p:contentPart>
        </mc:Choice>
        <mc:Fallback xmlns="">
          <p:pic>
            <p:nvPicPr>
              <p:cNvPr id="38" name="Freihand 37">
                <a:extLst>
                  <a:ext uri="{FF2B5EF4-FFF2-40B4-BE49-F238E27FC236}">
                    <a16:creationId xmlns:a16="http://schemas.microsoft.com/office/drawing/2014/main" id="{F5A8FF46-3901-4C2E-AC6D-6D0493D04A97}"/>
                  </a:ext>
                </a:extLst>
              </p:cNvPr>
              <p:cNvPicPr/>
              <p:nvPr/>
            </p:nvPicPr>
            <p:blipFill>
              <a:blip r:embed="rId186"/>
              <a:stretch>
                <a:fillRect/>
              </a:stretch>
            </p:blipFill>
            <p:spPr>
              <a:xfrm>
                <a:off x="6705827" y="1795027"/>
                <a:ext cx="66960" cy="64440"/>
              </a:xfrm>
              <a:prstGeom prst="rect">
                <a:avLst/>
              </a:prstGeom>
            </p:spPr>
          </p:pic>
        </mc:Fallback>
      </mc:AlternateContent>
      <mc:AlternateContent xmlns:mc="http://schemas.openxmlformats.org/markup-compatibility/2006" xmlns:p14="http://schemas.microsoft.com/office/powerpoint/2010/main">
        <mc:Choice Requires="p14">
          <p:contentPart p14:bwMode="auto" r:id="rId187">
            <p14:nvContentPartPr>
              <p14:cNvPr id="39" name="Freihand 38">
                <a:extLst>
                  <a:ext uri="{FF2B5EF4-FFF2-40B4-BE49-F238E27FC236}">
                    <a16:creationId xmlns:a16="http://schemas.microsoft.com/office/drawing/2014/main" id="{A4BFDC3D-D223-4823-83A5-2615FAF5B9A3}"/>
                  </a:ext>
                </a:extLst>
              </p14:cNvPr>
              <p14:cNvContentPartPr/>
              <p14:nvPr/>
            </p14:nvContentPartPr>
            <p14:xfrm>
              <a:off x="7052507" y="1940107"/>
              <a:ext cx="96480" cy="5040"/>
            </p14:xfrm>
          </p:contentPart>
        </mc:Choice>
        <mc:Fallback xmlns="">
          <p:pic>
            <p:nvPicPr>
              <p:cNvPr id="39" name="Freihand 38">
                <a:extLst>
                  <a:ext uri="{FF2B5EF4-FFF2-40B4-BE49-F238E27FC236}">
                    <a16:creationId xmlns:a16="http://schemas.microsoft.com/office/drawing/2014/main" id="{A4BFDC3D-D223-4823-83A5-2615FAF5B9A3}"/>
                  </a:ext>
                </a:extLst>
              </p:cNvPr>
              <p:cNvPicPr/>
              <p:nvPr/>
            </p:nvPicPr>
            <p:blipFill>
              <a:blip r:embed="rId188"/>
              <a:stretch>
                <a:fillRect/>
              </a:stretch>
            </p:blipFill>
            <p:spPr>
              <a:xfrm>
                <a:off x="7048187" y="1935787"/>
                <a:ext cx="105120" cy="13680"/>
              </a:xfrm>
              <a:prstGeom prst="rect">
                <a:avLst/>
              </a:prstGeom>
            </p:spPr>
          </p:pic>
        </mc:Fallback>
      </mc:AlternateContent>
      <mc:AlternateContent xmlns:mc="http://schemas.openxmlformats.org/markup-compatibility/2006" xmlns:p14="http://schemas.microsoft.com/office/powerpoint/2010/main">
        <mc:Choice Requires="p14">
          <p:contentPart p14:bwMode="auto" r:id="rId189">
            <p14:nvContentPartPr>
              <p14:cNvPr id="40" name="Freihand 39">
                <a:extLst>
                  <a:ext uri="{FF2B5EF4-FFF2-40B4-BE49-F238E27FC236}">
                    <a16:creationId xmlns:a16="http://schemas.microsoft.com/office/drawing/2014/main" id="{7B733C73-3F53-4E38-AD14-109557E5E603}"/>
                  </a:ext>
                </a:extLst>
              </p14:cNvPr>
              <p14:cNvContentPartPr/>
              <p14:nvPr/>
            </p14:nvContentPartPr>
            <p14:xfrm>
              <a:off x="7048907" y="1974307"/>
              <a:ext cx="118800" cy="14400"/>
            </p14:xfrm>
          </p:contentPart>
        </mc:Choice>
        <mc:Fallback xmlns="">
          <p:pic>
            <p:nvPicPr>
              <p:cNvPr id="40" name="Freihand 39">
                <a:extLst>
                  <a:ext uri="{FF2B5EF4-FFF2-40B4-BE49-F238E27FC236}">
                    <a16:creationId xmlns:a16="http://schemas.microsoft.com/office/drawing/2014/main" id="{7B733C73-3F53-4E38-AD14-109557E5E603}"/>
                  </a:ext>
                </a:extLst>
              </p:cNvPr>
              <p:cNvPicPr/>
              <p:nvPr/>
            </p:nvPicPr>
            <p:blipFill>
              <a:blip r:embed="rId190"/>
              <a:stretch>
                <a:fillRect/>
              </a:stretch>
            </p:blipFill>
            <p:spPr>
              <a:xfrm>
                <a:off x="7044587" y="1969987"/>
                <a:ext cx="127440" cy="23040"/>
              </a:xfrm>
              <a:prstGeom prst="rect">
                <a:avLst/>
              </a:prstGeom>
            </p:spPr>
          </p:pic>
        </mc:Fallback>
      </mc:AlternateContent>
      <mc:AlternateContent xmlns:mc="http://schemas.openxmlformats.org/markup-compatibility/2006" xmlns:p14="http://schemas.microsoft.com/office/powerpoint/2010/main">
        <mc:Choice Requires="p14">
          <p:contentPart p14:bwMode="auto" r:id="rId191">
            <p14:nvContentPartPr>
              <p14:cNvPr id="41" name="Freihand 40">
                <a:extLst>
                  <a:ext uri="{FF2B5EF4-FFF2-40B4-BE49-F238E27FC236}">
                    <a16:creationId xmlns:a16="http://schemas.microsoft.com/office/drawing/2014/main" id="{F5C13C02-2F59-4442-BF2E-5E529C249B03}"/>
                  </a:ext>
                </a:extLst>
              </p14:cNvPr>
              <p14:cNvContentPartPr/>
              <p14:nvPr/>
            </p14:nvContentPartPr>
            <p14:xfrm>
              <a:off x="7266707" y="1879267"/>
              <a:ext cx="122040" cy="120240"/>
            </p14:xfrm>
          </p:contentPart>
        </mc:Choice>
        <mc:Fallback xmlns="">
          <p:pic>
            <p:nvPicPr>
              <p:cNvPr id="41" name="Freihand 40">
                <a:extLst>
                  <a:ext uri="{FF2B5EF4-FFF2-40B4-BE49-F238E27FC236}">
                    <a16:creationId xmlns:a16="http://schemas.microsoft.com/office/drawing/2014/main" id="{F5C13C02-2F59-4442-BF2E-5E529C249B03}"/>
                  </a:ext>
                </a:extLst>
              </p:cNvPr>
              <p:cNvPicPr/>
              <p:nvPr/>
            </p:nvPicPr>
            <p:blipFill>
              <a:blip r:embed="rId192"/>
              <a:stretch>
                <a:fillRect/>
              </a:stretch>
            </p:blipFill>
            <p:spPr>
              <a:xfrm>
                <a:off x="7262387" y="1874947"/>
                <a:ext cx="130680" cy="128880"/>
              </a:xfrm>
              <a:prstGeom prst="rect">
                <a:avLst/>
              </a:prstGeom>
            </p:spPr>
          </p:pic>
        </mc:Fallback>
      </mc:AlternateContent>
      <mc:AlternateContent xmlns:mc="http://schemas.openxmlformats.org/markup-compatibility/2006" xmlns:p14="http://schemas.microsoft.com/office/powerpoint/2010/main">
        <mc:Choice Requires="p14">
          <p:contentPart p14:bwMode="auto" r:id="rId193">
            <p14:nvContentPartPr>
              <p14:cNvPr id="42" name="Freihand 41">
                <a:extLst>
                  <a:ext uri="{FF2B5EF4-FFF2-40B4-BE49-F238E27FC236}">
                    <a16:creationId xmlns:a16="http://schemas.microsoft.com/office/drawing/2014/main" id="{8B808DCF-1378-4D43-A8C9-8D7890CBA24E}"/>
                  </a:ext>
                </a:extLst>
              </p14:cNvPr>
              <p14:cNvContentPartPr/>
              <p14:nvPr/>
            </p14:nvContentPartPr>
            <p14:xfrm>
              <a:off x="7429067" y="1815187"/>
              <a:ext cx="121320" cy="51480"/>
            </p14:xfrm>
          </p:contentPart>
        </mc:Choice>
        <mc:Fallback xmlns="">
          <p:pic>
            <p:nvPicPr>
              <p:cNvPr id="42" name="Freihand 41">
                <a:extLst>
                  <a:ext uri="{FF2B5EF4-FFF2-40B4-BE49-F238E27FC236}">
                    <a16:creationId xmlns:a16="http://schemas.microsoft.com/office/drawing/2014/main" id="{8B808DCF-1378-4D43-A8C9-8D7890CBA24E}"/>
                  </a:ext>
                </a:extLst>
              </p:cNvPr>
              <p:cNvPicPr/>
              <p:nvPr/>
            </p:nvPicPr>
            <p:blipFill>
              <a:blip r:embed="rId194"/>
              <a:stretch>
                <a:fillRect/>
              </a:stretch>
            </p:blipFill>
            <p:spPr>
              <a:xfrm>
                <a:off x="7424747" y="1810867"/>
                <a:ext cx="129960" cy="60120"/>
              </a:xfrm>
              <a:prstGeom prst="rect">
                <a:avLst/>
              </a:prstGeom>
            </p:spPr>
          </p:pic>
        </mc:Fallback>
      </mc:AlternateContent>
      <mc:AlternateContent xmlns:mc="http://schemas.openxmlformats.org/markup-compatibility/2006" xmlns:p14="http://schemas.microsoft.com/office/powerpoint/2010/main">
        <mc:Choice Requires="p14">
          <p:contentPart p14:bwMode="auto" r:id="rId195">
            <p14:nvContentPartPr>
              <p14:cNvPr id="45" name="Freihand 44">
                <a:extLst>
                  <a:ext uri="{FF2B5EF4-FFF2-40B4-BE49-F238E27FC236}">
                    <a16:creationId xmlns:a16="http://schemas.microsoft.com/office/drawing/2014/main" id="{7DFC7228-5DE8-49D5-9D8B-34BED61670F8}"/>
                  </a:ext>
                </a:extLst>
              </p14:cNvPr>
              <p14:cNvContentPartPr/>
              <p14:nvPr/>
            </p14:nvContentPartPr>
            <p14:xfrm>
              <a:off x="8106587" y="1828147"/>
              <a:ext cx="110160" cy="102240"/>
            </p14:xfrm>
          </p:contentPart>
        </mc:Choice>
        <mc:Fallback xmlns="">
          <p:pic>
            <p:nvPicPr>
              <p:cNvPr id="45" name="Freihand 44">
                <a:extLst>
                  <a:ext uri="{FF2B5EF4-FFF2-40B4-BE49-F238E27FC236}">
                    <a16:creationId xmlns:a16="http://schemas.microsoft.com/office/drawing/2014/main" id="{7DFC7228-5DE8-49D5-9D8B-34BED61670F8}"/>
                  </a:ext>
                </a:extLst>
              </p:cNvPr>
              <p:cNvPicPr/>
              <p:nvPr/>
            </p:nvPicPr>
            <p:blipFill>
              <a:blip r:embed="rId196"/>
              <a:stretch>
                <a:fillRect/>
              </a:stretch>
            </p:blipFill>
            <p:spPr>
              <a:xfrm>
                <a:off x="8102267" y="1823827"/>
                <a:ext cx="118800" cy="110880"/>
              </a:xfrm>
              <a:prstGeom prst="rect">
                <a:avLst/>
              </a:prstGeom>
            </p:spPr>
          </p:pic>
        </mc:Fallback>
      </mc:AlternateContent>
      <mc:AlternateContent xmlns:mc="http://schemas.openxmlformats.org/markup-compatibility/2006" xmlns:p14="http://schemas.microsoft.com/office/powerpoint/2010/main">
        <mc:Choice Requires="p14">
          <p:contentPart p14:bwMode="auto" r:id="rId197">
            <p14:nvContentPartPr>
              <p14:cNvPr id="46" name="Freihand 45">
                <a:extLst>
                  <a:ext uri="{FF2B5EF4-FFF2-40B4-BE49-F238E27FC236}">
                    <a16:creationId xmlns:a16="http://schemas.microsoft.com/office/drawing/2014/main" id="{61DEB5D8-EE38-4F92-8A07-EAE8DF6B7236}"/>
                  </a:ext>
                </a:extLst>
              </p14:cNvPr>
              <p14:cNvContentPartPr/>
              <p14:nvPr/>
            </p14:nvContentPartPr>
            <p14:xfrm>
              <a:off x="8261747" y="1850467"/>
              <a:ext cx="94680" cy="68400"/>
            </p14:xfrm>
          </p:contentPart>
        </mc:Choice>
        <mc:Fallback xmlns="">
          <p:pic>
            <p:nvPicPr>
              <p:cNvPr id="46" name="Freihand 45">
                <a:extLst>
                  <a:ext uri="{FF2B5EF4-FFF2-40B4-BE49-F238E27FC236}">
                    <a16:creationId xmlns:a16="http://schemas.microsoft.com/office/drawing/2014/main" id="{61DEB5D8-EE38-4F92-8A07-EAE8DF6B7236}"/>
                  </a:ext>
                </a:extLst>
              </p:cNvPr>
              <p:cNvPicPr/>
              <p:nvPr/>
            </p:nvPicPr>
            <p:blipFill>
              <a:blip r:embed="rId198"/>
              <a:stretch>
                <a:fillRect/>
              </a:stretch>
            </p:blipFill>
            <p:spPr>
              <a:xfrm>
                <a:off x="8257427" y="1846147"/>
                <a:ext cx="103320" cy="77040"/>
              </a:xfrm>
              <a:prstGeom prst="rect">
                <a:avLst/>
              </a:prstGeom>
            </p:spPr>
          </p:pic>
        </mc:Fallback>
      </mc:AlternateContent>
      <mc:AlternateContent xmlns:mc="http://schemas.openxmlformats.org/markup-compatibility/2006" xmlns:p14="http://schemas.microsoft.com/office/powerpoint/2010/main">
        <mc:Choice Requires="p14">
          <p:contentPart p14:bwMode="auto" r:id="rId199">
            <p14:nvContentPartPr>
              <p14:cNvPr id="47" name="Freihand 46">
                <a:extLst>
                  <a:ext uri="{FF2B5EF4-FFF2-40B4-BE49-F238E27FC236}">
                    <a16:creationId xmlns:a16="http://schemas.microsoft.com/office/drawing/2014/main" id="{0404E227-0012-4741-ABC2-FFE4B9E83035}"/>
                  </a:ext>
                </a:extLst>
              </p14:cNvPr>
              <p14:cNvContentPartPr/>
              <p14:nvPr/>
            </p14:nvContentPartPr>
            <p14:xfrm>
              <a:off x="8427707" y="1847227"/>
              <a:ext cx="229680" cy="84960"/>
            </p14:xfrm>
          </p:contentPart>
        </mc:Choice>
        <mc:Fallback xmlns="">
          <p:pic>
            <p:nvPicPr>
              <p:cNvPr id="47" name="Freihand 46">
                <a:extLst>
                  <a:ext uri="{FF2B5EF4-FFF2-40B4-BE49-F238E27FC236}">
                    <a16:creationId xmlns:a16="http://schemas.microsoft.com/office/drawing/2014/main" id="{0404E227-0012-4741-ABC2-FFE4B9E83035}"/>
                  </a:ext>
                </a:extLst>
              </p:cNvPr>
              <p:cNvPicPr/>
              <p:nvPr/>
            </p:nvPicPr>
            <p:blipFill>
              <a:blip r:embed="rId200"/>
              <a:stretch>
                <a:fillRect/>
              </a:stretch>
            </p:blipFill>
            <p:spPr>
              <a:xfrm>
                <a:off x="8423387" y="1842907"/>
                <a:ext cx="238320" cy="93600"/>
              </a:xfrm>
              <a:prstGeom prst="rect">
                <a:avLst/>
              </a:prstGeom>
            </p:spPr>
          </p:pic>
        </mc:Fallback>
      </mc:AlternateContent>
      <mc:AlternateContent xmlns:mc="http://schemas.openxmlformats.org/markup-compatibility/2006" xmlns:p14="http://schemas.microsoft.com/office/powerpoint/2010/main">
        <mc:Choice Requires="p14">
          <p:contentPart p14:bwMode="auto" r:id="rId201">
            <p14:nvContentPartPr>
              <p14:cNvPr id="48" name="Freihand 47">
                <a:extLst>
                  <a:ext uri="{FF2B5EF4-FFF2-40B4-BE49-F238E27FC236}">
                    <a16:creationId xmlns:a16="http://schemas.microsoft.com/office/drawing/2014/main" id="{619A687E-9140-4760-8867-8856E12EF533}"/>
                  </a:ext>
                </a:extLst>
              </p14:cNvPr>
              <p14:cNvContentPartPr/>
              <p14:nvPr/>
            </p14:nvContentPartPr>
            <p14:xfrm>
              <a:off x="8543627" y="1846147"/>
              <a:ext cx="401040" cy="82080"/>
            </p14:xfrm>
          </p:contentPart>
        </mc:Choice>
        <mc:Fallback xmlns="">
          <p:pic>
            <p:nvPicPr>
              <p:cNvPr id="48" name="Freihand 47">
                <a:extLst>
                  <a:ext uri="{FF2B5EF4-FFF2-40B4-BE49-F238E27FC236}">
                    <a16:creationId xmlns:a16="http://schemas.microsoft.com/office/drawing/2014/main" id="{619A687E-9140-4760-8867-8856E12EF533}"/>
                  </a:ext>
                </a:extLst>
              </p:cNvPr>
              <p:cNvPicPr/>
              <p:nvPr/>
            </p:nvPicPr>
            <p:blipFill>
              <a:blip r:embed="rId202"/>
              <a:stretch>
                <a:fillRect/>
              </a:stretch>
            </p:blipFill>
            <p:spPr>
              <a:xfrm>
                <a:off x="8539307" y="1841827"/>
                <a:ext cx="409680" cy="90720"/>
              </a:xfrm>
              <a:prstGeom prst="rect">
                <a:avLst/>
              </a:prstGeom>
            </p:spPr>
          </p:pic>
        </mc:Fallback>
      </mc:AlternateContent>
      <mc:AlternateContent xmlns:mc="http://schemas.openxmlformats.org/markup-compatibility/2006" xmlns:p14="http://schemas.microsoft.com/office/powerpoint/2010/main">
        <mc:Choice Requires="p14">
          <p:contentPart p14:bwMode="auto" r:id="rId203">
            <p14:nvContentPartPr>
              <p14:cNvPr id="50" name="Freihand 49">
                <a:extLst>
                  <a:ext uri="{FF2B5EF4-FFF2-40B4-BE49-F238E27FC236}">
                    <a16:creationId xmlns:a16="http://schemas.microsoft.com/office/drawing/2014/main" id="{764E1E7F-2DA7-4611-A9B9-5488321B6A02}"/>
                  </a:ext>
                </a:extLst>
              </p14:cNvPr>
              <p14:cNvContentPartPr/>
              <p14:nvPr/>
            </p14:nvContentPartPr>
            <p14:xfrm>
              <a:off x="8820107" y="1919227"/>
              <a:ext cx="144720" cy="8280"/>
            </p14:xfrm>
          </p:contentPart>
        </mc:Choice>
        <mc:Fallback xmlns="">
          <p:pic>
            <p:nvPicPr>
              <p:cNvPr id="50" name="Freihand 49">
                <a:extLst>
                  <a:ext uri="{FF2B5EF4-FFF2-40B4-BE49-F238E27FC236}">
                    <a16:creationId xmlns:a16="http://schemas.microsoft.com/office/drawing/2014/main" id="{764E1E7F-2DA7-4611-A9B9-5488321B6A02}"/>
                  </a:ext>
                </a:extLst>
              </p:cNvPr>
              <p:cNvPicPr/>
              <p:nvPr/>
            </p:nvPicPr>
            <p:blipFill>
              <a:blip r:embed="rId204"/>
              <a:stretch>
                <a:fillRect/>
              </a:stretch>
            </p:blipFill>
            <p:spPr>
              <a:xfrm>
                <a:off x="8815787" y="1914907"/>
                <a:ext cx="15336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205">
            <p14:nvContentPartPr>
              <p14:cNvPr id="51" name="Freihand 50">
                <a:extLst>
                  <a:ext uri="{FF2B5EF4-FFF2-40B4-BE49-F238E27FC236}">
                    <a16:creationId xmlns:a16="http://schemas.microsoft.com/office/drawing/2014/main" id="{9AB7ED9A-5CC6-4FF9-A13D-D94DAE44B884}"/>
                  </a:ext>
                </a:extLst>
              </p14:cNvPr>
              <p14:cNvContentPartPr/>
              <p14:nvPr/>
            </p14:nvContentPartPr>
            <p14:xfrm>
              <a:off x="9077507" y="1823107"/>
              <a:ext cx="130320" cy="96120"/>
            </p14:xfrm>
          </p:contentPart>
        </mc:Choice>
        <mc:Fallback xmlns="">
          <p:pic>
            <p:nvPicPr>
              <p:cNvPr id="51" name="Freihand 50">
                <a:extLst>
                  <a:ext uri="{FF2B5EF4-FFF2-40B4-BE49-F238E27FC236}">
                    <a16:creationId xmlns:a16="http://schemas.microsoft.com/office/drawing/2014/main" id="{9AB7ED9A-5CC6-4FF9-A13D-D94DAE44B884}"/>
                  </a:ext>
                </a:extLst>
              </p:cNvPr>
              <p:cNvPicPr/>
              <p:nvPr/>
            </p:nvPicPr>
            <p:blipFill>
              <a:blip r:embed="rId206"/>
              <a:stretch>
                <a:fillRect/>
              </a:stretch>
            </p:blipFill>
            <p:spPr>
              <a:xfrm>
                <a:off x="9073187" y="1818787"/>
                <a:ext cx="138960" cy="104760"/>
              </a:xfrm>
              <a:prstGeom prst="rect">
                <a:avLst/>
              </a:prstGeom>
            </p:spPr>
          </p:pic>
        </mc:Fallback>
      </mc:AlternateContent>
      <mc:AlternateContent xmlns:mc="http://schemas.openxmlformats.org/markup-compatibility/2006" xmlns:p14="http://schemas.microsoft.com/office/powerpoint/2010/main">
        <mc:Choice Requires="p14">
          <p:contentPart p14:bwMode="auto" r:id="rId207">
            <p14:nvContentPartPr>
              <p14:cNvPr id="52" name="Freihand 51">
                <a:extLst>
                  <a:ext uri="{FF2B5EF4-FFF2-40B4-BE49-F238E27FC236}">
                    <a16:creationId xmlns:a16="http://schemas.microsoft.com/office/drawing/2014/main" id="{86CA323B-EB84-45A6-B184-8FE3BB5BFDD6}"/>
                  </a:ext>
                </a:extLst>
              </p14:cNvPr>
              <p14:cNvContentPartPr/>
              <p14:nvPr/>
            </p14:nvContentPartPr>
            <p14:xfrm>
              <a:off x="9259667" y="1834987"/>
              <a:ext cx="71280" cy="94680"/>
            </p14:xfrm>
          </p:contentPart>
        </mc:Choice>
        <mc:Fallback xmlns="">
          <p:pic>
            <p:nvPicPr>
              <p:cNvPr id="52" name="Freihand 51">
                <a:extLst>
                  <a:ext uri="{FF2B5EF4-FFF2-40B4-BE49-F238E27FC236}">
                    <a16:creationId xmlns:a16="http://schemas.microsoft.com/office/drawing/2014/main" id="{86CA323B-EB84-45A6-B184-8FE3BB5BFDD6}"/>
                  </a:ext>
                </a:extLst>
              </p:cNvPr>
              <p:cNvPicPr/>
              <p:nvPr/>
            </p:nvPicPr>
            <p:blipFill>
              <a:blip r:embed="rId208"/>
              <a:stretch>
                <a:fillRect/>
              </a:stretch>
            </p:blipFill>
            <p:spPr>
              <a:xfrm>
                <a:off x="9255347" y="1830667"/>
                <a:ext cx="79920" cy="103320"/>
              </a:xfrm>
              <a:prstGeom prst="rect">
                <a:avLst/>
              </a:prstGeom>
            </p:spPr>
          </p:pic>
        </mc:Fallback>
      </mc:AlternateContent>
      <mc:AlternateContent xmlns:mc="http://schemas.openxmlformats.org/markup-compatibility/2006" xmlns:p14="http://schemas.microsoft.com/office/powerpoint/2010/main">
        <mc:Choice Requires="p14">
          <p:contentPart p14:bwMode="auto" r:id="rId209">
            <p14:nvContentPartPr>
              <p14:cNvPr id="53" name="Freihand 52">
                <a:extLst>
                  <a:ext uri="{FF2B5EF4-FFF2-40B4-BE49-F238E27FC236}">
                    <a16:creationId xmlns:a16="http://schemas.microsoft.com/office/drawing/2014/main" id="{698D5B06-3711-4DB3-A703-F679B07A3153}"/>
                  </a:ext>
                </a:extLst>
              </p14:cNvPr>
              <p14:cNvContentPartPr/>
              <p14:nvPr/>
            </p14:nvContentPartPr>
            <p14:xfrm>
              <a:off x="9433547" y="1828867"/>
              <a:ext cx="99000" cy="91440"/>
            </p14:xfrm>
          </p:contentPart>
        </mc:Choice>
        <mc:Fallback xmlns="">
          <p:pic>
            <p:nvPicPr>
              <p:cNvPr id="53" name="Freihand 52">
                <a:extLst>
                  <a:ext uri="{FF2B5EF4-FFF2-40B4-BE49-F238E27FC236}">
                    <a16:creationId xmlns:a16="http://schemas.microsoft.com/office/drawing/2014/main" id="{698D5B06-3711-4DB3-A703-F679B07A3153}"/>
                  </a:ext>
                </a:extLst>
              </p:cNvPr>
              <p:cNvPicPr/>
              <p:nvPr/>
            </p:nvPicPr>
            <p:blipFill>
              <a:blip r:embed="rId210"/>
              <a:stretch>
                <a:fillRect/>
              </a:stretch>
            </p:blipFill>
            <p:spPr>
              <a:xfrm>
                <a:off x="9429227" y="1824547"/>
                <a:ext cx="107640" cy="100080"/>
              </a:xfrm>
              <a:prstGeom prst="rect">
                <a:avLst/>
              </a:prstGeom>
            </p:spPr>
          </p:pic>
        </mc:Fallback>
      </mc:AlternateContent>
      <mc:AlternateContent xmlns:mc="http://schemas.openxmlformats.org/markup-compatibility/2006" xmlns:p14="http://schemas.microsoft.com/office/powerpoint/2010/main">
        <mc:Choice Requires="p14">
          <p:contentPart p14:bwMode="auto" r:id="rId211">
            <p14:nvContentPartPr>
              <p14:cNvPr id="54" name="Freihand 53">
                <a:extLst>
                  <a:ext uri="{FF2B5EF4-FFF2-40B4-BE49-F238E27FC236}">
                    <a16:creationId xmlns:a16="http://schemas.microsoft.com/office/drawing/2014/main" id="{FA91126F-F6C6-4E08-B7FF-7D87BA4BFDD9}"/>
                  </a:ext>
                </a:extLst>
              </p14:cNvPr>
              <p14:cNvContentPartPr/>
              <p14:nvPr/>
            </p14:nvContentPartPr>
            <p14:xfrm>
              <a:off x="9450107" y="1845067"/>
              <a:ext cx="96840" cy="48600"/>
            </p14:xfrm>
          </p:contentPart>
        </mc:Choice>
        <mc:Fallback xmlns="">
          <p:pic>
            <p:nvPicPr>
              <p:cNvPr id="54" name="Freihand 53">
                <a:extLst>
                  <a:ext uri="{FF2B5EF4-FFF2-40B4-BE49-F238E27FC236}">
                    <a16:creationId xmlns:a16="http://schemas.microsoft.com/office/drawing/2014/main" id="{FA91126F-F6C6-4E08-B7FF-7D87BA4BFDD9}"/>
                  </a:ext>
                </a:extLst>
              </p:cNvPr>
              <p:cNvPicPr/>
              <p:nvPr/>
            </p:nvPicPr>
            <p:blipFill>
              <a:blip r:embed="rId212"/>
              <a:stretch>
                <a:fillRect/>
              </a:stretch>
            </p:blipFill>
            <p:spPr>
              <a:xfrm>
                <a:off x="9445787" y="1840747"/>
                <a:ext cx="105480" cy="57240"/>
              </a:xfrm>
              <a:prstGeom prst="rect">
                <a:avLst/>
              </a:prstGeom>
            </p:spPr>
          </p:pic>
        </mc:Fallback>
      </mc:AlternateContent>
      <mc:AlternateContent xmlns:mc="http://schemas.openxmlformats.org/markup-compatibility/2006" xmlns:p14="http://schemas.microsoft.com/office/powerpoint/2010/main">
        <mc:Choice Requires="p14">
          <p:contentPart p14:bwMode="auto" r:id="rId213">
            <p14:nvContentPartPr>
              <p14:cNvPr id="55" name="Freihand 54">
                <a:extLst>
                  <a:ext uri="{FF2B5EF4-FFF2-40B4-BE49-F238E27FC236}">
                    <a16:creationId xmlns:a16="http://schemas.microsoft.com/office/drawing/2014/main" id="{2769131A-E01F-4910-A051-716B9216C88A}"/>
                  </a:ext>
                </a:extLst>
              </p14:cNvPr>
              <p14:cNvContentPartPr/>
              <p14:nvPr/>
            </p14:nvContentPartPr>
            <p14:xfrm>
              <a:off x="9884627" y="1848307"/>
              <a:ext cx="110520" cy="3240"/>
            </p14:xfrm>
          </p:contentPart>
        </mc:Choice>
        <mc:Fallback xmlns="">
          <p:pic>
            <p:nvPicPr>
              <p:cNvPr id="55" name="Freihand 54">
                <a:extLst>
                  <a:ext uri="{FF2B5EF4-FFF2-40B4-BE49-F238E27FC236}">
                    <a16:creationId xmlns:a16="http://schemas.microsoft.com/office/drawing/2014/main" id="{2769131A-E01F-4910-A051-716B9216C88A}"/>
                  </a:ext>
                </a:extLst>
              </p:cNvPr>
              <p:cNvPicPr/>
              <p:nvPr/>
            </p:nvPicPr>
            <p:blipFill>
              <a:blip r:embed="rId214"/>
              <a:stretch>
                <a:fillRect/>
              </a:stretch>
            </p:blipFill>
            <p:spPr>
              <a:xfrm>
                <a:off x="9880307" y="1843987"/>
                <a:ext cx="119160" cy="11880"/>
              </a:xfrm>
              <a:prstGeom prst="rect">
                <a:avLst/>
              </a:prstGeom>
            </p:spPr>
          </p:pic>
        </mc:Fallback>
      </mc:AlternateContent>
      <mc:AlternateContent xmlns:mc="http://schemas.openxmlformats.org/markup-compatibility/2006" xmlns:p14="http://schemas.microsoft.com/office/powerpoint/2010/main">
        <mc:Choice Requires="p14">
          <p:contentPart p14:bwMode="auto" r:id="rId215">
            <p14:nvContentPartPr>
              <p14:cNvPr id="56" name="Freihand 55">
                <a:extLst>
                  <a:ext uri="{FF2B5EF4-FFF2-40B4-BE49-F238E27FC236}">
                    <a16:creationId xmlns:a16="http://schemas.microsoft.com/office/drawing/2014/main" id="{916D1D97-5EAF-4116-91BA-1A635D96E1DD}"/>
                  </a:ext>
                </a:extLst>
              </p14:cNvPr>
              <p14:cNvContentPartPr/>
              <p14:nvPr/>
            </p14:nvContentPartPr>
            <p14:xfrm>
              <a:off x="9894707" y="1870987"/>
              <a:ext cx="113040" cy="5760"/>
            </p14:xfrm>
          </p:contentPart>
        </mc:Choice>
        <mc:Fallback xmlns="">
          <p:pic>
            <p:nvPicPr>
              <p:cNvPr id="56" name="Freihand 55">
                <a:extLst>
                  <a:ext uri="{FF2B5EF4-FFF2-40B4-BE49-F238E27FC236}">
                    <a16:creationId xmlns:a16="http://schemas.microsoft.com/office/drawing/2014/main" id="{916D1D97-5EAF-4116-91BA-1A635D96E1DD}"/>
                  </a:ext>
                </a:extLst>
              </p:cNvPr>
              <p:cNvPicPr/>
              <p:nvPr/>
            </p:nvPicPr>
            <p:blipFill>
              <a:blip r:embed="rId216"/>
              <a:stretch>
                <a:fillRect/>
              </a:stretch>
            </p:blipFill>
            <p:spPr>
              <a:xfrm>
                <a:off x="9890387" y="1866667"/>
                <a:ext cx="121680" cy="14400"/>
              </a:xfrm>
              <a:prstGeom prst="rect">
                <a:avLst/>
              </a:prstGeom>
            </p:spPr>
          </p:pic>
        </mc:Fallback>
      </mc:AlternateContent>
      <mc:AlternateContent xmlns:mc="http://schemas.openxmlformats.org/markup-compatibility/2006" xmlns:p14="http://schemas.microsoft.com/office/powerpoint/2010/main">
        <mc:Choice Requires="p14">
          <p:contentPart p14:bwMode="auto" r:id="rId217">
            <p14:nvContentPartPr>
              <p14:cNvPr id="57" name="Freihand 56">
                <a:extLst>
                  <a:ext uri="{FF2B5EF4-FFF2-40B4-BE49-F238E27FC236}">
                    <a16:creationId xmlns:a16="http://schemas.microsoft.com/office/drawing/2014/main" id="{53BD98B9-8FD9-405C-9395-866C1CA16B36}"/>
                  </a:ext>
                </a:extLst>
              </p14:cNvPr>
              <p14:cNvContentPartPr/>
              <p14:nvPr/>
            </p14:nvContentPartPr>
            <p14:xfrm>
              <a:off x="10029347" y="1815187"/>
              <a:ext cx="67320" cy="81720"/>
            </p14:xfrm>
          </p:contentPart>
        </mc:Choice>
        <mc:Fallback xmlns="">
          <p:pic>
            <p:nvPicPr>
              <p:cNvPr id="57" name="Freihand 56">
                <a:extLst>
                  <a:ext uri="{FF2B5EF4-FFF2-40B4-BE49-F238E27FC236}">
                    <a16:creationId xmlns:a16="http://schemas.microsoft.com/office/drawing/2014/main" id="{53BD98B9-8FD9-405C-9395-866C1CA16B36}"/>
                  </a:ext>
                </a:extLst>
              </p:cNvPr>
              <p:cNvPicPr/>
              <p:nvPr/>
            </p:nvPicPr>
            <p:blipFill>
              <a:blip r:embed="rId218"/>
              <a:stretch>
                <a:fillRect/>
              </a:stretch>
            </p:blipFill>
            <p:spPr>
              <a:xfrm>
                <a:off x="10025027" y="1810867"/>
                <a:ext cx="75960" cy="90360"/>
              </a:xfrm>
              <a:prstGeom prst="rect">
                <a:avLst/>
              </a:prstGeom>
            </p:spPr>
          </p:pic>
        </mc:Fallback>
      </mc:AlternateContent>
      <mc:AlternateContent xmlns:mc="http://schemas.openxmlformats.org/markup-compatibility/2006" xmlns:p14="http://schemas.microsoft.com/office/powerpoint/2010/main">
        <mc:Choice Requires="p14">
          <p:contentPart p14:bwMode="auto" r:id="rId219">
            <p14:nvContentPartPr>
              <p14:cNvPr id="58" name="Freihand 57">
                <a:extLst>
                  <a:ext uri="{FF2B5EF4-FFF2-40B4-BE49-F238E27FC236}">
                    <a16:creationId xmlns:a16="http://schemas.microsoft.com/office/drawing/2014/main" id="{7CBC2167-6EDA-47C6-A94B-A4B448513987}"/>
                  </a:ext>
                </a:extLst>
              </p14:cNvPr>
              <p14:cNvContentPartPr/>
              <p14:nvPr/>
            </p14:nvContentPartPr>
            <p14:xfrm>
              <a:off x="10241747" y="1798627"/>
              <a:ext cx="11160" cy="96120"/>
            </p14:xfrm>
          </p:contentPart>
        </mc:Choice>
        <mc:Fallback xmlns="">
          <p:pic>
            <p:nvPicPr>
              <p:cNvPr id="58" name="Freihand 57">
                <a:extLst>
                  <a:ext uri="{FF2B5EF4-FFF2-40B4-BE49-F238E27FC236}">
                    <a16:creationId xmlns:a16="http://schemas.microsoft.com/office/drawing/2014/main" id="{7CBC2167-6EDA-47C6-A94B-A4B448513987}"/>
                  </a:ext>
                </a:extLst>
              </p:cNvPr>
              <p:cNvPicPr/>
              <p:nvPr/>
            </p:nvPicPr>
            <p:blipFill>
              <a:blip r:embed="rId220"/>
              <a:stretch>
                <a:fillRect/>
              </a:stretch>
            </p:blipFill>
            <p:spPr>
              <a:xfrm>
                <a:off x="10237427" y="1794307"/>
                <a:ext cx="19800" cy="104760"/>
              </a:xfrm>
              <a:prstGeom prst="rect">
                <a:avLst/>
              </a:prstGeom>
            </p:spPr>
          </p:pic>
        </mc:Fallback>
      </mc:AlternateContent>
      <mc:AlternateContent xmlns:mc="http://schemas.openxmlformats.org/markup-compatibility/2006" xmlns:p14="http://schemas.microsoft.com/office/powerpoint/2010/main">
        <mc:Choice Requires="p14">
          <p:contentPart p14:bwMode="auto" r:id="rId221">
            <p14:nvContentPartPr>
              <p14:cNvPr id="59" name="Freihand 58">
                <a:extLst>
                  <a:ext uri="{FF2B5EF4-FFF2-40B4-BE49-F238E27FC236}">
                    <a16:creationId xmlns:a16="http://schemas.microsoft.com/office/drawing/2014/main" id="{DF9EAD16-5B01-4688-92F3-609F502F8D3C}"/>
                  </a:ext>
                </a:extLst>
              </p14:cNvPr>
              <p14:cNvContentPartPr/>
              <p14:nvPr/>
            </p14:nvContentPartPr>
            <p14:xfrm>
              <a:off x="10320587" y="1789267"/>
              <a:ext cx="119880" cy="115200"/>
            </p14:xfrm>
          </p:contentPart>
        </mc:Choice>
        <mc:Fallback xmlns="">
          <p:pic>
            <p:nvPicPr>
              <p:cNvPr id="59" name="Freihand 58">
                <a:extLst>
                  <a:ext uri="{FF2B5EF4-FFF2-40B4-BE49-F238E27FC236}">
                    <a16:creationId xmlns:a16="http://schemas.microsoft.com/office/drawing/2014/main" id="{DF9EAD16-5B01-4688-92F3-609F502F8D3C}"/>
                  </a:ext>
                </a:extLst>
              </p:cNvPr>
              <p:cNvPicPr/>
              <p:nvPr/>
            </p:nvPicPr>
            <p:blipFill>
              <a:blip r:embed="rId222"/>
              <a:stretch>
                <a:fillRect/>
              </a:stretch>
            </p:blipFill>
            <p:spPr>
              <a:xfrm>
                <a:off x="10316267" y="1784947"/>
                <a:ext cx="128520" cy="123840"/>
              </a:xfrm>
              <a:prstGeom prst="rect">
                <a:avLst/>
              </a:prstGeom>
            </p:spPr>
          </p:pic>
        </mc:Fallback>
      </mc:AlternateContent>
      <mc:AlternateContent xmlns:mc="http://schemas.openxmlformats.org/markup-compatibility/2006" xmlns:p14="http://schemas.microsoft.com/office/powerpoint/2010/main">
        <mc:Choice Requires="p14">
          <p:contentPart p14:bwMode="auto" r:id="rId223">
            <p14:nvContentPartPr>
              <p14:cNvPr id="60" name="Freihand 59">
                <a:extLst>
                  <a:ext uri="{FF2B5EF4-FFF2-40B4-BE49-F238E27FC236}">
                    <a16:creationId xmlns:a16="http://schemas.microsoft.com/office/drawing/2014/main" id="{986956C5-3E94-44E8-A446-2D30E1814571}"/>
                  </a:ext>
                </a:extLst>
              </p14:cNvPr>
              <p14:cNvContentPartPr/>
              <p14:nvPr/>
            </p14:nvContentPartPr>
            <p14:xfrm>
              <a:off x="10519667" y="1818427"/>
              <a:ext cx="103320" cy="56880"/>
            </p14:xfrm>
          </p:contentPart>
        </mc:Choice>
        <mc:Fallback xmlns="">
          <p:pic>
            <p:nvPicPr>
              <p:cNvPr id="60" name="Freihand 59">
                <a:extLst>
                  <a:ext uri="{FF2B5EF4-FFF2-40B4-BE49-F238E27FC236}">
                    <a16:creationId xmlns:a16="http://schemas.microsoft.com/office/drawing/2014/main" id="{986956C5-3E94-44E8-A446-2D30E1814571}"/>
                  </a:ext>
                </a:extLst>
              </p:cNvPr>
              <p:cNvPicPr/>
              <p:nvPr/>
            </p:nvPicPr>
            <p:blipFill>
              <a:blip r:embed="rId224"/>
              <a:stretch>
                <a:fillRect/>
              </a:stretch>
            </p:blipFill>
            <p:spPr>
              <a:xfrm>
                <a:off x="10515347" y="1814107"/>
                <a:ext cx="111960" cy="65520"/>
              </a:xfrm>
              <a:prstGeom prst="rect">
                <a:avLst/>
              </a:prstGeom>
            </p:spPr>
          </p:pic>
        </mc:Fallback>
      </mc:AlternateContent>
      <mc:AlternateContent xmlns:mc="http://schemas.openxmlformats.org/markup-compatibility/2006" xmlns:p14="http://schemas.microsoft.com/office/powerpoint/2010/main">
        <mc:Choice Requires="p14">
          <p:contentPart p14:bwMode="auto" r:id="rId225">
            <p14:nvContentPartPr>
              <p14:cNvPr id="61" name="Freihand 60">
                <a:extLst>
                  <a:ext uri="{FF2B5EF4-FFF2-40B4-BE49-F238E27FC236}">
                    <a16:creationId xmlns:a16="http://schemas.microsoft.com/office/drawing/2014/main" id="{F08BFC22-566F-4E39-AF47-D238E6AEF284}"/>
                  </a:ext>
                </a:extLst>
              </p14:cNvPr>
              <p14:cNvContentPartPr/>
              <p14:nvPr/>
            </p14:nvContentPartPr>
            <p14:xfrm>
              <a:off x="10710827" y="1773427"/>
              <a:ext cx="97200" cy="98640"/>
            </p14:xfrm>
          </p:contentPart>
        </mc:Choice>
        <mc:Fallback xmlns="">
          <p:pic>
            <p:nvPicPr>
              <p:cNvPr id="61" name="Freihand 60">
                <a:extLst>
                  <a:ext uri="{FF2B5EF4-FFF2-40B4-BE49-F238E27FC236}">
                    <a16:creationId xmlns:a16="http://schemas.microsoft.com/office/drawing/2014/main" id="{F08BFC22-566F-4E39-AF47-D238E6AEF284}"/>
                  </a:ext>
                </a:extLst>
              </p:cNvPr>
              <p:cNvPicPr/>
              <p:nvPr/>
            </p:nvPicPr>
            <p:blipFill>
              <a:blip r:embed="rId226"/>
              <a:stretch>
                <a:fillRect/>
              </a:stretch>
            </p:blipFill>
            <p:spPr>
              <a:xfrm>
                <a:off x="10706507" y="1769107"/>
                <a:ext cx="105840" cy="107280"/>
              </a:xfrm>
              <a:prstGeom prst="rect">
                <a:avLst/>
              </a:prstGeom>
            </p:spPr>
          </p:pic>
        </mc:Fallback>
      </mc:AlternateContent>
      <mc:AlternateContent xmlns:mc="http://schemas.openxmlformats.org/markup-compatibility/2006" xmlns:p14="http://schemas.microsoft.com/office/powerpoint/2010/main">
        <mc:Choice Requires="p14">
          <p:contentPart p14:bwMode="auto" r:id="rId227">
            <p14:nvContentPartPr>
              <p14:cNvPr id="62" name="Freihand 61">
                <a:extLst>
                  <a:ext uri="{FF2B5EF4-FFF2-40B4-BE49-F238E27FC236}">
                    <a16:creationId xmlns:a16="http://schemas.microsoft.com/office/drawing/2014/main" id="{0E142532-D4FD-4091-9B8A-0352C8E2FAF3}"/>
                  </a:ext>
                </a:extLst>
              </p14:cNvPr>
              <p14:cNvContentPartPr/>
              <p14:nvPr/>
            </p14:nvContentPartPr>
            <p14:xfrm>
              <a:off x="10829627" y="1812667"/>
              <a:ext cx="110880" cy="68400"/>
            </p14:xfrm>
          </p:contentPart>
        </mc:Choice>
        <mc:Fallback xmlns="">
          <p:pic>
            <p:nvPicPr>
              <p:cNvPr id="62" name="Freihand 61">
                <a:extLst>
                  <a:ext uri="{FF2B5EF4-FFF2-40B4-BE49-F238E27FC236}">
                    <a16:creationId xmlns:a16="http://schemas.microsoft.com/office/drawing/2014/main" id="{0E142532-D4FD-4091-9B8A-0352C8E2FAF3}"/>
                  </a:ext>
                </a:extLst>
              </p:cNvPr>
              <p:cNvPicPr/>
              <p:nvPr/>
            </p:nvPicPr>
            <p:blipFill>
              <a:blip r:embed="rId228"/>
              <a:stretch>
                <a:fillRect/>
              </a:stretch>
            </p:blipFill>
            <p:spPr>
              <a:xfrm>
                <a:off x="10825307" y="1808347"/>
                <a:ext cx="119520" cy="77040"/>
              </a:xfrm>
              <a:prstGeom prst="rect">
                <a:avLst/>
              </a:prstGeom>
            </p:spPr>
          </p:pic>
        </mc:Fallback>
      </mc:AlternateContent>
      <mc:AlternateContent xmlns:mc="http://schemas.openxmlformats.org/markup-compatibility/2006" xmlns:p14="http://schemas.microsoft.com/office/powerpoint/2010/main">
        <mc:Choice Requires="p14">
          <p:contentPart p14:bwMode="auto" r:id="rId229">
            <p14:nvContentPartPr>
              <p14:cNvPr id="63" name="Freihand 62">
                <a:extLst>
                  <a:ext uri="{FF2B5EF4-FFF2-40B4-BE49-F238E27FC236}">
                    <a16:creationId xmlns:a16="http://schemas.microsoft.com/office/drawing/2014/main" id="{5865C596-3C2A-4899-BDBA-7C6A346CD98A}"/>
                  </a:ext>
                </a:extLst>
              </p14:cNvPr>
              <p14:cNvContentPartPr/>
              <p14:nvPr/>
            </p14:nvContentPartPr>
            <p14:xfrm>
              <a:off x="11152187" y="1802587"/>
              <a:ext cx="89280" cy="87480"/>
            </p14:xfrm>
          </p:contentPart>
        </mc:Choice>
        <mc:Fallback xmlns="">
          <p:pic>
            <p:nvPicPr>
              <p:cNvPr id="63" name="Freihand 62">
                <a:extLst>
                  <a:ext uri="{FF2B5EF4-FFF2-40B4-BE49-F238E27FC236}">
                    <a16:creationId xmlns:a16="http://schemas.microsoft.com/office/drawing/2014/main" id="{5865C596-3C2A-4899-BDBA-7C6A346CD98A}"/>
                  </a:ext>
                </a:extLst>
              </p:cNvPr>
              <p:cNvPicPr/>
              <p:nvPr/>
            </p:nvPicPr>
            <p:blipFill>
              <a:blip r:embed="rId230"/>
              <a:stretch>
                <a:fillRect/>
              </a:stretch>
            </p:blipFill>
            <p:spPr>
              <a:xfrm>
                <a:off x="11147867" y="1798267"/>
                <a:ext cx="9792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231">
            <p14:nvContentPartPr>
              <p14:cNvPr id="64" name="Freihand 63">
                <a:extLst>
                  <a:ext uri="{FF2B5EF4-FFF2-40B4-BE49-F238E27FC236}">
                    <a16:creationId xmlns:a16="http://schemas.microsoft.com/office/drawing/2014/main" id="{3EE6E06F-4201-4A51-A887-A5EE6A9BA31F}"/>
                  </a:ext>
                </a:extLst>
              </p14:cNvPr>
              <p14:cNvContentPartPr/>
              <p14:nvPr/>
            </p14:nvContentPartPr>
            <p14:xfrm>
              <a:off x="11146787" y="1823827"/>
              <a:ext cx="96480" cy="45720"/>
            </p14:xfrm>
          </p:contentPart>
        </mc:Choice>
        <mc:Fallback xmlns="">
          <p:pic>
            <p:nvPicPr>
              <p:cNvPr id="64" name="Freihand 63">
                <a:extLst>
                  <a:ext uri="{FF2B5EF4-FFF2-40B4-BE49-F238E27FC236}">
                    <a16:creationId xmlns:a16="http://schemas.microsoft.com/office/drawing/2014/main" id="{3EE6E06F-4201-4A51-A887-A5EE6A9BA31F}"/>
                  </a:ext>
                </a:extLst>
              </p:cNvPr>
              <p:cNvPicPr/>
              <p:nvPr/>
            </p:nvPicPr>
            <p:blipFill>
              <a:blip r:embed="rId232"/>
              <a:stretch>
                <a:fillRect/>
              </a:stretch>
            </p:blipFill>
            <p:spPr>
              <a:xfrm>
                <a:off x="11142467" y="1819507"/>
                <a:ext cx="105120" cy="54360"/>
              </a:xfrm>
              <a:prstGeom prst="rect">
                <a:avLst/>
              </a:prstGeom>
            </p:spPr>
          </p:pic>
        </mc:Fallback>
      </mc:AlternateContent>
      <mc:AlternateContent xmlns:mc="http://schemas.openxmlformats.org/markup-compatibility/2006" xmlns:p14="http://schemas.microsoft.com/office/powerpoint/2010/main">
        <mc:Choice Requires="p14">
          <p:contentPart p14:bwMode="auto" r:id="rId233">
            <p14:nvContentPartPr>
              <p14:cNvPr id="65" name="Freihand 64">
                <a:extLst>
                  <a:ext uri="{FF2B5EF4-FFF2-40B4-BE49-F238E27FC236}">
                    <a16:creationId xmlns:a16="http://schemas.microsoft.com/office/drawing/2014/main" id="{144C359C-1EE6-4DC4-8AA8-17D7A018482F}"/>
                  </a:ext>
                </a:extLst>
              </p14:cNvPr>
              <p14:cNvContentPartPr/>
              <p14:nvPr/>
            </p14:nvContentPartPr>
            <p14:xfrm>
              <a:off x="11252627" y="1726627"/>
              <a:ext cx="72720" cy="59040"/>
            </p14:xfrm>
          </p:contentPart>
        </mc:Choice>
        <mc:Fallback xmlns="">
          <p:pic>
            <p:nvPicPr>
              <p:cNvPr id="65" name="Freihand 64">
                <a:extLst>
                  <a:ext uri="{FF2B5EF4-FFF2-40B4-BE49-F238E27FC236}">
                    <a16:creationId xmlns:a16="http://schemas.microsoft.com/office/drawing/2014/main" id="{144C359C-1EE6-4DC4-8AA8-17D7A018482F}"/>
                  </a:ext>
                </a:extLst>
              </p:cNvPr>
              <p:cNvPicPr/>
              <p:nvPr/>
            </p:nvPicPr>
            <p:blipFill>
              <a:blip r:embed="rId234"/>
              <a:stretch>
                <a:fillRect/>
              </a:stretch>
            </p:blipFill>
            <p:spPr>
              <a:xfrm>
                <a:off x="11248307" y="1722307"/>
                <a:ext cx="81360" cy="67680"/>
              </a:xfrm>
              <a:prstGeom prst="rect">
                <a:avLst/>
              </a:prstGeom>
            </p:spPr>
          </p:pic>
        </mc:Fallback>
      </mc:AlternateContent>
      <mc:AlternateContent xmlns:mc="http://schemas.openxmlformats.org/markup-compatibility/2006" xmlns:p14="http://schemas.microsoft.com/office/powerpoint/2010/main">
        <mc:Choice Requires="p14">
          <p:contentPart p14:bwMode="auto" r:id="rId235">
            <p14:nvContentPartPr>
              <p14:cNvPr id="66" name="Freihand 65">
                <a:extLst>
                  <a:ext uri="{FF2B5EF4-FFF2-40B4-BE49-F238E27FC236}">
                    <a16:creationId xmlns:a16="http://schemas.microsoft.com/office/drawing/2014/main" id="{3FD6B035-7C7E-44EA-A79F-59DF5C27D216}"/>
                  </a:ext>
                </a:extLst>
              </p14:cNvPr>
              <p14:cNvContentPartPr/>
              <p14:nvPr/>
            </p14:nvContentPartPr>
            <p14:xfrm>
              <a:off x="11315987" y="1813747"/>
              <a:ext cx="92520" cy="31320"/>
            </p14:xfrm>
          </p:contentPart>
        </mc:Choice>
        <mc:Fallback xmlns="">
          <p:pic>
            <p:nvPicPr>
              <p:cNvPr id="66" name="Freihand 65">
                <a:extLst>
                  <a:ext uri="{FF2B5EF4-FFF2-40B4-BE49-F238E27FC236}">
                    <a16:creationId xmlns:a16="http://schemas.microsoft.com/office/drawing/2014/main" id="{3FD6B035-7C7E-44EA-A79F-59DF5C27D216}"/>
                  </a:ext>
                </a:extLst>
              </p:cNvPr>
              <p:cNvPicPr/>
              <p:nvPr/>
            </p:nvPicPr>
            <p:blipFill>
              <a:blip r:embed="rId236"/>
              <a:stretch>
                <a:fillRect/>
              </a:stretch>
            </p:blipFill>
            <p:spPr>
              <a:xfrm>
                <a:off x="11311667" y="1809427"/>
                <a:ext cx="101160" cy="39960"/>
              </a:xfrm>
              <a:prstGeom prst="rect">
                <a:avLst/>
              </a:prstGeom>
            </p:spPr>
          </p:pic>
        </mc:Fallback>
      </mc:AlternateContent>
      <mc:AlternateContent xmlns:mc="http://schemas.openxmlformats.org/markup-compatibility/2006" xmlns:p14="http://schemas.microsoft.com/office/powerpoint/2010/main">
        <mc:Choice Requires="p14">
          <p:contentPart p14:bwMode="auto" r:id="rId237">
            <p14:nvContentPartPr>
              <p14:cNvPr id="67" name="Freihand 66">
                <a:extLst>
                  <a:ext uri="{FF2B5EF4-FFF2-40B4-BE49-F238E27FC236}">
                    <a16:creationId xmlns:a16="http://schemas.microsoft.com/office/drawing/2014/main" id="{337786C0-20F2-4C90-B1F0-134291BCB443}"/>
                  </a:ext>
                </a:extLst>
              </p14:cNvPr>
              <p14:cNvContentPartPr/>
              <p14:nvPr/>
            </p14:nvContentPartPr>
            <p14:xfrm>
              <a:off x="11432627" y="1757227"/>
              <a:ext cx="64440" cy="101160"/>
            </p14:xfrm>
          </p:contentPart>
        </mc:Choice>
        <mc:Fallback xmlns="">
          <p:pic>
            <p:nvPicPr>
              <p:cNvPr id="67" name="Freihand 66">
                <a:extLst>
                  <a:ext uri="{FF2B5EF4-FFF2-40B4-BE49-F238E27FC236}">
                    <a16:creationId xmlns:a16="http://schemas.microsoft.com/office/drawing/2014/main" id="{337786C0-20F2-4C90-B1F0-134291BCB443}"/>
                  </a:ext>
                </a:extLst>
              </p:cNvPr>
              <p:cNvPicPr/>
              <p:nvPr/>
            </p:nvPicPr>
            <p:blipFill>
              <a:blip r:embed="rId238"/>
              <a:stretch>
                <a:fillRect/>
              </a:stretch>
            </p:blipFill>
            <p:spPr>
              <a:xfrm>
                <a:off x="11428307" y="1752907"/>
                <a:ext cx="73080" cy="109800"/>
              </a:xfrm>
              <a:prstGeom prst="rect">
                <a:avLst/>
              </a:prstGeom>
            </p:spPr>
          </p:pic>
        </mc:Fallback>
      </mc:AlternateContent>
      <mc:AlternateContent xmlns:mc="http://schemas.openxmlformats.org/markup-compatibility/2006" xmlns:p14="http://schemas.microsoft.com/office/powerpoint/2010/main">
        <mc:Choice Requires="p14">
          <p:contentPart p14:bwMode="auto" r:id="rId239">
            <p14:nvContentPartPr>
              <p14:cNvPr id="68" name="Freihand 67">
                <a:extLst>
                  <a:ext uri="{FF2B5EF4-FFF2-40B4-BE49-F238E27FC236}">
                    <a16:creationId xmlns:a16="http://schemas.microsoft.com/office/drawing/2014/main" id="{E48EC682-293D-449A-9F34-9E12BE66E648}"/>
                  </a:ext>
                </a:extLst>
              </p14:cNvPr>
              <p14:cNvContentPartPr/>
              <p14:nvPr/>
            </p14:nvContentPartPr>
            <p14:xfrm>
              <a:off x="11602187" y="1788907"/>
              <a:ext cx="72360" cy="145800"/>
            </p14:xfrm>
          </p:contentPart>
        </mc:Choice>
        <mc:Fallback xmlns="">
          <p:pic>
            <p:nvPicPr>
              <p:cNvPr id="68" name="Freihand 67">
                <a:extLst>
                  <a:ext uri="{FF2B5EF4-FFF2-40B4-BE49-F238E27FC236}">
                    <a16:creationId xmlns:a16="http://schemas.microsoft.com/office/drawing/2014/main" id="{E48EC682-293D-449A-9F34-9E12BE66E648}"/>
                  </a:ext>
                </a:extLst>
              </p:cNvPr>
              <p:cNvPicPr/>
              <p:nvPr/>
            </p:nvPicPr>
            <p:blipFill>
              <a:blip r:embed="rId240"/>
              <a:stretch>
                <a:fillRect/>
              </a:stretch>
            </p:blipFill>
            <p:spPr>
              <a:xfrm>
                <a:off x="11597867" y="1784587"/>
                <a:ext cx="81000" cy="154440"/>
              </a:xfrm>
              <a:prstGeom prst="rect">
                <a:avLst/>
              </a:prstGeom>
            </p:spPr>
          </p:pic>
        </mc:Fallback>
      </mc:AlternateContent>
      <mc:AlternateContent xmlns:mc="http://schemas.openxmlformats.org/markup-compatibility/2006" xmlns:p14="http://schemas.microsoft.com/office/powerpoint/2010/main">
        <mc:Choice Requires="p14">
          <p:contentPart p14:bwMode="auto" r:id="rId241">
            <p14:nvContentPartPr>
              <p14:cNvPr id="69" name="Freihand 68">
                <a:extLst>
                  <a:ext uri="{FF2B5EF4-FFF2-40B4-BE49-F238E27FC236}">
                    <a16:creationId xmlns:a16="http://schemas.microsoft.com/office/drawing/2014/main" id="{19FD78CC-9F3B-4374-BC67-6C85528ABA0A}"/>
                  </a:ext>
                </a:extLst>
              </p14:cNvPr>
              <p14:cNvContentPartPr/>
              <p14:nvPr/>
            </p14:nvContentPartPr>
            <p14:xfrm>
              <a:off x="11668787" y="1743907"/>
              <a:ext cx="100440" cy="90720"/>
            </p14:xfrm>
          </p:contentPart>
        </mc:Choice>
        <mc:Fallback xmlns="">
          <p:pic>
            <p:nvPicPr>
              <p:cNvPr id="69" name="Freihand 68">
                <a:extLst>
                  <a:ext uri="{FF2B5EF4-FFF2-40B4-BE49-F238E27FC236}">
                    <a16:creationId xmlns:a16="http://schemas.microsoft.com/office/drawing/2014/main" id="{19FD78CC-9F3B-4374-BC67-6C85528ABA0A}"/>
                  </a:ext>
                </a:extLst>
              </p:cNvPr>
              <p:cNvPicPr/>
              <p:nvPr/>
            </p:nvPicPr>
            <p:blipFill>
              <a:blip r:embed="rId242"/>
              <a:stretch>
                <a:fillRect/>
              </a:stretch>
            </p:blipFill>
            <p:spPr>
              <a:xfrm>
                <a:off x="11664467" y="1739587"/>
                <a:ext cx="109080" cy="99360"/>
              </a:xfrm>
              <a:prstGeom prst="rect">
                <a:avLst/>
              </a:prstGeom>
            </p:spPr>
          </p:pic>
        </mc:Fallback>
      </mc:AlternateContent>
      <mc:AlternateContent xmlns:mc="http://schemas.openxmlformats.org/markup-compatibility/2006" xmlns:p14="http://schemas.microsoft.com/office/powerpoint/2010/main">
        <mc:Choice Requires="p14">
          <p:contentPart p14:bwMode="auto" r:id="rId243">
            <p14:nvContentPartPr>
              <p14:cNvPr id="73" name="Freihand 72">
                <a:extLst>
                  <a:ext uri="{FF2B5EF4-FFF2-40B4-BE49-F238E27FC236}">
                    <a16:creationId xmlns:a16="http://schemas.microsoft.com/office/drawing/2014/main" id="{9EAF2B81-CDE5-4E77-A9AD-707B4F3A1AF4}"/>
                  </a:ext>
                </a:extLst>
              </p14:cNvPr>
              <p14:cNvContentPartPr/>
              <p14:nvPr/>
            </p14:nvContentPartPr>
            <p14:xfrm>
              <a:off x="11813507" y="1815907"/>
              <a:ext cx="94680" cy="14400"/>
            </p14:xfrm>
          </p:contentPart>
        </mc:Choice>
        <mc:Fallback xmlns="">
          <p:pic>
            <p:nvPicPr>
              <p:cNvPr id="73" name="Freihand 72">
                <a:extLst>
                  <a:ext uri="{FF2B5EF4-FFF2-40B4-BE49-F238E27FC236}">
                    <a16:creationId xmlns:a16="http://schemas.microsoft.com/office/drawing/2014/main" id="{9EAF2B81-CDE5-4E77-A9AD-707B4F3A1AF4}"/>
                  </a:ext>
                </a:extLst>
              </p:cNvPr>
              <p:cNvPicPr/>
              <p:nvPr/>
            </p:nvPicPr>
            <p:blipFill>
              <a:blip r:embed="rId244"/>
              <a:stretch>
                <a:fillRect/>
              </a:stretch>
            </p:blipFill>
            <p:spPr>
              <a:xfrm>
                <a:off x="11809187" y="1811587"/>
                <a:ext cx="103320" cy="23040"/>
              </a:xfrm>
              <a:prstGeom prst="rect">
                <a:avLst/>
              </a:prstGeom>
            </p:spPr>
          </p:pic>
        </mc:Fallback>
      </mc:AlternateContent>
      <mc:AlternateContent xmlns:mc="http://schemas.openxmlformats.org/markup-compatibility/2006" xmlns:p14="http://schemas.microsoft.com/office/powerpoint/2010/main">
        <mc:Choice Requires="p14">
          <p:contentPart p14:bwMode="auto" r:id="rId245">
            <p14:nvContentPartPr>
              <p14:cNvPr id="74" name="Freihand 73">
                <a:extLst>
                  <a:ext uri="{FF2B5EF4-FFF2-40B4-BE49-F238E27FC236}">
                    <a16:creationId xmlns:a16="http://schemas.microsoft.com/office/drawing/2014/main" id="{48C25641-2AB9-400D-8F6E-654F898CAA67}"/>
                  </a:ext>
                </a:extLst>
              </p14:cNvPr>
              <p14:cNvContentPartPr/>
              <p14:nvPr/>
            </p14:nvContentPartPr>
            <p14:xfrm>
              <a:off x="11823947" y="1851187"/>
              <a:ext cx="105120" cy="11160"/>
            </p14:xfrm>
          </p:contentPart>
        </mc:Choice>
        <mc:Fallback xmlns="">
          <p:pic>
            <p:nvPicPr>
              <p:cNvPr id="74" name="Freihand 73">
                <a:extLst>
                  <a:ext uri="{FF2B5EF4-FFF2-40B4-BE49-F238E27FC236}">
                    <a16:creationId xmlns:a16="http://schemas.microsoft.com/office/drawing/2014/main" id="{48C25641-2AB9-400D-8F6E-654F898CAA67}"/>
                  </a:ext>
                </a:extLst>
              </p:cNvPr>
              <p:cNvPicPr/>
              <p:nvPr/>
            </p:nvPicPr>
            <p:blipFill>
              <a:blip r:embed="rId246"/>
              <a:stretch>
                <a:fillRect/>
              </a:stretch>
            </p:blipFill>
            <p:spPr>
              <a:xfrm>
                <a:off x="11819627" y="1846867"/>
                <a:ext cx="113760" cy="19800"/>
              </a:xfrm>
              <a:prstGeom prst="rect">
                <a:avLst/>
              </a:prstGeom>
            </p:spPr>
          </p:pic>
        </mc:Fallback>
      </mc:AlternateContent>
      <mc:AlternateContent xmlns:mc="http://schemas.openxmlformats.org/markup-compatibility/2006" xmlns:p14="http://schemas.microsoft.com/office/powerpoint/2010/main">
        <mc:Choice Requires="p14">
          <p:contentPart p14:bwMode="auto" r:id="rId247">
            <p14:nvContentPartPr>
              <p14:cNvPr id="76" name="Freihand 75">
                <a:extLst>
                  <a:ext uri="{FF2B5EF4-FFF2-40B4-BE49-F238E27FC236}">
                    <a16:creationId xmlns:a16="http://schemas.microsoft.com/office/drawing/2014/main" id="{92D9158A-AD9D-4B28-9788-381FB01F0305}"/>
                  </a:ext>
                </a:extLst>
              </p14:cNvPr>
              <p14:cNvContentPartPr/>
              <p14:nvPr/>
            </p14:nvContentPartPr>
            <p14:xfrm>
              <a:off x="12019067" y="1781347"/>
              <a:ext cx="12240" cy="109080"/>
            </p14:xfrm>
          </p:contentPart>
        </mc:Choice>
        <mc:Fallback xmlns="">
          <p:pic>
            <p:nvPicPr>
              <p:cNvPr id="76" name="Freihand 75">
                <a:extLst>
                  <a:ext uri="{FF2B5EF4-FFF2-40B4-BE49-F238E27FC236}">
                    <a16:creationId xmlns:a16="http://schemas.microsoft.com/office/drawing/2014/main" id="{92D9158A-AD9D-4B28-9788-381FB01F0305}"/>
                  </a:ext>
                </a:extLst>
              </p:cNvPr>
              <p:cNvPicPr/>
              <p:nvPr/>
            </p:nvPicPr>
            <p:blipFill>
              <a:blip r:embed="rId248"/>
              <a:stretch>
                <a:fillRect/>
              </a:stretch>
            </p:blipFill>
            <p:spPr>
              <a:xfrm>
                <a:off x="12014747" y="1777027"/>
                <a:ext cx="20880" cy="117720"/>
              </a:xfrm>
              <a:prstGeom prst="rect">
                <a:avLst/>
              </a:prstGeom>
            </p:spPr>
          </p:pic>
        </mc:Fallback>
      </mc:AlternateContent>
      <mc:AlternateContent xmlns:mc="http://schemas.openxmlformats.org/markup-compatibility/2006" xmlns:p14="http://schemas.microsoft.com/office/powerpoint/2010/main">
        <mc:Choice Requires="p14">
          <p:contentPart p14:bwMode="auto" r:id="rId249">
            <p14:nvContentPartPr>
              <p14:cNvPr id="77" name="Freihand 76">
                <a:extLst>
                  <a:ext uri="{FF2B5EF4-FFF2-40B4-BE49-F238E27FC236}">
                    <a16:creationId xmlns:a16="http://schemas.microsoft.com/office/drawing/2014/main" id="{4F467296-5B10-4A88-94DB-B2019A68099D}"/>
                  </a:ext>
                </a:extLst>
              </p14:cNvPr>
              <p14:cNvContentPartPr/>
              <p14:nvPr/>
            </p14:nvContentPartPr>
            <p14:xfrm>
              <a:off x="12053627" y="1789627"/>
              <a:ext cx="16200" cy="117000"/>
            </p14:xfrm>
          </p:contentPart>
        </mc:Choice>
        <mc:Fallback xmlns="">
          <p:pic>
            <p:nvPicPr>
              <p:cNvPr id="77" name="Freihand 76">
                <a:extLst>
                  <a:ext uri="{FF2B5EF4-FFF2-40B4-BE49-F238E27FC236}">
                    <a16:creationId xmlns:a16="http://schemas.microsoft.com/office/drawing/2014/main" id="{4F467296-5B10-4A88-94DB-B2019A68099D}"/>
                  </a:ext>
                </a:extLst>
              </p:cNvPr>
              <p:cNvPicPr/>
              <p:nvPr/>
            </p:nvPicPr>
            <p:blipFill>
              <a:blip r:embed="rId250"/>
              <a:stretch>
                <a:fillRect/>
              </a:stretch>
            </p:blipFill>
            <p:spPr>
              <a:xfrm>
                <a:off x="12049307" y="1785307"/>
                <a:ext cx="24840" cy="125640"/>
              </a:xfrm>
              <a:prstGeom prst="rect">
                <a:avLst/>
              </a:prstGeom>
            </p:spPr>
          </p:pic>
        </mc:Fallback>
      </mc:AlternateContent>
      <mc:AlternateContent xmlns:mc="http://schemas.openxmlformats.org/markup-compatibility/2006" xmlns:p14="http://schemas.microsoft.com/office/powerpoint/2010/main">
        <mc:Choice Requires="p14">
          <p:contentPart p14:bwMode="auto" r:id="rId251">
            <p14:nvContentPartPr>
              <p14:cNvPr id="94" name="Freihand 93">
                <a:extLst>
                  <a:ext uri="{FF2B5EF4-FFF2-40B4-BE49-F238E27FC236}">
                    <a16:creationId xmlns:a16="http://schemas.microsoft.com/office/drawing/2014/main" id="{7FC6A744-C1F8-4FDC-8F09-D13E10502C72}"/>
                  </a:ext>
                </a:extLst>
              </p14:cNvPr>
              <p14:cNvContentPartPr/>
              <p14:nvPr/>
            </p14:nvContentPartPr>
            <p14:xfrm>
              <a:off x="9803987" y="1206787"/>
              <a:ext cx="110520" cy="152280"/>
            </p14:xfrm>
          </p:contentPart>
        </mc:Choice>
        <mc:Fallback xmlns="">
          <p:pic>
            <p:nvPicPr>
              <p:cNvPr id="94" name="Freihand 93">
                <a:extLst>
                  <a:ext uri="{FF2B5EF4-FFF2-40B4-BE49-F238E27FC236}">
                    <a16:creationId xmlns:a16="http://schemas.microsoft.com/office/drawing/2014/main" id="{7FC6A744-C1F8-4FDC-8F09-D13E10502C72}"/>
                  </a:ext>
                </a:extLst>
              </p:cNvPr>
              <p:cNvPicPr/>
              <p:nvPr/>
            </p:nvPicPr>
            <p:blipFill>
              <a:blip r:embed="rId252"/>
              <a:stretch>
                <a:fillRect/>
              </a:stretch>
            </p:blipFill>
            <p:spPr>
              <a:xfrm>
                <a:off x="9799667" y="1202467"/>
                <a:ext cx="119160" cy="160920"/>
              </a:xfrm>
              <a:prstGeom prst="rect">
                <a:avLst/>
              </a:prstGeom>
            </p:spPr>
          </p:pic>
        </mc:Fallback>
      </mc:AlternateContent>
      <mc:AlternateContent xmlns:mc="http://schemas.openxmlformats.org/markup-compatibility/2006" xmlns:p14="http://schemas.microsoft.com/office/powerpoint/2010/main">
        <mc:Choice Requires="p14">
          <p:contentPart p14:bwMode="auto" r:id="rId253">
            <p14:nvContentPartPr>
              <p14:cNvPr id="95" name="Freihand 94">
                <a:extLst>
                  <a:ext uri="{FF2B5EF4-FFF2-40B4-BE49-F238E27FC236}">
                    <a16:creationId xmlns:a16="http://schemas.microsoft.com/office/drawing/2014/main" id="{043551D2-3851-4994-9C97-3D9210E76385}"/>
                  </a:ext>
                </a:extLst>
              </p14:cNvPr>
              <p14:cNvContentPartPr/>
              <p14:nvPr/>
            </p14:nvContentPartPr>
            <p14:xfrm>
              <a:off x="9938267" y="1282387"/>
              <a:ext cx="175320" cy="64800"/>
            </p14:xfrm>
          </p:contentPart>
        </mc:Choice>
        <mc:Fallback xmlns="">
          <p:pic>
            <p:nvPicPr>
              <p:cNvPr id="95" name="Freihand 94">
                <a:extLst>
                  <a:ext uri="{FF2B5EF4-FFF2-40B4-BE49-F238E27FC236}">
                    <a16:creationId xmlns:a16="http://schemas.microsoft.com/office/drawing/2014/main" id="{043551D2-3851-4994-9C97-3D9210E76385}"/>
                  </a:ext>
                </a:extLst>
              </p:cNvPr>
              <p:cNvPicPr/>
              <p:nvPr/>
            </p:nvPicPr>
            <p:blipFill>
              <a:blip r:embed="rId254"/>
              <a:stretch>
                <a:fillRect/>
              </a:stretch>
            </p:blipFill>
            <p:spPr>
              <a:xfrm>
                <a:off x="9933947" y="1278067"/>
                <a:ext cx="183960" cy="73440"/>
              </a:xfrm>
              <a:prstGeom prst="rect">
                <a:avLst/>
              </a:prstGeom>
            </p:spPr>
          </p:pic>
        </mc:Fallback>
      </mc:AlternateContent>
      <mc:AlternateContent xmlns:mc="http://schemas.openxmlformats.org/markup-compatibility/2006" xmlns:p14="http://schemas.microsoft.com/office/powerpoint/2010/main">
        <mc:Choice Requires="p14">
          <p:contentPart p14:bwMode="auto" r:id="rId255">
            <p14:nvContentPartPr>
              <p14:cNvPr id="96" name="Freihand 95">
                <a:extLst>
                  <a:ext uri="{FF2B5EF4-FFF2-40B4-BE49-F238E27FC236}">
                    <a16:creationId xmlns:a16="http://schemas.microsoft.com/office/drawing/2014/main" id="{959ED3C7-89F0-44E3-9DA7-70D180078B45}"/>
                  </a:ext>
                </a:extLst>
              </p14:cNvPr>
              <p14:cNvContentPartPr/>
              <p14:nvPr/>
            </p14:nvContentPartPr>
            <p14:xfrm>
              <a:off x="10137707" y="1281667"/>
              <a:ext cx="68400" cy="60480"/>
            </p14:xfrm>
          </p:contentPart>
        </mc:Choice>
        <mc:Fallback xmlns="">
          <p:pic>
            <p:nvPicPr>
              <p:cNvPr id="96" name="Freihand 95">
                <a:extLst>
                  <a:ext uri="{FF2B5EF4-FFF2-40B4-BE49-F238E27FC236}">
                    <a16:creationId xmlns:a16="http://schemas.microsoft.com/office/drawing/2014/main" id="{959ED3C7-89F0-44E3-9DA7-70D180078B45}"/>
                  </a:ext>
                </a:extLst>
              </p:cNvPr>
              <p:cNvPicPr/>
              <p:nvPr/>
            </p:nvPicPr>
            <p:blipFill>
              <a:blip r:embed="rId256"/>
              <a:stretch>
                <a:fillRect/>
              </a:stretch>
            </p:blipFill>
            <p:spPr>
              <a:xfrm>
                <a:off x="10133387" y="1277347"/>
                <a:ext cx="77040" cy="69120"/>
              </a:xfrm>
              <a:prstGeom prst="rect">
                <a:avLst/>
              </a:prstGeom>
            </p:spPr>
          </p:pic>
        </mc:Fallback>
      </mc:AlternateContent>
      <mc:AlternateContent xmlns:mc="http://schemas.openxmlformats.org/markup-compatibility/2006" xmlns:p14="http://schemas.microsoft.com/office/powerpoint/2010/main">
        <mc:Choice Requires="p14">
          <p:contentPart p14:bwMode="auto" r:id="rId257">
            <p14:nvContentPartPr>
              <p14:cNvPr id="97" name="Freihand 96">
                <a:extLst>
                  <a:ext uri="{FF2B5EF4-FFF2-40B4-BE49-F238E27FC236}">
                    <a16:creationId xmlns:a16="http://schemas.microsoft.com/office/drawing/2014/main" id="{055EEEAA-AA66-49E6-B1B7-51CAA922B706}"/>
                  </a:ext>
                </a:extLst>
              </p14:cNvPr>
              <p14:cNvContentPartPr/>
              <p14:nvPr/>
            </p14:nvContentPartPr>
            <p14:xfrm>
              <a:off x="10135547" y="1308307"/>
              <a:ext cx="66600" cy="14400"/>
            </p14:xfrm>
          </p:contentPart>
        </mc:Choice>
        <mc:Fallback xmlns="">
          <p:pic>
            <p:nvPicPr>
              <p:cNvPr id="97" name="Freihand 96">
                <a:extLst>
                  <a:ext uri="{FF2B5EF4-FFF2-40B4-BE49-F238E27FC236}">
                    <a16:creationId xmlns:a16="http://schemas.microsoft.com/office/drawing/2014/main" id="{055EEEAA-AA66-49E6-B1B7-51CAA922B706}"/>
                  </a:ext>
                </a:extLst>
              </p:cNvPr>
              <p:cNvPicPr/>
              <p:nvPr/>
            </p:nvPicPr>
            <p:blipFill>
              <a:blip r:embed="rId258"/>
              <a:stretch>
                <a:fillRect/>
              </a:stretch>
            </p:blipFill>
            <p:spPr>
              <a:xfrm>
                <a:off x="10131227" y="1303987"/>
                <a:ext cx="75240" cy="23040"/>
              </a:xfrm>
              <a:prstGeom prst="rect">
                <a:avLst/>
              </a:prstGeom>
            </p:spPr>
          </p:pic>
        </mc:Fallback>
      </mc:AlternateContent>
      <mc:AlternateContent xmlns:mc="http://schemas.openxmlformats.org/markup-compatibility/2006" xmlns:p14="http://schemas.microsoft.com/office/powerpoint/2010/main">
        <mc:Choice Requires="p14">
          <p:contentPart p14:bwMode="auto" r:id="rId259">
            <p14:nvContentPartPr>
              <p14:cNvPr id="99" name="Freihand 98">
                <a:extLst>
                  <a:ext uri="{FF2B5EF4-FFF2-40B4-BE49-F238E27FC236}">
                    <a16:creationId xmlns:a16="http://schemas.microsoft.com/office/drawing/2014/main" id="{19BF2EDB-700C-4B67-9A6E-0E9D2C53B740}"/>
                  </a:ext>
                </a:extLst>
              </p14:cNvPr>
              <p14:cNvContentPartPr/>
              <p14:nvPr/>
            </p14:nvContentPartPr>
            <p14:xfrm>
              <a:off x="10195667" y="1275907"/>
              <a:ext cx="57960" cy="52560"/>
            </p14:xfrm>
          </p:contentPart>
        </mc:Choice>
        <mc:Fallback xmlns="">
          <p:pic>
            <p:nvPicPr>
              <p:cNvPr id="99" name="Freihand 98">
                <a:extLst>
                  <a:ext uri="{FF2B5EF4-FFF2-40B4-BE49-F238E27FC236}">
                    <a16:creationId xmlns:a16="http://schemas.microsoft.com/office/drawing/2014/main" id="{19BF2EDB-700C-4B67-9A6E-0E9D2C53B740}"/>
                  </a:ext>
                </a:extLst>
              </p:cNvPr>
              <p:cNvPicPr/>
              <p:nvPr/>
            </p:nvPicPr>
            <p:blipFill>
              <a:blip r:embed="rId260"/>
              <a:stretch>
                <a:fillRect/>
              </a:stretch>
            </p:blipFill>
            <p:spPr>
              <a:xfrm>
                <a:off x="10191347" y="1271587"/>
                <a:ext cx="66600" cy="61200"/>
              </a:xfrm>
              <a:prstGeom prst="rect">
                <a:avLst/>
              </a:prstGeom>
            </p:spPr>
          </p:pic>
        </mc:Fallback>
      </mc:AlternateContent>
      <mc:AlternateContent xmlns:mc="http://schemas.openxmlformats.org/markup-compatibility/2006" xmlns:p14="http://schemas.microsoft.com/office/powerpoint/2010/main">
        <mc:Choice Requires="p14">
          <p:contentPart p14:bwMode="auto" r:id="rId261">
            <p14:nvContentPartPr>
              <p14:cNvPr id="100" name="Freihand 99">
                <a:extLst>
                  <a:ext uri="{FF2B5EF4-FFF2-40B4-BE49-F238E27FC236}">
                    <a16:creationId xmlns:a16="http://schemas.microsoft.com/office/drawing/2014/main" id="{C86A873A-D195-4E47-83D5-3CF81D8EA19E}"/>
                  </a:ext>
                </a:extLst>
              </p14:cNvPr>
              <p14:cNvContentPartPr/>
              <p14:nvPr/>
            </p14:nvContentPartPr>
            <p14:xfrm>
              <a:off x="10261907" y="1192747"/>
              <a:ext cx="135360" cy="142200"/>
            </p14:xfrm>
          </p:contentPart>
        </mc:Choice>
        <mc:Fallback xmlns="">
          <p:pic>
            <p:nvPicPr>
              <p:cNvPr id="100" name="Freihand 99">
                <a:extLst>
                  <a:ext uri="{FF2B5EF4-FFF2-40B4-BE49-F238E27FC236}">
                    <a16:creationId xmlns:a16="http://schemas.microsoft.com/office/drawing/2014/main" id="{C86A873A-D195-4E47-83D5-3CF81D8EA19E}"/>
                  </a:ext>
                </a:extLst>
              </p:cNvPr>
              <p:cNvPicPr/>
              <p:nvPr/>
            </p:nvPicPr>
            <p:blipFill>
              <a:blip r:embed="rId262"/>
              <a:stretch>
                <a:fillRect/>
              </a:stretch>
            </p:blipFill>
            <p:spPr>
              <a:xfrm>
                <a:off x="10257587" y="1188427"/>
                <a:ext cx="144000" cy="150840"/>
              </a:xfrm>
              <a:prstGeom prst="rect">
                <a:avLst/>
              </a:prstGeom>
            </p:spPr>
          </p:pic>
        </mc:Fallback>
      </mc:AlternateContent>
      <mc:AlternateContent xmlns:mc="http://schemas.openxmlformats.org/markup-compatibility/2006" xmlns:p14="http://schemas.microsoft.com/office/powerpoint/2010/main">
        <mc:Choice Requires="p14">
          <p:contentPart p14:bwMode="auto" r:id="rId263">
            <p14:nvContentPartPr>
              <p14:cNvPr id="102" name="Freihand 101">
                <a:extLst>
                  <a:ext uri="{FF2B5EF4-FFF2-40B4-BE49-F238E27FC236}">
                    <a16:creationId xmlns:a16="http://schemas.microsoft.com/office/drawing/2014/main" id="{671D3574-31AC-4BA6-B78F-BD7BDB216E99}"/>
                  </a:ext>
                </a:extLst>
              </p14:cNvPr>
              <p14:cNvContentPartPr/>
              <p14:nvPr/>
            </p14:nvContentPartPr>
            <p14:xfrm>
              <a:off x="10378187" y="1283467"/>
              <a:ext cx="79200" cy="43200"/>
            </p14:xfrm>
          </p:contentPart>
        </mc:Choice>
        <mc:Fallback xmlns="">
          <p:pic>
            <p:nvPicPr>
              <p:cNvPr id="102" name="Freihand 101">
                <a:extLst>
                  <a:ext uri="{FF2B5EF4-FFF2-40B4-BE49-F238E27FC236}">
                    <a16:creationId xmlns:a16="http://schemas.microsoft.com/office/drawing/2014/main" id="{671D3574-31AC-4BA6-B78F-BD7BDB216E99}"/>
                  </a:ext>
                </a:extLst>
              </p:cNvPr>
              <p:cNvPicPr/>
              <p:nvPr/>
            </p:nvPicPr>
            <p:blipFill>
              <a:blip r:embed="rId264"/>
              <a:stretch>
                <a:fillRect/>
              </a:stretch>
            </p:blipFill>
            <p:spPr>
              <a:xfrm>
                <a:off x="10373867" y="1279147"/>
                <a:ext cx="87840" cy="51840"/>
              </a:xfrm>
              <a:prstGeom prst="rect">
                <a:avLst/>
              </a:prstGeom>
            </p:spPr>
          </p:pic>
        </mc:Fallback>
      </mc:AlternateContent>
      <mc:AlternateContent xmlns:mc="http://schemas.openxmlformats.org/markup-compatibility/2006" xmlns:p14="http://schemas.microsoft.com/office/powerpoint/2010/main">
        <mc:Choice Requires="p14">
          <p:contentPart p14:bwMode="auto" r:id="rId265">
            <p14:nvContentPartPr>
              <p14:cNvPr id="103" name="Freihand 102">
                <a:extLst>
                  <a:ext uri="{FF2B5EF4-FFF2-40B4-BE49-F238E27FC236}">
                    <a16:creationId xmlns:a16="http://schemas.microsoft.com/office/drawing/2014/main" id="{798FDD34-D5C1-4D94-A117-5EBAF51AEB9A}"/>
                  </a:ext>
                </a:extLst>
              </p14:cNvPr>
              <p14:cNvContentPartPr/>
              <p14:nvPr/>
            </p14:nvContentPartPr>
            <p14:xfrm>
              <a:off x="10445867" y="1208587"/>
              <a:ext cx="97200" cy="109440"/>
            </p14:xfrm>
          </p:contentPart>
        </mc:Choice>
        <mc:Fallback xmlns="">
          <p:pic>
            <p:nvPicPr>
              <p:cNvPr id="103" name="Freihand 102">
                <a:extLst>
                  <a:ext uri="{FF2B5EF4-FFF2-40B4-BE49-F238E27FC236}">
                    <a16:creationId xmlns:a16="http://schemas.microsoft.com/office/drawing/2014/main" id="{798FDD34-D5C1-4D94-A117-5EBAF51AEB9A}"/>
                  </a:ext>
                </a:extLst>
              </p:cNvPr>
              <p:cNvPicPr/>
              <p:nvPr/>
            </p:nvPicPr>
            <p:blipFill>
              <a:blip r:embed="rId266"/>
              <a:stretch>
                <a:fillRect/>
              </a:stretch>
            </p:blipFill>
            <p:spPr>
              <a:xfrm>
                <a:off x="10441547" y="1204267"/>
                <a:ext cx="105840" cy="118080"/>
              </a:xfrm>
              <a:prstGeom prst="rect">
                <a:avLst/>
              </a:prstGeom>
            </p:spPr>
          </p:pic>
        </mc:Fallback>
      </mc:AlternateContent>
      <mc:AlternateContent xmlns:mc="http://schemas.openxmlformats.org/markup-compatibility/2006" xmlns:p14="http://schemas.microsoft.com/office/powerpoint/2010/main">
        <mc:Choice Requires="p14">
          <p:contentPart p14:bwMode="auto" r:id="rId267">
            <p14:nvContentPartPr>
              <p14:cNvPr id="104" name="Freihand 103">
                <a:extLst>
                  <a:ext uri="{FF2B5EF4-FFF2-40B4-BE49-F238E27FC236}">
                    <a16:creationId xmlns:a16="http://schemas.microsoft.com/office/drawing/2014/main" id="{B6F159B8-A73C-4991-8D83-FE9202ADD9E4}"/>
                  </a:ext>
                </a:extLst>
              </p14:cNvPr>
              <p14:cNvContentPartPr/>
              <p14:nvPr/>
            </p14:nvContentPartPr>
            <p14:xfrm>
              <a:off x="10539107" y="1269067"/>
              <a:ext cx="142200" cy="52560"/>
            </p14:xfrm>
          </p:contentPart>
        </mc:Choice>
        <mc:Fallback xmlns="">
          <p:pic>
            <p:nvPicPr>
              <p:cNvPr id="104" name="Freihand 103">
                <a:extLst>
                  <a:ext uri="{FF2B5EF4-FFF2-40B4-BE49-F238E27FC236}">
                    <a16:creationId xmlns:a16="http://schemas.microsoft.com/office/drawing/2014/main" id="{B6F159B8-A73C-4991-8D83-FE9202ADD9E4}"/>
                  </a:ext>
                </a:extLst>
              </p:cNvPr>
              <p:cNvPicPr/>
              <p:nvPr/>
            </p:nvPicPr>
            <p:blipFill>
              <a:blip r:embed="rId268"/>
              <a:stretch>
                <a:fillRect/>
              </a:stretch>
            </p:blipFill>
            <p:spPr>
              <a:xfrm>
                <a:off x="10534787" y="1264747"/>
                <a:ext cx="150840" cy="61200"/>
              </a:xfrm>
              <a:prstGeom prst="rect">
                <a:avLst/>
              </a:prstGeom>
            </p:spPr>
          </p:pic>
        </mc:Fallback>
      </mc:AlternateContent>
      <mc:AlternateContent xmlns:mc="http://schemas.openxmlformats.org/markup-compatibility/2006" xmlns:p14="http://schemas.microsoft.com/office/powerpoint/2010/main">
        <mc:Choice Requires="p14">
          <p:contentPart p14:bwMode="auto" r:id="rId269">
            <p14:nvContentPartPr>
              <p14:cNvPr id="106" name="Freihand 105">
                <a:extLst>
                  <a:ext uri="{FF2B5EF4-FFF2-40B4-BE49-F238E27FC236}">
                    <a16:creationId xmlns:a16="http://schemas.microsoft.com/office/drawing/2014/main" id="{403D50F5-FFC8-4C73-9E48-5710F5B26C22}"/>
                  </a:ext>
                </a:extLst>
              </p14:cNvPr>
              <p14:cNvContentPartPr/>
              <p14:nvPr/>
            </p14:nvContentPartPr>
            <p14:xfrm>
              <a:off x="10734227" y="1264387"/>
              <a:ext cx="104760" cy="20520"/>
            </p14:xfrm>
          </p:contentPart>
        </mc:Choice>
        <mc:Fallback xmlns="">
          <p:pic>
            <p:nvPicPr>
              <p:cNvPr id="106" name="Freihand 105">
                <a:extLst>
                  <a:ext uri="{FF2B5EF4-FFF2-40B4-BE49-F238E27FC236}">
                    <a16:creationId xmlns:a16="http://schemas.microsoft.com/office/drawing/2014/main" id="{403D50F5-FFC8-4C73-9E48-5710F5B26C22}"/>
                  </a:ext>
                </a:extLst>
              </p:cNvPr>
              <p:cNvPicPr/>
              <p:nvPr/>
            </p:nvPicPr>
            <p:blipFill>
              <a:blip r:embed="rId270"/>
              <a:stretch>
                <a:fillRect/>
              </a:stretch>
            </p:blipFill>
            <p:spPr>
              <a:xfrm>
                <a:off x="10729907" y="1260067"/>
                <a:ext cx="113400" cy="29160"/>
              </a:xfrm>
              <a:prstGeom prst="rect">
                <a:avLst/>
              </a:prstGeom>
            </p:spPr>
          </p:pic>
        </mc:Fallback>
      </mc:AlternateContent>
      <mc:AlternateContent xmlns:mc="http://schemas.openxmlformats.org/markup-compatibility/2006" xmlns:p14="http://schemas.microsoft.com/office/powerpoint/2010/main">
        <mc:Choice Requires="p14">
          <p:contentPart p14:bwMode="auto" r:id="rId271">
            <p14:nvContentPartPr>
              <p14:cNvPr id="107" name="Freihand 106">
                <a:extLst>
                  <a:ext uri="{FF2B5EF4-FFF2-40B4-BE49-F238E27FC236}">
                    <a16:creationId xmlns:a16="http://schemas.microsoft.com/office/drawing/2014/main" id="{164887DD-4D23-484E-BDCE-3EA0BD13ECCC}"/>
                  </a:ext>
                </a:extLst>
              </p14:cNvPr>
              <p14:cNvContentPartPr/>
              <p14:nvPr/>
            </p14:nvContentPartPr>
            <p14:xfrm>
              <a:off x="10746827" y="1310467"/>
              <a:ext cx="86760" cy="4320"/>
            </p14:xfrm>
          </p:contentPart>
        </mc:Choice>
        <mc:Fallback xmlns="">
          <p:pic>
            <p:nvPicPr>
              <p:cNvPr id="107" name="Freihand 106">
                <a:extLst>
                  <a:ext uri="{FF2B5EF4-FFF2-40B4-BE49-F238E27FC236}">
                    <a16:creationId xmlns:a16="http://schemas.microsoft.com/office/drawing/2014/main" id="{164887DD-4D23-484E-BDCE-3EA0BD13ECCC}"/>
                  </a:ext>
                </a:extLst>
              </p:cNvPr>
              <p:cNvPicPr/>
              <p:nvPr/>
            </p:nvPicPr>
            <p:blipFill>
              <a:blip r:embed="rId272"/>
              <a:stretch>
                <a:fillRect/>
              </a:stretch>
            </p:blipFill>
            <p:spPr>
              <a:xfrm>
                <a:off x="10742507" y="1306147"/>
                <a:ext cx="95400" cy="12960"/>
              </a:xfrm>
              <a:prstGeom prst="rect">
                <a:avLst/>
              </a:prstGeom>
            </p:spPr>
          </p:pic>
        </mc:Fallback>
      </mc:AlternateContent>
      <mc:AlternateContent xmlns:mc="http://schemas.openxmlformats.org/markup-compatibility/2006" xmlns:p14="http://schemas.microsoft.com/office/powerpoint/2010/main">
        <mc:Choice Requires="p14">
          <p:contentPart p14:bwMode="auto" r:id="rId273">
            <p14:nvContentPartPr>
              <p14:cNvPr id="108" name="Freihand 107">
                <a:extLst>
                  <a:ext uri="{FF2B5EF4-FFF2-40B4-BE49-F238E27FC236}">
                    <a16:creationId xmlns:a16="http://schemas.microsoft.com/office/drawing/2014/main" id="{15B39F17-B0A0-41B9-8133-64FD803CCC8F}"/>
                  </a:ext>
                </a:extLst>
              </p14:cNvPr>
              <p14:cNvContentPartPr/>
              <p14:nvPr/>
            </p14:nvContentPartPr>
            <p14:xfrm>
              <a:off x="10894787" y="1198147"/>
              <a:ext cx="92520" cy="112320"/>
            </p14:xfrm>
          </p:contentPart>
        </mc:Choice>
        <mc:Fallback xmlns="">
          <p:pic>
            <p:nvPicPr>
              <p:cNvPr id="108" name="Freihand 107">
                <a:extLst>
                  <a:ext uri="{FF2B5EF4-FFF2-40B4-BE49-F238E27FC236}">
                    <a16:creationId xmlns:a16="http://schemas.microsoft.com/office/drawing/2014/main" id="{15B39F17-B0A0-41B9-8133-64FD803CCC8F}"/>
                  </a:ext>
                </a:extLst>
              </p:cNvPr>
              <p:cNvPicPr/>
              <p:nvPr/>
            </p:nvPicPr>
            <p:blipFill>
              <a:blip r:embed="rId274"/>
              <a:stretch>
                <a:fillRect/>
              </a:stretch>
            </p:blipFill>
            <p:spPr>
              <a:xfrm>
                <a:off x="10890467" y="1193827"/>
                <a:ext cx="101160" cy="120960"/>
              </a:xfrm>
              <a:prstGeom prst="rect">
                <a:avLst/>
              </a:prstGeom>
            </p:spPr>
          </p:pic>
        </mc:Fallback>
      </mc:AlternateContent>
      <mc:AlternateContent xmlns:mc="http://schemas.openxmlformats.org/markup-compatibility/2006" xmlns:p14="http://schemas.microsoft.com/office/powerpoint/2010/main">
        <mc:Choice Requires="p14">
          <p:contentPart p14:bwMode="auto" r:id="rId275">
            <p14:nvContentPartPr>
              <p14:cNvPr id="109" name="Freihand 108">
                <a:extLst>
                  <a:ext uri="{FF2B5EF4-FFF2-40B4-BE49-F238E27FC236}">
                    <a16:creationId xmlns:a16="http://schemas.microsoft.com/office/drawing/2014/main" id="{381C0169-6A86-45A8-8284-3231DC764B4F}"/>
                  </a:ext>
                </a:extLst>
              </p14:cNvPr>
              <p14:cNvContentPartPr/>
              <p14:nvPr/>
            </p14:nvContentPartPr>
            <p14:xfrm>
              <a:off x="10993067" y="1157107"/>
              <a:ext cx="11520" cy="61560"/>
            </p14:xfrm>
          </p:contentPart>
        </mc:Choice>
        <mc:Fallback xmlns="">
          <p:pic>
            <p:nvPicPr>
              <p:cNvPr id="109" name="Freihand 108">
                <a:extLst>
                  <a:ext uri="{FF2B5EF4-FFF2-40B4-BE49-F238E27FC236}">
                    <a16:creationId xmlns:a16="http://schemas.microsoft.com/office/drawing/2014/main" id="{381C0169-6A86-45A8-8284-3231DC764B4F}"/>
                  </a:ext>
                </a:extLst>
              </p:cNvPr>
              <p:cNvPicPr/>
              <p:nvPr/>
            </p:nvPicPr>
            <p:blipFill>
              <a:blip r:embed="rId276"/>
              <a:stretch>
                <a:fillRect/>
              </a:stretch>
            </p:blipFill>
            <p:spPr>
              <a:xfrm>
                <a:off x="10988747" y="1152787"/>
                <a:ext cx="20160" cy="70200"/>
              </a:xfrm>
              <a:prstGeom prst="rect">
                <a:avLst/>
              </a:prstGeom>
            </p:spPr>
          </p:pic>
        </mc:Fallback>
      </mc:AlternateContent>
      <mc:AlternateContent xmlns:mc="http://schemas.openxmlformats.org/markup-compatibility/2006" xmlns:p14="http://schemas.microsoft.com/office/powerpoint/2010/main">
        <mc:Choice Requires="p14">
          <p:contentPart p14:bwMode="auto" r:id="rId277">
            <p14:nvContentPartPr>
              <p14:cNvPr id="110" name="Freihand 109">
                <a:extLst>
                  <a:ext uri="{FF2B5EF4-FFF2-40B4-BE49-F238E27FC236}">
                    <a16:creationId xmlns:a16="http://schemas.microsoft.com/office/drawing/2014/main" id="{3D51D675-72BD-4D68-BC93-AE0DCBC3A8CA}"/>
                  </a:ext>
                </a:extLst>
              </p14:cNvPr>
              <p14:cNvContentPartPr/>
              <p14:nvPr/>
            </p14:nvContentPartPr>
            <p14:xfrm>
              <a:off x="11019707" y="1173667"/>
              <a:ext cx="106560" cy="128880"/>
            </p14:xfrm>
          </p:contentPart>
        </mc:Choice>
        <mc:Fallback xmlns="">
          <p:pic>
            <p:nvPicPr>
              <p:cNvPr id="110" name="Freihand 109">
                <a:extLst>
                  <a:ext uri="{FF2B5EF4-FFF2-40B4-BE49-F238E27FC236}">
                    <a16:creationId xmlns:a16="http://schemas.microsoft.com/office/drawing/2014/main" id="{3D51D675-72BD-4D68-BC93-AE0DCBC3A8CA}"/>
                  </a:ext>
                </a:extLst>
              </p:cNvPr>
              <p:cNvPicPr/>
              <p:nvPr/>
            </p:nvPicPr>
            <p:blipFill>
              <a:blip r:embed="rId278"/>
              <a:stretch>
                <a:fillRect/>
              </a:stretch>
            </p:blipFill>
            <p:spPr>
              <a:xfrm>
                <a:off x="11015387" y="1169347"/>
                <a:ext cx="115200" cy="137520"/>
              </a:xfrm>
              <a:prstGeom prst="rect">
                <a:avLst/>
              </a:prstGeom>
            </p:spPr>
          </p:pic>
        </mc:Fallback>
      </mc:AlternateContent>
      <mc:AlternateContent xmlns:mc="http://schemas.openxmlformats.org/markup-compatibility/2006" xmlns:p14="http://schemas.microsoft.com/office/powerpoint/2010/main">
        <mc:Choice Requires="p14">
          <p:contentPart p14:bwMode="auto" r:id="rId279">
            <p14:nvContentPartPr>
              <p14:cNvPr id="111" name="Freihand 110">
                <a:extLst>
                  <a:ext uri="{FF2B5EF4-FFF2-40B4-BE49-F238E27FC236}">
                    <a16:creationId xmlns:a16="http://schemas.microsoft.com/office/drawing/2014/main" id="{DF7866AE-FDC8-4806-B1AF-D035251BDFF3}"/>
                  </a:ext>
                </a:extLst>
              </p14:cNvPr>
              <p14:cNvContentPartPr/>
              <p14:nvPr/>
            </p14:nvContentPartPr>
            <p14:xfrm>
              <a:off x="11064707" y="1177627"/>
              <a:ext cx="118800" cy="128880"/>
            </p14:xfrm>
          </p:contentPart>
        </mc:Choice>
        <mc:Fallback xmlns="">
          <p:pic>
            <p:nvPicPr>
              <p:cNvPr id="111" name="Freihand 110">
                <a:extLst>
                  <a:ext uri="{FF2B5EF4-FFF2-40B4-BE49-F238E27FC236}">
                    <a16:creationId xmlns:a16="http://schemas.microsoft.com/office/drawing/2014/main" id="{DF7866AE-FDC8-4806-B1AF-D035251BDFF3}"/>
                  </a:ext>
                </a:extLst>
              </p:cNvPr>
              <p:cNvPicPr/>
              <p:nvPr/>
            </p:nvPicPr>
            <p:blipFill>
              <a:blip r:embed="rId280"/>
              <a:stretch>
                <a:fillRect/>
              </a:stretch>
            </p:blipFill>
            <p:spPr>
              <a:xfrm>
                <a:off x="11060387" y="1173307"/>
                <a:ext cx="127440" cy="137520"/>
              </a:xfrm>
              <a:prstGeom prst="rect">
                <a:avLst/>
              </a:prstGeom>
            </p:spPr>
          </p:pic>
        </mc:Fallback>
      </mc:AlternateContent>
      <mc:AlternateContent xmlns:mc="http://schemas.openxmlformats.org/markup-compatibility/2006" xmlns:p14="http://schemas.microsoft.com/office/powerpoint/2010/main">
        <mc:Choice Requires="p14">
          <p:contentPart p14:bwMode="auto" r:id="rId281">
            <p14:nvContentPartPr>
              <p14:cNvPr id="112" name="Freihand 111">
                <a:extLst>
                  <a:ext uri="{FF2B5EF4-FFF2-40B4-BE49-F238E27FC236}">
                    <a16:creationId xmlns:a16="http://schemas.microsoft.com/office/drawing/2014/main" id="{5D469AED-D4C0-4587-A726-5CA51ADDC706}"/>
                  </a:ext>
                </a:extLst>
              </p14:cNvPr>
              <p14:cNvContentPartPr/>
              <p14:nvPr/>
            </p14:nvContentPartPr>
            <p14:xfrm>
              <a:off x="10776707" y="1226947"/>
              <a:ext cx="66960" cy="142560"/>
            </p14:xfrm>
          </p:contentPart>
        </mc:Choice>
        <mc:Fallback xmlns="">
          <p:pic>
            <p:nvPicPr>
              <p:cNvPr id="112" name="Freihand 111">
                <a:extLst>
                  <a:ext uri="{FF2B5EF4-FFF2-40B4-BE49-F238E27FC236}">
                    <a16:creationId xmlns:a16="http://schemas.microsoft.com/office/drawing/2014/main" id="{5D469AED-D4C0-4587-A726-5CA51ADDC706}"/>
                  </a:ext>
                </a:extLst>
              </p:cNvPr>
              <p:cNvPicPr/>
              <p:nvPr/>
            </p:nvPicPr>
            <p:blipFill>
              <a:blip r:embed="rId282"/>
              <a:stretch>
                <a:fillRect/>
              </a:stretch>
            </p:blipFill>
            <p:spPr>
              <a:xfrm>
                <a:off x="10772387" y="1222627"/>
                <a:ext cx="75600" cy="151200"/>
              </a:xfrm>
              <a:prstGeom prst="rect">
                <a:avLst/>
              </a:prstGeom>
            </p:spPr>
          </p:pic>
        </mc:Fallback>
      </mc:AlternateContent>
      <mc:AlternateContent xmlns:mc="http://schemas.openxmlformats.org/markup-compatibility/2006" xmlns:p14="http://schemas.microsoft.com/office/powerpoint/2010/main">
        <mc:Choice Requires="p14">
          <p:contentPart p14:bwMode="auto" r:id="rId283">
            <p14:nvContentPartPr>
              <p14:cNvPr id="113" name="Freihand 112">
                <a:extLst>
                  <a:ext uri="{FF2B5EF4-FFF2-40B4-BE49-F238E27FC236}">
                    <a16:creationId xmlns:a16="http://schemas.microsoft.com/office/drawing/2014/main" id="{8BA539F5-42BB-4349-8530-515E3A2C7737}"/>
                  </a:ext>
                </a:extLst>
              </p14:cNvPr>
              <p14:cNvContentPartPr/>
              <p14:nvPr/>
            </p14:nvContentPartPr>
            <p14:xfrm>
              <a:off x="11209787" y="1231627"/>
              <a:ext cx="112320" cy="6840"/>
            </p14:xfrm>
          </p:contentPart>
        </mc:Choice>
        <mc:Fallback xmlns="">
          <p:pic>
            <p:nvPicPr>
              <p:cNvPr id="113" name="Freihand 112">
                <a:extLst>
                  <a:ext uri="{FF2B5EF4-FFF2-40B4-BE49-F238E27FC236}">
                    <a16:creationId xmlns:a16="http://schemas.microsoft.com/office/drawing/2014/main" id="{8BA539F5-42BB-4349-8530-515E3A2C7737}"/>
                  </a:ext>
                </a:extLst>
              </p:cNvPr>
              <p:cNvPicPr/>
              <p:nvPr/>
            </p:nvPicPr>
            <p:blipFill>
              <a:blip r:embed="rId284"/>
              <a:stretch>
                <a:fillRect/>
              </a:stretch>
            </p:blipFill>
            <p:spPr>
              <a:xfrm>
                <a:off x="11205467" y="1227307"/>
                <a:ext cx="120960" cy="15480"/>
              </a:xfrm>
              <a:prstGeom prst="rect">
                <a:avLst/>
              </a:prstGeom>
            </p:spPr>
          </p:pic>
        </mc:Fallback>
      </mc:AlternateContent>
      <mc:AlternateContent xmlns:mc="http://schemas.openxmlformats.org/markup-compatibility/2006" xmlns:p14="http://schemas.microsoft.com/office/powerpoint/2010/main">
        <mc:Choice Requires="p14">
          <p:contentPart p14:bwMode="auto" r:id="rId285">
            <p14:nvContentPartPr>
              <p14:cNvPr id="114" name="Freihand 113">
                <a:extLst>
                  <a:ext uri="{FF2B5EF4-FFF2-40B4-BE49-F238E27FC236}">
                    <a16:creationId xmlns:a16="http://schemas.microsoft.com/office/drawing/2014/main" id="{DDB9F899-F614-44C9-907E-EEADB8F50A3A}"/>
                  </a:ext>
                </a:extLst>
              </p14:cNvPr>
              <p14:cNvContentPartPr/>
              <p14:nvPr/>
            </p14:nvContentPartPr>
            <p14:xfrm>
              <a:off x="11234267" y="1279147"/>
              <a:ext cx="92520" cy="1800"/>
            </p14:xfrm>
          </p:contentPart>
        </mc:Choice>
        <mc:Fallback xmlns="">
          <p:pic>
            <p:nvPicPr>
              <p:cNvPr id="114" name="Freihand 113">
                <a:extLst>
                  <a:ext uri="{FF2B5EF4-FFF2-40B4-BE49-F238E27FC236}">
                    <a16:creationId xmlns:a16="http://schemas.microsoft.com/office/drawing/2014/main" id="{DDB9F899-F614-44C9-907E-EEADB8F50A3A}"/>
                  </a:ext>
                </a:extLst>
              </p:cNvPr>
              <p:cNvPicPr/>
              <p:nvPr/>
            </p:nvPicPr>
            <p:blipFill>
              <a:blip r:embed="rId286"/>
              <a:stretch>
                <a:fillRect/>
              </a:stretch>
            </p:blipFill>
            <p:spPr>
              <a:xfrm>
                <a:off x="11229947" y="1274827"/>
                <a:ext cx="101160" cy="10440"/>
              </a:xfrm>
              <a:prstGeom prst="rect">
                <a:avLst/>
              </a:prstGeom>
            </p:spPr>
          </p:pic>
        </mc:Fallback>
      </mc:AlternateContent>
      <mc:AlternateContent xmlns:mc="http://schemas.openxmlformats.org/markup-compatibility/2006" xmlns:p14="http://schemas.microsoft.com/office/powerpoint/2010/main">
        <mc:Choice Requires="p14">
          <p:contentPart p14:bwMode="auto" r:id="rId287">
            <p14:nvContentPartPr>
              <p14:cNvPr id="115" name="Freihand 114">
                <a:extLst>
                  <a:ext uri="{FF2B5EF4-FFF2-40B4-BE49-F238E27FC236}">
                    <a16:creationId xmlns:a16="http://schemas.microsoft.com/office/drawing/2014/main" id="{6B80C865-4471-4301-A51E-BF972C8C958F}"/>
                  </a:ext>
                </a:extLst>
              </p14:cNvPr>
              <p14:cNvContentPartPr/>
              <p14:nvPr/>
            </p14:nvContentPartPr>
            <p14:xfrm>
              <a:off x="11383307" y="1169707"/>
              <a:ext cx="65880" cy="133200"/>
            </p14:xfrm>
          </p:contentPart>
        </mc:Choice>
        <mc:Fallback xmlns="">
          <p:pic>
            <p:nvPicPr>
              <p:cNvPr id="115" name="Freihand 114">
                <a:extLst>
                  <a:ext uri="{FF2B5EF4-FFF2-40B4-BE49-F238E27FC236}">
                    <a16:creationId xmlns:a16="http://schemas.microsoft.com/office/drawing/2014/main" id="{6B80C865-4471-4301-A51E-BF972C8C958F}"/>
                  </a:ext>
                </a:extLst>
              </p:cNvPr>
              <p:cNvPicPr/>
              <p:nvPr/>
            </p:nvPicPr>
            <p:blipFill>
              <a:blip r:embed="rId288"/>
              <a:stretch>
                <a:fillRect/>
              </a:stretch>
            </p:blipFill>
            <p:spPr>
              <a:xfrm>
                <a:off x="11378987" y="1165387"/>
                <a:ext cx="74520" cy="141840"/>
              </a:xfrm>
              <a:prstGeom prst="rect">
                <a:avLst/>
              </a:prstGeom>
            </p:spPr>
          </p:pic>
        </mc:Fallback>
      </mc:AlternateContent>
      <mc:AlternateContent xmlns:mc="http://schemas.openxmlformats.org/markup-compatibility/2006" xmlns:p14="http://schemas.microsoft.com/office/powerpoint/2010/main">
        <mc:Choice Requires="p14">
          <p:contentPart p14:bwMode="auto" r:id="rId289">
            <p14:nvContentPartPr>
              <p14:cNvPr id="116" name="Freihand 115">
                <a:extLst>
                  <a:ext uri="{FF2B5EF4-FFF2-40B4-BE49-F238E27FC236}">
                    <a16:creationId xmlns:a16="http://schemas.microsoft.com/office/drawing/2014/main" id="{65B80A85-24A1-4267-8DC6-0F2F25A874EF}"/>
                  </a:ext>
                </a:extLst>
              </p14:cNvPr>
              <p14:cNvContentPartPr/>
              <p14:nvPr/>
            </p14:nvContentPartPr>
            <p14:xfrm>
              <a:off x="10994867" y="1111747"/>
              <a:ext cx="6480" cy="45360"/>
            </p14:xfrm>
          </p:contentPart>
        </mc:Choice>
        <mc:Fallback xmlns="">
          <p:pic>
            <p:nvPicPr>
              <p:cNvPr id="116" name="Freihand 115">
                <a:extLst>
                  <a:ext uri="{FF2B5EF4-FFF2-40B4-BE49-F238E27FC236}">
                    <a16:creationId xmlns:a16="http://schemas.microsoft.com/office/drawing/2014/main" id="{65B80A85-24A1-4267-8DC6-0F2F25A874EF}"/>
                  </a:ext>
                </a:extLst>
              </p:cNvPr>
              <p:cNvPicPr/>
              <p:nvPr/>
            </p:nvPicPr>
            <p:blipFill>
              <a:blip r:embed="rId290"/>
              <a:stretch>
                <a:fillRect/>
              </a:stretch>
            </p:blipFill>
            <p:spPr>
              <a:xfrm>
                <a:off x="10990547" y="1107427"/>
                <a:ext cx="15120" cy="54000"/>
              </a:xfrm>
              <a:prstGeom prst="rect">
                <a:avLst/>
              </a:prstGeom>
            </p:spPr>
          </p:pic>
        </mc:Fallback>
      </mc:AlternateContent>
      <mc:AlternateContent xmlns:mc="http://schemas.openxmlformats.org/markup-compatibility/2006" xmlns:p14="http://schemas.microsoft.com/office/powerpoint/2010/main">
        <mc:Choice Requires="p14">
          <p:contentPart p14:bwMode="auto" r:id="rId291">
            <p14:nvContentPartPr>
              <p14:cNvPr id="186" name="Freihand 185">
                <a:extLst>
                  <a:ext uri="{FF2B5EF4-FFF2-40B4-BE49-F238E27FC236}">
                    <a16:creationId xmlns:a16="http://schemas.microsoft.com/office/drawing/2014/main" id="{38EF6072-394B-45FD-AB65-3B23D5357EF5}"/>
                  </a:ext>
                </a:extLst>
              </p14:cNvPr>
              <p14:cNvContentPartPr/>
              <p14:nvPr/>
            </p14:nvContentPartPr>
            <p14:xfrm>
              <a:off x="11337947" y="1291027"/>
              <a:ext cx="218160" cy="130680"/>
            </p14:xfrm>
          </p:contentPart>
        </mc:Choice>
        <mc:Fallback xmlns="">
          <p:pic>
            <p:nvPicPr>
              <p:cNvPr id="186" name="Freihand 185">
                <a:extLst>
                  <a:ext uri="{FF2B5EF4-FFF2-40B4-BE49-F238E27FC236}">
                    <a16:creationId xmlns:a16="http://schemas.microsoft.com/office/drawing/2014/main" id="{38EF6072-394B-45FD-AB65-3B23D5357EF5}"/>
                  </a:ext>
                </a:extLst>
              </p:cNvPr>
              <p:cNvPicPr/>
              <p:nvPr/>
            </p:nvPicPr>
            <p:blipFill>
              <a:blip r:embed="rId292"/>
              <a:stretch>
                <a:fillRect/>
              </a:stretch>
            </p:blipFill>
            <p:spPr>
              <a:xfrm>
                <a:off x="11333627" y="1286707"/>
                <a:ext cx="226800" cy="139320"/>
              </a:xfrm>
              <a:prstGeom prst="rect">
                <a:avLst/>
              </a:prstGeom>
            </p:spPr>
          </p:pic>
        </mc:Fallback>
      </mc:AlternateContent>
      <mc:AlternateContent xmlns:mc="http://schemas.openxmlformats.org/markup-compatibility/2006" xmlns:p14="http://schemas.microsoft.com/office/powerpoint/2010/main">
        <mc:Choice Requires="p14">
          <p:contentPart p14:bwMode="auto" r:id="rId293">
            <p14:nvContentPartPr>
              <p14:cNvPr id="154" name="Freihand 153">
                <a:extLst>
                  <a:ext uri="{FF2B5EF4-FFF2-40B4-BE49-F238E27FC236}">
                    <a16:creationId xmlns:a16="http://schemas.microsoft.com/office/drawing/2014/main" id="{3EBAB414-1489-4D98-B1C7-768021D85EF7}"/>
                  </a:ext>
                </a:extLst>
              </p14:cNvPr>
              <p14:cNvContentPartPr/>
              <p14:nvPr/>
            </p14:nvContentPartPr>
            <p14:xfrm>
              <a:off x="8396387" y="2254027"/>
              <a:ext cx="129240" cy="155520"/>
            </p14:xfrm>
          </p:contentPart>
        </mc:Choice>
        <mc:Fallback xmlns="">
          <p:pic>
            <p:nvPicPr>
              <p:cNvPr id="154" name="Freihand 153">
                <a:extLst>
                  <a:ext uri="{FF2B5EF4-FFF2-40B4-BE49-F238E27FC236}">
                    <a16:creationId xmlns:a16="http://schemas.microsoft.com/office/drawing/2014/main" id="{3EBAB414-1489-4D98-B1C7-768021D85EF7}"/>
                  </a:ext>
                </a:extLst>
              </p:cNvPr>
              <p:cNvPicPr/>
              <p:nvPr/>
            </p:nvPicPr>
            <p:blipFill>
              <a:blip r:embed="rId294"/>
              <a:stretch>
                <a:fillRect/>
              </a:stretch>
            </p:blipFill>
            <p:spPr>
              <a:xfrm>
                <a:off x="8392067" y="2249707"/>
                <a:ext cx="137880" cy="164160"/>
              </a:xfrm>
              <a:prstGeom prst="rect">
                <a:avLst/>
              </a:prstGeom>
            </p:spPr>
          </p:pic>
        </mc:Fallback>
      </mc:AlternateContent>
      <mc:AlternateContent xmlns:mc="http://schemas.openxmlformats.org/markup-compatibility/2006" xmlns:p14="http://schemas.microsoft.com/office/powerpoint/2010/main">
        <mc:Choice Requires="p14">
          <p:contentPart p14:bwMode="auto" r:id="rId295">
            <p14:nvContentPartPr>
              <p14:cNvPr id="155" name="Freihand 154">
                <a:extLst>
                  <a:ext uri="{FF2B5EF4-FFF2-40B4-BE49-F238E27FC236}">
                    <a16:creationId xmlns:a16="http://schemas.microsoft.com/office/drawing/2014/main" id="{A62C1E08-F92B-4AD1-B0BC-E93CA6C05E06}"/>
                  </a:ext>
                </a:extLst>
              </p14:cNvPr>
              <p14:cNvContentPartPr/>
              <p14:nvPr/>
            </p14:nvContentPartPr>
            <p14:xfrm>
              <a:off x="8462987" y="2349427"/>
              <a:ext cx="78480" cy="6840"/>
            </p14:xfrm>
          </p:contentPart>
        </mc:Choice>
        <mc:Fallback xmlns="">
          <p:pic>
            <p:nvPicPr>
              <p:cNvPr id="155" name="Freihand 154">
                <a:extLst>
                  <a:ext uri="{FF2B5EF4-FFF2-40B4-BE49-F238E27FC236}">
                    <a16:creationId xmlns:a16="http://schemas.microsoft.com/office/drawing/2014/main" id="{A62C1E08-F92B-4AD1-B0BC-E93CA6C05E06}"/>
                  </a:ext>
                </a:extLst>
              </p:cNvPr>
              <p:cNvPicPr/>
              <p:nvPr/>
            </p:nvPicPr>
            <p:blipFill>
              <a:blip r:embed="rId296"/>
              <a:stretch>
                <a:fillRect/>
              </a:stretch>
            </p:blipFill>
            <p:spPr>
              <a:xfrm>
                <a:off x="8458667" y="2345107"/>
                <a:ext cx="87120" cy="15480"/>
              </a:xfrm>
              <a:prstGeom prst="rect">
                <a:avLst/>
              </a:prstGeom>
            </p:spPr>
          </p:pic>
        </mc:Fallback>
      </mc:AlternateContent>
      <mc:AlternateContent xmlns:mc="http://schemas.openxmlformats.org/markup-compatibility/2006" xmlns:p14="http://schemas.microsoft.com/office/powerpoint/2010/main">
        <mc:Choice Requires="p14">
          <p:contentPart p14:bwMode="auto" r:id="rId297">
            <p14:nvContentPartPr>
              <p14:cNvPr id="156" name="Freihand 155">
                <a:extLst>
                  <a:ext uri="{FF2B5EF4-FFF2-40B4-BE49-F238E27FC236}">
                    <a16:creationId xmlns:a16="http://schemas.microsoft.com/office/drawing/2014/main" id="{D2962EB5-E5AD-4EDB-BF69-819922B4E916}"/>
                  </a:ext>
                </a:extLst>
              </p14:cNvPr>
              <p14:cNvContentPartPr/>
              <p14:nvPr/>
            </p14:nvContentPartPr>
            <p14:xfrm>
              <a:off x="8552267" y="2326747"/>
              <a:ext cx="88200" cy="194400"/>
            </p14:xfrm>
          </p:contentPart>
        </mc:Choice>
        <mc:Fallback xmlns="">
          <p:pic>
            <p:nvPicPr>
              <p:cNvPr id="156" name="Freihand 155">
                <a:extLst>
                  <a:ext uri="{FF2B5EF4-FFF2-40B4-BE49-F238E27FC236}">
                    <a16:creationId xmlns:a16="http://schemas.microsoft.com/office/drawing/2014/main" id="{D2962EB5-E5AD-4EDB-BF69-819922B4E916}"/>
                  </a:ext>
                </a:extLst>
              </p:cNvPr>
              <p:cNvPicPr/>
              <p:nvPr/>
            </p:nvPicPr>
            <p:blipFill>
              <a:blip r:embed="rId298"/>
              <a:stretch>
                <a:fillRect/>
              </a:stretch>
            </p:blipFill>
            <p:spPr>
              <a:xfrm>
                <a:off x="8547947" y="2322427"/>
                <a:ext cx="96840" cy="203040"/>
              </a:xfrm>
              <a:prstGeom prst="rect">
                <a:avLst/>
              </a:prstGeom>
            </p:spPr>
          </p:pic>
        </mc:Fallback>
      </mc:AlternateContent>
      <mc:AlternateContent xmlns:mc="http://schemas.openxmlformats.org/markup-compatibility/2006" xmlns:p14="http://schemas.microsoft.com/office/powerpoint/2010/main">
        <mc:Choice Requires="p14">
          <p:contentPart p14:bwMode="auto" r:id="rId299">
            <p14:nvContentPartPr>
              <p14:cNvPr id="157" name="Freihand 156">
                <a:extLst>
                  <a:ext uri="{FF2B5EF4-FFF2-40B4-BE49-F238E27FC236}">
                    <a16:creationId xmlns:a16="http://schemas.microsoft.com/office/drawing/2014/main" id="{38C2BA2C-F87D-4B4E-87E2-6C3533CA98BC}"/>
                  </a:ext>
                </a:extLst>
              </p14:cNvPr>
              <p14:cNvContentPartPr/>
              <p14:nvPr/>
            </p14:nvContentPartPr>
            <p14:xfrm>
              <a:off x="8658107" y="2344747"/>
              <a:ext cx="174960" cy="158040"/>
            </p14:xfrm>
          </p:contentPart>
        </mc:Choice>
        <mc:Fallback xmlns="">
          <p:pic>
            <p:nvPicPr>
              <p:cNvPr id="157" name="Freihand 156">
                <a:extLst>
                  <a:ext uri="{FF2B5EF4-FFF2-40B4-BE49-F238E27FC236}">
                    <a16:creationId xmlns:a16="http://schemas.microsoft.com/office/drawing/2014/main" id="{38C2BA2C-F87D-4B4E-87E2-6C3533CA98BC}"/>
                  </a:ext>
                </a:extLst>
              </p:cNvPr>
              <p:cNvPicPr/>
              <p:nvPr/>
            </p:nvPicPr>
            <p:blipFill>
              <a:blip r:embed="rId300"/>
              <a:stretch>
                <a:fillRect/>
              </a:stretch>
            </p:blipFill>
            <p:spPr>
              <a:xfrm>
                <a:off x="8653787" y="2340427"/>
                <a:ext cx="183600" cy="166680"/>
              </a:xfrm>
              <a:prstGeom prst="rect">
                <a:avLst/>
              </a:prstGeom>
            </p:spPr>
          </p:pic>
        </mc:Fallback>
      </mc:AlternateContent>
      <mc:AlternateContent xmlns:mc="http://schemas.openxmlformats.org/markup-compatibility/2006" xmlns:p14="http://schemas.microsoft.com/office/powerpoint/2010/main">
        <mc:Choice Requires="p14">
          <p:contentPart p14:bwMode="auto" r:id="rId301">
            <p14:nvContentPartPr>
              <p14:cNvPr id="158" name="Freihand 157">
                <a:extLst>
                  <a:ext uri="{FF2B5EF4-FFF2-40B4-BE49-F238E27FC236}">
                    <a16:creationId xmlns:a16="http://schemas.microsoft.com/office/drawing/2014/main" id="{7B797EE0-B567-4E16-9A76-FEA0877B42F2}"/>
                  </a:ext>
                </a:extLst>
              </p14:cNvPr>
              <p14:cNvContentPartPr/>
              <p14:nvPr/>
            </p14:nvContentPartPr>
            <p14:xfrm>
              <a:off x="8810387" y="2356987"/>
              <a:ext cx="99720" cy="156960"/>
            </p14:xfrm>
          </p:contentPart>
        </mc:Choice>
        <mc:Fallback xmlns="">
          <p:pic>
            <p:nvPicPr>
              <p:cNvPr id="158" name="Freihand 157">
                <a:extLst>
                  <a:ext uri="{FF2B5EF4-FFF2-40B4-BE49-F238E27FC236}">
                    <a16:creationId xmlns:a16="http://schemas.microsoft.com/office/drawing/2014/main" id="{7B797EE0-B567-4E16-9A76-FEA0877B42F2}"/>
                  </a:ext>
                </a:extLst>
              </p:cNvPr>
              <p:cNvPicPr/>
              <p:nvPr/>
            </p:nvPicPr>
            <p:blipFill>
              <a:blip r:embed="rId302"/>
              <a:stretch>
                <a:fillRect/>
              </a:stretch>
            </p:blipFill>
            <p:spPr>
              <a:xfrm>
                <a:off x="8806067" y="2352667"/>
                <a:ext cx="108360" cy="165600"/>
              </a:xfrm>
              <a:prstGeom prst="rect">
                <a:avLst/>
              </a:prstGeom>
            </p:spPr>
          </p:pic>
        </mc:Fallback>
      </mc:AlternateContent>
      <mc:AlternateContent xmlns:mc="http://schemas.openxmlformats.org/markup-compatibility/2006" xmlns:p14="http://schemas.microsoft.com/office/powerpoint/2010/main">
        <mc:Choice Requires="p14">
          <p:contentPart p14:bwMode="auto" r:id="rId303">
            <p14:nvContentPartPr>
              <p14:cNvPr id="159" name="Freihand 158">
                <a:extLst>
                  <a:ext uri="{FF2B5EF4-FFF2-40B4-BE49-F238E27FC236}">
                    <a16:creationId xmlns:a16="http://schemas.microsoft.com/office/drawing/2014/main" id="{9306E2FA-293E-476B-8DBC-FED143FEFEE9}"/>
                  </a:ext>
                </a:extLst>
              </p14:cNvPr>
              <p14:cNvContentPartPr/>
              <p14:nvPr/>
            </p14:nvContentPartPr>
            <p14:xfrm>
              <a:off x="8924147" y="2267707"/>
              <a:ext cx="257760" cy="141840"/>
            </p14:xfrm>
          </p:contentPart>
        </mc:Choice>
        <mc:Fallback xmlns="">
          <p:pic>
            <p:nvPicPr>
              <p:cNvPr id="159" name="Freihand 158">
                <a:extLst>
                  <a:ext uri="{FF2B5EF4-FFF2-40B4-BE49-F238E27FC236}">
                    <a16:creationId xmlns:a16="http://schemas.microsoft.com/office/drawing/2014/main" id="{9306E2FA-293E-476B-8DBC-FED143FEFEE9}"/>
                  </a:ext>
                </a:extLst>
              </p:cNvPr>
              <p:cNvPicPr/>
              <p:nvPr/>
            </p:nvPicPr>
            <p:blipFill>
              <a:blip r:embed="rId304"/>
              <a:stretch>
                <a:fillRect/>
              </a:stretch>
            </p:blipFill>
            <p:spPr>
              <a:xfrm>
                <a:off x="8919827" y="2263387"/>
                <a:ext cx="266400" cy="150480"/>
              </a:xfrm>
              <a:prstGeom prst="rect">
                <a:avLst/>
              </a:prstGeom>
            </p:spPr>
          </p:pic>
        </mc:Fallback>
      </mc:AlternateContent>
      <mc:AlternateContent xmlns:mc="http://schemas.openxmlformats.org/markup-compatibility/2006" xmlns:p14="http://schemas.microsoft.com/office/powerpoint/2010/main">
        <mc:Choice Requires="p14">
          <p:contentPart p14:bwMode="auto" r:id="rId305">
            <p14:nvContentPartPr>
              <p14:cNvPr id="160" name="Freihand 159">
                <a:extLst>
                  <a:ext uri="{FF2B5EF4-FFF2-40B4-BE49-F238E27FC236}">
                    <a16:creationId xmlns:a16="http://schemas.microsoft.com/office/drawing/2014/main" id="{598BA9B7-B13C-4DA5-AA5D-F8CC2AC16760}"/>
                  </a:ext>
                </a:extLst>
              </p14:cNvPr>
              <p14:cNvContentPartPr/>
              <p14:nvPr/>
            </p14:nvContentPartPr>
            <p14:xfrm>
              <a:off x="9189107" y="2273827"/>
              <a:ext cx="16560" cy="30240"/>
            </p14:xfrm>
          </p:contentPart>
        </mc:Choice>
        <mc:Fallback xmlns="">
          <p:pic>
            <p:nvPicPr>
              <p:cNvPr id="160" name="Freihand 159">
                <a:extLst>
                  <a:ext uri="{FF2B5EF4-FFF2-40B4-BE49-F238E27FC236}">
                    <a16:creationId xmlns:a16="http://schemas.microsoft.com/office/drawing/2014/main" id="{598BA9B7-B13C-4DA5-AA5D-F8CC2AC16760}"/>
                  </a:ext>
                </a:extLst>
              </p:cNvPr>
              <p:cNvPicPr/>
              <p:nvPr/>
            </p:nvPicPr>
            <p:blipFill>
              <a:blip r:embed="rId306"/>
              <a:stretch>
                <a:fillRect/>
              </a:stretch>
            </p:blipFill>
            <p:spPr>
              <a:xfrm>
                <a:off x="9184787" y="2269507"/>
                <a:ext cx="25200" cy="38880"/>
              </a:xfrm>
              <a:prstGeom prst="rect">
                <a:avLst/>
              </a:prstGeom>
            </p:spPr>
          </p:pic>
        </mc:Fallback>
      </mc:AlternateContent>
      <mc:AlternateContent xmlns:mc="http://schemas.openxmlformats.org/markup-compatibility/2006" xmlns:p14="http://schemas.microsoft.com/office/powerpoint/2010/main">
        <mc:Choice Requires="p14">
          <p:contentPart p14:bwMode="auto" r:id="rId307">
            <p14:nvContentPartPr>
              <p14:cNvPr id="161" name="Freihand 160">
                <a:extLst>
                  <a:ext uri="{FF2B5EF4-FFF2-40B4-BE49-F238E27FC236}">
                    <a16:creationId xmlns:a16="http://schemas.microsoft.com/office/drawing/2014/main" id="{B471E349-8AE7-4734-9957-67331BE85E45}"/>
                  </a:ext>
                </a:extLst>
              </p14:cNvPr>
              <p14:cNvContentPartPr/>
              <p14:nvPr/>
            </p14:nvContentPartPr>
            <p14:xfrm>
              <a:off x="9216467" y="2329987"/>
              <a:ext cx="207000" cy="56880"/>
            </p14:xfrm>
          </p:contentPart>
        </mc:Choice>
        <mc:Fallback xmlns="">
          <p:pic>
            <p:nvPicPr>
              <p:cNvPr id="161" name="Freihand 160">
                <a:extLst>
                  <a:ext uri="{FF2B5EF4-FFF2-40B4-BE49-F238E27FC236}">
                    <a16:creationId xmlns:a16="http://schemas.microsoft.com/office/drawing/2014/main" id="{B471E349-8AE7-4734-9957-67331BE85E45}"/>
                  </a:ext>
                </a:extLst>
              </p:cNvPr>
              <p:cNvPicPr/>
              <p:nvPr/>
            </p:nvPicPr>
            <p:blipFill>
              <a:blip r:embed="rId308"/>
              <a:stretch>
                <a:fillRect/>
              </a:stretch>
            </p:blipFill>
            <p:spPr>
              <a:xfrm>
                <a:off x="9212147" y="2325667"/>
                <a:ext cx="215640" cy="65520"/>
              </a:xfrm>
              <a:prstGeom prst="rect">
                <a:avLst/>
              </a:prstGeom>
            </p:spPr>
          </p:pic>
        </mc:Fallback>
      </mc:AlternateContent>
      <mc:AlternateContent xmlns:mc="http://schemas.openxmlformats.org/markup-compatibility/2006" xmlns:p14="http://schemas.microsoft.com/office/powerpoint/2010/main">
        <mc:Choice Requires="p14">
          <p:contentPart p14:bwMode="auto" r:id="rId309">
            <p14:nvContentPartPr>
              <p14:cNvPr id="163" name="Freihand 162">
                <a:extLst>
                  <a:ext uri="{FF2B5EF4-FFF2-40B4-BE49-F238E27FC236}">
                    <a16:creationId xmlns:a16="http://schemas.microsoft.com/office/drawing/2014/main" id="{1C2DAD0E-773A-436B-982C-C0E2E807B900}"/>
                  </a:ext>
                </a:extLst>
              </p14:cNvPr>
              <p14:cNvContentPartPr/>
              <p14:nvPr/>
            </p14:nvContentPartPr>
            <p14:xfrm>
              <a:off x="9579347" y="2256547"/>
              <a:ext cx="258120" cy="119520"/>
            </p14:xfrm>
          </p:contentPart>
        </mc:Choice>
        <mc:Fallback xmlns="">
          <p:pic>
            <p:nvPicPr>
              <p:cNvPr id="163" name="Freihand 162">
                <a:extLst>
                  <a:ext uri="{FF2B5EF4-FFF2-40B4-BE49-F238E27FC236}">
                    <a16:creationId xmlns:a16="http://schemas.microsoft.com/office/drawing/2014/main" id="{1C2DAD0E-773A-436B-982C-C0E2E807B900}"/>
                  </a:ext>
                </a:extLst>
              </p:cNvPr>
              <p:cNvPicPr/>
              <p:nvPr/>
            </p:nvPicPr>
            <p:blipFill>
              <a:blip r:embed="rId310"/>
              <a:stretch>
                <a:fillRect/>
              </a:stretch>
            </p:blipFill>
            <p:spPr>
              <a:xfrm>
                <a:off x="9575027" y="2252227"/>
                <a:ext cx="266760" cy="128160"/>
              </a:xfrm>
              <a:prstGeom prst="rect">
                <a:avLst/>
              </a:prstGeom>
            </p:spPr>
          </p:pic>
        </mc:Fallback>
      </mc:AlternateContent>
      <mc:AlternateContent xmlns:mc="http://schemas.openxmlformats.org/markup-compatibility/2006" xmlns:p14="http://schemas.microsoft.com/office/powerpoint/2010/main">
        <mc:Choice Requires="p14">
          <p:contentPart p14:bwMode="auto" r:id="rId311">
            <p14:nvContentPartPr>
              <p14:cNvPr id="164" name="Freihand 163">
                <a:extLst>
                  <a:ext uri="{FF2B5EF4-FFF2-40B4-BE49-F238E27FC236}">
                    <a16:creationId xmlns:a16="http://schemas.microsoft.com/office/drawing/2014/main" id="{D5002FD4-A606-40DE-9D99-F08E2F5E3263}"/>
                  </a:ext>
                </a:extLst>
              </p14:cNvPr>
              <p14:cNvContentPartPr/>
              <p14:nvPr/>
            </p14:nvContentPartPr>
            <p14:xfrm>
              <a:off x="9910547" y="2183107"/>
              <a:ext cx="110520" cy="184680"/>
            </p14:xfrm>
          </p:contentPart>
        </mc:Choice>
        <mc:Fallback xmlns="">
          <p:pic>
            <p:nvPicPr>
              <p:cNvPr id="164" name="Freihand 163">
                <a:extLst>
                  <a:ext uri="{FF2B5EF4-FFF2-40B4-BE49-F238E27FC236}">
                    <a16:creationId xmlns:a16="http://schemas.microsoft.com/office/drawing/2014/main" id="{D5002FD4-A606-40DE-9D99-F08E2F5E3263}"/>
                  </a:ext>
                </a:extLst>
              </p:cNvPr>
              <p:cNvPicPr/>
              <p:nvPr/>
            </p:nvPicPr>
            <p:blipFill>
              <a:blip r:embed="rId312"/>
              <a:stretch>
                <a:fillRect/>
              </a:stretch>
            </p:blipFill>
            <p:spPr>
              <a:xfrm>
                <a:off x="9906227" y="2178787"/>
                <a:ext cx="119160" cy="193320"/>
              </a:xfrm>
              <a:prstGeom prst="rect">
                <a:avLst/>
              </a:prstGeom>
            </p:spPr>
          </p:pic>
        </mc:Fallback>
      </mc:AlternateContent>
      <mc:AlternateContent xmlns:mc="http://schemas.openxmlformats.org/markup-compatibility/2006" xmlns:p14="http://schemas.microsoft.com/office/powerpoint/2010/main">
        <mc:Choice Requires="p14">
          <p:contentPart p14:bwMode="auto" r:id="rId313">
            <p14:nvContentPartPr>
              <p14:cNvPr id="165" name="Freihand 164">
                <a:extLst>
                  <a:ext uri="{FF2B5EF4-FFF2-40B4-BE49-F238E27FC236}">
                    <a16:creationId xmlns:a16="http://schemas.microsoft.com/office/drawing/2014/main" id="{3D050A5A-7197-4B7F-8A1F-9D92CCB73152}"/>
                  </a:ext>
                </a:extLst>
              </p14:cNvPr>
              <p14:cNvContentPartPr/>
              <p14:nvPr/>
            </p14:nvContentPartPr>
            <p14:xfrm>
              <a:off x="9955547" y="2249707"/>
              <a:ext cx="70920" cy="20160"/>
            </p14:xfrm>
          </p:contentPart>
        </mc:Choice>
        <mc:Fallback xmlns="">
          <p:pic>
            <p:nvPicPr>
              <p:cNvPr id="165" name="Freihand 164">
                <a:extLst>
                  <a:ext uri="{FF2B5EF4-FFF2-40B4-BE49-F238E27FC236}">
                    <a16:creationId xmlns:a16="http://schemas.microsoft.com/office/drawing/2014/main" id="{3D050A5A-7197-4B7F-8A1F-9D92CCB73152}"/>
                  </a:ext>
                </a:extLst>
              </p:cNvPr>
              <p:cNvPicPr/>
              <p:nvPr/>
            </p:nvPicPr>
            <p:blipFill>
              <a:blip r:embed="rId314"/>
              <a:stretch>
                <a:fillRect/>
              </a:stretch>
            </p:blipFill>
            <p:spPr>
              <a:xfrm>
                <a:off x="9951227" y="2245387"/>
                <a:ext cx="79560" cy="28800"/>
              </a:xfrm>
              <a:prstGeom prst="rect">
                <a:avLst/>
              </a:prstGeom>
            </p:spPr>
          </p:pic>
        </mc:Fallback>
      </mc:AlternateContent>
      <mc:AlternateContent xmlns:mc="http://schemas.openxmlformats.org/markup-compatibility/2006" xmlns:p14="http://schemas.microsoft.com/office/powerpoint/2010/main">
        <mc:Choice Requires="p14">
          <p:contentPart p14:bwMode="auto" r:id="rId315">
            <p14:nvContentPartPr>
              <p14:cNvPr id="166" name="Freihand 165">
                <a:extLst>
                  <a:ext uri="{FF2B5EF4-FFF2-40B4-BE49-F238E27FC236}">
                    <a16:creationId xmlns:a16="http://schemas.microsoft.com/office/drawing/2014/main" id="{214A6C13-A89C-4A1C-9028-85FAD406194A}"/>
                  </a:ext>
                </a:extLst>
              </p14:cNvPr>
              <p14:cNvContentPartPr/>
              <p14:nvPr/>
            </p14:nvContentPartPr>
            <p14:xfrm>
              <a:off x="10049147" y="2238907"/>
              <a:ext cx="85320" cy="213480"/>
            </p14:xfrm>
          </p:contentPart>
        </mc:Choice>
        <mc:Fallback xmlns="">
          <p:pic>
            <p:nvPicPr>
              <p:cNvPr id="166" name="Freihand 165">
                <a:extLst>
                  <a:ext uri="{FF2B5EF4-FFF2-40B4-BE49-F238E27FC236}">
                    <a16:creationId xmlns:a16="http://schemas.microsoft.com/office/drawing/2014/main" id="{214A6C13-A89C-4A1C-9028-85FAD406194A}"/>
                  </a:ext>
                </a:extLst>
              </p:cNvPr>
              <p:cNvPicPr/>
              <p:nvPr/>
            </p:nvPicPr>
            <p:blipFill>
              <a:blip r:embed="rId316"/>
              <a:stretch>
                <a:fillRect/>
              </a:stretch>
            </p:blipFill>
            <p:spPr>
              <a:xfrm>
                <a:off x="10044827" y="2234587"/>
                <a:ext cx="93960" cy="222120"/>
              </a:xfrm>
              <a:prstGeom prst="rect">
                <a:avLst/>
              </a:prstGeom>
            </p:spPr>
          </p:pic>
        </mc:Fallback>
      </mc:AlternateContent>
      <mc:AlternateContent xmlns:mc="http://schemas.openxmlformats.org/markup-compatibility/2006" xmlns:p14="http://schemas.microsoft.com/office/powerpoint/2010/main">
        <mc:Choice Requires="p14">
          <p:contentPart p14:bwMode="auto" r:id="rId317">
            <p14:nvContentPartPr>
              <p14:cNvPr id="168" name="Freihand 167">
                <a:extLst>
                  <a:ext uri="{FF2B5EF4-FFF2-40B4-BE49-F238E27FC236}">
                    <a16:creationId xmlns:a16="http://schemas.microsoft.com/office/drawing/2014/main" id="{16F4768A-E6C5-4662-9E83-CB3C7AA7DE2D}"/>
                  </a:ext>
                </a:extLst>
              </p14:cNvPr>
              <p14:cNvContentPartPr/>
              <p14:nvPr/>
            </p14:nvContentPartPr>
            <p14:xfrm>
              <a:off x="10041947" y="2243947"/>
              <a:ext cx="41040" cy="76680"/>
            </p14:xfrm>
          </p:contentPart>
        </mc:Choice>
        <mc:Fallback xmlns="">
          <p:pic>
            <p:nvPicPr>
              <p:cNvPr id="168" name="Freihand 167">
                <a:extLst>
                  <a:ext uri="{FF2B5EF4-FFF2-40B4-BE49-F238E27FC236}">
                    <a16:creationId xmlns:a16="http://schemas.microsoft.com/office/drawing/2014/main" id="{16F4768A-E6C5-4662-9E83-CB3C7AA7DE2D}"/>
                  </a:ext>
                </a:extLst>
              </p:cNvPr>
              <p:cNvPicPr/>
              <p:nvPr/>
            </p:nvPicPr>
            <p:blipFill>
              <a:blip r:embed="rId318"/>
              <a:stretch>
                <a:fillRect/>
              </a:stretch>
            </p:blipFill>
            <p:spPr>
              <a:xfrm>
                <a:off x="10037627" y="2239627"/>
                <a:ext cx="49680" cy="85320"/>
              </a:xfrm>
              <a:prstGeom prst="rect">
                <a:avLst/>
              </a:prstGeom>
            </p:spPr>
          </p:pic>
        </mc:Fallback>
      </mc:AlternateContent>
      <mc:AlternateContent xmlns:mc="http://schemas.openxmlformats.org/markup-compatibility/2006" xmlns:p14="http://schemas.microsoft.com/office/powerpoint/2010/main">
        <mc:Choice Requires="p14">
          <p:contentPart p14:bwMode="auto" r:id="rId319">
            <p14:nvContentPartPr>
              <p14:cNvPr id="169" name="Freihand 168">
                <a:extLst>
                  <a:ext uri="{FF2B5EF4-FFF2-40B4-BE49-F238E27FC236}">
                    <a16:creationId xmlns:a16="http://schemas.microsoft.com/office/drawing/2014/main" id="{58F62500-2300-4977-8752-80177DF5D00E}"/>
                  </a:ext>
                </a:extLst>
              </p14:cNvPr>
              <p14:cNvContentPartPr/>
              <p14:nvPr/>
            </p14:nvContentPartPr>
            <p14:xfrm>
              <a:off x="10158947" y="2223787"/>
              <a:ext cx="49680" cy="69480"/>
            </p14:xfrm>
          </p:contentPart>
        </mc:Choice>
        <mc:Fallback xmlns="">
          <p:pic>
            <p:nvPicPr>
              <p:cNvPr id="169" name="Freihand 168">
                <a:extLst>
                  <a:ext uri="{FF2B5EF4-FFF2-40B4-BE49-F238E27FC236}">
                    <a16:creationId xmlns:a16="http://schemas.microsoft.com/office/drawing/2014/main" id="{58F62500-2300-4977-8752-80177DF5D00E}"/>
                  </a:ext>
                </a:extLst>
              </p:cNvPr>
              <p:cNvPicPr/>
              <p:nvPr/>
            </p:nvPicPr>
            <p:blipFill>
              <a:blip r:embed="rId320"/>
              <a:stretch>
                <a:fillRect/>
              </a:stretch>
            </p:blipFill>
            <p:spPr>
              <a:xfrm>
                <a:off x="10154627" y="2219467"/>
                <a:ext cx="58320" cy="78120"/>
              </a:xfrm>
              <a:prstGeom prst="rect">
                <a:avLst/>
              </a:prstGeom>
            </p:spPr>
          </p:pic>
        </mc:Fallback>
      </mc:AlternateContent>
      <mc:AlternateContent xmlns:mc="http://schemas.openxmlformats.org/markup-compatibility/2006" xmlns:p14="http://schemas.microsoft.com/office/powerpoint/2010/main">
        <mc:Choice Requires="p14">
          <p:contentPart p14:bwMode="auto" r:id="rId321">
            <p14:nvContentPartPr>
              <p14:cNvPr id="170" name="Freihand 169">
                <a:extLst>
                  <a:ext uri="{FF2B5EF4-FFF2-40B4-BE49-F238E27FC236}">
                    <a16:creationId xmlns:a16="http://schemas.microsoft.com/office/drawing/2014/main" id="{22564CB1-7D4B-432B-8353-451562472602}"/>
                  </a:ext>
                </a:extLst>
              </p14:cNvPr>
              <p14:cNvContentPartPr/>
              <p14:nvPr/>
            </p14:nvContentPartPr>
            <p14:xfrm>
              <a:off x="10234907" y="2185267"/>
              <a:ext cx="57600" cy="99000"/>
            </p14:xfrm>
          </p:contentPart>
        </mc:Choice>
        <mc:Fallback xmlns="">
          <p:pic>
            <p:nvPicPr>
              <p:cNvPr id="170" name="Freihand 169">
                <a:extLst>
                  <a:ext uri="{FF2B5EF4-FFF2-40B4-BE49-F238E27FC236}">
                    <a16:creationId xmlns:a16="http://schemas.microsoft.com/office/drawing/2014/main" id="{22564CB1-7D4B-432B-8353-451562472602}"/>
                  </a:ext>
                </a:extLst>
              </p:cNvPr>
              <p:cNvPicPr/>
              <p:nvPr/>
            </p:nvPicPr>
            <p:blipFill>
              <a:blip r:embed="rId322"/>
              <a:stretch>
                <a:fillRect/>
              </a:stretch>
            </p:blipFill>
            <p:spPr>
              <a:xfrm>
                <a:off x="10230587" y="2180947"/>
                <a:ext cx="66240" cy="107640"/>
              </a:xfrm>
              <a:prstGeom prst="rect">
                <a:avLst/>
              </a:prstGeom>
            </p:spPr>
          </p:pic>
        </mc:Fallback>
      </mc:AlternateContent>
      <mc:AlternateContent xmlns:mc="http://schemas.openxmlformats.org/markup-compatibility/2006" xmlns:p14="http://schemas.microsoft.com/office/powerpoint/2010/main">
        <mc:Choice Requires="p14">
          <p:contentPart p14:bwMode="auto" r:id="rId323">
            <p14:nvContentPartPr>
              <p14:cNvPr id="171" name="Freihand 170">
                <a:extLst>
                  <a:ext uri="{FF2B5EF4-FFF2-40B4-BE49-F238E27FC236}">
                    <a16:creationId xmlns:a16="http://schemas.microsoft.com/office/drawing/2014/main" id="{F68926CD-9648-4174-95D5-E53237972CC9}"/>
                  </a:ext>
                </a:extLst>
              </p14:cNvPr>
              <p14:cNvContentPartPr/>
              <p14:nvPr/>
            </p14:nvContentPartPr>
            <p14:xfrm>
              <a:off x="10299707" y="2157187"/>
              <a:ext cx="113400" cy="128520"/>
            </p14:xfrm>
          </p:contentPart>
        </mc:Choice>
        <mc:Fallback xmlns="">
          <p:pic>
            <p:nvPicPr>
              <p:cNvPr id="171" name="Freihand 170">
                <a:extLst>
                  <a:ext uri="{FF2B5EF4-FFF2-40B4-BE49-F238E27FC236}">
                    <a16:creationId xmlns:a16="http://schemas.microsoft.com/office/drawing/2014/main" id="{F68926CD-9648-4174-95D5-E53237972CC9}"/>
                  </a:ext>
                </a:extLst>
              </p:cNvPr>
              <p:cNvPicPr/>
              <p:nvPr/>
            </p:nvPicPr>
            <p:blipFill>
              <a:blip r:embed="rId324"/>
              <a:stretch>
                <a:fillRect/>
              </a:stretch>
            </p:blipFill>
            <p:spPr>
              <a:xfrm>
                <a:off x="10295387" y="2152867"/>
                <a:ext cx="122040" cy="137160"/>
              </a:xfrm>
              <a:prstGeom prst="rect">
                <a:avLst/>
              </a:prstGeom>
            </p:spPr>
          </p:pic>
        </mc:Fallback>
      </mc:AlternateContent>
      <mc:AlternateContent xmlns:mc="http://schemas.openxmlformats.org/markup-compatibility/2006" xmlns:p14="http://schemas.microsoft.com/office/powerpoint/2010/main">
        <mc:Choice Requires="p14">
          <p:contentPart p14:bwMode="auto" r:id="rId325">
            <p14:nvContentPartPr>
              <p14:cNvPr id="172" name="Freihand 171">
                <a:extLst>
                  <a:ext uri="{FF2B5EF4-FFF2-40B4-BE49-F238E27FC236}">
                    <a16:creationId xmlns:a16="http://schemas.microsoft.com/office/drawing/2014/main" id="{5BBB2536-D044-4E08-BE98-5A2BE6D81066}"/>
                  </a:ext>
                </a:extLst>
              </p14:cNvPr>
              <p14:cNvContentPartPr/>
              <p14:nvPr/>
            </p14:nvContentPartPr>
            <p14:xfrm>
              <a:off x="10446947" y="2201467"/>
              <a:ext cx="49320" cy="75600"/>
            </p14:xfrm>
          </p:contentPart>
        </mc:Choice>
        <mc:Fallback xmlns="">
          <p:pic>
            <p:nvPicPr>
              <p:cNvPr id="172" name="Freihand 171">
                <a:extLst>
                  <a:ext uri="{FF2B5EF4-FFF2-40B4-BE49-F238E27FC236}">
                    <a16:creationId xmlns:a16="http://schemas.microsoft.com/office/drawing/2014/main" id="{5BBB2536-D044-4E08-BE98-5A2BE6D81066}"/>
                  </a:ext>
                </a:extLst>
              </p:cNvPr>
              <p:cNvPicPr/>
              <p:nvPr/>
            </p:nvPicPr>
            <p:blipFill>
              <a:blip r:embed="rId326"/>
              <a:stretch>
                <a:fillRect/>
              </a:stretch>
            </p:blipFill>
            <p:spPr>
              <a:xfrm>
                <a:off x="10442627" y="2197147"/>
                <a:ext cx="57960" cy="84240"/>
              </a:xfrm>
              <a:prstGeom prst="rect">
                <a:avLst/>
              </a:prstGeom>
            </p:spPr>
          </p:pic>
        </mc:Fallback>
      </mc:AlternateContent>
      <mc:AlternateContent xmlns:mc="http://schemas.openxmlformats.org/markup-compatibility/2006" xmlns:p14="http://schemas.microsoft.com/office/powerpoint/2010/main">
        <mc:Choice Requires="p14">
          <p:contentPart p14:bwMode="auto" r:id="rId327">
            <p14:nvContentPartPr>
              <p14:cNvPr id="173" name="Freihand 172">
                <a:extLst>
                  <a:ext uri="{FF2B5EF4-FFF2-40B4-BE49-F238E27FC236}">
                    <a16:creationId xmlns:a16="http://schemas.microsoft.com/office/drawing/2014/main" id="{27A6B821-7CEE-4C55-A06F-8381A540E1EC}"/>
                  </a:ext>
                </a:extLst>
              </p14:cNvPr>
              <p14:cNvContentPartPr/>
              <p14:nvPr/>
            </p14:nvContentPartPr>
            <p14:xfrm>
              <a:off x="10561067" y="2219827"/>
              <a:ext cx="186120" cy="52920"/>
            </p14:xfrm>
          </p:contentPart>
        </mc:Choice>
        <mc:Fallback xmlns="">
          <p:pic>
            <p:nvPicPr>
              <p:cNvPr id="173" name="Freihand 172">
                <a:extLst>
                  <a:ext uri="{FF2B5EF4-FFF2-40B4-BE49-F238E27FC236}">
                    <a16:creationId xmlns:a16="http://schemas.microsoft.com/office/drawing/2014/main" id="{27A6B821-7CEE-4C55-A06F-8381A540E1EC}"/>
                  </a:ext>
                </a:extLst>
              </p:cNvPr>
              <p:cNvPicPr/>
              <p:nvPr/>
            </p:nvPicPr>
            <p:blipFill>
              <a:blip r:embed="rId328"/>
              <a:stretch>
                <a:fillRect/>
              </a:stretch>
            </p:blipFill>
            <p:spPr>
              <a:xfrm>
                <a:off x="10556747" y="2215507"/>
                <a:ext cx="194760" cy="61560"/>
              </a:xfrm>
              <a:prstGeom prst="rect">
                <a:avLst/>
              </a:prstGeom>
            </p:spPr>
          </p:pic>
        </mc:Fallback>
      </mc:AlternateContent>
      <mc:AlternateContent xmlns:mc="http://schemas.openxmlformats.org/markup-compatibility/2006" xmlns:p14="http://schemas.microsoft.com/office/powerpoint/2010/main">
        <mc:Choice Requires="p14">
          <p:contentPart p14:bwMode="auto" r:id="rId329">
            <p14:nvContentPartPr>
              <p14:cNvPr id="174" name="Freihand 173">
                <a:extLst>
                  <a:ext uri="{FF2B5EF4-FFF2-40B4-BE49-F238E27FC236}">
                    <a16:creationId xmlns:a16="http://schemas.microsoft.com/office/drawing/2014/main" id="{496DD3E5-ECC0-401F-89A6-F8591828A082}"/>
                  </a:ext>
                </a:extLst>
              </p14:cNvPr>
              <p14:cNvContentPartPr/>
              <p14:nvPr/>
            </p14:nvContentPartPr>
            <p14:xfrm>
              <a:off x="10802267" y="2178067"/>
              <a:ext cx="115560" cy="74880"/>
            </p14:xfrm>
          </p:contentPart>
        </mc:Choice>
        <mc:Fallback xmlns="">
          <p:pic>
            <p:nvPicPr>
              <p:cNvPr id="174" name="Freihand 173">
                <a:extLst>
                  <a:ext uri="{FF2B5EF4-FFF2-40B4-BE49-F238E27FC236}">
                    <a16:creationId xmlns:a16="http://schemas.microsoft.com/office/drawing/2014/main" id="{496DD3E5-ECC0-401F-89A6-F8591828A082}"/>
                  </a:ext>
                </a:extLst>
              </p:cNvPr>
              <p:cNvPicPr/>
              <p:nvPr/>
            </p:nvPicPr>
            <p:blipFill>
              <a:blip r:embed="rId330"/>
              <a:stretch>
                <a:fillRect/>
              </a:stretch>
            </p:blipFill>
            <p:spPr>
              <a:xfrm>
                <a:off x="10797947" y="2173747"/>
                <a:ext cx="124200" cy="83520"/>
              </a:xfrm>
              <a:prstGeom prst="rect">
                <a:avLst/>
              </a:prstGeom>
            </p:spPr>
          </p:pic>
        </mc:Fallback>
      </mc:AlternateContent>
      <mc:AlternateContent xmlns:mc="http://schemas.openxmlformats.org/markup-compatibility/2006" xmlns:p14="http://schemas.microsoft.com/office/powerpoint/2010/main">
        <mc:Choice Requires="p14">
          <p:contentPart p14:bwMode="auto" r:id="rId331">
            <p14:nvContentPartPr>
              <p14:cNvPr id="175" name="Freihand 174">
                <a:extLst>
                  <a:ext uri="{FF2B5EF4-FFF2-40B4-BE49-F238E27FC236}">
                    <a16:creationId xmlns:a16="http://schemas.microsoft.com/office/drawing/2014/main" id="{D910C1D5-A8BD-41FF-AA9D-8FFEB1AB0E2B}"/>
                  </a:ext>
                </a:extLst>
              </p14:cNvPr>
              <p14:cNvContentPartPr/>
              <p14:nvPr/>
            </p14:nvContentPartPr>
            <p14:xfrm>
              <a:off x="11027627" y="2136307"/>
              <a:ext cx="125280" cy="121320"/>
            </p14:xfrm>
          </p:contentPart>
        </mc:Choice>
        <mc:Fallback xmlns="">
          <p:pic>
            <p:nvPicPr>
              <p:cNvPr id="175" name="Freihand 174">
                <a:extLst>
                  <a:ext uri="{FF2B5EF4-FFF2-40B4-BE49-F238E27FC236}">
                    <a16:creationId xmlns:a16="http://schemas.microsoft.com/office/drawing/2014/main" id="{D910C1D5-A8BD-41FF-AA9D-8FFEB1AB0E2B}"/>
                  </a:ext>
                </a:extLst>
              </p:cNvPr>
              <p:cNvPicPr/>
              <p:nvPr/>
            </p:nvPicPr>
            <p:blipFill>
              <a:blip r:embed="rId332"/>
              <a:stretch>
                <a:fillRect/>
              </a:stretch>
            </p:blipFill>
            <p:spPr>
              <a:xfrm>
                <a:off x="11023307" y="2131987"/>
                <a:ext cx="133920" cy="129960"/>
              </a:xfrm>
              <a:prstGeom prst="rect">
                <a:avLst/>
              </a:prstGeom>
            </p:spPr>
          </p:pic>
        </mc:Fallback>
      </mc:AlternateContent>
      <mc:AlternateContent xmlns:mc="http://schemas.openxmlformats.org/markup-compatibility/2006" xmlns:p14="http://schemas.microsoft.com/office/powerpoint/2010/main">
        <mc:Choice Requires="p14">
          <p:contentPart p14:bwMode="auto" r:id="rId333">
            <p14:nvContentPartPr>
              <p14:cNvPr id="176" name="Freihand 175">
                <a:extLst>
                  <a:ext uri="{FF2B5EF4-FFF2-40B4-BE49-F238E27FC236}">
                    <a16:creationId xmlns:a16="http://schemas.microsoft.com/office/drawing/2014/main" id="{65D588D2-E2CE-402F-A306-D1D4F4800D05}"/>
                  </a:ext>
                </a:extLst>
              </p14:cNvPr>
              <p14:cNvContentPartPr/>
              <p14:nvPr/>
            </p14:nvContentPartPr>
            <p14:xfrm>
              <a:off x="11166227" y="2182747"/>
              <a:ext cx="216360" cy="65520"/>
            </p14:xfrm>
          </p:contentPart>
        </mc:Choice>
        <mc:Fallback xmlns="">
          <p:pic>
            <p:nvPicPr>
              <p:cNvPr id="176" name="Freihand 175">
                <a:extLst>
                  <a:ext uri="{FF2B5EF4-FFF2-40B4-BE49-F238E27FC236}">
                    <a16:creationId xmlns:a16="http://schemas.microsoft.com/office/drawing/2014/main" id="{65D588D2-E2CE-402F-A306-D1D4F4800D05}"/>
                  </a:ext>
                </a:extLst>
              </p:cNvPr>
              <p:cNvPicPr/>
              <p:nvPr/>
            </p:nvPicPr>
            <p:blipFill>
              <a:blip r:embed="rId334"/>
              <a:stretch>
                <a:fillRect/>
              </a:stretch>
            </p:blipFill>
            <p:spPr>
              <a:xfrm>
                <a:off x="11161907" y="2178427"/>
                <a:ext cx="225000" cy="74160"/>
              </a:xfrm>
              <a:prstGeom prst="rect">
                <a:avLst/>
              </a:prstGeom>
            </p:spPr>
          </p:pic>
        </mc:Fallback>
      </mc:AlternateContent>
      <mc:AlternateContent xmlns:mc="http://schemas.openxmlformats.org/markup-compatibility/2006" xmlns:p14="http://schemas.microsoft.com/office/powerpoint/2010/main">
        <mc:Choice Requires="p14">
          <p:contentPart p14:bwMode="auto" r:id="rId335">
            <p14:nvContentPartPr>
              <p14:cNvPr id="177" name="Freihand 176">
                <a:extLst>
                  <a:ext uri="{FF2B5EF4-FFF2-40B4-BE49-F238E27FC236}">
                    <a16:creationId xmlns:a16="http://schemas.microsoft.com/office/drawing/2014/main" id="{6327B1F6-488F-4E94-AD98-8B76CA9ECD24}"/>
                  </a:ext>
                </a:extLst>
              </p14:cNvPr>
              <p14:cNvContentPartPr/>
              <p14:nvPr/>
            </p14:nvContentPartPr>
            <p14:xfrm>
              <a:off x="11398067" y="2170507"/>
              <a:ext cx="81720" cy="60120"/>
            </p14:xfrm>
          </p:contentPart>
        </mc:Choice>
        <mc:Fallback xmlns="">
          <p:pic>
            <p:nvPicPr>
              <p:cNvPr id="177" name="Freihand 176">
                <a:extLst>
                  <a:ext uri="{FF2B5EF4-FFF2-40B4-BE49-F238E27FC236}">
                    <a16:creationId xmlns:a16="http://schemas.microsoft.com/office/drawing/2014/main" id="{6327B1F6-488F-4E94-AD98-8B76CA9ECD24}"/>
                  </a:ext>
                </a:extLst>
              </p:cNvPr>
              <p:cNvPicPr/>
              <p:nvPr/>
            </p:nvPicPr>
            <p:blipFill>
              <a:blip r:embed="rId336"/>
              <a:stretch>
                <a:fillRect/>
              </a:stretch>
            </p:blipFill>
            <p:spPr>
              <a:xfrm>
                <a:off x="11393747" y="2166187"/>
                <a:ext cx="90360" cy="68760"/>
              </a:xfrm>
              <a:prstGeom prst="rect">
                <a:avLst/>
              </a:prstGeom>
            </p:spPr>
          </p:pic>
        </mc:Fallback>
      </mc:AlternateContent>
      <mc:AlternateContent xmlns:mc="http://schemas.openxmlformats.org/markup-compatibility/2006" xmlns:p14="http://schemas.microsoft.com/office/powerpoint/2010/main">
        <mc:Choice Requires="p14">
          <p:contentPart p14:bwMode="auto" r:id="rId337">
            <p14:nvContentPartPr>
              <p14:cNvPr id="178" name="Freihand 177">
                <a:extLst>
                  <a:ext uri="{FF2B5EF4-FFF2-40B4-BE49-F238E27FC236}">
                    <a16:creationId xmlns:a16="http://schemas.microsoft.com/office/drawing/2014/main" id="{B40AE327-C588-40A2-8CB6-5E86CB7A83E7}"/>
                  </a:ext>
                </a:extLst>
              </p14:cNvPr>
              <p14:cNvContentPartPr/>
              <p14:nvPr/>
            </p14:nvContentPartPr>
            <p14:xfrm>
              <a:off x="11484467" y="2164387"/>
              <a:ext cx="85320" cy="65160"/>
            </p14:xfrm>
          </p:contentPart>
        </mc:Choice>
        <mc:Fallback xmlns="">
          <p:pic>
            <p:nvPicPr>
              <p:cNvPr id="178" name="Freihand 177">
                <a:extLst>
                  <a:ext uri="{FF2B5EF4-FFF2-40B4-BE49-F238E27FC236}">
                    <a16:creationId xmlns:a16="http://schemas.microsoft.com/office/drawing/2014/main" id="{B40AE327-C588-40A2-8CB6-5E86CB7A83E7}"/>
                  </a:ext>
                </a:extLst>
              </p:cNvPr>
              <p:cNvPicPr/>
              <p:nvPr/>
            </p:nvPicPr>
            <p:blipFill>
              <a:blip r:embed="rId338"/>
              <a:stretch>
                <a:fillRect/>
              </a:stretch>
            </p:blipFill>
            <p:spPr>
              <a:xfrm>
                <a:off x="11480147" y="2160067"/>
                <a:ext cx="93960" cy="73800"/>
              </a:xfrm>
              <a:prstGeom prst="rect">
                <a:avLst/>
              </a:prstGeom>
            </p:spPr>
          </p:pic>
        </mc:Fallback>
      </mc:AlternateContent>
      <mc:AlternateContent xmlns:mc="http://schemas.openxmlformats.org/markup-compatibility/2006" xmlns:p14="http://schemas.microsoft.com/office/powerpoint/2010/main">
        <mc:Choice Requires="p14">
          <p:contentPart p14:bwMode="auto" r:id="rId339">
            <p14:nvContentPartPr>
              <p14:cNvPr id="179" name="Freihand 178">
                <a:extLst>
                  <a:ext uri="{FF2B5EF4-FFF2-40B4-BE49-F238E27FC236}">
                    <a16:creationId xmlns:a16="http://schemas.microsoft.com/office/drawing/2014/main" id="{DA8E926C-690F-49C6-B329-3598E679DCEF}"/>
                  </a:ext>
                </a:extLst>
              </p14:cNvPr>
              <p14:cNvContentPartPr/>
              <p14:nvPr/>
            </p14:nvContentPartPr>
            <p14:xfrm>
              <a:off x="11580587" y="2089147"/>
              <a:ext cx="130320" cy="128520"/>
            </p14:xfrm>
          </p:contentPart>
        </mc:Choice>
        <mc:Fallback xmlns="">
          <p:pic>
            <p:nvPicPr>
              <p:cNvPr id="179" name="Freihand 178">
                <a:extLst>
                  <a:ext uri="{FF2B5EF4-FFF2-40B4-BE49-F238E27FC236}">
                    <a16:creationId xmlns:a16="http://schemas.microsoft.com/office/drawing/2014/main" id="{DA8E926C-690F-49C6-B329-3598E679DCEF}"/>
                  </a:ext>
                </a:extLst>
              </p:cNvPr>
              <p:cNvPicPr/>
              <p:nvPr/>
            </p:nvPicPr>
            <p:blipFill>
              <a:blip r:embed="rId340"/>
              <a:stretch>
                <a:fillRect/>
              </a:stretch>
            </p:blipFill>
            <p:spPr>
              <a:xfrm>
                <a:off x="11576267" y="2084827"/>
                <a:ext cx="138960" cy="137160"/>
              </a:xfrm>
              <a:prstGeom prst="rect">
                <a:avLst/>
              </a:prstGeom>
            </p:spPr>
          </p:pic>
        </mc:Fallback>
      </mc:AlternateContent>
      <mc:AlternateContent xmlns:mc="http://schemas.openxmlformats.org/markup-compatibility/2006" xmlns:p14="http://schemas.microsoft.com/office/powerpoint/2010/main">
        <mc:Choice Requires="p14">
          <p:contentPart p14:bwMode="auto" r:id="rId341">
            <p14:nvContentPartPr>
              <p14:cNvPr id="180" name="Freihand 179">
                <a:extLst>
                  <a:ext uri="{FF2B5EF4-FFF2-40B4-BE49-F238E27FC236}">
                    <a16:creationId xmlns:a16="http://schemas.microsoft.com/office/drawing/2014/main" id="{9EFE5886-2FF4-453A-A045-16092F32D6FC}"/>
                  </a:ext>
                </a:extLst>
              </p14:cNvPr>
              <p14:cNvContentPartPr/>
              <p14:nvPr/>
            </p14:nvContentPartPr>
            <p14:xfrm>
              <a:off x="11724227" y="2166907"/>
              <a:ext cx="104760" cy="41760"/>
            </p14:xfrm>
          </p:contentPart>
        </mc:Choice>
        <mc:Fallback xmlns="">
          <p:pic>
            <p:nvPicPr>
              <p:cNvPr id="180" name="Freihand 179">
                <a:extLst>
                  <a:ext uri="{FF2B5EF4-FFF2-40B4-BE49-F238E27FC236}">
                    <a16:creationId xmlns:a16="http://schemas.microsoft.com/office/drawing/2014/main" id="{9EFE5886-2FF4-453A-A045-16092F32D6FC}"/>
                  </a:ext>
                </a:extLst>
              </p:cNvPr>
              <p:cNvPicPr/>
              <p:nvPr/>
            </p:nvPicPr>
            <p:blipFill>
              <a:blip r:embed="rId342"/>
              <a:stretch>
                <a:fillRect/>
              </a:stretch>
            </p:blipFill>
            <p:spPr>
              <a:xfrm>
                <a:off x="11719907" y="2162587"/>
                <a:ext cx="113400" cy="50400"/>
              </a:xfrm>
              <a:prstGeom prst="rect">
                <a:avLst/>
              </a:prstGeom>
            </p:spPr>
          </p:pic>
        </mc:Fallback>
      </mc:AlternateContent>
      <mc:AlternateContent xmlns:mc="http://schemas.openxmlformats.org/markup-compatibility/2006" xmlns:p14="http://schemas.microsoft.com/office/powerpoint/2010/main">
        <mc:Choice Requires="p14">
          <p:contentPart p14:bwMode="auto" r:id="rId343">
            <p14:nvContentPartPr>
              <p14:cNvPr id="181" name="Freihand 180">
                <a:extLst>
                  <a:ext uri="{FF2B5EF4-FFF2-40B4-BE49-F238E27FC236}">
                    <a16:creationId xmlns:a16="http://schemas.microsoft.com/office/drawing/2014/main" id="{7E8BB218-52A5-4FF8-A1F7-F9F02A1DF046}"/>
                  </a:ext>
                </a:extLst>
              </p14:cNvPr>
              <p14:cNvContentPartPr/>
              <p14:nvPr/>
            </p14:nvContentPartPr>
            <p14:xfrm>
              <a:off x="11804867" y="2104267"/>
              <a:ext cx="93600" cy="110160"/>
            </p14:xfrm>
          </p:contentPart>
        </mc:Choice>
        <mc:Fallback xmlns="">
          <p:pic>
            <p:nvPicPr>
              <p:cNvPr id="181" name="Freihand 180">
                <a:extLst>
                  <a:ext uri="{FF2B5EF4-FFF2-40B4-BE49-F238E27FC236}">
                    <a16:creationId xmlns:a16="http://schemas.microsoft.com/office/drawing/2014/main" id="{7E8BB218-52A5-4FF8-A1F7-F9F02A1DF046}"/>
                  </a:ext>
                </a:extLst>
              </p:cNvPr>
              <p:cNvPicPr/>
              <p:nvPr/>
            </p:nvPicPr>
            <p:blipFill>
              <a:blip r:embed="rId344"/>
              <a:stretch>
                <a:fillRect/>
              </a:stretch>
            </p:blipFill>
            <p:spPr>
              <a:xfrm>
                <a:off x="11800547" y="2099947"/>
                <a:ext cx="102240" cy="118800"/>
              </a:xfrm>
              <a:prstGeom prst="rect">
                <a:avLst/>
              </a:prstGeom>
            </p:spPr>
          </p:pic>
        </mc:Fallback>
      </mc:AlternateContent>
      <mc:AlternateContent xmlns:mc="http://schemas.openxmlformats.org/markup-compatibility/2006" xmlns:p14="http://schemas.microsoft.com/office/powerpoint/2010/main">
        <mc:Choice Requires="p14">
          <p:contentPart p14:bwMode="auto" r:id="rId345">
            <p14:nvContentPartPr>
              <p14:cNvPr id="182" name="Freihand 181">
                <a:extLst>
                  <a:ext uri="{FF2B5EF4-FFF2-40B4-BE49-F238E27FC236}">
                    <a16:creationId xmlns:a16="http://schemas.microsoft.com/office/drawing/2014/main" id="{16A016CD-51F0-4E41-A1B8-75655D19B17A}"/>
                  </a:ext>
                </a:extLst>
              </p14:cNvPr>
              <p14:cNvContentPartPr/>
              <p14:nvPr/>
            </p14:nvContentPartPr>
            <p14:xfrm>
              <a:off x="11908547" y="2142427"/>
              <a:ext cx="167040" cy="57240"/>
            </p14:xfrm>
          </p:contentPart>
        </mc:Choice>
        <mc:Fallback xmlns="">
          <p:pic>
            <p:nvPicPr>
              <p:cNvPr id="182" name="Freihand 181">
                <a:extLst>
                  <a:ext uri="{FF2B5EF4-FFF2-40B4-BE49-F238E27FC236}">
                    <a16:creationId xmlns:a16="http://schemas.microsoft.com/office/drawing/2014/main" id="{16A016CD-51F0-4E41-A1B8-75655D19B17A}"/>
                  </a:ext>
                </a:extLst>
              </p:cNvPr>
              <p:cNvPicPr/>
              <p:nvPr/>
            </p:nvPicPr>
            <p:blipFill>
              <a:blip r:embed="rId346"/>
              <a:stretch>
                <a:fillRect/>
              </a:stretch>
            </p:blipFill>
            <p:spPr>
              <a:xfrm>
                <a:off x="11904227" y="2138107"/>
                <a:ext cx="175680" cy="65880"/>
              </a:xfrm>
              <a:prstGeom prst="rect">
                <a:avLst/>
              </a:prstGeom>
            </p:spPr>
          </p:pic>
        </mc:Fallback>
      </mc:AlternateContent>
      <mc:AlternateContent xmlns:mc="http://schemas.openxmlformats.org/markup-compatibility/2006" xmlns:p14="http://schemas.microsoft.com/office/powerpoint/2010/main">
        <mc:Choice Requires="p14">
          <p:contentPart p14:bwMode="auto" r:id="rId347">
            <p14:nvContentPartPr>
              <p14:cNvPr id="183" name="Freihand 182">
                <a:extLst>
                  <a:ext uri="{FF2B5EF4-FFF2-40B4-BE49-F238E27FC236}">
                    <a16:creationId xmlns:a16="http://schemas.microsoft.com/office/drawing/2014/main" id="{FABC6BF9-F49E-4E37-85BC-7EE61BC6F7C6}"/>
                  </a:ext>
                </a:extLst>
              </p14:cNvPr>
              <p14:cNvContentPartPr/>
              <p14:nvPr/>
            </p14:nvContentPartPr>
            <p14:xfrm>
              <a:off x="12051467" y="2079067"/>
              <a:ext cx="85320" cy="226440"/>
            </p14:xfrm>
          </p:contentPart>
        </mc:Choice>
        <mc:Fallback xmlns="">
          <p:pic>
            <p:nvPicPr>
              <p:cNvPr id="183" name="Freihand 182">
                <a:extLst>
                  <a:ext uri="{FF2B5EF4-FFF2-40B4-BE49-F238E27FC236}">
                    <a16:creationId xmlns:a16="http://schemas.microsoft.com/office/drawing/2014/main" id="{FABC6BF9-F49E-4E37-85BC-7EE61BC6F7C6}"/>
                  </a:ext>
                </a:extLst>
              </p:cNvPr>
              <p:cNvPicPr/>
              <p:nvPr/>
            </p:nvPicPr>
            <p:blipFill>
              <a:blip r:embed="rId348"/>
              <a:stretch>
                <a:fillRect/>
              </a:stretch>
            </p:blipFill>
            <p:spPr>
              <a:xfrm>
                <a:off x="12047147" y="2074747"/>
                <a:ext cx="93960" cy="235080"/>
              </a:xfrm>
              <a:prstGeom prst="rect">
                <a:avLst/>
              </a:prstGeom>
            </p:spPr>
          </p:pic>
        </mc:Fallback>
      </mc:AlternateContent>
      <mc:AlternateContent xmlns:mc="http://schemas.openxmlformats.org/markup-compatibility/2006" xmlns:p14="http://schemas.microsoft.com/office/powerpoint/2010/main">
        <mc:Choice Requires="p14">
          <p:contentPart p14:bwMode="auto" r:id="rId349">
            <p14:nvContentPartPr>
              <p14:cNvPr id="184" name="Freihand 183">
                <a:extLst>
                  <a:ext uri="{FF2B5EF4-FFF2-40B4-BE49-F238E27FC236}">
                    <a16:creationId xmlns:a16="http://schemas.microsoft.com/office/drawing/2014/main" id="{3B50B0C3-A55C-464D-894B-38FE1CCCB4A7}"/>
                  </a:ext>
                </a:extLst>
              </p14:cNvPr>
              <p14:cNvContentPartPr/>
              <p14:nvPr/>
            </p14:nvContentPartPr>
            <p14:xfrm>
              <a:off x="12143987" y="2247907"/>
              <a:ext cx="11160" cy="8280"/>
            </p14:xfrm>
          </p:contentPart>
        </mc:Choice>
        <mc:Fallback xmlns="">
          <p:pic>
            <p:nvPicPr>
              <p:cNvPr id="184" name="Freihand 183">
                <a:extLst>
                  <a:ext uri="{FF2B5EF4-FFF2-40B4-BE49-F238E27FC236}">
                    <a16:creationId xmlns:a16="http://schemas.microsoft.com/office/drawing/2014/main" id="{3B50B0C3-A55C-464D-894B-38FE1CCCB4A7}"/>
                  </a:ext>
                </a:extLst>
              </p:cNvPr>
              <p:cNvPicPr/>
              <p:nvPr/>
            </p:nvPicPr>
            <p:blipFill>
              <a:blip r:embed="rId350"/>
              <a:stretch>
                <a:fillRect/>
              </a:stretch>
            </p:blipFill>
            <p:spPr>
              <a:xfrm>
                <a:off x="12139667" y="2243587"/>
                <a:ext cx="1980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351">
            <p14:nvContentPartPr>
              <p14:cNvPr id="118" name="Freihand 117">
                <a:extLst>
                  <a:ext uri="{FF2B5EF4-FFF2-40B4-BE49-F238E27FC236}">
                    <a16:creationId xmlns:a16="http://schemas.microsoft.com/office/drawing/2014/main" id="{26F9D0A4-FFEF-4234-B2C9-E664A8FBFFB4}"/>
                  </a:ext>
                </a:extLst>
              </p14:cNvPr>
              <p14:cNvContentPartPr/>
              <p14:nvPr/>
            </p14:nvContentPartPr>
            <p14:xfrm>
              <a:off x="6728867" y="2155027"/>
              <a:ext cx="93240" cy="97920"/>
            </p14:xfrm>
          </p:contentPart>
        </mc:Choice>
        <mc:Fallback xmlns="">
          <p:pic>
            <p:nvPicPr>
              <p:cNvPr id="118" name="Freihand 117">
                <a:extLst>
                  <a:ext uri="{FF2B5EF4-FFF2-40B4-BE49-F238E27FC236}">
                    <a16:creationId xmlns:a16="http://schemas.microsoft.com/office/drawing/2014/main" id="{26F9D0A4-FFEF-4234-B2C9-E664A8FBFFB4}"/>
                  </a:ext>
                </a:extLst>
              </p:cNvPr>
              <p:cNvPicPr/>
              <p:nvPr/>
            </p:nvPicPr>
            <p:blipFill>
              <a:blip r:embed="rId352"/>
              <a:stretch>
                <a:fillRect/>
              </a:stretch>
            </p:blipFill>
            <p:spPr>
              <a:xfrm>
                <a:off x="6724547" y="2150707"/>
                <a:ext cx="101880" cy="106560"/>
              </a:xfrm>
              <a:prstGeom prst="rect">
                <a:avLst/>
              </a:prstGeom>
            </p:spPr>
          </p:pic>
        </mc:Fallback>
      </mc:AlternateContent>
      <mc:AlternateContent xmlns:mc="http://schemas.openxmlformats.org/markup-compatibility/2006" xmlns:p14="http://schemas.microsoft.com/office/powerpoint/2010/main">
        <mc:Choice Requires="p14">
          <p:contentPart p14:bwMode="auto" r:id="rId353">
            <p14:nvContentPartPr>
              <p14:cNvPr id="119" name="Freihand 118">
                <a:extLst>
                  <a:ext uri="{FF2B5EF4-FFF2-40B4-BE49-F238E27FC236}">
                    <a16:creationId xmlns:a16="http://schemas.microsoft.com/office/drawing/2014/main" id="{452ACE9A-A5A3-421E-AB0A-FBC2E1819B2A}"/>
                  </a:ext>
                </a:extLst>
              </p14:cNvPr>
              <p14:cNvContentPartPr/>
              <p14:nvPr/>
            </p14:nvContentPartPr>
            <p14:xfrm>
              <a:off x="6852707" y="2199667"/>
              <a:ext cx="74880" cy="59400"/>
            </p14:xfrm>
          </p:contentPart>
        </mc:Choice>
        <mc:Fallback xmlns="">
          <p:pic>
            <p:nvPicPr>
              <p:cNvPr id="119" name="Freihand 118">
                <a:extLst>
                  <a:ext uri="{FF2B5EF4-FFF2-40B4-BE49-F238E27FC236}">
                    <a16:creationId xmlns:a16="http://schemas.microsoft.com/office/drawing/2014/main" id="{452ACE9A-A5A3-421E-AB0A-FBC2E1819B2A}"/>
                  </a:ext>
                </a:extLst>
              </p:cNvPr>
              <p:cNvPicPr/>
              <p:nvPr/>
            </p:nvPicPr>
            <p:blipFill>
              <a:blip r:embed="rId354"/>
              <a:stretch>
                <a:fillRect/>
              </a:stretch>
            </p:blipFill>
            <p:spPr>
              <a:xfrm>
                <a:off x="6848387" y="2195347"/>
                <a:ext cx="83520" cy="68040"/>
              </a:xfrm>
              <a:prstGeom prst="rect">
                <a:avLst/>
              </a:prstGeom>
            </p:spPr>
          </p:pic>
        </mc:Fallback>
      </mc:AlternateContent>
      <mc:AlternateContent xmlns:mc="http://schemas.openxmlformats.org/markup-compatibility/2006" xmlns:p14="http://schemas.microsoft.com/office/powerpoint/2010/main">
        <mc:Choice Requires="p14">
          <p:contentPart p14:bwMode="auto" r:id="rId355">
            <p14:nvContentPartPr>
              <p14:cNvPr id="120" name="Freihand 119">
                <a:extLst>
                  <a:ext uri="{FF2B5EF4-FFF2-40B4-BE49-F238E27FC236}">
                    <a16:creationId xmlns:a16="http://schemas.microsoft.com/office/drawing/2014/main" id="{4FAA6994-BABF-4DC8-8E07-37859B8B2047}"/>
                  </a:ext>
                </a:extLst>
              </p14:cNvPr>
              <p14:cNvContentPartPr/>
              <p14:nvPr/>
            </p14:nvContentPartPr>
            <p14:xfrm>
              <a:off x="6988067" y="2184547"/>
              <a:ext cx="72000" cy="79560"/>
            </p14:xfrm>
          </p:contentPart>
        </mc:Choice>
        <mc:Fallback xmlns="">
          <p:pic>
            <p:nvPicPr>
              <p:cNvPr id="120" name="Freihand 119">
                <a:extLst>
                  <a:ext uri="{FF2B5EF4-FFF2-40B4-BE49-F238E27FC236}">
                    <a16:creationId xmlns:a16="http://schemas.microsoft.com/office/drawing/2014/main" id="{4FAA6994-BABF-4DC8-8E07-37859B8B2047}"/>
                  </a:ext>
                </a:extLst>
              </p:cNvPr>
              <p:cNvPicPr/>
              <p:nvPr/>
            </p:nvPicPr>
            <p:blipFill>
              <a:blip r:embed="rId356"/>
              <a:stretch>
                <a:fillRect/>
              </a:stretch>
            </p:blipFill>
            <p:spPr>
              <a:xfrm>
                <a:off x="6983747" y="2180227"/>
                <a:ext cx="80640" cy="88200"/>
              </a:xfrm>
              <a:prstGeom prst="rect">
                <a:avLst/>
              </a:prstGeom>
            </p:spPr>
          </p:pic>
        </mc:Fallback>
      </mc:AlternateContent>
      <mc:AlternateContent xmlns:mc="http://schemas.openxmlformats.org/markup-compatibility/2006" xmlns:p14="http://schemas.microsoft.com/office/powerpoint/2010/main">
        <mc:Choice Requires="p14">
          <p:contentPart p14:bwMode="auto" r:id="rId357">
            <p14:nvContentPartPr>
              <p14:cNvPr id="121" name="Freihand 120">
                <a:extLst>
                  <a:ext uri="{FF2B5EF4-FFF2-40B4-BE49-F238E27FC236}">
                    <a16:creationId xmlns:a16="http://schemas.microsoft.com/office/drawing/2014/main" id="{31E8CE2A-B07B-4FB2-BDE4-5948B688A2C8}"/>
                  </a:ext>
                </a:extLst>
              </p14:cNvPr>
              <p14:cNvContentPartPr/>
              <p14:nvPr/>
            </p14:nvContentPartPr>
            <p14:xfrm>
              <a:off x="6976907" y="2190307"/>
              <a:ext cx="147960" cy="45360"/>
            </p14:xfrm>
          </p:contentPart>
        </mc:Choice>
        <mc:Fallback xmlns="">
          <p:pic>
            <p:nvPicPr>
              <p:cNvPr id="121" name="Freihand 120">
                <a:extLst>
                  <a:ext uri="{FF2B5EF4-FFF2-40B4-BE49-F238E27FC236}">
                    <a16:creationId xmlns:a16="http://schemas.microsoft.com/office/drawing/2014/main" id="{31E8CE2A-B07B-4FB2-BDE4-5948B688A2C8}"/>
                  </a:ext>
                </a:extLst>
              </p:cNvPr>
              <p:cNvPicPr/>
              <p:nvPr/>
            </p:nvPicPr>
            <p:blipFill>
              <a:blip r:embed="rId358"/>
              <a:stretch>
                <a:fillRect/>
              </a:stretch>
            </p:blipFill>
            <p:spPr>
              <a:xfrm>
                <a:off x="6972587" y="2185987"/>
                <a:ext cx="156600" cy="54000"/>
              </a:xfrm>
              <a:prstGeom prst="rect">
                <a:avLst/>
              </a:prstGeom>
            </p:spPr>
          </p:pic>
        </mc:Fallback>
      </mc:AlternateContent>
      <mc:AlternateContent xmlns:mc="http://schemas.openxmlformats.org/markup-compatibility/2006" xmlns:p14="http://schemas.microsoft.com/office/powerpoint/2010/main">
        <mc:Choice Requires="p14">
          <p:contentPart p14:bwMode="auto" r:id="rId359">
            <p14:nvContentPartPr>
              <p14:cNvPr id="122" name="Freihand 121">
                <a:extLst>
                  <a:ext uri="{FF2B5EF4-FFF2-40B4-BE49-F238E27FC236}">
                    <a16:creationId xmlns:a16="http://schemas.microsoft.com/office/drawing/2014/main" id="{A35BBE06-4D59-4EEA-8348-604F8D97956A}"/>
                  </a:ext>
                </a:extLst>
              </p14:cNvPr>
              <p14:cNvContentPartPr/>
              <p14:nvPr/>
            </p14:nvContentPartPr>
            <p14:xfrm>
              <a:off x="7128107" y="2138467"/>
              <a:ext cx="14760" cy="29520"/>
            </p14:xfrm>
          </p:contentPart>
        </mc:Choice>
        <mc:Fallback xmlns="">
          <p:pic>
            <p:nvPicPr>
              <p:cNvPr id="122" name="Freihand 121">
                <a:extLst>
                  <a:ext uri="{FF2B5EF4-FFF2-40B4-BE49-F238E27FC236}">
                    <a16:creationId xmlns:a16="http://schemas.microsoft.com/office/drawing/2014/main" id="{A35BBE06-4D59-4EEA-8348-604F8D97956A}"/>
                  </a:ext>
                </a:extLst>
              </p:cNvPr>
              <p:cNvPicPr/>
              <p:nvPr/>
            </p:nvPicPr>
            <p:blipFill>
              <a:blip r:embed="rId360"/>
              <a:stretch>
                <a:fillRect/>
              </a:stretch>
            </p:blipFill>
            <p:spPr>
              <a:xfrm>
                <a:off x="7123787" y="2134147"/>
                <a:ext cx="23400" cy="38160"/>
              </a:xfrm>
              <a:prstGeom prst="rect">
                <a:avLst/>
              </a:prstGeom>
            </p:spPr>
          </p:pic>
        </mc:Fallback>
      </mc:AlternateContent>
      <mc:AlternateContent xmlns:mc="http://schemas.openxmlformats.org/markup-compatibility/2006" xmlns:p14="http://schemas.microsoft.com/office/powerpoint/2010/main">
        <mc:Choice Requires="p14">
          <p:contentPart p14:bwMode="auto" r:id="rId361">
            <p14:nvContentPartPr>
              <p14:cNvPr id="123" name="Freihand 122">
                <a:extLst>
                  <a:ext uri="{FF2B5EF4-FFF2-40B4-BE49-F238E27FC236}">
                    <a16:creationId xmlns:a16="http://schemas.microsoft.com/office/drawing/2014/main" id="{3517EED9-0346-40E9-8E12-EFAF4AF62F8C}"/>
                  </a:ext>
                </a:extLst>
              </p14:cNvPr>
              <p14:cNvContentPartPr/>
              <p14:nvPr/>
            </p14:nvContentPartPr>
            <p14:xfrm>
              <a:off x="7166627" y="2107507"/>
              <a:ext cx="252720" cy="117360"/>
            </p14:xfrm>
          </p:contentPart>
        </mc:Choice>
        <mc:Fallback xmlns="">
          <p:pic>
            <p:nvPicPr>
              <p:cNvPr id="123" name="Freihand 122">
                <a:extLst>
                  <a:ext uri="{FF2B5EF4-FFF2-40B4-BE49-F238E27FC236}">
                    <a16:creationId xmlns:a16="http://schemas.microsoft.com/office/drawing/2014/main" id="{3517EED9-0346-40E9-8E12-EFAF4AF62F8C}"/>
                  </a:ext>
                </a:extLst>
              </p:cNvPr>
              <p:cNvPicPr/>
              <p:nvPr/>
            </p:nvPicPr>
            <p:blipFill>
              <a:blip r:embed="rId362"/>
              <a:stretch>
                <a:fillRect/>
              </a:stretch>
            </p:blipFill>
            <p:spPr>
              <a:xfrm>
                <a:off x="7162307" y="2103187"/>
                <a:ext cx="26136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363">
            <p14:nvContentPartPr>
              <p14:cNvPr id="124" name="Freihand 123">
                <a:extLst>
                  <a:ext uri="{FF2B5EF4-FFF2-40B4-BE49-F238E27FC236}">
                    <a16:creationId xmlns:a16="http://schemas.microsoft.com/office/drawing/2014/main" id="{D344AF15-4211-485C-AD1D-34B2E0E195A3}"/>
                  </a:ext>
                </a:extLst>
              </p14:cNvPr>
              <p14:cNvContentPartPr/>
              <p14:nvPr/>
            </p14:nvContentPartPr>
            <p14:xfrm>
              <a:off x="7429067" y="2151067"/>
              <a:ext cx="95400" cy="75240"/>
            </p14:xfrm>
          </p:contentPart>
        </mc:Choice>
        <mc:Fallback xmlns="">
          <p:pic>
            <p:nvPicPr>
              <p:cNvPr id="124" name="Freihand 123">
                <a:extLst>
                  <a:ext uri="{FF2B5EF4-FFF2-40B4-BE49-F238E27FC236}">
                    <a16:creationId xmlns:a16="http://schemas.microsoft.com/office/drawing/2014/main" id="{D344AF15-4211-485C-AD1D-34B2E0E195A3}"/>
                  </a:ext>
                </a:extLst>
              </p:cNvPr>
              <p:cNvPicPr/>
              <p:nvPr/>
            </p:nvPicPr>
            <p:blipFill>
              <a:blip r:embed="rId364"/>
              <a:stretch>
                <a:fillRect/>
              </a:stretch>
            </p:blipFill>
            <p:spPr>
              <a:xfrm>
                <a:off x="7424747" y="2146747"/>
                <a:ext cx="104040" cy="83880"/>
              </a:xfrm>
              <a:prstGeom prst="rect">
                <a:avLst/>
              </a:prstGeom>
            </p:spPr>
          </p:pic>
        </mc:Fallback>
      </mc:AlternateContent>
      <mc:AlternateContent xmlns:mc="http://schemas.openxmlformats.org/markup-compatibility/2006" xmlns:p14="http://schemas.microsoft.com/office/powerpoint/2010/main">
        <mc:Choice Requires="p14">
          <p:contentPart p14:bwMode="auto" r:id="rId365">
            <p14:nvContentPartPr>
              <p14:cNvPr id="125" name="Freihand 124">
                <a:extLst>
                  <a:ext uri="{FF2B5EF4-FFF2-40B4-BE49-F238E27FC236}">
                    <a16:creationId xmlns:a16="http://schemas.microsoft.com/office/drawing/2014/main" id="{CCD19935-4731-4E83-B8B9-B6398A7ADD51}"/>
                  </a:ext>
                </a:extLst>
              </p14:cNvPr>
              <p14:cNvContentPartPr/>
              <p14:nvPr/>
            </p14:nvContentPartPr>
            <p14:xfrm>
              <a:off x="7557227" y="2152867"/>
              <a:ext cx="92880" cy="71280"/>
            </p14:xfrm>
          </p:contentPart>
        </mc:Choice>
        <mc:Fallback xmlns="">
          <p:pic>
            <p:nvPicPr>
              <p:cNvPr id="125" name="Freihand 124">
                <a:extLst>
                  <a:ext uri="{FF2B5EF4-FFF2-40B4-BE49-F238E27FC236}">
                    <a16:creationId xmlns:a16="http://schemas.microsoft.com/office/drawing/2014/main" id="{CCD19935-4731-4E83-B8B9-B6398A7ADD51}"/>
                  </a:ext>
                </a:extLst>
              </p:cNvPr>
              <p:cNvPicPr/>
              <p:nvPr/>
            </p:nvPicPr>
            <p:blipFill>
              <a:blip r:embed="rId366"/>
              <a:stretch>
                <a:fillRect/>
              </a:stretch>
            </p:blipFill>
            <p:spPr>
              <a:xfrm>
                <a:off x="7552907" y="2148547"/>
                <a:ext cx="101520" cy="79920"/>
              </a:xfrm>
              <a:prstGeom prst="rect">
                <a:avLst/>
              </a:prstGeom>
            </p:spPr>
          </p:pic>
        </mc:Fallback>
      </mc:AlternateContent>
      <mc:AlternateContent xmlns:mc="http://schemas.openxmlformats.org/markup-compatibility/2006" xmlns:p14="http://schemas.microsoft.com/office/powerpoint/2010/main">
        <mc:Choice Requires="p14">
          <p:contentPart p14:bwMode="auto" r:id="rId367">
            <p14:nvContentPartPr>
              <p14:cNvPr id="126" name="Freihand 125">
                <a:extLst>
                  <a:ext uri="{FF2B5EF4-FFF2-40B4-BE49-F238E27FC236}">
                    <a16:creationId xmlns:a16="http://schemas.microsoft.com/office/drawing/2014/main" id="{22538B39-F631-4901-AFAE-96FA25A696CD}"/>
                  </a:ext>
                </a:extLst>
              </p14:cNvPr>
              <p14:cNvContentPartPr/>
              <p14:nvPr/>
            </p14:nvContentPartPr>
            <p14:xfrm>
              <a:off x="7479107" y="2165827"/>
              <a:ext cx="132840" cy="70200"/>
            </p14:xfrm>
          </p:contentPart>
        </mc:Choice>
        <mc:Fallback xmlns="">
          <p:pic>
            <p:nvPicPr>
              <p:cNvPr id="126" name="Freihand 125">
                <a:extLst>
                  <a:ext uri="{FF2B5EF4-FFF2-40B4-BE49-F238E27FC236}">
                    <a16:creationId xmlns:a16="http://schemas.microsoft.com/office/drawing/2014/main" id="{22538B39-F631-4901-AFAE-96FA25A696CD}"/>
                  </a:ext>
                </a:extLst>
              </p:cNvPr>
              <p:cNvPicPr/>
              <p:nvPr/>
            </p:nvPicPr>
            <p:blipFill>
              <a:blip r:embed="rId368"/>
              <a:stretch>
                <a:fillRect/>
              </a:stretch>
            </p:blipFill>
            <p:spPr>
              <a:xfrm>
                <a:off x="7474787" y="2161507"/>
                <a:ext cx="141480" cy="78840"/>
              </a:xfrm>
              <a:prstGeom prst="rect">
                <a:avLst/>
              </a:prstGeom>
            </p:spPr>
          </p:pic>
        </mc:Fallback>
      </mc:AlternateContent>
      <mc:AlternateContent xmlns:mc="http://schemas.openxmlformats.org/markup-compatibility/2006" xmlns:p14="http://schemas.microsoft.com/office/powerpoint/2010/main">
        <mc:Choice Requires="p14">
          <p:contentPart p14:bwMode="auto" r:id="rId369">
            <p14:nvContentPartPr>
              <p14:cNvPr id="127" name="Freihand 126">
                <a:extLst>
                  <a:ext uri="{FF2B5EF4-FFF2-40B4-BE49-F238E27FC236}">
                    <a16:creationId xmlns:a16="http://schemas.microsoft.com/office/drawing/2014/main" id="{361FF5F1-E61C-4EEF-B37A-803A0E9E46CF}"/>
                  </a:ext>
                </a:extLst>
              </p14:cNvPr>
              <p14:cNvContentPartPr/>
              <p14:nvPr/>
            </p14:nvContentPartPr>
            <p14:xfrm>
              <a:off x="7756307" y="2109667"/>
              <a:ext cx="98640" cy="101160"/>
            </p14:xfrm>
          </p:contentPart>
        </mc:Choice>
        <mc:Fallback xmlns="">
          <p:pic>
            <p:nvPicPr>
              <p:cNvPr id="127" name="Freihand 126">
                <a:extLst>
                  <a:ext uri="{FF2B5EF4-FFF2-40B4-BE49-F238E27FC236}">
                    <a16:creationId xmlns:a16="http://schemas.microsoft.com/office/drawing/2014/main" id="{361FF5F1-E61C-4EEF-B37A-803A0E9E46CF}"/>
                  </a:ext>
                </a:extLst>
              </p:cNvPr>
              <p:cNvPicPr/>
              <p:nvPr/>
            </p:nvPicPr>
            <p:blipFill>
              <a:blip r:embed="rId370"/>
              <a:stretch>
                <a:fillRect/>
              </a:stretch>
            </p:blipFill>
            <p:spPr>
              <a:xfrm>
                <a:off x="7751987" y="2105347"/>
                <a:ext cx="107280" cy="109800"/>
              </a:xfrm>
              <a:prstGeom prst="rect">
                <a:avLst/>
              </a:prstGeom>
            </p:spPr>
          </p:pic>
        </mc:Fallback>
      </mc:AlternateContent>
      <mc:AlternateContent xmlns:mc="http://schemas.openxmlformats.org/markup-compatibility/2006" xmlns:p14="http://schemas.microsoft.com/office/powerpoint/2010/main">
        <mc:Choice Requires="p14">
          <p:contentPart p14:bwMode="auto" r:id="rId371">
            <p14:nvContentPartPr>
              <p14:cNvPr id="128" name="Freihand 127">
                <a:extLst>
                  <a:ext uri="{FF2B5EF4-FFF2-40B4-BE49-F238E27FC236}">
                    <a16:creationId xmlns:a16="http://schemas.microsoft.com/office/drawing/2014/main" id="{B0580064-156C-4635-87CD-B0045AC50C62}"/>
                  </a:ext>
                </a:extLst>
              </p14:cNvPr>
              <p14:cNvContentPartPr/>
              <p14:nvPr/>
            </p14:nvContentPartPr>
            <p14:xfrm>
              <a:off x="7876547" y="2152867"/>
              <a:ext cx="102240" cy="118080"/>
            </p14:xfrm>
          </p:contentPart>
        </mc:Choice>
        <mc:Fallback xmlns="">
          <p:pic>
            <p:nvPicPr>
              <p:cNvPr id="128" name="Freihand 127">
                <a:extLst>
                  <a:ext uri="{FF2B5EF4-FFF2-40B4-BE49-F238E27FC236}">
                    <a16:creationId xmlns:a16="http://schemas.microsoft.com/office/drawing/2014/main" id="{B0580064-156C-4635-87CD-B0045AC50C62}"/>
                  </a:ext>
                </a:extLst>
              </p:cNvPr>
              <p:cNvPicPr/>
              <p:nvPr/>
            </p:nvPicPr>
            <p:blipFill>
              <a:blip r:embed="rId372"/>
              <a:stretch>
                <a:fillRect/>
              </a:stretch>
            </p:blipFill>
            <p:spPr>
              <a:xfrm>
                <a:off x="7872227" y="2148547"/>
                <a:ext cx="110880" cy="126720"/>
              </a:xfrm>
              <a:prstGeom prst="rect">
                <a:avLst/>
              </a:prstGeom>
            </p:spPr>
          </p:pic>
        </mc:Fallback>
      </mc:AlternateContent>
      <mc:AlternateContent xmlns:mc="http://schemas.openxmlformats.org/markup-compatibility/2006" xmlns:p14="http://schemas.microsoft.com/office/powerpoint/2010/main">
        <mc:Choice Requires="p14">
          <p:contentPart p14:bwMode="auto" r:id="rId373">
            <p14:nvContentPartPr>
              <p14:cNvPr id="129" name="Freihand 128">
                <a:extLst>
                  <a:ext uri="{FF2B5EF4-FFF2-40B4-BE49-F238E27FC236}">
                    <a16:creationId xmlns:a16="http://schemas.microsoft.com/office/drawing/2014/main" id="{C67693E7-F442-4A41-A2DA-83A6F3EB4ADC}"/>
                  </a:ext>
                </a:extLst>
              </p14:cNvPr>
              <p14:cNvContentPartPr/>
              <p14:nvPr/>
            </p14:nvContentPartPr>
            <p14:xfrm>
              <a:off x="7976987" y="2083387"/>
              <a:ext cx="75240" cy="116640"/>
            </p14:xfrm>
          </p:contentPart>
        </mc:Choice>
        <mc:Fallback xmlns="">
          <p:pic>
            <p:nvPicPr>
              <p:cNvPr id="129" name="Freihand 128">
                <a:extLst>
                  <a:ext uri="{FF2B5EF4-FFF2-40B4-BE49-F238E27FC236}">
                    <a16:creationId xmlns:a16="http://schemas.microsoft.com/office/drawing/2014/main" id="{C67693E7-F442-4A41-A2DA-83A6F3EB4ADC}"/>
                  </a:ext>
                </a:extLst>
              </p:cNvPr>
              <p:cNvPicPr/>
              <p:nvPr/>
            </p:nvPicPr>
            <p:blipFill>
              <a:blip r:embed="rId374"/>
              <a:stretch>
                <a:fillRect/>
              </a:stretch>
            </p:blipFill>
            <p:spPr>
              <a:xfrm>
                <a:off x="7972667" y="2079067"/>
                <a:ext cx="83880" cy="125280"/>
              </a:xfrm>
              <a:prstGeom prst="rect">
                <a:avLst/>
              </a:prstGeom>
            </p:spPr>
          </p:pic>
        </mc:Fallback>
      </mc:AlternateContent>
      <mc:AlternateContent xmlns:mc="http://schemas.openxmlformats.org/markup-compatibility/2006" xmlns:p14="http://schemas.microsoft.com/office/powerpoint/2010/main">
        <mc:Choice Requires="p14">
          <p:contentPart p14:bwMode="auto" r:id="rId375">
            <p14:nvContentPartPr>
              <p14:cNvPr id="130" name="Freihand 129">
                <a:extLst>
                  <a:ext uri="{FF2B5EF4-FFF2-40B4-BE49-F238E27FC236}">
                    <a16:creationId xmlns:a16="http://schemas.microsoft.com/office/drawing/2014/main" id="{6E467218-E15C-4363-9FFD-F2283FF258FA}"/>
                  </a:ext>
                </a:extLst>
              </p14:cNvPr>
              <p14:cNvContentPartPr/>
              <p14:nvPr/>
            </p14:nvContentPartPr>
            <p14:xfrm>
              <a:off x="8083187" y="2188507"/>
              <a:ext cx="360" cy="360"/>
            </p14:xfrm>
          </p:contentPart>
        </mc:Choice>
        <mc:Fallback xmlns="">
          <p:pic>
            <p:nvPicPr>
              <p:cNvPr id="130" name="Freihand 129">
                <a:extLst>
                  <a:ext uri="{FF2B5EF4-FFF2-40B4-BE49-F238E27FC236}">
                    <a16:creationId xmlns:a16="http://schemas.microsoft.com/office/drawing/2014/main" id="{6E467218-E15C-4363-9FFD-F2283FF258FA}"/>
                  </a:ext>
                </a:extLst>
              </p:cNvPr>
              <p:cNvPicPr/>
              <p:nvPr/>
            </p:nvPicPr>
            <p:blipFill>
              <a:blip r:embed="rId376"/>
              <a:stretch>
                <a:fillRect/>
              </a:stretch>
            </p:blipFill>
            <p:spPr>
              <a:xfrm>
                <a:off x="8078867" y="21841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377">
            <p14:nvContentPartPr>
              <p14:cNvPr id="132" name="Freihand 131">
                <a:extLst>
                  <a:ext uri="{FF2B5EF4-FFF2-40B4-BE49-F238E27FC236}">
                    <a16:creationId xmlns:a16="http://schemas.microsoft.com/office/drawing/2014/main" id="{D0317D53-5841-424D-B2B0-FED406AB374B}"/>
                  </a:ext>
                </a:extLst>
              </p14:cNvPr>
              <p14:cNvContentPartPr/>
              <p14:nvPr/>
            </p14:nvContentPartPr>
            <p14:xfrm>
              <a:off x="6877187" y="2365627"/>
              <a:ext cx="102240" cy="135720"/>
            </p14:xfrm>
          </p:contentPart>
        </mc:Choice>
        <mc:Fallback xmlns="">
          <p:pic>
            <p:nvPicPr>
              <p:cNvPr id="132" name="Freihand 131">
                <a:extLst>
                  <a:ext uri="{FF2B5EF4-FFF2-40B4-BE49-F238E27FC236}">
                    <a16:creationId xmlns:a16="http://schemas.microsoft.com/office/drawing/2014/main" id="{D0317D53-5841-424D-B2B0-FED406AB374B}"/>
                  </a:ext>
                </a:extLst>
              </p:cNvPr>
              <p:cNvPicPr/>
              <p:nvPr/>
            </p:nvPicPr>
            <p:blipFill>
              <a:blip r:embed="rId378"/>
              <a:stretch>
                <a:fillRect/>
              </a:stretch>
            </p:blipFill>
            <p:spPr>
              <a:xfrm>
                <a:off x="6872867" y="2361307"/>
                <a:ext cx="110880" cy="144360"/>
              </a:xfrm>
              <a:prstGeom prst="rect">
                <a:avLst/>
              </a:prstGeom>
            </p:spPr>
          </p:pic>
        </mc:Fallback>
      </mc:AlternateContent>
      <mc:AlternateContent xmlns:mc="http://schemas.openxmlformats.org/markup-compatibility/2006" xmlns:p14="http://schemas.microsoft.com/office/powerpoint/2010/main">
        <mc:Choice Requires="p14">
          <p:contentPart p14:bwMode="auto" r:id="rId379">
            <p14:nvContentPartPr>
              <p14:cNvPr id="133" name="Freihand 132">
                <a:extLst>
                  <a:ext uri="{FF2B5EF4-FFF2-40B4-BE49-F238E27FC236}">
                    <a16:creationId xmlns:a16="http://schemas.microsoft.com/office/drawing/2014/main" id="{BDD3DF79-94B6-4E5E-9D08-6F1AC976867A}"/>
                  </a:ext>
                </a:extLst>
              </p14:cNvPr>
              <p14:cNvContentPartPr/>
              <p14:nvPr/>
            </p14:nvContentPartPr>
            <p14:xfrm>
              <a:off x="6970427" y="2375347"/>
              <a:ext cx="36000" cy="110520"/>
            </p14:xfrm>
          </p:contentPart>
        </mc:Choice>
        <mc:Fallback xmlns="">
          <p:pic>
            <p:nvPicPr>
              <p:cNvPr id="133" name="Freihand 132">
                <a:extLst>
                  <a:ext uri="{FF2B5EF4-FFF2-40B4-BE49-F238E27FC236}">
                    <a16:creationId xmlns:a16="http://schemas.microsoft.com/office/drawing/2014/main" id="{BDD3DF79-94B6-4E5E-9D08-6F1AC976867A}"/>
                  </a:ext>
                </a:extLst>
              </p:cNvPr>
              <p:cNvPicPr/>
              <p:nvPr/>
            </p:nvPicPr>
            <p:blipFill>
              <a:blip r:embed="rId380"/>
              <a:stretch>
                <a:fillRect/>
              </a:stretch>
            </p:blipFill>
            <p:spPr>
              <a:xfrm>
                <a:off x="6966107" y="2371027"/>
                <a:ext cx="44640" cy="119160"/>
              </a:xfrm>
              <a:prstGeom prst="rect">
                <a:avLst/>
              </a:prstGeom>
            </p:spPr>
          </p:pic>
        </mc:Fallback>
      </mc:AlternateContent>
      <mc:AlternateContent xmlns:mc="http://schemas.openxmlformats.org/markup-compatibility/2006" xmlns:p14="http://schemas.microsoft.com/office/powerpoint/2010/main">
        <mc:Choice Requires="p14">
          <p:contentPart p14:bwMode="auto" r:id="rId381">
            <p14:nvContentPartPr>
              <p14:cNvPr id="134" name="Freihand 133">
                <a:extLst>
                  <a:ext uri="{FF2B5EF4-FFF2-40B4-BE49-F238E27FC236}">
                    <a16:creationId xmlns:a16="http://schemas.microsoft.com/office/drawing/2014/main" id="{3A619C7D-1CDF-46AC-AB36-9A4592A1A073}"/>
                  </a:ext>
                </a:extLst>
              </p14:cNvPr>
              <p14:cNvContentPartPr/>
              <p14:nvPr/>
            </p14:nvContentPartPr>
            <p14:xfrm>
              <a:off x="6915707" y="2430067"/>
              <a:ext cx="100080" cy="18000"/>
            </p14:xfrm>
          </p:contentPart>
        </mc:Choice>
        <mc:Fallback xmlns="">
          <p:pic>
            <p:nvPicPr>
              <p:cNvPr id="134" name="Freihand 133">
                <a:extLst>
                  <a:ext uri="{FF2B5EF4-FFF2-40B4-BE49-F238E27FC236}">
                    <a16:creationId xmlns:a16="http://schemas.microsoft.com/office/drawing/2014/main" id="{3A619C7D-1CDF-46AC-AB36-9A4592A1A073}"/>
                  </a:ext>
                </a:extLst>
              </p:cNvPr>
              <p:cNvPicPr/>
              <p:nvPr/>
            </p:nvPicPr>
            <p:blipFill>
              <a:blip r:embed="rId382"/>
              <a:stretch>
                <a:fillRect/>
              </a:stretch>
            </p:blipFill>
            <p:spPr>
              <a:xfrm>
                <a:off x="6911387" y="2425747"/>
                <a:ext cx="108720" cy="26640"/>
              </a:xfrm>
              <a:prstGeom prst="rect">
                <a:avLst/>
              </a:prstGeom>
            </p:spPr>
          </p:pic>
        </mc:Fallback>
      </mc:AlternateContent>
      <mc:AlternateContent xmlns:mc="http://schemas.openxmlformats.org/markup-compatibility/2006" xmlns:p14="http://schemas.microsoft.com/office/powerpoint/2010/main">
        <mc:Choice Requires="p14">
          <p:contentPart p14:bwMode="auto" r:id="rId383">
            <p14:nvContentPartPr>
              <p14:cNvPr id="136" name="Freihand 135">
                <a:extLst>
                  <a:ext uri="{FF2B5EF4-FFF2-40B4-BE49-F238E27FC236}">
                    <a16:creationId xmlns:a16="http://schemas.microsoft.com/office/drawing/2014/main" id="{8472FDDE-7AD3-41EC-B9AF-CB9020FAFCD2}"/>
                  </a:ext>
                </a:extLst>
              </p14:cNvPr>
              <p14:cNvContentPartPr/>
              <p14:nvPr/>
            </p14:nvContentPartPr>
            <p14:xfrm>
              <a:off x="7009307" y="2290747"/>
              <a:ext cx="63000" cy="73440"/>
            </p14:xfrm>
          </p:contentPart>
        </mc:Choice>
        <mc:Fallback xmlns="">
          <p:pic>
            <p:nvPicPr>
              <p:cNvPr id="136" name="Freihand 135">
                <a:extLst>
                  <a:ext uri="{FF2B5EF4-FFF2-40B4-BE49-F238E27FC236}">
                    <a16:creationId xmlns:a16="http://schemas.microsoft.com/office/drawing/2014/main" id="{8472FDDE-7AD3-41EC-B9AF-CB9020FAFCD2}"/>
                  </a:ext>
                </a:extLst>
              </p:cNvPr>
              <p:cNvPicPr/>
              <p:nvPr/>
            </p:nvPicPr>
            <p:blipFill>
              <a:blip r:embed="rId384"/>
              <a:stretch>
                <a:fillRect/>
              </a:stretch>
            </p:blipFill>
            <p:spPr>
              <a:xfrm>
                <a:off x="7004987" y="2286427"/>
                <a:ext cx="71640" cy="82080"/>
              </a:xfrm>
              <a:prstGeom prst="rect">
                <a:avLst/>
              </a:prstGeom>
            </p:spPr>
          </p:pic>
        </mc:Fallback>
      </mc:AlternateContent>
      <mc:AlternateContent xmlns:mc="http://schemas.openxmlformats.org/markup-compatibility/2006" xmlns:p14="http://schemas.microsoft.com/office/powerpoint/2010/main">
        <mc:Choice Requires="p14">
          <p:contentPart p14:bwMode="auto" r:id="rId385">
            <p14:nvContentPartPr>
              <p14:cNvPr id="138" name="Freihand 137">
                <a:extLst>
                  <a:ext uri="{FF2B5EF4-FFF2-40B4-BE49-F238E27FC236}">
                    <a16:creationId xmlns:a16="http://schemas.microsoft.com/office/drawing/2014/main" id="{BB4205DC-1C99-4B35-80EB-E26ABA785749}"/>
                  </a:ext>
                </a:extLst>
              </p14:cNvPr>
              <p14:cNvContentPartPr/>
              <p14:nvPr/>
            </p14:nvContentPartPr>
            <p14:xfrm>
              <a:off x="7231427" y="2391547"/>
              <a:ext cx="135000" cy="5040"/>
            </p14:xfrm>
          </p:contentPart>
        </mc:Choice>
        <mc:Fallback xmlns="">
          <p:pic>
            <p:nvPicPr>
              <p:cNvPr id="138" name="Freihand 137">
                <a:extLst>
                  <a:ext uri="{FF2B5EF4-FFF2-40B4-BE49-F238E27FC236}">
                    <a16:creationId xmlns:a16="http://schemas.microsoft.com/office/drawing/2014/main" id="{BB4205DC-1C99-4B35-80EB-E26ABA785749}"/>
                  </a:ext>
                </a:extLst>
              </p:cNvPr>
              <p:cNvPicPr/>
              <p:nvPr/>
            </p:nvPicPr>
            <p:blipFill>
              <a:blip r:embed="rId386"/>
              <a:stretch>
                <a:fillRect/>
              </a:stretch>
            </p:blipFill>
            <p:spPr>
              <a:xfrm>
                <a:off x="7227107" y="2387227"/>
                <a:ext cx="143640" cy="13680"/>
              </a:xfrm>
              <a:prstGeom prst="rect">
                <a:avLst/>
              </a:prstGeom>
            </p:spPr>
          </p:pic>
        </mc:Fallback>
      </mc:AlternateContent>
      <mc:AlternateContent xmlns:mc="http://schemas.openxmlformats.org/markup-compatibility/2006" xmlns:p14="http://schemas.microsoft.com/office/powerpoint/2010/main">
        <mc:Choice Requires="p14">
          <p:contentPart p14:bwMode="auto" r:id="rId387">
            <p14:nvContentPartPr>
              <p14:cNvPr id="139" name="Freihand 138">
                <a:extLst>
                  <a:ext uri="{FF2B5EF4-FFF2-40B4-BE49-F238E27FC236}">
                    <a16:creationId xmlns:a16="http://schemas.microsoft.com/office/drawing/2014/main" id="{39667341-1877-4452-A883-6ED6F2CF22E6}"/>
                  </a:ext>
                </a:extLst>
              </p14:cNvPr>
              <p14:cNvContentPartPr/>
              <p14:nvPr/>
            </p14:nvContentPartPr>
            <p14:xfrm>
              <a:off x="7254827" y="2427187"/>
              <a:ext cx="101520" cy="9720"/>
            </p14:xfrm>
          </p:contentPart>
        </mc:Choice>
        <mc:Fallback xmlns="">
          <p:pic>
            <p:nvPicPr>
              <p:cNvPr id="139" name="Freihand 138">
                <a:extLst>
                  <a:ext uri="{FF2B5EF4-FFF2-40B4-BE49-F238E27FC236}">
                    <a16:creationId xmlns:a16="http://schemas.microsoft.com/office/drawing/2014/main" id="{39667341-1877-4452-A883-6ED6F2CF22E6}"/>
                  </a:ext>
                </a:extLst>
              </p:cNvPr>
              <p:cNvPicPr/>
              <p:nvPr/>
            </p:nvPicPr>
            <p:blipFill>
              <a:blip r:embed="rId388"/>
              <a:stretch>
                <a:fillRect/>
              </a:stretch>
            </p:blipFill>
            <p:spPr>
              <a:xfrm>
                <a:off x="7250507" y="2422867"/>
                <a:ext cx="110160" cy="18360"/>
              </a:xfrm>
              <a:prstGeom prst="rect">
                <a:avLst/>
              </a:prstGeom>
            </p:spPr>
          </p:pic>
        </mc:Fallback>
      </mc:AlternateContent>
      <mc:AlternateContent xmlns:mc="http://schemas.openxmlformats.org/markup-compatibility/2006" xmlns:p14="http://schemas.microsoft.com/office/powerpoint/2010/main">
        <mc:Choice Requires="p14">
          <p:contentPart p14:bwMode="auto" r:id="rId389">
            <p14:nvContentPartPr>
              <p14:cNvPr id="141" name="Freihand 140">
                <a:extLst>
                  <a:ext uri="{FF2B5EF4-FFF2-40B4-BE49-F238E27FC236}">
                    <a16:creationId xmlns:a16="http://schemas.microsoft.com/office/drawing/2014/main" id="{47C6FC03-56C5-4C6A-822E-B5B6E1EEDE49}"/>
                  </a:ext>
                </a:extLst>
              </p14:cNvPr>
              <p14:cNvContentPartPr/>
              <p14:nvPr/>
            </p14:nvContentPartPr>
            <p14:xfrm>
              <a:off x="7498907" y="2332507"/>
              <a:ext cx="111240" cy="132480"/>
            </p14:xfrm>
          </p:contentPart>
        </mc:Choice>
        <mc:Fallback xmlns="">
          <p:pic>
            <p:nvPicPr>
              <p:cNvPr id="141" name="Freihand 140">
                <a:extLst>
                  <a:ext uri="{FF2B5EF4-FFF2-40B4-BE49-F238E27FC236}">
                    <a16:creationId xmlns:a16="http://schemas.microsoft.com/office/drawing/2014/main" id="{47C6FC03-56C5-4C6A-822E-B5B6E1EEDE49}"/>
                  </a:ext>
                </a:extLst>
              </p:cNvPr>
              <p:cNvPicPr/>
              <p:nvPr/>
            </p:nvPicPr>
            <p:blipFill>
              <a:blip r:embed="rId390"/>
              <a:stretch>
                <a:fillRect/>
              </a:stretch>
            </p:blipFill>
            <p:spPr>
              <a:xfrm>
                <a:off x="7494587" y="2328187"/>
                <a:ext cx="119880" cy="141120"/>
              </a:xfrm>
              <a:prstGeom prst="rect">
                <a:avLst/>
              </a:prstGeom>
            </p:spPr>
          </p:pic>
        </mc:Fallback>
      </mc:AlternateContent>
      <mc:AlternateContent xmlns:mc="http://schemas.openxmlformats.org/markup-compatibility/2006" xmlns:p14="http://schemas.microsoft.com/office/powerpoint/2010/main">
        <mc:Choice Requires="p14">
          <p:contentPart p14:bwMode="auto" r:id="rId391">
            <p14:nvContentPartPr>
              <p14:cNvPr id="142" name="Freihand 141">
                <a:extLst>
                  <a:ext uri="{FF2B5EF4-FFF2-40B4-BE49-F238E27FC236}">
                    <a16:creationId xmlns:a16="http://schemas.microsoft.com/office/drawing/2014/main" id="{CCC5E181-DBB8-40FE-A1AA-6E4DBBD82311}"/>
                  </a:ext>
                </a:extLst>
              </p14:cNvPr>
              <p14:cNvContentPartPr/>
              <p14:nvPr/>
            </p14:nvContentPartPr>
            <p14:xfrm>
              <a:off x="7559027" y="2407747"/>
              <a:ext cx="54720" cy="24480"/>
            </p14:xfrm>
          </p:contentPart>
        </mc:Choice>
        <mc:Fallback xmlns="">
          <p:pic>
            <p:nvPicPr>
              <p:cNvPr id="142" name="Freihand 141">
                <a:extLst>
                  <a:ext uri="{FF2B5EF4-FFF2-40B4-BE49-F238E27FC236}">
                    <a16:creationId xmlns:a16="http://schemas.microsoft.com/office/drawing/2014/main" id="{CCC5E181-DBB8-40FE-A1AA-6E4DBBD82311}"/>
                  </a:ext>
                </a:extLst>
              </p:cNvPr>
              <p:cNvPicPr/>
              <p:nvPr/>
            </p:nvPicPr>
            <p:blipFill>
              <a:blip r:embed="rId392"/>
              <a:stretch>
                <a:fillRect/>
              </a:stretch>
            </p:blipFill>
            <p:spPr>
              <a:xfrm>
                <a:off x="7554707" y="2403427"/>
                <a:ext cx="63360" cy="33120"/>
              </a:xfrm>
              <a:prstGeom prst="rect">
                <a:avLst/>
              </a:prstGeom>
            </p:spPr>
          </p:pic>
        </mc:Fallback>
      </mc:AlternateContent>
      <mc:AlternateContent xmlns:mc="http://schemas.openxmlformats.org/markup-compatibility/2006" xmlns:p14="http://schemas.microsoft.com/office/powerpoint/2010/main">
        <mc:Choice Requires="p14">
          <p:contentPart p14:bwMode="auto" r:id="rId393">
            <p14:nvContentPartPr>
              <p14:cNvPr id="144" name="Freihand 143">
                <a:extLst>
                  <a:ext uri="{FF2B5EF4-FFF2-40B4-BE49-F238E27FC236}">
                    <a16:creationId xmlns:a16="http://schemas.microsoft.com/office/drawing/2014/main" id="{C67E89CB-854D-4B78-9D2D-6B12C2E3393F}"/>
                  </a:ext>
                </a:extLst>
              </p14:cNvPr>
              <p14:cNvContentPartPr/>
              <p14:nvPr/>
            </p14:nvContentPartPr>
            <p14:xfrm>
              <a:off x="7770347" y="2377147"/>
              <a:ext cx="14040" cy="81000"/>
            </p14:xfrm>
          </p:contentPart>
        </mc:Choice>
        <mc:Fallback xmlns="">
          <p:pic>
            <p:nvPicPr>
              <p:cNvPr id="144" name="Freihand 143">
                <a:extLst>
                  <a:ext uri="{FF2B5EF4-FFF2-40B4-BE49-F238E27FC236}">
                    <a16:creationId xmlns:a16="http://schemas.microsoft.com/office/drawing/2014/main" id="{C67E89CB-854D-4B78-9D2D-6B12C2E3393F}"/>
                  </a:ext>
                </a:extLst>
              </p:cNvPr>
              <p:cNvPicPr/>
              <p:nvPr/>
            </p:nvPicPr>
            <p:blipFill>
              <a:blip r:embed="rId394"/>
              <a:stretch>
                <a:fillRect/>
              </a:stretch>
            </p:blipFill>
            <p:spPr>
              <a:xfrm>
                <a:off x="7766027" y="2372827"/>
                <a:ext cx="22680" cy="89640"/>
              </a:xfrm>
              <a:prstGeom prst="rect">
                <a:avLst/>
              </a:prstGeom>
            </p:spPr>
          </p:pic>
        </mc:Fallback>
      </mc:AlternateContent>
      <mc:AlternateContent xmlns:mc="http://schemas.openxmlformats.org/markup-compatibility/2006" xmlns:p14="http://schemas.microsoft.com/office/powerpoint/2010/main">
        <mc:Choice Requires="p14">
          <p:contentPart p14:bwMode="auto" r:id="rId395">
            <p14:nvContentPartPr>
              <p14:cNvPr id="145" name="Freihand 144">
                <a:extLst>
                  <a:ext uri="{FF2B5EF4-FFF2-40B4-BE49-F238E27FC236}">
                    <a16:creationId xmlns:a16="http://schemas.microsoft.com/office/drawing/2014/main" id="{4C328B59-1A2A-4D28-991C-21F957CE15CE}"/>
                  </a:ext>
                </a:extLst>
              </p14:cNvPr>
              <p14:cNvContentPartPr/>
              <p14:nvPr/>
            </p14:nvContentPartPr>
            <p14:xfrm>
              <a:off x="7739027" y="2398027"/>
              <a:ext cx="92160" cy="6120"/>
            </p14:xfrm>
          </p:contentPart>
        </mc:Choice>
        <mc:Fallback xmlns="">
          <p:pic>
            <p:nvPicPr>
              <p:cNvPr id="145" name="Freihand 144">
                <a:extLst>
                  <a:ext uri="{FF2B5EF4-FFF2-40B4-BE49-F238E27FC236}">
                    <a16:creationId xmlns:a16="http://schemas.microsoft.com/office/drawing/2014/main" id="{4C328B59-1A2A-4D28-991C-21F957CE15CE}"/>
                  </a:ext>
                </a:extLst>
              </p:cNvPr>
              <p:cNvPicPr/>
              <p:nvPr/>
            </p:nvPicPr>
            <p:blipFill>
              <a:blip r:embed="rId396"/>
              <a:stretch>
                <a:fillRect/>
              </a:stretch>
            </p:blipFill>
            <p:spPr>
              <a:xfrm>
                <a:off x="7734707" y="2393707"/>
                <a:ext cx="100800" cy="14760"/>
              </a:xfrm>
              <a:prstGeom prst="rect">
                <a:avLst/>
              </a:prstGeom>
            </p:spPr>
          </p:pic>
        </mc:Fallback>
      </mc:AlternateContent>
      <mc:AlternateContent xmlns:mc="http://schemas.openxmlformats.org/markup-compatibility/2006" xmlns:p14="http://schemas.microsoft.com/office/powerpoint/2010/main">
        <mc:Choice Requires="p14">
          <p:contentPart p14:bwMode="auto" r:id="rId397">
            <p14:nvContentPartPr>
              <p14:cNvPr id="147" name="Freihand 146">
                <a:extLst>
                  <a:ext uri="{FF2B5EF4-FFF2-40B4-BE49-F238E27FC236}">
                    <a16:creationId xmlns:a16="http://schemas.microsoft.com/office/drawing/2014/main" id="{527C1910-A4D0-4EE0-A26A-66BB94D51B3B}"/>
                  </a:ext>
                </a:extLst>
              </p14:cNvPr>
              <p14:cNvContentPartPr/>
              <p14:nvPr/>
            </p14:nvContentPartPr>
            <p14:xfrm>
              <a:off x="7911107" y="2334307"/>
              <a:ext cx="81360" cy="90000"/>
            </p14:xfrm>
          </p:contentPart>
        </mc:Choice>
        <mc:Fallback xmlns="">
          <p:pic>
            <p:nvPicPr>
              <p:cNvPr id="147" name="Freihand 146">
                <a:extLst>
                  <a:ext uri="{FF2B5EF4-FFF2-40B4-BE49-F238E27FC236}">
                    <a16:creationId xmlns:a16="http://schemas.microsoft.com/office/drawing/2014/main" id="{527C1910-A4D0-4EE0-A26A-66BB94D51B3B}"/>
                  </a:ext>
                </a:extLst>
              </p:cNvPr>
              <p:cNvPicPr/>
              <p:nvPr/>
            </p:nvPicPr>
            <p:blipFill>
              <a:blip r:embed="rId398"/>
              <a:stretch>
                <a:fillRect/>
              </a:stretch>
            </p:blipFill>
            <p:spPr>
              <a:xfrm>
                <a:off x="7906787" y="2329987"/>
                <a:ext cx="90000" cy="98640"/>
              </a:xfrm>
              <a:prstGeom prst="rect">
                <a:avLst/>
              </a:prstGeom>
            </p:spPr>
          </p:pic>
        </mc:Fallback>
      </mc:AlternateContent>
      <mc:AlternateContent xmlns:mc="http://schemas.openxmlformats.org/markup-compatibility/2006" xmlns:p14="http://schemas.microsoft.com/office/powerpoint/2010/main">
        <mc:Choice Requires="p14">
          <p:contentPart p14:bwMode="auto" r:id="rId399">
            <p14:nvContentPartPr>
              <p14:cNvPr id="148" name="Freihand 147">
                <a:extLst>
                  <a:ext uri="{FF2B5EF4-FFF2-40B4-BE49-F238E27FC236}">
                    <a16:creationId xmlns:a16="http://schemas.microsoft.com/office/drawing/2014/main" id="{F9DD0056-2408-48AE-8DAB-21345A6949D1}"/>
                  </a:ext>
                </a:extLst>
              </p14:cNvPr>
              <p14:cNvContentPartPr/>
              <p14:nvPr/>
            </p14:nvContentPartPr>
            <p14:xfrm>
              <a:off x="8011187" y="2281387"/>
              <a:ext cx="11520" cy="55440"/>
            </p14:xfrm>
          </p:contentPart>
        </mc:Choice>
        <mc:Fallback xmlns="">
          <p:pic>
            <p:nvPicPr>
              <p:cNvPr id="148" name="Freihand 147">
                <a:extLst>
                  <a:ext uri="{FF2B5EF4-FFF2-40B4-BE49-F238E27FC236}">
                    <a16:creationId xmlns:a16="http://schemas.microsoft.com/office/drawing/2014/main" id="{F9DD0056-2408-48AE-8DAB-21345A6949D1}"/>
                  </a:ext>
                </a:extLst>
              </p:cNvPr>
              <p:cNvPicPr/>
              <p:nvPr/>
            </p:nvPicPr>
            <p:blipFill>
              <a:blip r:embed="rId400"/>
              <a:stretch>
                <a:fillRect/>
              </a:stretch>
            </p:blipFill>
            <p:spPr>
              <a:xfrm>
                <a:off x="8006867" y="2277067"/>
                <a:ext cx="20160" cy="64080"/>
              </a:xfrm>
              <a:prstGeom prst="rect">
                <a:avLst/>
              </a:prstGeom>
            </p:spPr>
          </p:pic>
        </mc:Fallback>
      </mc:AlternateContent>
      <mc:AlternateContent xmlns:mc="http://schemas.openxmlformats.org/markup-compatibility/2006" xmlns:p14="http://schemas.microsoft.com/office/powerpoint/2010/main">
        <mc:Choice Requires="p14">
          <p:contentPart p14:bwMode="auto" r:id="rId401">
            <p14:nvContentPartPr>
              <p14:cNvPr id="150" name="Freihand 149">
                <a:extLst>
                  <a:ext uri="{FF2B5EF4-FFF2-40B4-BE49-F238E27FC236}">
                    <a16:creationId xmlns:a16="http://schemas.microsoft.com/office/drawing/2014/main" id="{BDDB31E4-A88F-44CC-A34D-6CAB7F441A6C}"/>
                  </a:ext>
                </a:extLst>
              </p14:cNvPr>
              <p14:cNvContentPartPr/>
              <p14:nvPr/>
            </p14:nvContentPartPr>
            <p14:xfrm>
              <a:off x="6797987" y="2302267"/>
              <a:ext cx="63360" cy="72720"/>
            </p14:xfrm>
          </p:contentPart>
        </mc:Choice>
        <mc:Fallback xmlns="">
          <p:pic>
            <p:nvPicPr>
              <p:cNvPr id="150" name="Freihand 149">
                <a:extLst>
                  <a:ext uri="{FF2B5EF4-FFF2-40B4-BE49-F238E27FC236}">
                    <a16:creationId xmlns:a16="http://schemas.microsoft.com/office/drawing/2014/main" id="{BDDB31E4-A88F-44CC-A34D-6CAB7F441A6C}"/>
                  </a:ext>
                </a:extLst>
              </p:cNvPr>
              <p:cNvPicPr/>
              <p:nvPr/>
            </p:nvPicPr>
            <p:blipFill>
              <a:blip r:embed="rId402"/>
              <a:stretch>
                <a:fillRect/>
              </a:stretch>
            </p:blipFill>
            <p:spPr>
              <a:xfrm>
                <a:off x="6793667" y="2297947"/>
                <a:ext cx="72000" cy="81360"/>
              </a:xfrm>
              <a:prstGeom prst="rect">
                <a:avLst/>
              </a:prstGeom>
            </p:spPr>
          </p:pic>
        </mc:Fallback>
      </mc:AlternateContent>
      <mc:AlternateContent xmlns:mc="http://schemas.openxmlformats.org/markup-compatibility/2006" xmlns:p14="http://schemas.microsoft.com/office/powerpoint/2010/main">
        <mc:Choice Requires="p14">
          <p:contentPart p14:bwMode="auto" r:id="rId403">
            <p14:nvContentPartPr>
              <p14:cNvPr id="152" name="Freihand 151">
                <a:extLst>
                  <a:ext uri="{FF2B5EF4-FFF2-40B4-BE49-F238E27FC236}">
                    <a16:creationId xmlns:a16="http://schemas.microsoft.com/office/drawing/2014/main" id="{416E2BFC-05CE-4DC8-AB40-28776F92A639}"/>
                  </a:ext>
                </a:extLst>
              </p14:cNvPr>
              <p14:cNvContentPartPr/>
              <p14:nvPr/>
            </p14:nvContentPartPr>
            <p14:xfrm>
              <a:off x="8104427" y="2215147"/>
              <a:ext cx="55440" cy="78480"/>
            </p14:xfrm>
          </p:contentPart>
        </mc:Choice>
        <mc:Fallback xmlns="">
          <p:pic>
            <p:nvPicPr>
              <p:cNvPr id="152" name="Freihand 151">
                <a:extLst>
                  <a:ext uri="{FF2B5EF4-FFF2-40B4-BE49-F238E27FC236}">
                    <a16:creationId xmlns:a16="http://schemas.microsoft.com/office/drawing/2014/main" id="{416E2BFC-05CE-4DC8-AB40-28776F92A639}"/>
                  </a:ext>
                </a:extLst>
              </p:cNvPr>
              <p:cNvPicPr/>
              <p:nvPr/>
            </p:nvPicPr>
            <p:blipFill>
              <a:blip r:embed="rId404"/>
              <a:stretch>
                <a:fillRect/>
              </a:stretch>
            </p:blipFill>
            <p:spPr>
              <a:xfrm>
                <a:off x="8100107" y="2210827"/>
                <a:ext cx="64080" cy="87120"/>
              </a:xfrm>
              <a:prstGeom prst="rect">
                <a:avLst/>
              </a:prstGeom>
            </p:spPr>
          </p:pic>
        </mc:Fallback>
      </mc:AlternateContent>
      <mc:AlternateContent xmlns:mc="http://schemas.openxmlformats.org/markup-compatibility/2006" xmlns:p14="http://schemas.microsoft.com/office/powerpoint/2010/main">
        <mc:Choice Requires="p14">
          <p:contentPart p14:bwMode="auto" r:id="rId405">
            <p14:nvContentPartPr>
              <p14:cNvPr id="187" name="Freihand 186">
                <a:extLst>
                  <a:ext uri="{FF2B5EF4-FFF2-40B4-BE49-F238E27FC236}">
                    <a16:creationId xmlns:a16="http://schemas.microsoft.com/office/drawing/2014/main" id="{0A8E4B94-E6E1-452C-90D5-B8E0A63D3558}"/>
                  </a:ext>
                </a:extLst>
              </p14:cNvPr>
              <p14:cNvContentPartPr/>
              <p14:nvPr/>
            </p14:nvContentPartPr>
            <p14:xfrm>
              <a:off x="6877187" y="2633107"/>
              <a:ext cx="106920" cy="134280"/>
            </p14:xfrm>
          </p:contentPart>
        </mc:Choice>
        <mc:Fallback xmlns="">
          <p:pic>
            <p:nvPicPr>
              <p:cNvPr id="187" name="Freihand 186">
                <a:extLst>
                  <a:ext uri="{FF2B5EF4-FFF2-40B4-BE49-F238E27FC236}">
                    <a16:creationId xmlns:a16="http://schemas.microsoft.com/office/drawing/2014/main" id="{0A8E4B94-E6E1-452C-90D5-B8E0A63D3558}"/>
                  </a:ext>
                </a:extLst>
              </p:cNvPr>
              <p:cNvPicPr/>
              <p:nvPr/>
            </p:nvPicPr>
            <p:blipFill>
              <a:blip r:embed="rId406"/>
              <a:stretch>
                <a:fillRect/>
              </a:stretch>
            </p:blipFill>
            <p:spPr>
              <a:xfrm>
                <a:off x="6872867" y="2628787"/>
                <a:ext cx="115560" cy="142920"/>
              </a:xfrm>
              <a:prstGeom prst="rect">
                <a:avLst/>
              </a:prstGeom>
            </p:spPr>
          </p:pic>
        </mc:Fallback>
      </mc:AlternateContent>
      <mc:AlternateContent xmlns:mc="http://schemas.openxmlformats.org/markup-compatibility/2006" xmlns:p14="http://schemas.microsoft.com/office/powerpoint/2010/main">
        <mc:Choice Requires="p14">
          <p:contentPart p14:bwMode="auto" r:id="rId407">
            <p14:nvContentPartPr>
              <p14:cNvPr id="188" name="Freihand 187">
                <a:extLst>
                  <a:ext uri="{FF2B5EF4-FFF2-40B4-BE49-F238E27FC236}">
                    <a16:creationId xmlns:a16="http://schemas.microsoft.com/office/drawing/2014/main" id="{AB3A4A0E-A4FB-49B6-AC12-EB91E97221FB}"/>
                  </a:ext>
                </a:extLst>
              </p14:cNvPr>
              <p14:cNvContentPartPr/>
              <p14:nvPr/>
            </p14:nvContentPartPr>
            <p14:xfrm>
              <a:off x="6912827" y="2682067"/>
              <a:ext cx="100440" cy="9360"/>
            </p14:xfrm>
          </p:contentPart>
        </mc:Choice>
        <mc:Fallback xmlns="">
          <p:pic>
            <p:nvPicPr>
              <p:cNvPr id="188" name="Freihand 187">
                <a:extLst>
                  <a:ext uri="{FF2B5EF4-FFF2-40B4-BE49-F238E27FC236}">
                    <a16:creationId xmlns:a16="http://schemas.microsoft.com/office/drawing/2014/main" id="{AB3A4A0E-A4FB-49B6-AC12-EB91E97221FB}"/>
                  </a:ext>
                </a:extLst>
              </p:cNvPr>
              <p:cNvPicPr/>
              <p:nvPr/>
            </p:nvPicPr>
            <p:blipFill>
              <a:blip r:embed="rId408"/>
              <a:stretch>
                <a:fillRect/>
              </a:stretch>
            </p:blipFill>
            <p:spPr>
              <a:xfrm>
                <a:off x="6908507" y="2677747"/>
                <a:ext cx="10908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409">
            <p14:nvContentPartPr>
              <p14:cNvPr id="189" name="Freihand 188">
                <a:extLst>
                  <a:ext uri="{FF2B5EF4-FFF2-40B4-BE49-F238E27FC236}">
                    <a16:creationId xmlns:a16="http://schemas.microsoft.com/office/drawing/2014/main" id="{FCE4FA03-66C8-4A32-8AB9-C6F5C0018005}"/>
                  </a:ext>
                </a:extLst>
              </p14:cNvPr>
              <p14:cNvContentPartPr/>
              <p14:nvPr/>
            </p14:nvContentPartPr>
            <p14:xfrm>
              <a:off x="7017947" y="2551387"/>
              <a:ext cx="83520" cy="121320"/>
            </p14:xfrm>
          </p:contentPart>
        </mc:Choice>
        <mc:Fallback xmlns="">
          <p:pic>
            <p:nvPicPr>
              <p:cNvPr id="189" name="Freihand 188">
                <a:extLst>
                  <a:ext uri="{FF2B5EF4-FFF2-40B4-BE49-F238E27FC236}">
                    <a16:creationId xmlns:a16="http://schemas.microsoft.com/office/drawing/2014/main" id="{FCE4FA03-66C8-4A32-8AB9-C6F5C0018005}"/>
                  </a:ext>
                </a:extLst>
              </p:cNvPr>
              <p:cNvPicPr/>
              <p:nvPr/>
            </p:nvPicPr>
            <p:blipFill>
              <a:blip r:embed="rId410"/>
              <a:stretch>
                <a:fillRect/>
              </a:stretch>
            </p:blipFill>
            <p:spPr>
              <a:xfrm>
                <a:off x="7013627" y="2547067"/>
                <a:ext cx="92160" cy="129960"/>
              </a:xfrm>
              <a:prstGeom prst="rect">
                <a:avLst/>
              </a:prstGeom>
            </p:spPr>
          </p:pic>
        </mc:Fallback>
      </mc:AlternateContent>
      <mc:AlternateContent xmlns:mc="http://schemas.openxmlformats.org/markup-compatibility/2006" xmlns:p14="http://schemas.microsoft.com/office/powerpoint/2010/main">
        <mc:Choice Requires="p14">
          <p:contentPart p14:bwMode="auto" r:id="rId411">
            <p14:nvContentPartPr>
              <p14:cNvPr id="191" name="Freihand 190">
                <a:extLst>
                  <a:ext uri="{FF2B5EF4-FFF2-40B4-BE49-F238E27FC236}">
                    <a16:creationId xmlns:a16="http://schemas.microsoft.com/office/drawing/2014/main" id="{8D8196FE-D490-4C9E-B1CD-0AF931426D40}"/>
                  </a:ext>
                </a:extLst>
              </p14:cNvPr>
              <p14:cNvContentPartPr/>
              <p14:nvPr/>
            </p14:nvContentPartPr>
            <p14:xfrm>
              <a:off x="7227827" y="2684587"/>
              <a:ext cx="134640" cy="5040"/>
            </p14:xfrm>
          </p:contentPart>
        </mc:Choice>
        <mc:Fallback xmlns="">
          <p:pic>
            <p:nvPicPr>
              <p:cNvPr id="191" name="Freihand 190">
                <a:extLst>
                  <a:ext uri="{FF2B5EF4-FFF2-40B4-BE49-F238E27FC236}">
                    <a16:creationId xmlns:a16="http://schemas.microsoft.com/office/drawing/2014/main" id="{8D8196FE-D490-4C9E-B1CD-0AF931426D40}"/>
                  </a:ext>
                </a:extLst>
              </p:cNvPr>
              <p:cNvPicPr/>
              <p:nvPr/>
            </p:nvPicPr>
            <p:blipFill>
              <a:blip r:embed="rId412"/>
              <a:stretch>
                <a:fillRect/>
              </a:stretch>
            </p:blipFill>
            <p:spPr>
              <a:xfrm>
                <a:off x="7223507" y="2680267"/>
                <a:ext cx="143280" cy="13680"/>
              </a:xfrm>
              <a:prstGeom prst="rect">
                <a:avLst/>
              </a:prstGeom>
            </p:spPr>
          </p:pic>
        </mc:Fallback>
      </mc:AlternateContent>
      <mc:AlternateContent xmlns:mc="http://schemas.openxmlformats.org/markup-compatibility/2006" xmlns:p14="http://schemas.microsoft.com/office/powerpoint/2010/main">
        <mc:Choice Requires="p14">
          <p:contentPart p14:bwMode="auto" r:id="rId413">
            <p14:nvContentPartPr>
              <p14:cNvPr id="192" name="Freihand 191">
                <a:extLst>
                  <a:ext uri="{FF2B5EF4-FFF2-40B4-BE49-F238E27FC236}">
                    <a16:creationId xmlns:a16="http://schemas.microsoft.com/office/drawing/2014/main" id="{DBA12150-E1E6-4627-BD5D-0C25FCE09F8B}"/>
                  </a:ext>
                </a:extLst>
              </p14:cNvPr>
              <p14:cNvContentPartPr/>
              <p14:nvPr/>
            </p14:nvContentPartPr>
            <p14:xfrm>
              <a:off x="7257347" y="2717707"/>
              <a:ext cx="120960" cy="5040"/>
            </p14:xfrm>
          </p:contentPart>
        </mc:Choice>
        <mc:Fallback xmlns="">
          <p:pic>
            <p:nvPicPr>
              <p:cNvPr id="192" name="Freihand 191">
                <a:extLst>
                  <a:ext uri="{FF2B5EF4-FFF2-40B4-BE49-F238E27FC236}">
                    <a16:creationId xmlns:a16="http://schemas.microsoft.com/office/drawing/2014/main" id="{DBA12150-E1E6-4627-BD5D-0C25FCE09F8B}"/>
                  </a:ext>
                </a:extLst>
              </p:cNvPr>
              <p:cNvPicPr/>
              <p:nvPr/>
            </p:nvPicPr>
            <p:blipFill>
              <a:blip r:embed="rId414"/>
              <a:stretch>
                <a:fillRect/>
              </a:stretch>
            </p:blipFill>
            <p:spPr>
              <a:xfrm>
                <a:off x="7253027" y="2713387"/>
                <a:ext cx="129600" cy="13680"/>
              </a:xfrm>
              <a:prstGeom prst="rect">
                <a:avLst/>
              </a:prstGeom>
            </p:spPr>
          </p:pic>
        </mc:Fallback>
      </mc:AlternateContent>
      <mc:AlternateContent xmlns:mc="http://schemas.openxmlformats.org/markup-compatibility/2006" xmlns:p14="http://schemas.microsoft.com/office/powerpoint/2010/main">
        <mc:Choice Requires="p14">
          <p:contentPart p14:bwMode="auto" r:id="rId415">
            <p14:nvContentPartPr>
              <p14:cNvPr id="193" name="Freihand 192">
                <a:extLst>
                  <a:ext uri="{FF2B5EF4-FFF2-40B4-BE49-F238E27FC236}">
                    <a16:creationId xmlns:a16="http://schemas.microsoft.com/office/drawing/2014/main" id="{76F8862D-07D1-4BEE-BBED-D09DF5C3FDCF}"/>
                  </a:ext>
                </a:extLst>
              </p14:cNvPr>
              <p14:cNvContentPartPr/>
              <p14:nvPr/>
            </p14:nvContentPartPr>
            <p14:xfrm>
              <a:off x="7478387" y="2653267"/>
              <a:ext cx="109800" cy="96120"/>
            </p14:xfrm>
          </p:contentPart>
        </mc:Choice>
        <mc:Fallback xmlns="">
          <p:pic>
            <p:nvPicPr>
              <p:cNvPr id="193" name="Freihand 192">
                <a:extLst>
                  <a:ext uri="{FF2B5EF4-FFF2-40B4-BE49-F238E27FC236}">
                    <a16:creationId xmlns:a16="http://schemas.microsoft.com/office/drawing/2014/main" id="{76F8862D-07D1-4BEE-BBED-D09DF5C3FDCF}"/>
                  </a:ext>
                </a:extLst>
              </p:cNvPr>
              <p:cNvPicPr/>
              <p:nvPr/>
            </p:nvPicPr>
            <p:blipFill>
              <a:blip r:embed="rId416"/>
              <a:stretch>
                <a:fillRect/>
              </a:stretch>
            </p:blipFill>
            <p:spPr>
              <a:xfrm>
                <a:off x="7474067" y="2648947"/>
                <a:ext cx="118440" cy="104760"/>
              </a:xfrm>
              <a:prstGeom prst="rect">
                <a:avLst/>
              </a:prstGeom>
            </p:spPr>
          </p:pic>
        </mc:Fallback>
      </mc:AlternateContent>
      <mc:AlternateContent xmlns:mc="http://schemas.openxmlformats.org/markup-compatibility/2006" xmlns:p14="http://schemas.microsoft.com/office/powerpoint/2010/main">
        <mc:Choice Requires="p14">
          <p:contentPart p14:bwMode="auto" r:id="rId417">
            <p14:nvContentPartPr>
              <p14:cNvPr id="194" name="Freihand 193">
                <a:extLst>
                  <a:ext uri="{FF2B5EF4-FFF2-40B4-BE49-F238E27FC236}">
                    <a16:creationId xmlns:a16="http://schemas.microsoft.com/office/drawing/2014/main" id="{D43E30F9-7723-4889-A73C-9162C2259D0E}"/>
                  </a:ext>
                </a:extLst>
              </p14:cNvPr>
              <p14:cNvContentPartPr/>
              <p14:nvPr/>
            </p14:nvContentPartPr>
            <p14:xfrm>
              <a:off x="7626347" y="2665507"/>
              <a:ext cx="110520" cy="77040"/>
            </p14:xfrm>
          </p:contentPart>
        </mc:Choice>
        <mc:Fallback xmlns="">
          <p:pic>
            <p:nvPicPr>
              <p:cNvPr id="194" name="Freihand 193">
                <a:extLst>
                  <a:ext uri="{FF2B5EF4-FFF2-40B4-BE49-F238E27FC236}">
                    <a16:creationId xmlns:a16="http://schemas.microsoft.com/office/drawing/2014/main" id="{D43E30F9-7723-4889-A73C-9162C2259D0E}"/>
                  </a:ext>
                </a:extLst>
              </p:cNvPr>
              <p:cNvPicPr/>
              <p:nvPr/>
            </p:nvPicPr>
            <p:blipFill>
              <a:blip r:embed="rId418"/>
              <a:stretch>
                <a:fillRect/>
              </a:stretch>
            </p:blipFill>
            <p:spPr>
              <a:xfrm>
                <a:off x="7622027" y="2661187"/>
                <a:ext cx="119160" cy="85680"/>
              </a:xfrm>
              <a:prstGeom prst="rect">
                <a:avLst/>
              </a:prstGeom>
            </p:spPr>
          </p:pic>
        </mc:Fallback>
      </mc:AlternateContent>
      <mc:AlternateContent xmlns:mc="http://schemas.openxmlformats.org/markup-compatibility/2006" xmlns:p14="http://schemas.microsoft.com/office/powerpoint/2010/main">
        <mc:Choice Requires="p14">
          <p:contentPart p14:bwMode="auto" r:id="rId419">
            <p14:nvContentPartPr>
              <p14:cNvPr id="195" name="Freihand 194">
                <a:extLst>
                  <a:ext uri="{FF2B5EF4-FFF2-40B4-BE49-F238E27FC236}">
                    <a16:creationId xmlns:a16="http://schemas.microsoft.com/office/drawing/2014/main" id="{2E16BFC9-05D8-42BB-9432-378182539473}"/>
                  </a:ext>
                </a:extLst>
              </p14:cNvPr>
              <p14:cNvContentPartPr/>
              <p14:nvPr/>
            </p14:nvContentPartPr>
            <p14:xfrm>
              <a:off x="7812827" y="2631667"/>
              <a:ext cx="104760" cy="110880"/>
            </p14:xfrm>
          </p:contentPart>
        </mc:Choice>
        <mc:Fallback xmlns="">
          <p:pic>
            <p:nvPicPr>
              <p:cNvPr id="195" name="Freihand 194">
                <a:extLst>
                  <a:ext uri="{FF2B5EF4-FFF2-40B4-BE49-F238E27FC236}">
                    <a16:creationId xmlns:a16="http://schemas.microsoft.com/office/drawing/2014/main" id="{2E16BFC9-05D8-42BB-9432-378182539473}"/>
                  </a:ext>
                </a:extLst>
              </p:cNvPr>
              <p:cNvPicPr/>
              <p:nvPr/>
            </p:nvPicPr>
            <p:blipFill>
              <a:blip r:embed="rId420"/>
              <a:stretch>
                <a:fillRect/>
              </a:stretch>
            </p:blipFill>
            <p:spPr>
              <a:xfrm>
                <a:off x="7808507" y="2627347"/>
                <a:ext cx="113400" cy="119520"/>
              </a:xfrm>
              <a:prstGeom prst="rect">
                <a:avLst/>
              </a:prstGeom>
            </p:spPr>
          </p:pic>
        </mc:Fallback>
      </mc:AlternateContent>
      <mc:AlternateContent xmlns:mc="http://schemas.openxmlformats.org/markup-compatibility/2006" xmlns:p14="http://schemas.microsoft.com/office/powerpoint/2010/main">
        <mc:Choice Requires="p14">
          <p:contentPart p14:bwMode="auto" r:id="rId421">
            <p14:nvContentPartPr>
              <p14:cNvPr id="196" name="Freihand 195">
                <a:extLst>
                  <a:ext uri="{FF2B5EF4-FFF2-40B4-BE49-F238E27FC236}">
                    <a16:creationId xmlns:a16="http://schemas.microsoft.com/office/drawing/2014/main" id="{F471A6D1-7ED6-45A4-98B8-A43BC2465204}"/>
                  </a:ext>
                </a:extLst>
              </p14:cNvPr>
              <p14:cNvContentPartPr/>
              <p14:nvPr/>
            </p14:nvContentPartPr>
            <p14:xfrm>
              <a:off x="8064827" y="2650387"/>
              <a:ext cx="5760" cy="88200"/>
            </p14:xfrm>
          </p:contentPart>
        </mc:Choice>
        <mc:Fallback xmlns="">
          <p:pic>
            <p:nvPicPr>
              <p:cNvPr id="196" name="Freihand 195">
                <a:extLst>
                  <a:ext uri="{FF2B5EF4-FFF2-40B4-BE49-F238E27FC236}">
                    <a16:creationId xmlns:a16="http://schemas.microsoft.com/office/drawing/2014/main" id="{F471A6D1-7ED6-45A4-98B8-A43BC2465204}"/>
                  </a:ext>
                </a:extLst>
              </p:cNvPr>
              <p:cNvPicPr/>
              <p:nvPr/>
            </p:nvPicPr>
            <p:blipFill>
              <a:blip r:embed="rId422"/>
              <a:stretch>
                <a:fillRect/>
              </a:stretch>
            </p:blipFill>
            <p:spPr>
              <a:xfrm>
                <a:off x="8060507" y="2646067"/>
                <a:ext cx="14400" cy="96840"/>
              </a:xfrm>
              <a:prstGeom prst="rect">
                <a:avLst/>
              </a:prstGeom>
            </p:spPr>
          </p:pic>
        </mc:Fallback>
      </mc:AlternateContent>
      <mc:AlternateContent xmlns:mc="http://schemas.openxmlformats.org/markup-compatibility/2006" xmlns:p14="http://schemas.microsoft.com/office/powerpoint/2010/main">
        <mc:Choice Requires="p14">
          <p:contentPart p14:bwMode="auto" r:id="rId423">
            <p14:nvContentPartPr>
              <p14:cNvPr id="197" name="Freihand 196">
                <a:extLst>
                  <a:ext uri="{FF2B5EF4-FFF2-40B4-BE49-F238E27FC236}">
                    <a16:creationId xmlns:a16="http://schemas.microsoft.com/office/drawing/2014/main" id="{D83C9F2A-FFCE-497E-BE2A-A40AED57D809}"/>
                  </a:ext>
                </a:extLst>
              </p14:cNvPr>
              <p14:cNvContentPartPr/>
              <p14:nvPr/>
            </p14:nvContentPartPr>
            <p14:xfrm>
              <a:off x="8012627" y="2699707"/>
              <a:ext cx="100800" cy="7920"/>
            </p14:xfrm>
          </p:contentPart>
        </mc:Choice>
        <mc:Fallback xmlns="">
          <p:pic>
            <p:nvPicPr>
              <p:cNvPr id="197" name="Freihand 196">
                <a:extLst>
                  <a:ext uri="{FF2B5EF4-FFF2-40B4-BE49-F238E27FC236}">
                    <a16:creationId xmlns:a16="http://schemas.microsoft.com/office/drawing/2014/main" id="{D83C9F2A-FFCE-497E-BE2A-A40AED57D809}"/>
                  </a:ext>
                </a:extLst>
              </p:cNvPr>
              <p:cNvPicPr/>
              <p:nvPr/>
            </p:nvPicPr>
            <p:blipFill>
              <a:blip r:embed="rId424"/>
              <a:stretch>
                <a:fillRect/>
              </a:stretch>
            </p:blipFill>
            <p:spPr>
              <a:xfrm>
                <a:off x="8008307" y="2695387"/>
                <a:ext cx="109440" cy="16560"/>
              </a:xfrm>
              <a:prstGeom prst="rect">
                <a:avLst/>
              </a:prstGeom>
            </p:spPr>
          </p:pic>
        </mc:Fallback>
      </mc:AlternateContent>
      <mc:AlternateContent xmlns:mc="http://schemas.openxmlformats.org/markup-compatibility/2006" xmlns:p14="http://schemas.microsoft.com/office/powerpoint/2010/main">
        <mc:Choice Requires="p14">
          <p:contentPart p14:bwMode="auto" r:id="rId425">
            <p14:nvContentPartPr>
              <p14:cNvPr id="198" name="Freihand 197">
                <a:extLst>
                  <a:ext uri="{FF2B5EF4-FFF2-40B4-BE49-F238E27FC236}">
                    <a16:creationId xmlns:a16="http://schemas.microsoft.com/office/drawing/2014/main" id="{7975FDE3-8F29-41D8-8F66-6F90EE6FD759}"/>
                  </a:ext>
                </a:extLst>
              </p14:cNvPr>
              <p14:cNvContentPartPr/>
              <p14:nvPr/>
            </p14:nvContentPartPr>
            <p14:xfrm>
              <a:off x="8242667" y="2647507"/>
              <a:ext cx="93600" cy="83520"/>
            </p14:xfrm>
          </p:contentPart>
        </mc:Choice>
        <mc:Fallback xmlns="">
          <p:pic>
            <p:nvPicPr>
              <p:cNvPr id="198" name="Freihand 197">
                <a:extLst>
                  <a:ext uri="{FF2B5EF4-FFF2-40B4-BE49-F238E27FC236}">
                    <a16:creationId xmlns:a16="http://schemas.microsoft.com/office/drawing/2014/main" id="{7975FDE3-8F29-41D8-8F66-6F90EE6FD759}"/>
                  </a:ext>
                </a:extLst>
              </p:cNvPr>
              <p:cNvPicPr/>
              <p:nvPr/>
            </p:nvPicPr>
            <p:blipFill>
              <a:blip r:embed="rId426"/>
              <a:stretch>
                <a:fillRect/>
              </a:stretch>
            </p:blipFill>
            <p:spPr>
              <a:xfrm>
                <a:off x="8238347" y="2643187"/>
                <a:ext cx="102240" cy="92160"/>
              </a:xfrm>
              <a:prstGeom prst="rect">
                <a:avLst/>
              </a:prstGeom>
            </p:spPr>
          </p:pic>
        </mc:Fallback>
      </mc:AlternateContent>
      <mc:AlternateContent xmlns:mc="http://schemas.openxmlformats.org/markup-compatibility/2006" xmlns:p14="http://schemas.microsoft.com/office/powerpoint/2010/main">
        <mc:Choice Requires="p14">
          <p:contentPart p14:bwMode="auto" r:id="rId427">
            <p14:nvContentPartPr>
              <p14:cNvPr id="199" name="Freihand 198">
                <a:extLst>
                  <a:ext uri="{FF2B5EF4-FFF2-40B4-BE49-F238E27FC236}">
                    <a16:creationId xmlns:a16="http://schemas.microsoft.com/office/drawing/2014/main" id="{265980C0-D679-4FD7-A520-CC71AB008C39}"/>
                  </a:ext>
                </a:extLst>
              </p14:cNvPr>
              <p14:cNvContentPartPr/>
              <p14:nvPr/>
            </p14:nvContentPartPr>
            <p14:xfrm>
              <a:off x="8489267" y="2656867"/>
              <a:ext cx="150480" cy="7560"/>
            </p14:xfrm>
          </p:contentPart>
        </mc:Choice>
        <mc:Fallback xmlns="">
          <p:pic>
            <p:nvPicPr>
              <p:cNvPr id="199" name="Freihand 198">
                <a:extLst>
                  <a:ext uri="{FF2B5EF4-FFF2-40B4-BE49-F238E27FC236}">
                    <a16:creationId xmlns:a16="http://schemas.microsoft.com/office/drawing/2014/main" id="{265980C0-D679-4FD7-A520-CC71AB008C39}"/>
                  </a:ext>
                </a:extLst>
              </p:cNvPr>
              <p:cNvPicPr/>
              <p:nvPr/>
            </p:nvPicPr>
            <p:blipFill>
              <a:blip r:embed="rId428"/>
              <a:stretch>
                <a:fillRect/>
              </a:stretch>
            </p:blipFill>
            <p:spPr>
              <a:xfrm>
                <a:off x="8484947" y="2652547"/>
                <a:ext cx="159120" cy="16200"/>
              </a:xfrm>
              <a:prstGeom prst="rect">
                <a:avLst/>
              </a:prstGeom>
            </p:spPr>
          </p:pic>
        </mc:Fallback>
      </mc:AlternateContent>
      <mc:AlternateContent xmlns:mc="http://schemas.openxmlformats.org/markup-compatibility/2006" xmlns:p14="http://schemas.microsoft.com/office/powerpoint/2010/main">
        <mc:Choice Requires="p14">
          <p:contentPart p14:bwMode="auto" r:id="rId429">
            <p14:nvContentPartPr>
              <p14:cNvPr id="200" name="Freihand 199">
                <a:extLst>
                  <a:ext uri="{FF2B5EF4-FFF2-40B4-BE49-F238E27FC236}">
                    <a16:creationId xmlns:a16="http://schemas.microsoft.com/office/drawing/2014/main" id="{EF614450-65AE-4DF3-B607-DD152DA7EDE0}"/>
                  </a:ext>
                </a:extLst>
              </p14:cNvPr>
              <p14:cNvContentPartPr/>
              <p14:nvPr/>
            </p14:nvContentPartPr>
            <p14:xfrm>
              <a:off x="8497187" y="2691787"/>
              <a:ext cx="167040" cy="25560"/>
            </p14:xfrm>
          </p:contentPart>
        </mc:Choice>
        <mc:Fallback xmlns="">
          <p:pic>
            <p:nvPicPr>
              <p:cNvPr id="200" name="Freihand 199">
                <a:extLst>
                  <a:ext uri="{FF2B5EF4-FFF2-40B4-BE49-F238E27FC236}">
                    <a16:creationId xmlns:a16="http://schemas.microsoft.com/office/drawing/2014/main" id="{EF614450-65AE-4DF3-B607-DD152DA7EDE0}"/>
                  </a:ext>
                </a:extLst>
              </p:cNvPr>
              <p:cNvPicPr/>
              <p:nvPr/>
            </p:nvPicPr>
            <p:blipFill>
              <a:blip r:embed="rId430"/>
              <a:stretch>
                <a:fillRect/>
              </a:stretch>
            </p:blipFill>
            <p:spPr>
              <a:xfrm>
                <a:off x="8492867" y="2687467"/>
                <a:ext cx="175680" cy="34200"/>
              </a:xfrm>
              <a:prstGeom prst="rect">
                <a:avLst/>
              </a:prstGeom>
            </p:spPr>
          </p:pic>
        </mc:Fallback>
      </mc:AlternateContent>
      <mc:AlternateContent xmlns:mc="http://schemas.openxmlformats.org/markup-compatibility/2006" xmlns:p14="http://schemas.microsoft.com/office/powerpoint/2010/main">
        <mc:Choice Requires="p14">
          <p:contentPart p14:bwMode="auto" r:id="rId431">
            <p14:nvContentPartPr>
              <p14:cNvPr id="201" name="Freihand 200">
                <a:extLst>
                  <a:ext uri="{FF2B5EF4-FFF2-40B4-BE49-F238E27FC236}">
                    <a16:creationId xmlns:a16="http://schemas.microsoft.com/office/drawing/2014/main" id="{4401734D-6988-4A5B-BCF3-CD160C1F4DF5}"/>
                  </a:ext>
                </a:extLst>
              </p14:cNvPr>
              <p14:cNvContentPartPr/>
              <p14:nvPr/>
            </p14:nvContentPartPr>
            <p14:xfrm>
              <a:off x="8742347" y="2609347"/>
              <a:ext cx="129600" cy="117360"/>
            </p14:xfrm>
          </p:contentPart>
        </mc:Choice>
        <mc:Fallback xmlns="">
          <p:pic>
            <p:nvPicPr>
              <p:cNvPr id="201" name="Freihand 200">
                <a:extLst>
                  <a:ext uri="{FF2B5EF4-FFF2-40B4-BE49-F238E27FC236}">
                    <a16:creationId xmlns:a16="http://schemas.microsoft.com/office/drawing/2014/main" id="{4401734D-6988-4A5B-BCF3-CD160C1F4DF5}"/>
                  </a:ext>
                </a:extLst>
              </p:cNvPr>
              <p:cNvPicPr/>
              <p:nvPr/>
            </p:nvPicPr>
            <p:blipFill>
              <a:blip r:embed="rId432"/>
              <a:stretch>
                <a:fillRect/>
              </a:stretch>
            </p:blipFill>
            <p:spPr>
              <a:xfrm>
                <a:off x="8738027" y="2605027"/>
                <a:ext cx="13824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433">
            <p14:nvContentPartPr>
              <p14:cNvPr id="202" name="Freihand 201">
                <a:extLst>
                  <a:ext uri="{FF2B5EF4-FFF2-40B4-BE49-F238E27FC236}">
                    <a16:creationId xmlns:a16="http://schemas.microsoft.com/office/drawing/2014/main" id="{103E9517-2848-49F5-9430-151FD818CDBE}"/>
                  </a:ext>
                </a:extLst>
              </p14:cNvPr>
              <p14:cNvContentPartPr/>
              <p14:nvPr/>
            </p14:nvContentPartPr>
            <p14:xfrm>
              <a:off x="8937107" y="2639587"/>
              <a:ext cx="122760" cy="82080"/>
            </p14:xfrm>
          </p:contentPart>
        </mc:Choice>
        <mc:Fallback xmlns="">
          <p:pic>
            <p:nvPicPr>
              <p:cNvPr id="202" name="Freihand 201">
                <a:extLst>
                  <a:ext uri="{FF2B5EF4-FFF2-40B4-BE49-F238E27FC236}">
                    <a16:creationId xmlns:a16="http://schemas.microsoft.com/office/drawing/2014/main" id="{103E9517-2848-49F5-9430-151FD818CDBE}"/>
                  </a:ext>
                </a:extLst>
              </p:cNvPr>
              <p:cNvPicPr/>
              <p:nvPr/>
            </p:nvPicPr>
            <p:blipFill>
              <a:blip r:embed="rId434"/>
              <a:stretch>
                <a:fillRect/>
              </a:stretch>
            </p:blipFill>
            <p:spPr>
              <a:xfrm>
                <a:off x="8932787" y="2635267"/>
                <a:ext cx="131400" cy="90720"/>
              </a:xfrm>
              <a:prstGeom prst="rect">
                <a:avLst/>
              </a:prstGeom>
            </p:spPr>
          </p:pic>
        </mc:Fallback>
      </mc:AlternateContent>
      <mc:AlternateContent xmlns:mc="http://schemas.openxmlformats.org/markup-compatibility/2006" xmlns:p14="http://schemas.microsoft.com/office/powerpoint/2010/main">
        <mc:Choice Requires="p14">
          <p:contentPart p14:bwMode="auto" r:id="rId435">
            <p14:nvContentPartPr>
              <p14:cNvPr id="203" name="Freihand 202">
                <a:extLst>
                  <a:ext uri="{FF2B5EF4-FFF2-40B4-BE49-F238E27FC236}">
                    <a16:creationId xmlns:a16="http://schemas.microsoft.com/office/drawing/2014/main" id="{32AAA1F0-588D-4F3C-B8D7-BF511F2D6516}"/>
                  </a:ext>
                </a:extLst>
              </p14:cNvPr>
              <p14:cNvContentPartPr/>
              <p14:nvPr/>
            </p14:nvContentPartPr>
            <p14:xfrm>
              <a:off x="9113867" y="2623027"/>
              <a:ext cx="101520" cy="78840"/>
            </p14:xfrm>
          </p:contentPart>
        </mc:Choice>
        <mc:Fallback xmlns="">
          <p:pic>
            <p:nvPicPr>
              <p:cNvPr id="203" name="Freihand 202">
                <a:extLst>
                  <a:ext uri="{FF2B5EF4-FFF2-40B4-BE49-F238E27FC236}">
                    <a16:creationId xmlns:a16="http://schemas.microsoft.com/office/drawing/2014/main" id="{32AAA1F0-588D-4F3C-B8D7-BF511F2D6516}"/>
                  </a:ext>
                </a:extLst>
              </p:cNvPr>
              <p:cNvPicPr/>
              <p:nvPr/>
            </p:nvPicPr>
            <p:blipFill>
              <a:blip r:embed="rId436"/>
              <a:stretch>
                <a:fillRect/>
              </a:stretch>
            </p:blipFill>
            <p:spPr>
              <a:xfrm>
                <a:off x="9109547" y="2618707"/>
                <a:ext cx="110160" cy="87480"/>
              </a:xfrm>
              <a:prstGeom prst="rect">
                <a:avLst/>
              </a:prstGeom>
            </p:spPr>
          </p:pic>
        </mc:Fallback>
      </mc:AlternateContent>
      <mc:AlternateContent xmlns:mc="http://schemas.openxmlformats.org/markup-compatibility/2006" xmlns:p14="http://schemas.microsoft.com/office/powerpoint/2010/main">
        <mc:Choice Requires="p14">
          <p:contentPart p14:bwMode="auto" r:id="rId437">
            <p14:nvContentPartPr>
              <p14:cNvPr id="309" name="Freihand 308">
                <a:extLst>
                  <a:ext uri="{FF2B5EF4-FFF2-40B4-BE49-F238E27FC236}">
                    <a16:creationId xmlns:a16="http://schemas.microsoft.com/office/drawing/2014/main" id="{81F91DAC-86E8-4CC7-99B7-BD9612C9617A}"/>
                  </a:ext>
                </a:extLst>
              </p14:cNvPr>
              <p14:cNvContentPartPr/>
              <p14:nvPr/>
            </p14:nvContentPartPr>
            <p14:xfrm>
              <a:off x="6906707" y="3335107"/>
              <a:ext cx="11520" cy="120600"/>
            </p14:xfrm>
          </p:contentPart>
        </mc:Choice>
        <mc:Fallback xmlns="">
          <p:pic>
            <p:nvPicPr>
              <p:cNvPr id="309" name="Freihand 308">
                <a:extLst>
                  <a:ext uri="{FF2B5EF4-FFF2-40B4-BE49-F238E27FC236}">
                    <a16:creationId xmlns:a16="http://schemas.microsoft.com/office/drawing/2014/main" id="{81F91DAC-86E8-4CC7-99B7-BD9612C9617A}"/>
                  </a:ext>
                </a:extLst>
              </p:cNvPr>
              <p:cNvPicPr/>
              <p:nvPr/>
            </p:nvPicPr>
            <p:blipFill>
              <a:blip r:embed="rId438"/>
              <a:stretch>
                <a:fillRect/>
              </a:stretch>
            </p:blipFill>
            <p:spPr>
              <a:xfrm>
                <a:off x="6902387" y="3330787"/>
                <a:ext cx="20160" cy="129240"/>
              </a:xfrm>
              <a:prstGeom prst="rect">
                <a:avLst/>
              </a:prstGeom>
            </p:spPr>
          </p:pic>
        </mc:Fallback>
      </mc:AlternateContent>
      <mc:AlternateContent xmlns:mc="http://schemas.openxmlformats.org/markup-compatibility/2006" xmlns:p14="http://schemas.microsoft.com/office/powerpoint/2010/main">
        <mc:Choice Requires="p14">
          <p:contentPart p14:bwMode="auto" r:id="rId439">
            <p14:nvContentPartPr>
              <p14:cNvPr id="310" name="Freihand 309">
                <a:extLst>
                  <a:ext uri="{FF2B5EF4-FFF2-40B4-BE49-F238E27FC236}">
                    <a16:creationId xmlns:a16="http://schemas.microsoft.com/office/drawing/2014/main" id="{AA1F1992-B8FB-4A2C-B95A-D044027DDA1F}"/>
                  </a:ext>
                </a:extLst>
              </p14:cNvPr>
              <p14:cNvContentPartPr/>
              <p14:nvPr/>
            </p14:nvContentPartPr>
            <p14:xfrm>
              <a:off x="6795107" y="3282907"/>
              <a:ext cx="208080" cy="26280"/>
            </p14:xfrm>
          </p:contentPart>
        </mc:Choice>
        <mc:Fallback xmlns="">
          <p:pic>
            <p:nvPicPr>
              <p:cNvPr id="310" name="Freihand 309">
                <a:extLst>
                  <a:ext uri="{FF2B5EF4-FFF2-40B4-BE49-F238E27FC236}">
                    <a16:creationId xmlns:a16="http://schemas.microsoft.com/office/drawing/2014/main" id="{AA1F1992-B8FB-4A2C-B95A-D044027DDA1F}"/>
                  </a:ext>
                </a:extLst>
              </p:cNvPr>
              <p:cNvPicPr/>
              <p:nvPr/>
            </p:nvPicPr>
            <p:blipFill>
              <a:blip r:embed="rId440"/>
              <a:stretch>
                <a:fillRect/>
              </a:stretch>
            </p:blipFill>
            <p:spPr>
              <a:xfrm>
                <a:off x="6790787" y="3278587"/>
                <a:ext cx="216720" cy="34920"/>
              </a:xfrm>
              <a:prstGeom prst="rect">
                <a:avLst/>
              </a:prstGeom>
            </p:spPr>
          </p:pic>
        </mc:Fallback>
      </mc:AlternateContent>
      <mc:AlternateContent xmlns:mc="http://schemas.openxmlformats.org/markup-compatibility/2006" xmlns:p14="http://schemas.microsoft.com/office/powerpoint/2010/main">
        <mc:Choice Requires="p14">
          <p:contentPart p14:bwMode="auto" r:id="rId441">
            <p14:nvContentPartPr>
              <p14:cNvPr id="311" name="Freihand 310">
                <a:extLst>
                  <a:ext uri="{FF2B5EF4-FFF2-40B4-BE49-F238E27FC236}">
                    <a16:creationId xmlns:a16="http://schemas.microsoft.com/office/drawing/2014/main" id="{3955357B-A460-46A4-9632-790D19B7F615}"/>
                  </a:ext>
                </a:extLst>
              </p14:cNvPr>
              <p14:cNvContentPartPr/>
              <p14:nvPr/>
            </p14:nvContentPartPr>
            <p14:xfrm>
              <a:off x="6808427" y="3353107"/>
              <a:ext cx="169920" cy="35640"/>
            </p14:xfrm>
          </p:contentPart>
        </mc:Choice>
        <mc:Fallback xmlns="">
          <p:pic>
            <p:nvPicPr>
              <p:cNvPr id="311" name="Freihand 310">
                <a:extLst>
                  <a:ext uri="{FF2B5EF4-FFF2-40B4-BE49-F238E27FC236}">
                    <a16:creationId xmlns:a16="http://schemas.microsoft.com/office/drawing/2014/main" id="{3955357B-A460-46A4-9632-790D19B7F615}"/>
                  </a:ext>
                </a:extLst>
              </p:cNvPr>
              <p:cNvPicPr/>
              <p:nvPr/>
            </p:nvPicPr>
            <p:blipFill>
              <a:blip r:embed="rId442"/>
              <a:stretch>
                <a:fillRect/>
              </a:stretch>
            </p:blipFill>
            <p:spPr>
              <a:xfrm>
                <a:off x="6804107" y="3348787"/>
                <a:ext cx="178560" cy="44280"/>
              </a:xfrm>
              <a:prstGeom prst="rect">
                <a:avLst/>
              </a:prstGeom>
            </p:spPr>
          </p:pic>
        </mc:Fallback>
      </mc:AlternateContent>
      <mc:AlternateContent xmlns:mc="http://schemas.openxmlformats.org/markup-compatibility/2006" xmlns:p14="http://schemas.microsoft.com/office/powerpoint/2010/main">
        <mc:Choice Requires="p14">
          <p:contentPart p14:bwMode="auto" r:id="rId443">
            <p14:nvContentPartPr>
              <p14:cNvPr id="312" name="Freihand 311">
                <a:extLst>
                  <a:ext uri="{FF2B5EF4-FFF2-40B4-BE49-F238E27FC236}">
                    <a16:creationId xmlns:a16="http://schemas.microsoft.com/office/drawing/2014/main" id="{D8BF9DCE-1A61-4FE8-954E-3698DFE73BD0}"/>
                  </a:ext>
                </a:extLst>
              </p14:cNvPr>
              <p14:cNvContentPartPr/>
              <p14:nvPr/>
            </p14:nvContentPartPr>
            <p14:xfrm>
              <a:off x="7009667" y="3338707"/>
              <a:ext cx="346680" cy="199800"/>
            </p14:xfrm>
          </p:contentPart>
        </mc:Choice>
        <mc:Fallback xmlns="">
          <p:pic>
            <p:nvPicPr>
              <p:cNvPr id="312" name="Freihand 311">
                <a:extLst>
                  <a:ext uri="{FF2B5EF4-FFF2-40B4-BE49-F238E27FC236}">
                    <a16:creationId xmlns:a16="http://schemas.microsoft.com/office/drawing/2014/main" id="{D8BF9DCE-1A61-4FE8-954E-3698DFE73BD0}"/>
                  </a:ext>
                </a:extLst>
              </p:cNvPr>
              <p:cNvPicPr/>
              <p:nvPr/>
            </p:nvPicPr>
            <p:blipFill>
              <a:blip r:embed="rId444"/>
              <a:stretch>
                <a:fillRect/>
              </a:stretch>
            </p:blipFill>
            <p:spPr>
              <a:xfrm>
                <a:off x="7005347" y="3334387"/>
                <a:ext cx="355320" cy="208440"/>
              </a:xfrm>
              <a:prstGeom prst="rect">
                <a:avLst/>
              </a:prstGeom>
            </p:spPr>
          </p:pic>
        </mc:Fallback>
      </mc:AlternateContent>
      <mc:AlternateContent xmlns:mc="http://schemas.openxmlformats.org/markup-compatibility/2006" xmlns:p14="http://schemas.microsoft.com/office/powerpoint/2010/main">
        <mc:Choice Requires="p14">
          <p:contentPart p14:bwMode="auto" r:id="rId445">
            <p14:nvContentPartPr>
              <p14:cNvPr id="313" name="Freihand 312">
                <a:extLst>
                  <a:ext uri="{FF2B5EF4-FFF2-40B4-BE49-F238E27FC236}">
                    <a16:creationId xmlns:a16="http://schemas.microsoft.com/office/drawing/2014/main" id="{AF71513C-0524-4B71-B9A6-8B2395B770CC}"/>
                  </a:ext>
                </a:extLst>
              </p14:cNvPr>
              <p14:cNvContentPartPr/>
              <p14:nvPr/>
            </p14:nvContentPartPr>
            <p14:xfrm>
              <a:off x="7523027" y="3346987"/>
              <a:ext cx="360" cy="360"/>
            </p14:xfrm>
          </p:contentPart>
        </mc:Choice>
        <mc:Fallback xmlns="">
          <p:pic>
            <p:nvPicPr>
              <p:cNvPr id="313" name="Freihand 312">
                <a:extLst>
                  <a:ext uri="{FF2B5EF4-FFF2-40B4-BE49-F238E27FC236}">
                    <a16:creationId xmlns:a16="http://schemas.microsoft.com/office/drawing/2014/main" id="{AF71513C-0524-4B71-B9A6-8B2395B770CC}"/>
                  </a:ext>
                </a:extLst>
              </p:cNvPr>
              <p:cNvPicPr/>
              <p:nvPr/>
            </p:nvPicPr>
            <p:blipFill>
              <a:blip r:embed="rId376"/>
              <a:stretch>
                <a:fillRect/>
              </a:stretch>
            </p:blipFill>
            <p:spPr>
              <a:xfrm>
                <a:off x="7518707" y="334266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446">
            <p14:nvContentPartPr>
              <p14:cNvPr id="314" name="Freihand 313">
                <a:extLst>
                  <a:ext uri="{FF2B5EF4-FFF2-40B4-BE49-F238E27FC236}">
                    <a16:creationId xmlns:a16="http://schemas.microsoft.com/office/drawing/2014/main" id="{1D352267-5AF0-4A3B-8CD6-8397AEC1DF54}"/>
                  </a:ext>
                </a:extLst>
              </p14:cNvPr>
              <p14:cNvContentPartPr/>
              <p14:nvPr/>
            </p14:nvContentPartPr>
            <p14:xfrm>
              <a:off x="7537067" y="3425467"/>
              <a:ext cx="14040" cy="6120"/>
            </p14:xfrm>
          </p:contentPart>
        </mc:Choice>
        <mc:Fallback xmlns="">
          <p:pic>
            <p:nvPicPr>
              <p:cNvPr id="314" name="Freihand 313">
                <a:extLst>
                  <a:ext uri="{FF2B5EF4-FFF2-40B4-BE49-F238E27FC236}">
                    <a16:creationId xmlns:a16="http://schemas.microsoft.com/office/drawing/2014/main" id="{1D352267-5AF0-4A3B-8CD6-8397AEC1DF54}"/>
                  </a:ext>
                </a:extLst>
              </p:cNvPr>
              <p:cNvPicPr/>
              <p:nvPr/>
            </p:nvPicPr>
            <p:blipFill>
              <a:blip r:embed="rId447"/>
              <a:stretch>
                <a:fillRect/>
              </a:stretch>
            </p:blipFill>
            <p:spPr>
              <a:xfrm>
                <a:off x="7532747" y="3421147"/>
                <a:ext cx="22680" cy="14760"/>
              </a:xfrm>
              <a:prstGeom prst="rect">
                <a:avLst/>
              </a:prstGeom>
            </p:spPr>
          </p:pic>
        </mc:Fallback>
      </mc:AlternateContent>
      <mc:AlternateContent xmlns:mc="http://schemas.openxmlformats.org/markup-compatibility/2006" xmlns:p14="http://schemas.microsoft.com/office/powerpoint/2010/main">
        <mc:Choice Requires="p14">
          <p:contentPart p14:bwMode="auto" r:id="rId448">
            <p14:nvContentPartPr>
              <p14:cNvPr id="315" name="Freihand 314">
                <a:extLst>
                  <a:ext uri="{FF2B5EF4-FFF2-40B4-BE49-F238E27FC236}">
                    <a16:creationId xmlns:a16="http://schemas.microsoft.com/office/drawing/2014/main" id="{21FD7C85-97F8-49EB-8A66-8C565CB484F0}"/>
                  </a:ext>
                </a:extLst>
              </p14:cNvPr>
              <p14:cNvContentPartPr/>
              <p14:nvPr/>
            </p14:nvContentPartPr>
            <p14:xfrm>
              <a:off x="7764587" y="3290827"/>
              <a:ext cx="249120" cy="146520"/>
            </p14:xfrm>
          </p:contentPart>
        </mc:Choice>
        <mc:Fallback xmlns="">
          <p:pic>
            <p:nvPicPr>
              <p:cNvPr id="315" name="Freihand 314">
                <a:extLst>
                  <a:ext uri="{FF2B5EF4-FFF2-40B4-BE49-F238E27FC236}">
                    <a16:creationId xmlns:a16="http://schemas.microsoft.com/office/drawing/2014/main" id="{21FD7C85-97F8-49EB-8A66-8C565CB484F0}"/>
                  </a:ext>
                </a:extLst>
              </p:cNvPr>
              <p:cNvPicPr/>
              <p:nvPr/>
            </p:nvPicPr>
            <p:blipFill>
              <a:blip r:embed="rId449"/>
              <a:stretch>
                <a:fillRect/>
              </a:stretch>
            </p:blipFill>
            <p:spPr>
              <a:xfrm>
                <a:off x="7760267" y="3286507"/>
                <a:ext cx="257760" cy="155160"/>
              </a:xfrm>
              <a:prstGeom prst="rect">
                <a:avLst/>
              </a:prstGeom>
            </p:spPr>
          </p:pic>
        </mc:Fallback>
      </mc:AlternateContent>
      <mc:AlternateContent xmlns:mc="http://schemas.openxmlformats.org/markup-compatibility/2006" xmlns:p14="http://schemas.microsoft.com/office/powerpoint/2010/main">
        <mc:Choice Requires="p14">
          <p:contentPart p14:bwMode="auto" r:id="rId450">
            <p14:nvContentPartPr>
              <p14:cNvPr id="316" name="Freihand 315">
                <a:extLst>
                  <a:ext uri="{FF2B5EF4-FFF2-40B4-BE49-F238E27FC236}">
                    <a16:creationId xmlns:a16="http://schemas.microsoft.com/office/drawing/2014/main" id="{F4DD16F3-4A08-455F-A7ED-23E37DE4DA7C}"/>
                  </a:ext>
                </a:extLst>
              </p14:cNvPr>
              <p14:cNvContentPartPr/>
              <p14:nvPr/>
            </p14:nvContentPartPr>
            <p14:xfrm>
              <a:off x="8060867" y="3364267"/>
              <a:ext cx="33480" cy="54720"/>
            </p14:xfrm>
          </p:contentPart>
        </mc:Choice>
        <mc:Fallback xmlns="">
          <p:pic>
            <p:nvPicPr>
              <p:cNvPr id="316" name="Freihand 315">
                <a:extLst>
                  <a:ext uri="{FF2B5EF4-FFF2-40B4-BE49-F238E27FC236}">
                    <a16:creationId xmlns:a16="http://schemas.microsoft.com/office/drawing/2014/main" id="{F4DD16F3-4A08-455F-A7ED-23E37DE4DA7C}"/>
                  </a:ext>
                </a:extLst>
              </p:cNvPr>
              <p:cNvPicPr/>
              <p:nvPr/>
            </p:nvPicPr>
            <p:blipFill>
              <a:blip r:embed="rId451"/>
              <a:stretch>
                <a:fillRect/>
              </a:stretch>
            </p:blipFill>
            <p:spPr>
              <a:xfrm>
                <a:off x="8056547" y="3359947"/>
                <a:ext cx="42120" cy="63360"/>
              </a:xfrm>
              <a:prstGeom prst="rect">
                <a:avLst/>
              </a:prstGeom>
            </p:spPr>
          </p:pic>
        </mc:Fallback>
      </mc:AlternateContent>
      <mc:AlternateContent xmlns:mc="http://schemas.openxmlformats.org/markup-compatibility/2006" xmlns:p14="http://schemas.microsoft.com/office/powerpoint/2010/main">
        <mc:Choice Requires="p14">
          <p:contentPart p14:bwMode="auto" r:id="rId452">
            <p14:nvContentPartPr>
              <p14:cNvPr id="317" name="Freihand 316">
                <a:extLst>
                  <a:ext uri="{FF2B5EF4-FFF2-40B4-BE49-F238E27FC236}">
                    <a16:creationId xmlns:a16="http://schemas.microsoft.com/office/drawing/2014/main" id="{FBA31315-6574-4E35-8799-D376BA8B6B6C}"/>
                  </a:ext>
                </a:extLst>
              </p14:cNvPr>
              <p14:cNvContentPartPr/>
              <p14:nvPr/>
            </p14:nvContentPartPr>
            <p14:xfrm>
              <a:off x="8116667" y="3251227"/>
              <a:ext cx="115200" cy="165240"/>
            </p14:xfrm>
          </p:contentPart>
        </mc:Choice>
        <mc:Fallback xmlns="">
          <p:pic>
            <p:nvPicPr>
              <p:cNvPr id="317" name="Freihand 316">
                <a:extLst>
                  <a:ext uri="{FF2B5EF4-FFF2-40B4-BE49-F238E27FC236}">
                    <a16:creationId xmlns:a16="http://schemas.microsoft.com/office/drawing/2014/main" id="{FBA31315-6574-4E35-8799-D376BA8B6B6C}"/>
                  </a:ext>
                </a:extLst>
              </p:cNvPr>
              <p:cNvPicPr/>
              <p:nvPr/>
            </p:nvPicPr>
            <p:blipFill>
              <a:blip r:embed="rId453"/>
              <a:stretch>
                <a:fillRect/>
              </a:stretch>
            </p:blipFill>
            <p:spPr>
              <a:xfrm>
                <a:off x="8112347" y="3246907"/>
                <a:ext cx="123840" cy="173880"/>
              </a:xfrm>
              <a:prstGeom prst="rect">
                <a:avLst/>
              </a:prstGeom>
            </p:spPr>
          </p:pic>
        </mc:Fallback>
      </mc:AlternateContent>
      <mc:AlternateContent xmlns:mc="http://schemas.openxmlformats.org/markup-compatibility/2006" xmlns:p14="http://schemas.microsoft.com/office/powerpoint/2010/main">
        <mc:Choice Requires="p14">
          <p:contentPart p14:bwMode="auto" r:id="rId454">
            <p14:nvContentPartPr>
              <p14:cNvPr id="318" name="Freihand 317">
                <a:extLst>
                  <a:ext uri="{FF2B5EF4-FFF2-40B4-BE49-F238E27FC236}">
                    <a16:creationId xmlns:a16="http://schemas.microsoft.com/office/drawing/2014/main" id="{69F31D51-333F-4D6B-B4F6-2A0B241AAE44}"/>
                  </a:ext>
                </a:extLst>
              </p14:cNvPr>
              <p14:cNvContentPartPr/>
              <p14:nvPr/>
            </p14:nvContentPartPr>
            <p14:xfrm>
              <a:off x="8465147" y="3249427"/>
              <a:ext cx="152280" cy="170640"/>
            </p14:xfrm>
          </p:contentPart>
        </mc:Choice>
        <mc:Fallback xmlns="">
          <p:pic>
            <p:nvPicPr>
              <p:cNvPr id="318" name="Freihand 317">
                <a:extLst>
                  <a:ext uri="{FF2B5EF4-FFF2-40B4-BE49-F238E27FC236}">
                    <a16:creationId xmlns:a16="http://schemas.microsoft.com/office/drawing/2014/main" id="{69F31D51-333F-4D6B-B4F6-2A0B241AAE44}"/>
                  </a:ext>
                </a:extLst>
              </p:cNvPr>
              <p:cNvPicPr/>
              <p:nvPr/>
            </p:nvPicPr>
            <p:blipFill>
              <a:blip r:embed="rId455"/>
              <a:stretch>
                <a:fillRect/>
              </a:stretch>
            </p:blipFill>
            <p:spPr>
              <a:xfrm>
                <a:off x="8460827" y="3245107"/>
                <a:ext cx="160920" cy="179280"/>
              </a:xfrm>
              <a:prstGeom prst="rect">
                <a:avLst/>
              </a:prstGeom>
            </p:spPr>
          </p:pic>
        </mc:Fallback>
      </mc:AlternateContent>
      <mc:AlternateContent xmlns:mc="http://schemas.openxmlformats.org/markup-compatibility/2006" xmlns:p14="http://schemas.microsoft.com/office/powerpoint/2010/main">
        <mc:Choice Requires="p14">
          <p:contentPart p14:bwMode="auto" r:id="rId456">
            <p14:nvContentPartPr>
              <p14:cNvPr id="319" name="Freihand 318">
                <a:extLst>
                  <a:ext uri="{FF2B5EF4-FFF2-40B4-BE49-F238E27FC236}">
                    <a16:creationId xmlns:a16="http://schemas.microsoft.com/office/drawing/2014/main" id="{9FBB194C-6484-40E7-94F1-499EE565E6DE}"/>
                  </a:ext>
                </a:extLst>
              </p14:cNvPr>
              <p14:cNvContentPartPr/>
              <p14:nvPr/>
            </p14:nvContentPartPr>
            <p14:xfrm>
              <a:off x="8531387" y="3376507"/>
              <a:ext cx="96840" cy="26280"/>
            </p14:xfrm>
          </p:contentPart>
        </mc:Choice>
        <mc:Fallback xmlns="">
          <p:pic>
            <p:nvPicPr>
              <p:cNvPr id="319" name="Freihand 318">
                <a:extLst>
                  <a:ext uri="{FF2B5EF4-FFF2-40B4-BE49-F238E27FC236}">
                    <a16:creationId xmlns:a16="http://schemas.microsoft.com/office/drawing/2014/main" id="{9FBB194C-6484-40E7-94F1-499EE565E6DE}"/>
                  </a:ext>
                </a:extLst>
              </p:cNvPr>
              <p:cNvPicPr/>
              <p:nvPr/>
            </p:nvPicPr>
            <p:blipFill>
              <a:blip r:embed="rId457"/>
              <a:stretch>
                <a:fillRect/>
              </a:stretch>
            </p:blipFill>
            <p:spPr>
              <a:xfrm>
                <a:off x="8527067" y="3372187"/>
                <a:ext cx="105480" cy="34920"/>
              </a:xfrm>
              <a:prstGeom prst="rect">
                <a:avLst/>
              </a:prstGeom>
            </p:spPr>
          </p:pic>
        </mc:Fallback>
      </mc:AlternateContent>
      <mc:AlternateContent xmlns:mc="http://schemas.openxmlformats.org/markup-compatibility/2006" xmlns:p14="http://schemas.microsoft.com/office/powerpoint/2010/main">
        <mc:Choice Requires="p14">
          <p:contentPart p14:bwMode="auto" r:id="rId458">
            <p14:nvContentPartPr>
              <p14:cNvPr id="320" name="Freihand 319">
                <a:extLst>
                  <a:ext uri="{FF2B5EF4-FFF2-40B4-BE49-F238E27FC236}">
                    <a16:creationId xmlns:a16="http://schemas.microsoft.com/office/drawing/2014/main" id="{285727B8-5136-4BCA-BB8D-8AEDA2E57365}"/>
                  </a:ext>
                </a:extLst>
              </p14:cNvPr>
              <p14:cNvContentPartPr/>
              <p14:nvPr/>
            </p14:nvContentPartPr>
            <p14:xfrm>
              <a:off x="8632907" y="3277507"/>
              <a:ext cx="504720" cy="144000"/>
            </p14:xfrm>
          </p:contentPart>
        </mc:Choice>
        <mc:Fallback xmlns="">
          <p:pic>
            <p:nvPicPr>
              <p:cNvPr id="320" name="Freihand 319">
                <a:extLst>
                  <a:ext uri="{FF2B5EF4-FFF2-40B4-BE49-F238E27FC236}">
                    <a16:creationId xmlns:a16="http://schemas.microsoft.com/office/drawing/2014/main" id="{285727B8-5136-4BCA-BB8D-8AEDA2E57365}"/>
                  </a:ext>
                </a:extLst>
              </p:cNvPr>
              <p:cNvPicPr/>
              <p:nvPr/>
            </p:nvPicPr>
            <p:blipFill>
              <a:blip r:embed="rId459"/>
              <a:stretch>
                <a:fillRect/>
              </a:stretch>
            </p:blipFill>
            <p:spPr>
              <a:xfrm>
                <a:off x="8628587" y="3273187"/>
                <a:ext cx="513360" cy="152640"/>
              </a:xfrm>
              <a:prstGeom prst="rect">
                <a:avLst/>
              </a:prstGeom>
            </p:spPr>
          </p:pic>
        </mc:Fallback>
      </mc:AlternateContent>
      <mc:AlternateContent xmlns:mc="http://schemas.openxmlformats.org/markup-compatibility/2006" xmlns:p14="http://schemas.microsoft.com/office/powerpoint/2010/main">
        <mc:Choice Requires="p14">
          <p:contentPart p14:bwMode="auto" r:id="rId460">
            <p14:nvContentPartPr>
              <p14:cNvPr id="321" name="Freihand 320">
                <a:extLst>
                  <a:ext uri="{FF2B5EF4-FFF2-40B4-BE49-F238E27FC236}">
                    <a16:creationId xmlns:a16="http://schemas.microsoft.com/office/drawing/2014/main" id="{5ACC4F83-6FA3-4EDC-83BE-90D3A471A722}"/>
                  </a:ext>
                </a:extLst>
              </p14:cNvPr>
              <p14:cNvContentPartPr/>
              <p14:nvPr/>
            </p14:nvContentPartPr>
            <p14:xfrm>
              <a:off x="8744147" y="3262027"/>
              <a:ext cx="81360" cy="5760"/>
            </p14:xfrm>
          </p:contentPart>
        </mc:Choice>
        <mc:Fallback xmlns="">
          <p:pic>
            <p:nvPicPr>
              <p:cNvPr id="321" name="Freihand 320">
                <a:extLst>
                  <a:ext uri="{FF2B5EF4-FFF2-40B4-BE49-F238E27FC236}">
                    <a16:creationId xmlns:a16="http://schemas.microsoft.com/office/drawing/2014/main" id="{5ACC4F83-6FA3-4EDC-83BE-90D3A471A722}"/>
                  </a:ext>
                </a:extLst>
              </p:cNvPr>
              <p:cNvPicPr/>
              <p:nvPr/>
            </p:nvPicPr>
            <p:blipFill>
              <a:blip r:embed="rId461"/>
              <a:stretch>
                <a:fillRect/>
              </a:stretch>
            </p:blipFill>
            <p:spPr>
              <a:xfrm>
                <a:off x="8739827" y="3257707"/>
                <a:ext cx="90000" cy="14400"/>
              </a:xfrm>
              <a:prstGeom prst="rect">
                <a:avLst/>
              </a:prstGeom>
            </p:spPr>
          </p:pic>
        </mc:Fallback>
      </mc:AlternateContent>
      <mc:AlternateContent xmlns:mc="http://schemas.openxmlformats.org/markup-compatibility/2006" xmlns:p14="http://schemas.microsoft.com/office/powerpoint/2010/main">
        <mc:Choice Requires="p14">
          <p:contentPart p14:bwMode="auto" r:id="rId462">
            <p14:nvContentPartPr>
              <p14:cNvPr id="322" name="Freihand 321">
                <a:extLst>
                  <a:ext uri="{FF2B5EF4-FFF2-40B4-BE49-F238E27FC236}">
                    <a16:creationId xmlns:a16="http://schemas.microsoft.com/office/drawing/2014/main" id="{05B6BA44-8BEF-4749-B8A5-846047ED8F9C}"/>
                  </a:ext>
                </a:extLst>
              </p14:cNvPr>
              <p14:cNvContentPartPr/>
              <p14:nvPr/>
            </p14:nvContentPartPr>
            <p14:xfrm>
              <a:off x="9167867" y="3312067"/>
              <a:ext cx="124920" cy="86400"/>
            </p14:xfrm>
          </p:contentPart>
        </mc:Choice>
        <mc:Fallback xmlns="">
          <p:pic>
            <p:nvPicPr>
              <p:cNvPr id="322" name="Freihand 321">
                <a:extLst>
                  <a:ext uri="{FF2B5EF4-FFF2-40B4-BE49-F238E27FC236}">
                    <a16:creationId xmlns:a16="http://schemas.microsoft.com/office/drawing/2014/main" id="{05B6BA44-8BEF-4749-B8A5-846047ED8F9C}"/>
                  </a:ext>
                </a:extLst>
              </p:cNvPr>
              <p:cNvPicPr/>
              <p:nvPr/>
            </p:nvPicPr>
            <p:blipFill>
              <a:blip r:embed="rId463"/>
              <a:stretch>
                <a:fillRect/>
              </a:stretch>
            </p:blipFill>
            <p:spPr>
              <a:xfrm>
                <a:off x="9163547" y="3307747"/>
                <a:ext cx="133560" cy="95040"/>
              </a:xfrm>
              <a:prstGeom prst="rect">
                <a:avLst/>
              </a:prstGeom>
            </p:spPr>
          </p:pic>
        </mc:Fallback>
      </mc:AlternateContent>
      <mc:AlternateContent xmlns:mc="http://schemas.openxmlformats.org/markup-compatibility/2006" xmlns:p14="http://schemas.microsoft.com/office/powerpoint/2010/main">
        <mc:Choice Requires="p14">
          <p:contentPart p14:bwMode="auto" r:id="rId464">
            <p14:nvContentPartPr>
              <p14:cNvPr id="323" name="Freihand 322">
                <a:extLst>
                  <a:ext uri="{FF2B5EF4-FFF2-40B4-BE49-F238E27FC236}">
                    <a16:creationId xmlns:a16="http://schemas.microsoft.com/office/drawing/2014/main" id="{2C87E7AA-1A85-4291-A8E7-E250441DD2AF}"/>
                  </a:ext>
                </a:extLst>
              </p14:cNvPr>
              <p14:cNvContentPartPr/>
              <p14:nvPr/>
            </p14:nvContentPartPr>
            <p14:xfrm>
              <a:off x="9477827" y="3300187"/>
              <a:ext cx="250560" cy="82080"/>
            </p14:xfrm>
          </p:contentPart>
        </mc:Choice>
        <mc:Fallback xmlns="">
          <p:pic>
            <p:nvPicPr>
              <p:cNvPr id="323" name="Freihand 322">
                <a:extLst>
                  <a:ext uri="{FF2B5EF4-FFF2-40B4-BE49-F238E27FC236}">
                    <a16:creationId xmlns:a16="http://schemas.microsoft.com/office/drawing/2014/main" id="{2C87E7AA-1A85-4291-A8E7-E250441DD2AF}"/>
                  </a:ext>
                </a:extLst>
              </p:cNvPr>
              <p:cNvPicPr/>
              <p:nvPr/>
            </p:nvPicPr>
            <p:blipFill>
              <a:blip r:embed="rId465"/>
              <a:stretch>
                <a:fillRect/>
              </a:stretch>
            </p:blipFill>
            <p:spPr>
              <a:xfrm>
                <a:off x="9473507" y="3295867"/>
                <a:ext cx="259200" cy="90720"/>
              </a:xfrm>
              <a:prstGeom prst="rect">
                <a:avLst/>
              </a:prstGeom>
            </p:spPr>
          </p:pic>
        </mc:Fallback>
      </mc:AlternateContent>
      <mc:AlternateContent xmlns:mc="http://schemas.openxmlformats.org/markup-compatibility/2006" xmlns:p14="http://schemas.microsoft.com/office/powerpoint/2010/main">
        <mc:Choice Requires="p14">
          <p:contentPart p14:bwMode="auto" r:id="rId466">
            <p14:nvContentPartPr>
              <p14:cNvPr id="324" name="Freihand 323">
                <a:extLst>
                  <a:ext uri="{FF2B5EF4-FFF2-40B4-BE49-F238E27FC236}">
                    <a16:creationId xmlns:a16="http://schemas.microsoft.com/office/drawing/2014/main" id="{6E30DB7A-2784-41B5-BEC4-5B1F1BDE3742}"/>
                  </a:ext>
                </a:extLst>
              </p14:cNvPr>
              <p14:cNvContentPartPr/>
              <p14:nvPr/>
            </p14:nvContentPartPr>
            <p14:xfrm>
              <a:off x="9715067" y="3325747"/>
              <a:ext cx="239040" cy="43920"/>
            </p14:xfrm>
          </p:contentPart>
        </mc:Choice>
        <mc:Fallback xmlns="">
          <p:pic>
            <p:nvPicPr>
              <p:cNvPr id="324" name="Freihand 323">
                <a:extLst>
                  <a:ext uri="{FF2B5EF4-FFF2-40B4-BE49-F238E27FC236}">
                    <a16:creationId xmlns:a16="http://schemas.microsoft.com/office/drawing/2014/main" id="{6E30DB7A-2784-41B5-BEC4-5B1F1BDE3742}"/>
                  </a:ext>
                </a:extLst>
              </p:cNvPr>
              <p:cNvPicPr/>
              <p:nvPr/>
            </p:nvPicPr>
            <p:blipFill>
              <a:blip r:embed="rId467"/>
              <a:stretch>
                <a:fillRect/>
              </a:stretch>
            </p:blipFill>
            <p:spPr>
              <a:xfrm>
                <a:off x="9710747" y="3321427"/>
                <a:ext cx="247680" cy="52560"/>
              </a:xfrm>
              <a:prstGeom prst="rect">
                <a:avLst/>
              </a:prstGeom>
            </p:spPr>
          </p:pic>
        </mc:Fallback>
      </mc:AlternateContent>
      <mc:AlternateContent xmlns:mc="http://schemas.openxmlformats.org/markup-compatibility/2006" xmlns:p14="http://schemas.microsoft.com/office/powerpoint/2010/main">
        <mc:Choice Requires="p14">
          <p:contentPart p14:bwMode="auto" r:id="rId468">
            <p14:nvContentPartPr>
              <p14:cNvPr id="329" name="Freihand 328">
                <a:extLst>
                  <a:ext uri="{FF2B5EF4-FFF2-40B4-BE49-F238E27FC236}">
                    <a16:creationId xmlns:a16="http://schemas.microsoft.com/office/drawing/2014/main" id="{CC035CB6-D993-481E-B307-91CF9B0BBFB2}"/>
                  </a:ext>
                </a:extLst>
              </p14:cNvPr>
              <p14:cNvContentPartPr/>
              <p14:nvPr/>
            </p14:nvContentPartPr>
            <p14:xfrm>
              <a:off x="10204667" y="3214867"/>
              <a:ext cx="165960" cy="131040"/>
            </p14:xfrm>
          </p:contentPart>
        </mc:Choice>
        <mc:Fallback xmlns="">
          <p:pic>
            <p:nvPicPr>
              <p:cNvPr id="329" name="Freihand 328">
                <a:extLst>
                  <a:ext uri="{FF2B5EF4-FFF2-40B4-BE49-F238E27FC236}">
                    <a16:creationId xmlns:a16="http://schemas.microsoft.com/office/drawing/2014/main" id="{CC035CB6-D993-481E-B307-91CF9B0BBFB2}"/>
                  </a:ext>
                </a:extLst>
              </p:cNvPr>
              <p:cNvPicPr/>
              <p:nvPr/>
            </p:nvPicPr>
            <p:blipFill>
              <a:blip r:embed="rId469"/>
              <a:stretch>
                <a:fillRect/>
              </a:stretch>
            </p:blipFill>
            <p:spPr>
              <a:xfrm>
                <a:off x="10200347" y="3210547"/>
                <a:ext cx="174600" cy="139680"/>
              </a:xfrm>
              <a:prstGeom prst="rect">
                <a:avLst/>
              </a:prstGeom>
            </p:spPr>
          </p:pic>
        </mc:Fallback>
      </mc:AlternateContent>
      <mc:AlternateContent xmlns:mc="http://schemas.openxmlformats.org/markup-compatibility/2006" xmlns:p14="http://schemas.microsoft.com/office/powerpoint/2010/main">
        <mc:Choice Requires="p14">
          <p:contentPart p14:bwMode="auto" r:id="rId470">
            <p14:nvContentPartPr>
              <p14:cNvPr id="330" name="Freihand 329">
                <a:extLst>
                  <a:ext uri="{FF2B5EF4-FFF2-40B4-BE49-F238E27FC236}">
                    <a16:creationId xmlns:a16="http://schemas.microsoft.com/office/drawing/2014/main" id="{7BEAAB35-93E2-4592-9386-35B4FB3C2D43}"/>
                  </a:ext>
                </a:extLst>
              </p14:cNvPr>
              <p14:cNvContentPartPr/>
              <p14:nvPr/>
            </p14:nvContentPartPr>
            <p14:xfrm>
              <a:off x="10338227" y="3277147"/>
              <a:ext cx="90720" cy="69480"/>
            </p14:xfrm>
          </p:contentPart>
        </mc:Choice>
        <mc:Fallback xmlns="">
          <p:pic>
            <p:nvPicPr>
              <p:cNvPr id="330" name="Freihand 329">
                <a:extLst>
                  <a:ext uri="{FF2B5EF4-FFF2-40B4-BE49-F238E27FC236}">
                    <a16:creationId xmlns:a16="http://schemas.microsoft.com/office/drawing/2014/main" id="{7BEAAB35-93E2-4592-9386-35B4FB3C2D43}"/>
                  </a:ext>
                </a:extLst>
              </p:cNvPr>
              <p:cNvPicPr/>
              <p:nvPr/>
            </p:nvPicPr>
            <p:blipFill>
              <a:blip r:embed="rId471"/>
              <a:stretch>
                <a:fillRect/>
              </a:stretch>
            </p:blipFill>
            <p:spPr>
              <a:xfrm>
                <a:off x="10333907" y="3272827"/>
                <a:ext cx="99360" cy="78120"/>
              </a:xfrm>
              <a:prstGeom prst="rect">
                <a:avLst/>
              </a:prstGeom>
            </p:spPr>
          </p:pic>
        </mc:Fallback>
      </mc:AlternateContent>
      <mc:AlternateContent xmlns:mc="http://schemas.openxmlformats.org/markup-compatibility/2006" xmlns:p14="http://schemas.microsoft.com/office/powerpoint/2010/main">
        <mc:Choice Requires="p14">
          <p:contentPart p14:bwMode="auto" r:id="rId472">
            <p14:nvContentPartPr>
              <p14:cNvPr id="331" name="Freihand 330">
                <a:extLst>
                  <a:ext uri="{FF2B5EF4-FFF2-40B4-BE49-F238E27FC236}">
                    <a16:creationId xmlns:a16="http://schemas.microsoft.com/office/drawing/2014/main" id="{8E0462D7-09D5-41E3-A13D-7BBFB1599C63}"/>
                  </a:ext>
                </a:extLst>
              </p14:cNvPr>
              <p14:cNvContentPartPr/>
              <p14:nvPr/>
            </p14:nvContentPartPr>
            <p14:xfrm>
              <a:off x="10376027" y="3274627"/>
              <a:ext cx="146880" cy="58320"/>
            </p14:xfrm>
          </p:contentPart>
        </mc:Choice>
        <mc:Fallback xmlns="">
          <p:pic>
            <p:nvPicPr>
              <p:cNvPr id="331" name="Freihand 330">
                <a:extLst>
                  <a:ext uri="{FF2B5EF4-FFF2-40B4-BE49-F238E27FC236}">
                    <a16:creationId xmlns:a16="http://schemas.microsoft.com/office/drawing/2014/main" id="{8E0462D7-09D5-41E3-A13D-7BBFB1599C63}"/>
                  </a:ext>
                </a:extLst>
              </p:cNvPr>
              <p:cNvPicPr/>
              <p:nvPr/>
            </p:nvPicPr>
            <p:blipFill>
              <a:blip r:embed="rId473"/>
              <a:stretch>
                <a:fillRect/>
              </a:stretch>
            </p:blipFill>
            <p:spPr>
              <a:xfrm>
                <a:off x="10371707" y="3270307"/>
                <a:ext cx="155520" cy="66960"/>
              </a:xfrm>
              <a:prstGeom prst="rect">
                <a:avLst/>
              </a:prstGeom>
            </p:spPr>
          </p:pic>
        </mc:Fallback>
      </mc:AlternateContent>
      <mc:AlternateContent xmlns:mc="http://schemas.openxmlformats.org/markup-compatibility/2006" xmlns:p14="http://schemas.microsoft.com/office/powerpoint/2010/main">
        <mc:Choice Requires="p14">
          <p:contentPart p14:bwMode="auto" r:id="rId474">
            <p14:nvContentPartPr>
              <p14:cNvPr id="332" name="Freihand 331">
                <a:extLst>
                  <a:ext uri="{FF2B5EF4-FFF2-40B4-BE49-F238E27FC236}">
                    <a16:creationId xmlns:a16="http://schemas.microsoft.com/office/drawing/2014/main" id="{8B2D3A3E-371F-489E-BE94-84B7F45AE7C6}"/>
                  </a:ext>
                </a:extLst>
              </p14:cNvPr>
              <p14:cNvContentPartPr/>
              <p14:nvPr/>
            </p14:nvContentPartPr>
            <p14:xfrm>
              <a:off x="10533347" y="3257707"/>
              <a:ext cx="79200" cy="74520"/>
            </p14:xfrm>
          </p:contentPart>
        </mc:Choice>
        <mc:Fallback xmlns="">
          <p:pic>
            <p:nvPicPr>
              <p:cNvPr id="332" name="Freihand 331">
                <a:extLst>
                  <a:ext uri="{FF2B5EF4-FFF2-40B4-BE49-F238E27FC236}">
                    <a16:creationId xmlns:a16="http://schemas.microsoft.com/office/drawing/2014/main" id="{8B2D3A3E-371F-489E-BE94-84B7F45AE7C6}"/>
                  </a:ext>
                </a:extLst>
              </p:cNvPr>
              <p:cNvPicPr/>
              <p:nvPr/>
            </p:nvPicPr>
            <p:blipFill>
              <a:blip r:embed="rId475"/>
              <a:stretch>
                <a:fillRect/>
              </a:stretch>
            </p:blipFill>
            <p:spPr>
              <a:xfrm>
                <a:off x="10529027" y="3253387"/>
                <a:ext cx="87840" cy="83160"/>
              </a:xfrm>
              <a:prstGeom prst="rect">
                <a:avLst/>
              </a:prstGeom>
            </p:spPr>
          </p:pic>
        </mc:Fallback>
      </mc:AlternateContent>
      <mc:AlternateContent xmlns:mc="http://schemas.openxmlformats.org/markup-compatibility/2006" xmlns:p14="http://schemas.microsoft.com/office/powerpoint/2010/main">
        <mc:Choice Requires="p14">
          <p:contentPart p14:bwMode="auto" r:id="rId476">
            <p14:nvContentPartPr>
              <p14:cNvPr id="333" name="Freihand 332">
                <a:extLst>
                  <a:ext uri="{FF2B5EF4-FFF2-40B4-BE49-F238E27FC236}">
                    <a16:creationId xmlns:a16="http://schemas.microsoft.com/office/drawing/2014/main" id="{FBD5D56B-D681-42BA-AA9B-BDD39C336DCE}"/>
                  </a:ext>
                </a:extLst>
              </p14:cNvPr>
              <p14:cNvContentPartPr/>
              <p14:nvPr/>
            </p14:nvContentPartPr>
            <p14:xfrm>
              <a:off x="10751147" y="3229627"/>
              <a:ext cx="88560" cy="91080"/>
            </p14:xfrm>
          </p:contentPart>
        </mc:Choice>
        <mc:Fallback xmlns="">
          <p:pic>
            <p:nvPicPr>
              <p:cNvPr id="333" name="Freihand 332">
                <a:extLst>
                  <a:ext uri="{FF2B5EF4-FFF2-40B4-BE49-F238E27FC236}">
                    <a16:creationId xmlns:a16="http://schemas.microsoft.com/office/drawing/2014/main" id="{FBD5D56B-D681-42BA-AA9B-BDD39C336DCE}"/>
                  </a:ext>
                </a:extLst>
              </p:cNvPr>
              <p:cNvPicPr/>
              <p:nvPr/>
            </p:nvPicPr>
            <p:blipFill>
              <a:blip r:embed="rId477"/>
              <a:stretch>
                <a:fillRect/>
              </a:stretch>
            </p:blipFill>
            <p:spPr>
              <a:xfrm>
                <a:off x="10746827" y="3225307"/>
                <a:ext cx="97200" cy="99720"/>
              </a:xfrm>
              <a:prstGeom prst="rect">
                <a:avLst/>
              </a:prstGeom>
            </p:spPr>
          </p:pic>
        </mc:Fallback>
      </mc:AlternateContent>
      <mc:AlternateContent xmlns:mc="http://schemas.openxmlformats.org/markup-compatibility/2006" xmlns:p14="http://schemas.microsoft.com/office/powerpoint/2010/main">
        <mc:Choice Requires="p14">
          <p:contentPart p14:bwMode="auto" r:id="rId478">
            <p14:nvContentPartPr>
              <p14:cNvPr id="334" name="Freihand 333">
                <a:extLst>
                  <a:ext uri="{FF2B5EF4-FFF2-40B4-BE49-F238E27FC236}">
                    <a16:creationId xmlns:a16="http://schemas.microsoft.com/office/drawing/2014/main" id="{92C93FF3-1EC1-4CA9-8541-A3642AE07B54}"/>
                  </a:ext>
                </a:extLst>
              </p14:cNvPr>
              <p14:cNvContentPartPr/>
              <p14:nvPr/>
            </p14:nvContentPartPr>
            <p14:xfrm>
              <a:off x="10881107" y="3229267"/>
              <a:ext cx="187920" cy="82080"/>
            </p14:xfrm>
          </p:contentPart>
        </mc:Choice>
        <mc:Fallback xmlns="">
          <p:pic>
            <p:nvPicPr>
              <p:cNvPr id="334" name="Freihand 333">
                <a:extLst>
                  <a:ext uri="{FF2B5EF4-FFF2-40B4-BE49-F238E27FC236}">
                    <a16:creationId xmlns:a16="http://schemas.microsoft.com/office/drawing/2014/main" id="{92C93FF3-1EC1-4CA9-8541-A3642AE07B54}"/>
                  </a:ext>
                </a:extLst>
              </p:cNvPr>
              <p:cNvPicPr/>
              <p:nvPr/>
            </p:nvPicPr>
            <p:blipFill>
              <a:blip r:embed="rId479"/>
              <a:stretch>
                <a:fillRect/>
              </a:stretch>
            </p:blipFill>
            <p:spPr>
              <a:xfrm>
                <a:off x="10876787" y="3224947"/>
                <a:ext cx="196560" cy="90720"/>
              </a:xfrm>
              <a:prstGeom prst="rect">
                <a:avLst/>
              </a:prstGeom>
            </p:spPr>
          </p:pic>
        </mc:Fallback>
      </mc:AlternateContent>
      <mc:AlternateContent xmlns:mc="http://schemas.openxmlformats.org/markup-compatibility/2006" xmlns:p14="http://schemas.microsoft.com/office/powerpoint/2010/main">
        <mc:Choice Requires="p14">
          <p:contentPart p14:bwMode="auto" r:id="rId480">
            <p14:nvContentPartPr>
              <p14:cNvPr id="335" name="Freihand 334">
                <a:extLst>
                  <a:ext uri="{FF2B5EF4-FFF2-40B4-BE49-F238E27FC236}">
                    <a16:creationId xmlns:a16="http://schemas.microsoft.com/office/drawing/2014/main" id="{70EE03B4-3065-49F2-BD35-8C35A69E84A3}"/>
                  </a:ext>
                </a:extLst>
              </p14:cNvPr>
              <p14:cNvContentPartPr/>
              <p14:nvPr/>
            </p14:nvContentPartPr>
            <p14:xfrm>
              <a:off x="11009627" y="3232867"/>
              <a:ext cx="155520" cy="66960"/>
            </p14:xfrm>
          </p:contentPart>
        </mc:Choice>
        <mc:Fallback xmlns="">
          <p:pic>
            <p:nvPicPr>
              <p:cNvPr id="335" name="Freihand 334">
                <a:extLst>
                  <a:ext uri="{FF2B5EF4-FFF2-40B4-BE49-F238E27FC236}">
                    <a16:creationId xmlns:a16="http://schemas.microsoft.com/office/drawing/2014/main" id="{70EE03B4-3065-49F2-BD35-8C35A69E84A3}"/>
                  </a:ext>
                </a:extLst>
              </p:cNvPr>
              <p:cNvPicPr/>
              <p:nvPr/>
            </p:nvPicPr>
            <p:blipFill>
              <a:blip r:embed="rId481"/>
              <a:stretch>
                <a:fillRect/>
              </a:stretch>
            </p:blipFill>
            <p:spPr>
              <a:xfrm>
                <a:off x="11005307" y="3228547"/>
                <a:ext cx="164160" cy="75600"/>
              </a:xfrm>
              <a:prstGeom prst="rect">
                <a:avLst/>
              </a:prstGeom>
            </p:spPr>
          </p:pic>
        </mc:Fallback>
      </mc:AlternateContent>
      <mc:AlternateContent xmlns:mc="http://schemas.openxmlformats.org/markup-compatibility/2006" xmlns:p14="http://schemas.microsoft.com/office/powerpoint/2010/main">
        <mc:Choice Requires="p14">
          <p:contentPart p14:bwMode="auto" r:id="rId482">
            <p14:nvContentPartPr>
              <p14:cNvPr id="336" name="Freihand 335">
                <a:extLst>
                  <a:ext uri="{FF2B5EF4-FFF2-40B4-BE49-F238E27FC236}">
                    <a16:creationId xmlns:a16="http://schemas.microsoft.com/office/drawing/2014/main" id="{0E2C743F-EB06-48B7-A5EA-BE15DE96A4B5}"/>
                  </a:ext>
                </a:extLst>
              </p14:cNvPr>
              <p14:cNvContentPartPr/>
              <p14:nvPr/>
            </p14:nvContentPartPr>
            <p14:xfrm>
              <a:off x="11126627" y="3142147"/>
              <a:ext cx="24480" cy="125280"/>
            </p14:xfrm>
          </p:contentPart>
        </mc:Choice>
        <mc:Fallback xmlns="">
          <p:pic>
            <p:nvPicPr>
              <p:cNvPr id="336" name="Freihand 335">
                <a:extLst>
                  <a:ext uri="{FF2B5EF4-FFF2-40B4-BE49-F238E27FC236}">
                    <a16:creationId xmlns:a16="http://schemas.microsoft.com/office/drawing/2014/main" id="{0E2C743F-EB06-48B7-A5EA-BE15DE96A4B5}"/>
                  </a:ext>
                </a:extLst>
              </p:cNvPr>
              <p:cNvPicPr/>
              <p:nvPr/>
            </p:nvPicPr>
            <p:blipFill>
              <a:blip r:embed="rId483"/>
              <a:stretch>
                <a:fillRect/>
              </a:stretch>
            </p:blipFill>
            <p:spPr>
              <a:xfrm>
                <a:off x="11122307" y="3137827"/>
                <a:ext cx="33120" cy="133920"/>
              </a:xfrm>
              <a:prstGeom prst="rect">
                <a:avLst/>
              </a:prstGeom>
            </p:spPr>
          </p:pic>
        </mc:Fallback>
      </mc:AlternateContent>
      <mc:AlternateContent xmlns:mc="http://schemas.openxmlformats.org/markup-compatibility/2006" xmlns:p14="http://schemas.microsoft.com/office/powerpoint/2010/main">
        <mc:Choice Requires="p14">
          <p:contentPart p14:bwMode="auto" r:id="rId484">
            <p14:nvContentPartPr>
              <p14:cNvPr id="337" name="Freihand 336">
                <a:extLst>
                  <a:ext uri="{FF2B5EF4-FFF2-40B4-BE49-F238E27FC236}">
                    <a16:creationId xmlns:a16="http://schemas.microsoft.com/office/drawing/2014/main" id="{39229DA4-63EC-4981-962C-3B7BF1B17BB3}"/>
                  </a:ext>
                </a:extLst>
              </p14:cNvPr>
              <p14:cNvContentPartPr/>
              <p14:nvPr/>
            </p14:nvContentPartPr>
            <p14:xfrm>
              <a:off x="11207987" y="3150067"/>
              <a:ext cx="298440" cy="137160"/>
            </p14:xfrm>
          </p:contentPart>
        </mc:Choice>
        <mc:Fallback xmlns="">
          <p:pic>
            <p:nvPicPr>
              <p:cNvPr id="337" name="Freihand 336">
                <a:extLst>
                  <a:ext uri="{FF2B5EF4-FFF2-40B4-BE49-F238E27FC236}">
                    <a16:creationId xmlns:a16="http://schemas.microsoft.com/office/drawing/2014/main" id="{39229DA4-63EC-4981-962C-3B7BF1B17BB3}"/>
                  </a:ext>
                </a:extLst>
              </p:cNvPr>
              <p:cNvPicPr/>
              <p:nvPr/>
            </p:nvPicPr>
            <p:blipFill>
              <a:blip r:embed="rId485"/>
              <a:stretch>
                <a:fillRect/>
              </a:stretch>
            </p:blipFill>
            <p:spPr>
              <a:xfrm>
                <a:off x="11203667" y="3145747"/>
                <a:ext cx="307080" cy="145800"/>
              </a:xfrm>
              <a:prstGeom prst="rect">
                <a:avLst/>
              </a:prstGeom>
            </p:spPr>
          </p:pic>
        </mc:Fallback>
      </mc:AlternateContent>
      <mc:AlternateContent xmlns:mc="http://schemas.openxmlformats.org/markup-compatibility/2006" xmlns:p14="http://schemas.microsoft.com/office/powerpoint/2010/main">
        <mc:Choice Requires="p14">
          <p:contentPart p14:bwMode="auto" r:id="rId486">
            <p14:nvContentPartPr>
              <p14:cNvPr id="338" name="Freihand 337">
                <a:extLst>
                  <a:ext uri="{FF2B5EF4-FFF2-40B4-BE49-F238E27FC236}">
                    <a16:creationId xmlns:a16="http://schemas.microsoft.com/office/drawing/2014/main" id="{A440E3B0-4CF5-4505-9D08-FFDCAC089794}"/>
                  </a:ext>
                </a:extLst>
              </p14:cNvPr>
              <p14:cNvContentPartPr/>
              <p14:nvPr/>
            </p14:nvContentPartPr>
            <p14:xfrm>
              <a:off x="11555747" y="3261667"/>
              <a:ext cx="19080" cy="12240"/>
            </p14:xfrm>
          </p:contentPart>
        </mc:Choice>
        <mc:Fallback xmlns="">
          <p:pic>
            <p:nvPicPr>
              <p:cNvPr id="338" name="Freihand 337">
                <a:extLst>
                  <a:ext uri="{FF2B5EF4-FFF2-40B4-BE49-F238E27FC236}">
                    <a16:creationId xmlns:a16="http://schemas.microsoft.com/office/drawing/2014/main" id="{A440E3B0-4CF5-4505-9D08-FFDCAC089794}"/>
                  </a:ext>
                </a:extLst>
              </p:cNvPr>
              <p:cNvPicPr/>
              <p:nvPr/>
            </p:nvPicPr>
            <p:blipFill>
              <a:blip r:embed="rId487"/>
              <a:stretch>
                <a:fillRect/>
              </a:stretch>
            </p:blipFill>
            <p:spPr>
              <a:xfrm>
                <a:off x="11551427" y="3257347"/>
                <a:ext cx="27720" cy="20880"/>
              </a:xfrm>
              <a:prstGeom prst="rect">
                <a:avLst/>
              </a:prstGeom>
            </p:spPr>
          </p:pic>
        </mc:Fallback>
      </mc:AlternateContent>
      <mc:AlternateContent xmlns:mc="http://schemas.openxmlformats.org/markup-compatibility/2006" xmlns:p14="http://schemas.microsoft.com/office/powerpoint/2010/main">
        <mc:Choice Requires="p14">
          <p:contentPart p14:bwMode="auto" r:id="rId488">
            <p14:nvContentPartPr>
              <p14:cNvPr id="339" name="Freihand 338">
                <a:extLst>
                  <a:ext uri="{FF2B5EF4-FFF2-40B4-BE49-F238E27FC236}">
                    <a16:creationId xmlns:a16="http://schemas.microsoft.com/office/drawing/2014/main" id="{8F19619E-667A-4348-A9CE-2324688D9417}"/>
                  </a:ext>
                </a:extLst>
              </p14:cNvPr>
              <p14:cNvContentPartPr/>
              <p14:nvPr/>
            </p14:nvContentPartPr>
            <p14:xfrm>
              <a:off x="7821107" y="3582787"/>
              <a:ext cx="120240" cy="124200"/>
            </p14:xfrm>
          </p:contentPart>
        </mc:Choice>
        <mc:Fallback xmlns="">
          <p:pic>
            <p:nvPicPr>
              <p:cNvPr id="339" name="Freihand 338">
                <a:extLst>
                  <a:ext uri="{FF2B5EF4-FFF2-40B4-BE49-F238E27FC236}">
                    <a16:creationId xmlns:a16="http://schemas.microsoft.com/office/drawing/2014/main" id="{8F19619E-667A-4348-A9CE-2324688D9417}"/>
                  </a:ext>
                </a:extLst>
              </p:cNvPr>
              <p:cNvPicPr/>
              <p:nvPr/>
            </p:nvPicPr>
            <p:blipFill>
              <a:blip r:embed="rId489"/>
              <a:stretch>
                <a:fillRect/>
              </a:stretch>
            </p:blipFill>
            <p:spPr>
              <a:xfrm>
                <a:off x="7816787" y="3578467"/>
                <a:ext cx="128880" cy="132840"/>
              </a:xfrm>
              <a:prstGeom prst="rect">
                <a:avLst/>
              </a:prstGeom>
            </p:spPr>
          </p:pic>
        </mc:Fallback>
      </mc:AlternateContent>
      <mc:AlternateContent xmlns:mc="http://schemas.openxmlformats.org/markup-compatibility/2006" xmlns:p14="http://schemas.microsoft.com/office/powerpoint/2010/main">
        <mc:Choice Requires="p14">
          <p:contentPart p14:bwMode="auto" r:id="rId490">
            <p14:nvContentPartPr>
              <p14:cNvPr id="340" name="Freihand 339">
                <a:extLst>
                  <a:ext uri="{FF2B5EF4-FFF2-40B4-BE49-F238E27FC236}">
                    <a16:creationId xmlns:a16="http://schemas.microsoft.com/office/drawing/2014/main" id="{92578F45-F6DF-4EE3-A056-BEE046363316}"/>
                  </a:ext>
                </a:extLst>
              </p14:cNvPr>
              <p14:cNvContentPartPr/>
              <p14:nvPr/>
            </p14:nvContentPartPr>
            <p14:xfrm>
              <a:off x="7972667" y="3636067"/>
              <a:ext cx="86400" cy="195840"/>
            </p14:xfrm>
          </p:contentPart>
        </mc:Choice>
        <mc:Fallback xmlns="">
          <p:pic>
            <p:nvPicPr>
              <p:cNvPr id="340" name="Freihand 339">
                <a:extLst>
                  <a:ext uri="{FF2B5EF4-FFF2-40B4-BE49-F238E27FC236}">
                    <a16:creationId xmlns:a16="http://schemas.microsoft.com/office/drawing/2014/main" id="{92578F45-F6DF-4EE3-A056-BEE046363316}"/>
                  </a:ext>
                </a:extLst>
              </p:cNvPr>
              <p:cNvPicPr/>
              <p:nvPr/>
            </p:nvPicPr>
            <p:blipFill>
              <a:blip r:embed="rId491"/>
              <a:stretch>
                <a:fillRect/>
              </a:stretch>
            </p:blipFill>
            <p:spPr>
              <a:xfrm>
                <a:off x="7968347" y="3631747"/>
                <a:ext cx="95040" cy="204480"/>
              </a:xfrm>
              <a:prstGeom prst="rect">
                <a:avLst/>
              </a:prstGeom>
            </p:spPr>
          </p:pic>
        </mc:Fallback>
      </mc:AlternateContent>
      <mc:AlternateContent xmlns:mc="http://schemas.openxmlformats.org/markup-compatibility/2006" xmlns:p14="http://schemas.microsoft.com/office/powerpoint/2010/main">
        <mc:Choice Requires="p14">
          <p:contentPart p14:bwMode="auto" r:id="rId492">
            <p14:nvContentPartPr>
              <p14:cNvPr id="341" name="Freihand 340">
                <a:extLst>
                  <a:ext uri="{FF2B5EF4-FFF2-40B4-BE49-F238E27FC236}">
                    <a16:creationId xmlns:a16="http://schemas.microsoft.com/office/drawing/2014/main" id="{D19BD13F-F21D-4C9C-B6F1-73042BA5E427}"/>
                  </a:ext>
                </a:extLst>
              </p14:cNvPr>
              <p14:cNvContentPartPr/>
              <p14:nvPr/>
            </p14:nvContentPartPr>
            <p14:xfrm>
              <a:off x="8116307" y="3580627"/>
              <a:ext cx="393120" cy="143640"/>
            </p14:xfrm>
          </p:contentPart>
        </mc:Choice>
        <mc:Fallback xmlns="">
          <p:pic>
            <p:nvPicPr>
              <p:cNvPr id="341" name="Freihand 340">
                <a:extLst>
                  <a:ext uri="{FF2B5EF4-FFF2-40B4-BE49-F238E27FC236}">
                    <a16:creationId xmlns:a16="http://schemas.microsoft.com/office/drawing/2014/main" id="{D19BD13F-F21D-4C9C-B6F1-73042BA5E427}"/>
                  </a:ext>
                </a:extLst>
              </p:cNvPr>
              <p:cNvPicPr/>
              <p:nvPr/>
            </p:nvPicPr>
            <p:blipFill>
              <a:blip r:embed="rId493"/>
              <a:stretch>
                <a:fillRect/>
              </a:stretch>
            </p:blipFill>
            <p:spPr>
              <a:xfrm>
                <a:off x="8111987" y="3576307"/>
                <a:ext cx="401760" cy="152280"/>
              </a:xfrm>
              <a:prstGeom prst="rect">
                <a:avLst/>
              </a:prstGeom>
            </p:spPr>
          </p:pic>
        </mc:Fallback>
      </mc:AlternateContent>
      <mc:AlternateContent xmlns:mc="http://schemas.openxmlformats.org/markup-compatibility/2006" xmlns:p14="http://schemas.microsoft.com/office/powerpoint/2010/main">
        <mc:Choice Requires="p14">
          <p:contentPart p14:bwMode="auto" r:id="rId494">
            <p14:nvContentPartPr>
              <p14:cNvPr id="342" name="Freihand 341">
                <a:extLst>
                  <a:ext uri="{FF2B5EF4-FFF2-40B4-BE49-F238E27FC236}">
                    <a16:creationId xmlns:a16="http://schemas.microsoft.com/office/drawing/2014/main" id="{0A95C251-A600-45A7-9BA8-D676E93B14E8}"/>
                  </a:ext>
                </a:extLst>
              </p14:cNvPr>
              <p14:cNvContentPartPr/>
              <p14:nvPr/>
            </p14:nvContentPartPr>
            <p14:xfrm>
              <a:off x="8452187" y="3593587"/>
              <a:ext cx="36000" cy="12600"/>
            </p14:xfrm>
          </p:contentPart>
        </mc:Choice>
        <mc:Fallback xmlns="">
          <p:pic>
            <p:nvPicPr>
              <p:cNvPr id="342" name="Freihand 341">
                <a:extLst>
                  <a:ext uri="{FF2B5EF4-FFF2-40B4-BE49-F238E27FC236}">
                    <a16:creationId xmlns:a16="http://schemas.microsoft.com/office/drawing/2014/main" id="{0A95C251-A600-45A7-9BA8-D676E93B14E8}"/>
                  </a:ext>
                </a:extLst>
              </p:cNvPr>
              <p:cNvPicPr/>
              <p:nvPr/>
            </p:nvPicPr>
            <p:blipFill>
              <a:blip r:embed="rId495"/>
              <a:stretch>
                <a:fillRect/>
              </a:stretch>
            </p:blipFill>
            <p:spPr>
              <a:xfrm>
                <a:off x="8447867" y="3589267"/>
                <a:ext cx="44640" cy="21240"/>
              </a:xfrm>
              <a:prstGeom prst="rect">
                <a:avLst/>
              </a:prstGeom>
            </p:spPr>
          </p:pic>
        </mc:Fallback>
      </mc:AlternateContent>
      <mc:AlternateContent xmlns:mc="http://schemas.openxmlformats.org/markup-compatibility/2006" xmlns:p14="http://schemas.microsoft.com/office/powerpoint/2010/main">
        <mc:Choice Requires="p14">
          <p:contentPart p14:bwMode="auto" r:id="rId496">
            <p14:nvContentPartPr>
              <p14:cNvPr id="343" name="Freihand 342">
                <a:extLst>
                  <a:ext uri="{FF2B5EF4-FFF2-40B4-BE49-F238E27FC236}">
                    <a16:creationId xmlns:a16="http://schemas.microsoft.com/office/drawing/2014/main" id="{A5C3A0F9-E6C9-4B78-A920-55F1A47C002B}"/>
                  </a:ext>
                </a:extLst>
              </p14:cNvPr>
              <p14:cNvContentPartPr/>
              <p14:nvPr/>
            </p14:nvContentPartPr>
            <p14:xfrm>
              <a:off x="8591147" y="3635347"/>
              <a:ext cx="228240" cy="70200"/>
            </p14:xfrm>
          </p:contentPart>
        </mc:Choice>
        <mc:Fallback xmlns="">
          <p:pic>
            <p:nvPicPr>
              <p:cNvPr id="343" name="Freihand 342">
                <a:extLst>
                  <a:ext uri="{FF2B5EF4-FFF2-40B4-BE49-F238E27FC236}">
                    <a16:creationId xmlns:a16="http://schemas.microsoft.com/office/drawing/2014/main" id="{A5C3A0F9-E6C9-4B78-A920-55F1A47C002B}"/>
                  </a:ext>
                </a:extLst>
              </p:cNvPr>
              <p:cNvPicPr/>
              <p:nvPr/>
            </p:nvPicPr>
            <p:blipFill>
              <a:blip r:embed="rId497"/>
              <a:stretch>
                <a:fillRect/>
              </a:stretch>
            </p:blipFill>
            <p:spPr>
              <a:xfrm>
                <a:off x="8586827" y="3631027"/>
                <a:ext cx="236880" cy="78840"/>
              </a:xfrm>
              <a:prstGeom prst="rect">
                <a:avLst/>
              </a:prstGeom>
            </p:spPr>
          </p:pic>
        </mc:Fallback>
      </mc:AlternateContent>
      <mc:AlternateContent xmlns:mc="http://schemas.openxmlformats.org/markup-compatibility/2006" xmlns:p14="http://schemas.microsoft.com/office/powerpoint/2010/main">
        <mc:Choice Requires="p14">
          <p:contentPart p14:bwMode="auto" r:id="rId498">
            <p14:nvContentPartPr>
              <p14:cNvPr id="344" name="Freihand 343">
                <a:extLst>
                  <a:ext uri="{FF2B5EF4-FFF2-40B4-BE49-F238E27FC236}">
                    <a16:creationId xmlns:a16="http://schemas.microsoft.com/office/drawing/2014/main" id="{5BCC139F-AA6D-4B74-A469-AA96879AED88}"/>
                  </a:ext>
                </a:extLst>
              </p14:cNvPr>
              <p14:cNvContentPartPr/>
              <p14:nvPr/>
            </p14:nvContentPartPr>
            <p14:xfrm>
              <a:off x="8963747" y="3614107"/>
              <a:ext cx="466560" cy="97200"/>
            </p14:xfrm>
          </p:contentPart>
        </mc:Choice>
        <mc:Fallback xmlns="">
          <p:pic>
            <p:nvPicPr>
              <p:cNvPr id="344" name="Freihand 343">
                <a:extLst>
                  <a:ext uri="{FF2B5EF4-FFF2-40B4-BE49-F238E27FC236}">
                    <a16:creationId xmlns:a16="http://schemas.microsoft.com/office/drawing/2014/main" id="{5BCC139F-AA6D-4B74-A469-AA96879AED88}"/>
                  </a:ext>
                </a:extLst>
              </p:cNvPr>
              <p:cNvPicPr/>
              <p:nvPr/>
            </p:nvPicPr>
            <p:blipFill>
              <a:blip r:embed="rId499"/>
              <a:stretch>
                <a:fillRect/>
              </a:stretch>
            </p:blipFill>
            <p:spPr>
              <a:xfrm>
                <a:off x="8959427" y="3609787"/>
                <a:ext cx="475200" cy="105840"/>
              </a:xfrm>
              <a:prstGeom prst="rect">
                <a:avLst/>
              </a:prstGeom>
            </p:spPr>
          </p:pic>
        </mc:Fallback>
      </mc:AlternateContent>
      <mc:AlternateContent xmlns:mc="http://schemas.openxmlformats.org/markup-compatibility/2006" xmlns:p14="http://schemas.microsoft.com/office/powerpoint/2010/main">
        <mc:Choice Requires="p14">
          <p:contentPart p14:bwMode="auto" r:id="rId500">
            <p14:nvContentPartPr>
              <p14:cNvPr id="345" name="Freihand 344">
                <a:extLst>
                  <a:ext uri="{FF2B5EF4-FFF2-40B4-BE49-F238E27FC236}">
                    <a16:creationId xmlns:a16="http://schemas.microsoft.com/office/drawing/2014/main" id="{D2C7CD13-6D67-40A2-8C8A-AA873F144DDC}"/>
                  </a:ext>
                </a:extLst>
              </p14:cNvPr>
              <p14:cNvContentPartPr/>
              <p14:nvPr/>
            </p14:nvContentPartPr>
            <p14:xfrm>
              <a:off x="9418067" y="3566947"/>
              <a:ext cx="58320" cy="32760"/>
            </p14:xfrm>
          </p:contentPart>
        </mc:Choice>
        <mc:Fallback xmlns="">
          <p:pic>
            <p:nvPicPr>
              <p:cNvPr id="345" name="Freihand 344">
                <a:extLst>
                  <a:ext uri="{FF2B5EF4-FFF2-40B4-BE49-F238E27FC236}">
                    <a16:creationId xmlns:a16="http://schemas.microsoft.com/office/drawing/2014/main" id="{D2C7CD13-6D67-40A2-8C8A-AA873F144DDC}"/>
                  </a:ext>
                </a:extLst>
              </p:cNvPr>
              <p:cNvPicPr/>
              <p:nvPr/>
            </p:nvPicPr>
            <p:blipFill>
              <a:blip r:embed="rId501"/>
              <a:stretch>
                <a:fillRect/>
              </a:stretch>
            </p:blipFill>
            <p:spPr>
              <a:xfrm>
                <a:off x="9413747" y="3562627"/>
                <a:ext cx="66960" cy="41400"/>
              </a:xfrm>
              <a:prstGeom prst="rect">
                <a:avLst/>
              </a:prstGeom>
            </p:spPr>
          </p:pic>
        </mc:Fallback>
      </mc:AlternateContent>
      <mc:AlternateContent xmlns:mc="http://schemas.openxmlformats.org/markup-compatibility/2006" xmlns:p14="http://schemas.microsoft.com/office/powerpoint/2010/main">
        <mc:Choice Requires="p14">
          <p:contentPart p14:bwMode="auto" r:id="rId502">
            <p14:nvContentPartPr>
              <p14:cNvPr id="346" name="Freihand 345">
                <a:extLst>
                  <a:ext uri="{FF2B5EF4-FFF2-40B4-BE49-F238E27FC236}">
                    <a16:creationId xmlns:a16="http://schemas.microsoft.com/office/drawing/2014/main" id="{084B9204-9487-4EF1-97B4-A156C42B16D7}"/>
                  </a:ext>
                </a:extLst>
              </p14:cNvPr>
              <p14:cNvContentPartPr/>
              <p14:nvPr/>
            </p14:nvContentPartPr>
            <p14:xfrm>
              <a:off x="9499787" y="3529867"/>
              <a:ext cx="125280" cy="160560"/>
            </p14:xfrm>
          </p:contentPart>
        </mc:Choice>
        <mc:Fallback xmlns="">
          <p:pic>
            <p:nvPicPr>
              <p:cNvPr id="346" name="Freihand 345">
                <a:extLst>
                  <a:ext uri="{FF2B5EF4-FFF2-40B4-BE49-F238E27FC236}">
                    <a16:creationId xmlns:a16="http://schemas.microsoft.com/office/drawing/2014/main" id="{084B9204-9487-4EF1-97B4-A156C42B16D7}"/>
                  </a:ext>
                </a:extLst>
              </p:cNvPr>
              <p:cNvPicPr/>
              <p:nvPr/>
            </p:nvPicPr>
            <p:blipFill>
              <a:blip r:embed="rId503"/>
              <a:stretch>
                <a:fillRect/>
              </a:stretch>
            </p:blipFill>
            <p:spPr>
              <a:xfrm>
                <a:off x="9495467" y="3525547"/>
                <a:ext cx="133920" cy="169200"/>
              </a:xfrm>
              <a:prstGeom prst="rect">
                <a:avLst/>
              </a:prstGeom>
            </p:spPr>
          </p:pic>
        </mc:Fallback>
      </mc:AlternateContent>
      <mc:AlternateContent xmlns:mc="http://schemas.openxmlformats.org/markup-compatibility/2006" xmlns:p14="http://schemas.microsoft.com/office/powerpoint/2010/main">
        <mc:Choice Requires="p14">
          <p:contentPart p14:bwMode="auto" r:id="rId504">
            <p14:nvContentPartPr>
              <p14:cNvPr id="347" name="Freihand 346">
                <a:extLst>
                  <a:ext uri="{FF2B5EF4-FFF2-40B4-BE49-F238E27FC236}">
                    <a16:creationId xmlns:a16="http://schemas.microsoft.com/office/drawing/2014/main" id="{00195253-F0C6-4DBF-8821-2512C1ABA2CC}"/>
                  </a:ext>
                </a:extLst>
              </p14:cNvPr>
              <p14:cNvContentPartPr/>
              <p14:nvPr/>
            </p14:nvContentPartPr>
            <p14:xfrm>
              <a:off x="9675467" y="3596107"/>
              <a:ext cx="224640" cy="75600"/>
            </p14:xfrm>
          </p:contentPart>
        </mc:Choice>
        <mc:Fallback xmlns="">
          <p:pic>
            <p:nvPicPr>
              <p:cNvPr id="347" name="Freihand 346">
                <a:extLst>
                  <a:ext uri="{FF2B5EF4-FFF2-40B4-BE49-F238E27FC236}">
                    <a16:creationId xmlns:a16="http://schemas.microsoft.com/office/drawing/2014/main" id="{00195253-F0C6-4DBF-8821-2512C1ABA2CC}"/>
                  </a:ext>
                </a:extLst>
              </p:cNvPr>
              <p:cNvPicPr/>
              <p:nvPr/>
            </p:nvPicPr>
            <p:blipFill>
              <a:blip r:embed="rId505"/>
              <a:stretch>
                <a:fillRect/>
              </a:stretch>
            </p:blipFill>
            <p:spPr>
              <a:xfrm>
                <a:off x="9671147" y="3591787"/>
                <a:ext cx="233280" cy="84240"/>
              </a:xfrm>
              <a:prstGeom prst="rect">
                <a:avLst/>
              </a:prstGeom>
            </p:spPr>
          </p:pic>
        </mc:Fallback>
      </mc:AlternateContent>
      <mc:AlternateContent xmlns:mc="http://schemas.openxmlformats.org/markup-compatibility/2006" xmlns:p14="http://schemas.microsoft.com/office/powerpoint/2010/main">
        <mc:Choice Requires="p14">
          <p:contentPart p14:bwMode="auto" r:id="rId506">
            <p14:nvContentPartPr>
              <p14:cNvPr id="348" name="Freihand 347">
                <a:extLst>
                  <a:ext uri="{FF2B5EF4-FFF2-40B4-BE49-F238E27FC236}">
                    <a16:creationId xmlns:a16="http://schemas.microsoft.com/office/drawing/2014/main" id="{0E0F9356-3296-4FB6-A80B-233EFC0853E1}"/>
                  </a:ext>
                </a:extLst>
              </p14:cNvPr>
              <p14:cNvContentPartPr/>
              <p14:nvPr/>
            </p14:nvContentPartPr>
            <p14:xfrm>
              <a:off x="9957707" y="3496027"/>
              <a:ext cx="97200" cy="116640"/>
            </p14:xfrm>
          </p:contentPart>
        </mc:Choice>
        <mc:Fallback xmlns="">
          <p:pic>
            <p:nvPicPr>
              <p:cNvPr id="348" name="Freihand 347">
                <a:extLst>
                  <a:ext uri="{FF2B5EF4-FFF2-40B4-BE49-F238E27FC236}">
                    <a16:creationId xmlns:a16="http://schemas.microsoft.com/office/drawing/2014/main" id="{0E0F9356-3296-4FB6-A80B-233EFC0853E1}"/>
                  </a:ext>
                </a:extLst>
              </p:cNvPr>
              <p:cNvPicPr/>
              <p:nvPr/>
            </p:nvPicPr>
            <p:blipFill>
              <a:blip r:embed="rId507"/>
              <a:stretch>
                <a:fillRect/>
              </a:stretch>
            </p:blipFill>
            <p:spPr>
              <a:xfrm>
                <a:off x="9953387" y="3491707"/>
                <a:ext cx="105840" cy="125280"/>
              </a:xfrm>
              <a:prstGeom prst="rect">
                <a:avLst/>
              </a:prstGeom>
            </p:spPr>
          </p:pic>
        </mc:Fallback>
      </mc:AlternateContent>
      <mc:AlternateContent xmlns:mc="http://schemas.openxmlformats.org/markup-compatibility/2006" xmlns:p14="http://schemas.microsoft.com/office/powerpoint/2010/main">
        <mc:Choice Requires="p14">
          <p:contentPart p14:bwMode="auto" r:id="rId508">
            <p14:nvContentPartPr>
              <p14:cNvPr id="349" name="Freihand 348">
                <a:extLst>
                  <a:ext uri="{FF2B5EF4-FFF2-40B4-BE49-F238E27FC236}">
                    <a16:creationId xmlns:a16="http://schemas.microsoft.com/office/drawing/2014/main" id="{6F558FA7-07CC-41E9-A24D-77787842C9D8}"/>
                  </a:ext>
                </a:extLst>
              </p14:cNvPr>
              <p14:cNvContentPartPr/>
              <p14:nvPr/>
            </p14:nvContentPartPr>
            <p14:xfrm>
              <a:off x="10003787" y="3685387"/>
              <a:ext cx="30240" cy="15840"/>
            </p14:xfrm>
          </p:contentPart>
        </mc:Choice>
        <mc:Fallback xmlns="">
          <p:pic>
            <p:nvPicPr>
              <p:cNvPr id="349" name="Freihand 348">
                <a:extLst>
                  <a:ext uri="{FF2B5EF4-FFF2-40B4-BE49-F238E27FC236}">
                    <a16:creationId xmlns:a16="http://schemas.microsoft.com/office/drawing/2014/main" id="{6F558FA7-07CC-41E9-A24D-77787842C9D8}"/>
                  </a:ext>
                </a:extLst>
              </p:cNvPr>
              <p:cNvPicPr/>
              <p:nvPr/>
            </p:nvPicPr>
            <p:blipFill>
              <a:blip r:embed="rId509"/>
              <a:stretch>
                <a:fillRect/>
              </a:stretch>
            </p:blipFill>
            <p:spPr>
              <a:xfrm>
                <a:off x="9999467" y="3681067"/>
                <a:ext cx="38880" cy="24480"/>
              </a:xfrm>
              <a:prstGeom prst="rect">
                <a:avLst/>
              </a:prstGeom>
            </p:spPr>
          </p:pic>
        </mc:Fallback>
      </mc:AlternateContent>
      <mc:AlternateContent xmlns:mc="http://schemas.openxmlformats.org/markup-compatibility/2006" xmlns:p14="http://schemas.microsoft.com/office/powerpoint/2010/main">
        <mc:Choice Requires="p14">
          <p:contentPart p14:bwMode="auto" r:id="rId510">
            <p14:nvContentPartPr>
              <p14:cNvPr id="354" name="Freihand 353">
                <a:extLst>
                  <a:ext uri="{FF2B5EF4-FFF2-40B4-BE49-F238E27FC236}">
                    <a16:creationId xmlns:a16="http://schemas.microsoft.com/office/drawing/2014/main" id="{F538E399-21CC-44C4-880C-99F2B7B41BAA}"/>
                  </a:ext>
                </a:extLst>
              </p14:cNvPr>
              <p14:cNvContentPartPr/>
              <p14:nvPr/>
            </p14:nvContentPartPr>
            <p14:xfrm>
              <a:off x="6675587" y="3964027"/>
              <a:ext cx="123480" cy="128520"/>
            </p14:xfrm>
          </p:contentPart>
        </mc:Choice>
        <mc:Fallback xmlns="">
          <p:pic>
            <p:nvPicPr>
              <p:cNvPr id="354" name="Freihand 353">
                <a:extLst>
                  <a:ext uri="{FF2B5EF4-FFF2-40B4-BE49-F238E27FC236}">
                    <a16:creationId xmlns:a16="http://schemas.microsoft.com/office/drawing/2014/main" id="{F538E399-21CC-44C4-880C-99F2B7B41BAA}"/>
                  </a:ext>
                </a:extLst>
              </p:cNvPr>
              <p:cNvPicPr/>
              <p:nvPr/>
            </p:nvPicPr>
            <p:blipFill>
              <a:blip r:embed="rId511"/>
              <a:stretch>
                <a:fillRect/>
              </a:stretch>
            </p:blipFill>
            <p:spPr>
              <a:xfrm>
                <a:off x="6671267" y="3959707"/>
                <a:ext cx="132120" cy="137160"/>
              </a:xfrm>
              <a:prstGeom prst="rect">
                <a:avLst/>
              </a:prstGeom>
            </p:spPr>
          </p:pic>
        </mc:Fallback>
      </mc:AlternateContent>
      <mc:AlternateContent xmlns:mc="http://schemas.openxmlformats.org/markup-compatibility/2006" xmlns:p14="http://schemas.microsoft.com/office/powerpoint/2010/main">
        <mc:Choice Requires="p14">
          <p:contentPart p14:bwMode="auto" r:id="rId512">
            <p14:nvContentPartPr>
              <p14:cNvPr id="355" name="Freihand 354">
                <a:extLst>
                  <a:ext uri="{FF2B5EF4-FFF2-40B4-BE49-F238E27FC236}">
                    <a16:creationId xmlns:a16="http://schemas.microsoft.com/office/drawing/2014/main" id="{D7664174-9350-4485-BDCF-CB5C593E9EF1}"/>
                  </a:ext>
                </a:extLst>
              </p14:cNvPr>
              <p14:cNvContentPartPr/>
              <p14:nvPr/>
            </p14:nvContentPartPr>
            <p14:xfrm>
              <a:off x="6702587" y="3994987"/>
              <a:ext cx="228240" cy="110880"/>
            </p14:xfrm>
          </p:contentPart>
        </mc:Choice>
        <mc:Fallback xmlns="">
          <p:pic>
            <p:nvPicPr>
              <p:cNvPr id="355" name="Freihand 354">
                <a:extLst>
                  <a:ext uri="{FF2B5EF4-FFF2-40B4-BE49-F238E27FC236}">
                    <a16:creationId xmlns:a16="http://schemas.microsoft.com/office/drawing/2014/main" id="{D7664174-9350-4485-BDCF-CB5C593E9EF1}"/>
                  </a:ext>
                </a:extLst>
              </p:cNvPr>
              <p:cNvPicPr/>
              <p:nvPr/>
            </p:nvPicPr>
            <p:blipFill>
              <a:blip r:embed="rId513"/>
              <a:stretch>
                <a:fillRect/>
              </a:stretch>
            </p:blipFill>
            <p:spPr>
              <a:xfrm>
                <a:off x="6698267" y="3990667"/>
                <a:ext cx="236880" cy="119520"/>
              </a:xfrm>
              <a:prstGeom prst="rect">
                <a:avLst/>
              </a:prstGeom>
            </p:spPr>
          </p:pic>
        </mc:Fallback>
      </mc:AlternateContent>
      <mc:AlternateContent xmlns:mc="http://schemas.openxmlformats.org/markup-compatibility/2006" xmlns:p14="http://schemas.microsoft.com/office/powerpoint/2010/main">
        <mc:Choice Requires="p14">
          <p:contentPart p14:bwMode="auto" r:id="rId514">
            <p14:nvContentPartPr>
              <p14:cNvPr id="356" name="Freihand 355">
                <a:extLst>
                  <a:ext uri="{FF2B5EF4-FFF2-40B4-BE49-F238E27FC236}">
                    <a16:creationId xmlns:a16="http://schemas.microsoft.com/office/drawing/2014/main" id="{FD3BCE6E-14B9-40CE-AC94-A2106136AA32}"/>
                  </a:ext>
                </a:extLst>
              </p14:cNvPr>
              <p14:cNvContentPartPr/>
              <p14:nvPr/>
            </p14:nvContentPartPr>
            <p14:xfrm>
              <a:off x="7039547" y="4020907"/>
              <a:ext cx="15120" cy="57240"/>
            </p14:xfrm>
          </p:contentPart>
        </mc:Choice>
        <mc:Fallback xmlns="">
          <p:pic>
            <p:nvPicPr>
              <p:cNvPr id="356" name="Freihand 355">
                <a:extLst>
                  <a:ext uri="{FF2B5EF4-FFF2-40B4-BE49-F238E27FC236}">
                    <a16:creationId xmlns:a16="http://schemas.microsoft.com/office/drawing/2014/main" id="{FD3BCE6E-14B9-40CE-AC94-A2106136AA32}"/>
                  </a:ext>
                </a:extLst>
              </p:cNvPr>
              <p:cNvPicPr/>
              <p:nvPr/>
            </p:nvPicPr>
            <p:blipFill>
              <a:blip r:embed="rId515"/>
              <a:stretch>
                <a:fillRect/>
              </a:stretch>
            </p:blipFill>
            <p:spPr>
              <a:xfrm>
                <a:off x="7035227" y="4016587"/>
                <a:ext cx="23760" cy="65880"/>
              </a:xfrm>
              <a:prstGeom prst="rect">
                <a:avLst/>
              </a:prstGeom>
            </p:spPr>
          </p:pic>
        </mc:Fallback>
      </mc:AlternateContent>
      <mc:AlternateContent xmlns:mc="http://schemas.openxmlformats.org/markup-compatibility/2006" xmlns:p14="http://schemas.microsoft.com/office/powerpoint/2010/main">
        <mc:Choice Requires="p14">
          <p:contentPart p14:bwMode="auto" r:id="rId516">
            <p14:nvContentPartPr>
              <p14:cNvPr id="357" name="Freihand 356">
                <a:extLst>
                  <a:ext uri="{FF2B5EF4-FFF2-40B4-BE49-F238E27FC236}">
                    <a16:creationId xmlns:a16="http://schemas.microsoft.com/office/drawing/2014/main" id="{86F0BD3F-F025-4CCB-9A7C-0BC76C9DB85A}"/>
                  </a:ext>
                </a:extLst>
              </p14:cNvPr>
              <p14:cNvContentPartPr/>
              <p14:nvPr/>
            </p14:nvContentPartPr>
            <p14:xfrm>
              <a:off x="6923627" y="3946747"/>
              <a:ext cx="229680" cy="188280"/>
            </p14:xfrm>
          </p:contentPart>
        </mc:Choice>
        <mc:Fallback xmlns="">
          <p:pic>
            <p:nvPicPr>
              <p:cNvPr id="357" name="Freihand 356">
                <a:extLst>
                  <a:ext uri="{FF2B5EF4-FFF2-40B4-BE49-F238E27FC236}">
                    <a16:creationId xmlns:a16="http://schemas.microsoft.com/office/drawing/2014/main" id="{86F0BD3F-F025-4CCB-9A7C-0BC76C9DB85A}"/>
                  </a:ext>
                </a:extLst>
              </p:cNvPr>
              <p:cNvPicPr/>
              <p:nvPr/>
            </p:nvPicPr>
            <p:blipFill>
              <a:blip r:embed="rId517"/>
              <a:stretch>
                <a:fillRect/>
              </a:stretch>
            </p:blipFill>
            <p:spPr>
              <a:xfrm>
                <a:off x="6919307" y="3942427"/>
                <a:ext cx="238320" cy="196920"/>
              </a:xfrm>
              <a:prstGeom prst="rect">
                <a:avLst/>
              </a:prstGeom>
            </p:spPr>
          </p:pic>
        </mc:Fallback>
      </mc:AlternateContent>
      <mc:AlternateContent xmlns:mc="http://schemas.openxmlformats.org/markup-compatibility/2006" xmlns:p14="http://schemas.microsoft.com/office/powerpoint/2010/main">
        <mc:Choice Requires="p14">
          <p:contentPart p14:bwMode="auto" r:id="rId518">
            <p14:nvContentPartPr>
              <p14:cNvPr id="376" name="Freihand 375">
                <a:extLst>
                  <a:ext uri="{FF2B5EF4-FFF2-40B4-BE49-F238E27FC236}">
                    <a16:creationId xmlns:a16="http://schemas.microsoft.com/office/drawing/2014/main" id="{0C009ABB-A0B4-4596-B0B4-8A8CE3DBE430}"/>
                  </a:ext>
                </a:extLst>
              </p14:cNvPr>
              <p14:cNvContentPartPr/>
              <p14:nvPr/>
            </p14:nvContentPartPr>
            <p14:xfrm>
              <a:off x="10865627" y="3793387"/>
              <a:ext cx="316080" cy="290520"/>
            </p14:xfrm>
          </p:contentPart>
        </mc:Choice>
        <mc:Fallback xmlns="">
          <p:pic>
            <p:nvPicPr>
              <p:cNvPr id="376" name="Freihand 375">
                <a:extLst>
                  <a:ext uri="{FF2B5EF4-FFF2-40B4-BE49-F238E27FC236}">
                    <a16:creationId xmlns:a16="http://schemas.microsoft.com/office/drawing/2014/main" id="{0C009ABB-A0B4-4596-B0B4-8A8CE3DBE430}"/>
                  </a:ext>
                </a:extLst>
              </p:cNvPr>
              <p:cNvPicPr/>
              <p:nvPr/>
            </p:nvPicPr>
            <p:blipFill>
              <a:blip r:embed="rId519"/>
              <a:stretch>
                <a:fillRect/>
              </a:stretch>
            </p:blipFill>
            <p:spPr>
              <a:xfrm>
                <a:off x="10861307" y="3789067"/>
                <a:ext cx="324720" cy="299160"/>
              </a:xfrm>
              <a:prstGeom prst="rect">
                <a:avLst/>
              </a:prstGeom>
            </p:spPr>
          </p:pic>
        </mc:Fallback>
      </mc:AlternateContent>
      <mc:AlternateContent xmlns:mc="http://schemas.openxmlformats.org/markup-compatibility/2006" xmlns:p14="http://schemas.microsoft.com/office/powerpoint/2010/main">
        <mc:Choice Requires="p14">
          <p:contentPart p14:bwMode="auto" r:id="rId520">
            <p14:nvContentPartPr>
              <p14:cNvPr id="377" name="Freihand 376">
                <a:extLst>
                  <a:ext uri="{FF2B5EF4-FFF2-40B4-BE49-F238E27FC236}">
                    <a16:creationId xmlns:a16="http://schemas.microsoft.com/office/drawing/2014/main" id="{B492E9D4-3727-4C73-B770-5CAD1F74320F}"/>
                  </a:ext>
                </a:extLst>
              </p14:cNvPr>
              <p14:cNvContentPartPr/>
              <p14:nvPr/>
            </p14:nvContentPartPr>
            <p14:xfrm>
              <a:off x="11332907" y="3828307"/>
              <a:ext cx="60120" cy="103680"/>
            </p14:xfrm>
          </p:contentPart>
        </mc:Choice>
        <mc:Fallback xmlns="">
          <p:pic>
            <p:nvPicPr>
              <p:cNvPr id="377" name="Freihand 376">
                <a:extLst>
                  <a:ext uri="{FF2B5EF4-FFF2-40B4-BE49-F238E27FC236}">
                    <a16:creationId xmlns:a16="http://schemas.microsoft.com/office/drawing/2014/main" id="{B492E9D4-3727-4C73-B770-5CAD1F74320F}"/>
                  </a:ext>
                </a:extLst>
              </p:cNvPr>
              <p:cNvPicPr/>
              <p:nvPr/>
            </p:nvPicPr>
            <p:blipFill>
              <a:blip r:embed="rId521"/>
              <a:stretch>
                <a:fillRect/>
              </a:stretch>
            </p:blipFill>
            <p:spPr>
              <a:xfrm>
                <a:off x="11328587" y="3823987"/>
                <a:ext cx="68760" cy="112320"/>
              </a:xfrm>
              <a:prstGeom prst="rect">
                <a:avLst/>
              </a:prstGeom>
            </p:spPr>
          </p:pic>
        </mc:Fallback>
      </mc:AlternateContent>
      <mc:AlternateContent xmlns:mc="http://schemas.openxmlformats.org/markup-compatibility/2006" xmlns:p14="http://schemas.microsoft.com/office/powerpoint/2010/main">
        <mc:Choice Requires="p14">
          <p:contentPart p14:bwMode="auto" r:id="rId522">
            <p14:nvContentPartPr>
              <p14:cNvPr id="378" name="Freihand 377">
                <a:extLst>
                  <a:ext uri="{FF2B5EF4-FFF2-40B4-BE49-F238E27FC236}">
                    <a16:creationId xmlns:a16="http://schemas.microsoft.com/office/drawing/2014/main" id="{1762DF6F-7D27-4F09-B432-DE3DE04369B0}"/>
                  </a:ext>
                </a:extLst>
              </p14:cNvPr>
              <p14:cNvContentPartPr/>
              <p14:nvPr/>
            </p14:nvContentPartPr>
            <p14:xfrm>
              <a:off x="11331827" y="3857827"/>
              <a:ext cx="48600" cy="44280"/>
            </p14:xfrm>
          </p:contentPart>
        </mc:Choice>
        <mc:Fallback xmlns="">
          <p:pic>
            <p:nvPicPr>
              <p:cNvPr id="378" name="Freihand 377">
                <a:extLst>
                  <a:ext uri="{FF2B5EF4-FFF2-40B4-BE49-F238E27FC236}">
                    <a16:creationId xmlns:a16="http://schemas.microsoft.com/office/drawing/2014/main" id="{1762DF6F-7D27-4F09-B432-DE3DE04369B0}"/>
                  </a:ext>
                </a:extLst>
              </p:cNvPr>
              <p:cNvPicPr/>
              <p:nvPr/>
            </p:nvPicPr>
            <p:blipFill>
              <a:blip r:embed="rId523"/>
              <a:stretch>
                <a:fillRect/>
              </a:stretch>
            </p:blipFill>
            <p:spPr>
              <a:xfrm>
                <a:off x="11327507" y="3853507"/>
                <a:ext cx="57240" cy="52920"/>
              </a:xfrm>
              <a:prstGeom prst="rect">
                <a:avLst/>
              </a:prstGeom>
            </p:spPr>
          </p:pic>
        </mc:Fallback>
      </mc:AlternateContent>
      <mc:AlternateContent xmlns:mc="http://schemas.openxmlformats.org/markup-compatibility/2006" xmlns:p14="http://schemas.microsoft.com/office/powerpoint/2010/main">
        <mc:Choice Requires="p14">
          <p:contentPart p14:bwMode="auto" r:id="rId524">
            <p14:nvContentPartPr>
              <p14:cNvPr id="379" name="Freihand 378">
                <a:extLst>
                  <a:ext uri="{FF2B5EF4-FFF2-40B4-BE49-F238E27FC236}">
                    <a16:creationId xmlns:a16="http://schemas.microsoft.com/office/drawing/2014/main" id="{94B4C85A-D0CA-423F-AF72-3C7FA913E746}"/>
                  </a:ext>
                </a:extLst>
              </p14:cNvPr>
              <p14:cNvContentPartPr/>
              <p14:nvPr/>
            </p14:nvContentPartPr>
            <p14:xfrm>
              <a:off x="11428667" y="3718867"/>
              <a:ext cx="245880" cy="110160"/>
            </p14:xfrm>
          </p:contentPart>
        </mc:Choice>
        <mc:Fallback xmlns="">
          <p:pic>
            <p:nvPicPr>
              <p:cNvPr id="379" name="Freihand 378">
                <a:extLst>
                  <a:ext uri="{FF2B5EF4-FFF2-40B4-BE49-F238E27FC236}">
                    <a16:creationId xmlns:a16="http://schemas.microsoft.com/office/drawing/2014/main" id="{94B4C85A-D0CA-423F-AF72-3C7FA913E746}"/>
                  </a:ext>
                </a:extLst>
              </p:cNvPr>
              <p:cNvPicPr/>
              <p:nvPr/>
            </p:nvPicPr>
            <p:blipFill>
              <a:blip r:embed="rId525"/>
              <a:stretch>
                <a:fillRect/>
              </a:stretch>
            </p:blipFill>
            <p:spPr>
              <a:xfrm>
                <a:off x="11424347" y="3714547"/>
                <a:ext cx="254520" cy="118800"/>
              </a:xfrm>
              <a:prstGeom prst="rect">
                <a:avLst/>
              </a:prstGeom>
            </p:spPr>
          </p:pic>
        </mc:Fallback>
      </mc:AlternateContent>
      <mc:AlternateContent xmlns:mc="http://schemas.openxmlformats.org/markup-compatibility/2006" xmlns:p14="http://schemas.microsoft.com/office/powerpoint/2010/main">
        <mc:Choice Requires="p14">
          <p:contentPart p14:bwMode="auto" r:id="rId526">
            <p14:nvContentPartPr>
              <p14:cNvPr id="380" name="Freihand 379">
                <a:extLst>
                  <a:ext uri="{FF2B5EF4-FFF2-40B4-BE49-F238E27FC236}">
                    <a16:creationId xmlns:a16="http://schemas.microsoft.com/office/drawing/2014/main" id="{A25DEBE0-4A68-4189-B3EA-EF16A93548CB}"/>
                  </a:ext>
                </a:extLst>
              </p14:cNvPr>
              <p14:cNvContentPartPr/>
              <p14:nvPr/>
            </p14:nvContentPartPr>
            <p14:xfrm>
              <a:off x="11559347" y="3864307"/>
              <a:ext cx="120600" cy="17640"/>
            </p14:xfrm>
          </p:contentPart>
        </mc:Choice>
        <mc:Fallback xmlns="">
          <p:pic>
            <p:nvPicPr>
              <p:cNvPr id="380" name="Freihand 379">
                <a:extLst>
                  <a:ext uri="{FF2B5EF4-FFF2-40B4-BE49-F238E27FC236}">
                    <a16:creationId xmlns:a16="http://schemas.microsoft.com/office/drawing/2014/main" id="{A25DEBE0-4A68-4189-B3EA-EF16A93548CB}"/>
                  </a:ext>
                </a:extLst>
              </p:cNvPr>
              <p:cNvPicPr/>
              <p:nvPr/>
            </p:nvPicPr>
            <p:blipFill>
              <a:blip r:embed="rId527"/>
              <a:stretch>
                <a:fillRect/>
              </a:stretch>
            </p:blipFill>
            <p:spPr>
              <a:xfrm>
                <a:off x="11555027" y="3859987"/>
                <a:ext cx="129240" cy="26280"/>
              </a:xfrm>
              <a:prstGeom prst="rect">
                <a:avLst/>
              </a:prstGeom>
            </p:spPr>
          </p:pic>
        </mc:Fallback>
      </mc:AlternateContent>
      <mc:AlternateContent xmlns:mc="http://schemas.openxmlformats.org/markup-compatibility/2006" xmlns:p14="http://schemas.microsoft.com/office/powerpoint/2010/main">
        <mc:Choice Requires="p14">
          <p:contentPart p14:bwMode="auto" r:id="rId528">
            <p14:nvContentPartPr>
              <p14:cNvPr id="381" name="Freihand 380">
                <a:extLst>
                  <a:ext uri="{FF2B5EF4-FFF2-40B4-BE49-F238E27FC236}">
                    <a16:creationId xmlns:a16="http://schemas.microsoft.com/office/drawing/2014/main" id="{5266DD94-A188-4DCC-A90A-C6A4A3EBA8E0}"/>
                  </a:ext>
                </a:extLst>
              </p14:cNvPr>
              <p14:cNvContentPartPr/>
              <p14:nvPr/>
            </p14:nvContentPartPr>
            <p14:xfrm>
              <a:off x="11763467" y="3714547"/>
              <a:ext cx="223560" cy="185760"/>
            </p14:xfrm>
          </p:contentPart>
        </mc:Choice>
        <mc:Fallback xmlns="">
          <p:pic>
            <p:nvPicPr>
              <p:cNvPr id="381" name="Freihand 380">
                <a:extLst>
                  <a:ext uri="{FF2B5EF4-FFF2-40B4-BE49-F238E27FC236}">
                    <a16:creationId xmlns:a16="http://schemas.microsoft.com/office/drawing/2014/main" id="{5266DD94-A188-4DCC-A90A-C6A4A3EBA8E0}"/>
                  </a:ext>
                </a:extLst>
              </p:cNvPr>
              <p:cNvPicPr/>
              <p:nvPr/>
            </p:nvPicPr>
            <p:blipFill>
              <a:blip r:embed="rId529"/>
              <a:stretch>
                <a:fillRect/>
              </a:stretch>
            </p:blipFill>
            <p:spPr>
              <a:xfrm>
                <a:off x="11759147" y="3710227"/>
                <a:ext cx="232200" cy="194400"/>
              </a:xfrm>
              <a:prstGeom prst="rect">
                <a:avLst/>
              </a:prstGeom>
            </p:spPr>
          </p:pic>
        </mc:Fallback>
      </mc:AlternateContent>
      <mc:AlternateContent xmlns:mc="http://schemas.openxmlformats.org/markup-compatibility/2006" xmlns:p14="http://schemas.microsoft.com/office/powerpoint/2010/main">
        <mc:Choice Requires="p14">
          <p:contentPart p14:bwMode="auto" r:id="rId530">
            <p14:nvContentPartPr>
              <p14:cNvPr id="359" name="Freihand 358">
                <a:extLst>
                  <a:ext uri="{FF2B5EF4-FFF2-40B4-BE49-F238E27FC236}">
                    <a16:creationId xmlns:a16="http://schemas.microsoft.com/office/drawing/2014/main" id="{A819B453-10DF-427A-810C-A01E1C7F739A}"/>
                  </a:ext>
                </a:extLst>
              </p14:cNvPr>
              <p14:cNvContentPartPr/>
              <p14:nvPr/>
            </p14:nvContentPartPr>
            <p14:xfrm>
              <a:off x="7288667" y="4133947"/>
              <a:ext cx="27000" cy="4680"/>
            </p14:xfrm>
          </p:contentPart>
        </mc:Choice>
        <mc:Fallback xmlns="">
          <p:pic>
            <p:nvPicPr>
              <p:cNvPr id="359" name="Freihand 358">
                <a:extLst>
                  <a:ext uri="{FF2B5EF4-FFF2-40B4-BE49-F238E27FC236}">
                    <a16:creationId xmlns:a16="http://schemas.microsoft.com/office/drawing/2014/main" id="{A819B453-10DF-427A-810C-A01E1C7F739A}"/>
                  </a:ext>
                </a:extLst>
              </p:cNvPr>
              <p:cNvPicPr/>
              <p:nvPr/>
            </p:nvPicPr>
            <p:blipFill>
              <a:blip r:embed="rId531"/>
              <a:stretch>
                <a:fillRect/>
              </a:stretch>
            </p:blipFill>
            <p:spPr>
              <a:xfrm>
                <a:off x="7284347" y="4129627"/>
                <a:ext cx="35640" cy="13320"/>
              </a:xfrm>
              <a:prstGeom prst="rect">
                <a:avLst/>
              </a:prstGeom>
            </p:spPr>
          </p:pic>
        </mc:Fallback>
      </mc:AlternateContent>
      <mc:AlternateContent xmlns:mc="http://schemas.openxmlformats.org/markup-compatibility/2006" xmlns:p14="http://schemas.microsoft.com/office/powerpoint/2010/main">
        <mc:Choice Requires="p14">
          <p:contentPart p14:bwMode="auto" r:id="rId532">
            <p14:nvContentPartPr>
              <p14:cNvPr id="360" name="Freihand 359">
                <a:extLst>
                  <a:ext uri="{FF2B5EF4-FFF2-40B4-BE49-F238E27FC236}">
                    <a16:creationId xmlns:a16="http://schemas.microsoft.com/office/drawing/2014/main" id="{FC092C1B-2ED6-427F-A439-848A757C3883}"/>
                  </a:ext>
                </a:extLst>
              </p14:cNvPr>
              <p14:cNvContentPartPr/>
              <p14:nvPr/>
            </p14:nvContentPartPr>
            <p14:xfrm>
              <a:off x="7480187" y="3941707"/>
              <a:ext cx="124200" cy="179280"/>
            </p14:xfrm>
          </p:contentPart>
        </mc:Choice>
        <mc:Fallback xmlns="">
          <p:pic>
            <p:nvPicPr>
              <p:cNvPr id="360" name="Freihand 359">
                <a:extLst>
                  <a:ext uri="{FF2B5EF4-FFF2-40B4-BE49-F238E27FC236}">
                    <a16:creationId xmlns:a16="http://schemas.microsoft.com/office/drawing/2014/main" id="{FC092C1B-2ED6-427F-A439-848A757C3883}"/>
                  </a:ext>
                </a:extLst>
              </p:cNvPr>
              <p:cNvPicPr/>
              <p:nvPr/>
            </p:nvPicPr>
            <p:blipFill>
              <a:blip r:embed="rId533"/>
              <a:stretch>
                <a:fillRect/>
              </a:stretch>
            </p:blipFill>
            <p:spPr>
              <a:xfrm>
                <a:off x="7475867" y="3937387"/>
                <a:ext cx="132840" cy="187920"/>
              </a:xfrm>
              <a:prstGeom prst="rect">
                <a:avLst/>
              </a:prstGeom>
            </p:spPr>
          </p:pic>
        </mc:Fallback>
      </mc:AlternateContent>
      <mc:AlternateContent xmlns:mc="http://schemas.openxmlformats.org/markup-compatibility/2006" xmlns:p14="http://schemas.microsoft.com/office/powerpoint/2010/main">
        <mc:Choice Requires="p14">
          <p:contentPart p14:bwMode="auto" r:id="rId534">
            <p14:nvContentPartPr>
              <p14:cNvPr id="361" name="Freihand 360">
                <a:extLst>
                  <a:ext uri="{FF2B5EF4-FFF2-40B4-BE49-F238E27FC236}">
                    <a16:creationId xmlns:a16="http://schemas.microsoft.com/office/drawing/2014/main" id="{10600D13-076B-48B7-807C-82FD79CD596A}"/>
                  </a:ext>
                </a:extLst>
              </p14:cNvPr>
              <p14:cNvContentPartPr/>
              <p14:nvPr/>
            </p14:nvContentPartPr>
            <p14:xfrm>
              <a:off x="7641467" y="3998227"/>
              <a:ext cx="104400" cy="97200"/>
            </p14:xfrm>
          </p:contentPart>
        </mc:Choice>
        <mc:Fallback xmlns="">
          <p:pic>
            <p:nvPicPr>
              <p:cNvPr id="361" name="Freihand 360">
                <a:extLst>
                  <a:ext uri="{FF2B5EF4-FFF2-40B4-BE49-F238E27FC236}">
                    <a16:creationId xmlns:a16="http://schemas.microsoft.com/office/drawing/2014/main" id="{10600D13-076B-48B7-807C-82FD79CD596A}"/>
                  </a:ext>
                </a:extLst>
              </p:cNvPr>
              <p:cNvPicPr/>
              <p:nvPr/>
            </p:nvPicPr>
            <p:blipFill>
              <a:blip r:embed="rId535"/>
              <a:stretch>
                <a:fillRect/>
              </a:stretch>
            </p:blipFill>
            <p:spPr>
              <a:xfrm>
                <a:off x="7637147" y="3993907"/>
                <a:ext cx="113040" cy="105840"/>
              </a:xfrm>
              <a:prstGeom prst="rect">
                <a:avLst/>
              </a:prstGeom>
            </p:spPr>
          </p:pic>
        </mc:Fallback>
      </mc:AlternateContent>
      <mc:AlternateContent xmlns:mc="http://schemas.openxmlformats.org/markup-compatibility/2006" xmlns:p14="http://schemas.microsoft.com/office/powerpoint/2010/main">
        <mc:Choice Requires="p14">
          <p:contentPart p14:bwMode="auto" r:id="rId536">
            <p14:nvContentPartPr>
              <p14:cNvPr id="362" name="Freihand 361">
                <a:extLst>
                  <a:ext uri="{FF2B5EF4-FFF2-40B4-BE49-F238E27FC236}">
                    <a16:creationId xmlns:a16="http://schemas.microsoft.com/office/drawing/2014/main" id="{A067EA4B-11A4-427C-9983-BEB908DA883F}"/>
                  </a:ext>
                </a:extLst>
              </p14:cNvPr>
              <p14:cNvContentPartPr/>
              <p14:nvPr/>
            </p14:nvContentPartPr>
            <p14:xfrm>
              <a:off x="7783667" y="3912187"/>
              <a:ext cx="88560" cy="168480"/>
            </p14:xfrm>
          </p:contentPart>
        </mc:Choice>
        <mc:Fallback xmlns="">
          <p:pic>
            <p:nvPicPr>
              <p:cNvPr id="362" name="Freihand 361">
                <a:extLst>
                  <a:ext uri="{FF2B5EF4-FFF2-40B4-BE49-F238E27FC236}">
                    <a16:creationId xmlns:a16="http://schemas.microsoft.com/office/drawing/2014/main" id="{A067EA4B-11A4-427C-9983-BEB908DA883F}"/>
                  </a:ext>
                </a:extLst>
              </p:cNvPr>
              <p:cNvPicPr/>
              <p:nvPr/>
            </p:nvPicPr>
            <p:blipFill>
              <a:blip r:embed="rId537"/>
              <a:stretch>
                <a:fillRect/>
              </a:stretch>
            </p:blipFill>
            <p:spPr>
              <a:xfrm>
                <a:off x="7779347" y="3907867"/>
                <a:ext cx="97200" cy="177120"/>
              </a:xfrm>
              <a:prstGeom prst="rect">
                <a:avLst/>
              </a:prstGeom>
            </p:spPr>
          </p:pic>
        </mc:Fallback>
      </mc:AlternateContent>
      <mc:AlternateContent xmlns:mc="http://schemas.openxmlformats.org/markup-compatibility/2006" xmlns:p14="http://schemas.microsoft.com/office/powerpoint/2010/main">
        <mc:Choice Requires="p14">
          <p:contentPart p14:bwMode="auto" r:id="rId538">
            <p14:nvContentPartPr>
              <p14:cNvPr id="363" name="Freihand 362">
                <a:extLst>
                  <a:ext uri="{FF2B5EF4-FFF2-40B4-BE49-F238E27FC236}">
                    <a16:creationId xmlns:a16="http://schemas.microsoft.com/office/drawing/2014/main" id="{7F8E13E5-B24E-471B-91C1-E5B6DA3D4F9C}"/>
                  </a:ext>
                </a:extLst>
              </p14:cNvPr>
              <p14:cNvContentPartPr/>
              <p14:nvPr/>
            </p14:nvContentPartPr>
            <p14:xfrm>
              <a:off x="7747307" y="3964387"/>
              <a:ext cx="100080" cy="8640"/>
            </p14:xfrm>
          </p:contentPart>
        </mc:Choice>
        <mc:Fallback xmlns="">
          <p:pic>
            <p:nvPicPr>
              <p:cNvPr id="363" name="Freihand 362">
                <a:extLst>
                  <a:ext uri="{FF2B5EF4-FFF2-40B4-BE49-F238E27FC236}">
                    <a16:creationId xmlns:a16="http://schemas.microsoft.com/office/drawing/2014/main" id="{7F8E13E5-B24E-471B-91C1-E5B6DA3D4F9C}"/>
                  </a:ext>
                </a:extLst>
              </p:cNvPr>
              <p:cNvPicPr/>
              <p:nvPr/>
            </p:nvPicPr>
            <p:blipFill>
              <a:blip r:embed="rId539"/>
              <a:stretch>
                <a:fillRect/>
              </a:stretch>
            </p:blipFill>
            <p:spPr>
              <a:xfrm>
                <a:off x="7742987" y="3960067"/>
                <a:ext cx="108720" cy="17280"/>
              </a:xfrm>
              <a:prstGeom prst="rect">
                <a:avLst/>
              </a:prstGeom>
            </p:spPr>
          </p:pic>
        </mc:Fallback>
      </mc:AlternateContent>
      <mc:AlternateContent xmlns:mc="http://schemas.openxmlformats.org/markup-compatibility/2006" xmlns:p14="http://schemas.microsoft.com/office/powerpoint/2010/main">
        <mc:Choice Requires="p14">
          <p:contentPart p14:bwMode="auto" r:id="rId540">
            <p14:nvContentPartPr>
              <p14:cNvPr id="364" name="Freihand 363">
                <a:extLst>
                  <a:ext uri="{FF2B5EF4-FFF2-40B4-BE49-F238E27FC236}">
                    <a16:creationId xmlns:a16="http://schemas.microsoft.com/office/drawing/2014/main" id="{B11FE2AB-1AAE-46B3-9F77-EDF5B1BF7F17}"/>
                  </a:ext>
                </a:extLst>
              </p14:cNvPr>
              <p14:cNvContentPartPr/>
              <p14:nvPr/>
            </p14:nvContentPartPr>
            <p14:xfrm>
              <a:off x="7908227" y="3992827"/>
              <a:ext cx="210600" cy="75240"/>
            </p14:xfrm>
          </p:contentPart>
        </mc:Choice>
        <mc:Fallback xmlns="">
          <p:pic>
            <p:nvPicPr>
              <p:cNvPr id="364" name="Freihand 363">
                <a:extLst>
                  <a:ext uri="{FF2B5EF4-FFF2-40B4-BE49-F238E27FC236}">
                    <a16:creationId xmlns:a16="http://schemas.microsoft.com/office/drawing/2014/main" id="{B11FE2AB-1AAE-46B3-9F77-EDF5B1BF7F17}"/>
                  </a:ext>
                </a:extLst>
              </p:cNvPr>
              <p:cNvPicPr/>
              <p:nvPr/>
            </p:nvPicPr>
            <p:blipFill>
              <a:blip r:embed="rId541"/>
              <a:stretch>
                <a:fillRect/>
              </a:stretch>
            </p:blipFill>
            <p:spPr>
              <a:xfrm>
                <a:off x="7903907" y="3988507"/>
                <a:ext cx="219240" cy="83880"/>
              </a:xfrm>
              <a:prstGeom prst="rect">
                <a:avLst/>
              </a:prstGeom>
            </p:spPr>
          </p:pic>
        </mc:Fallback>
      </mc:AlternateContent>
      <mc:AlternateContent xmlns:mc="http://schemas.openxmlformats.org/markup-compatibility/2006" xmlns:p14="http://schemas.microsoft.com/office/powerpoint/2010/main">
        <mc:Choice Requires="p14">
          <p:contentPart p14:bwMode="auto" r:id="rId542">
            <p14:nvContentPartPr>
              <p14:cNvPr id="365" name="Freihand 364">
                <a:extLst>
                  <a:ext uri="{FF2B5EF4-FFF2-40B4-BE49-F238E27FC236}">
                    <a16:creationId xmlns:a16="http://schemas.microsoft.com/office/drawing/2014/main" id="{330364EB-5868-481D-A2CE-35971EABBE81}"/>
                  </a:ext>
                </a:extLst>
              </p14:cNvPr>
              <p14:cNvContentPartPr/>
              <p14:nvPr/>
            </p14:nvContentPartPr>
            <p14:xfrm>
              <a:off x="8137547" y="3990667"/>
              <a:ext cx="108360" cy="226080"/>
            </p14:xfrm>
          </p:contentPart>
        </mc:Choice>
        <mc:Fallback xmlns="">
          <p:pic>
            <p:nvPicPr>
              <p:cNvPr id="365" name="Freihand 364">
                <a:extLst>
                  <a:ext uri="{FF2B5EF4-FFF2-40B4-BE49-F238E27FC236}">
                    <a16:creationId xmlns:a16="http://schemas.microsoft.com/office/drawing/2014/main" id="{330364EB-5868-481D-A2CE-35971EABBE81}"/>
                  </a:ext>
                </a:extLst>
              </p:cNvPr>
              <p:cNvPicPr/>
              <p:nvPr/>
            </p:nvPicPr>
            <p:blipFill>
              <a:blip r:embed="rId543"/>
              <a:stretch>
                <a:fillRect/>
              </a:stretch>
            </p:blipFill>
            <p:spPr>
              <a:xfrm>
                <a:off x="8133227" y="3986347"/>
                <a:ext cx="117000" cy="234720"/>
              </a:xfrm>
              <a:prstGeom prst="rect">
                <a:avLst/>
              </a:prstGeom>
            </p:spPr>
          </p:pic>
        </mc:Fallback>
      </mc:AlternateContent>
      <mc:AlternateContent xmlns:mc="http://schemas.openxmlformats.org/markup-compatibility/2006" xmlns:p14="http://schemas.microsoft.com/office/powerpoint/2010/main">
        <mc:Choice Requires="p14">
          <p:contentPart p14:bwMode="auto" r:id="rId544">
            <p14:nvContentPartPr>
              <p14:cNvPr id="366" name="Freihand 365">
                <a:extLst>
                  <a:ext uri="{FF2B5EF4-FFF2-40B4-BE49-F238E27FC236}">
                    <a16:creationId xmlns:a16="http://schemas.microsoft.com/office/drawing/2014/main" id="{B7B91392-B533-466C-B1FC-25501D8A2829}"/>
                  </a:ext>
                </a:extLst>
              </p14:cNvPr>
              <p14:cNvContentPartPr/>
              <p14:nvPr/>
            </p14:nvContentPartPr>
            <p14:xfrm>
              <a:off x="8371907" y="3918667"/>
              <a:ext cx="343800" cy="121320"/>
            </p14:xfrm>
          </p:contentPart>
        </mc:Choice>
        <mc:Fallback xmlns="">
          <p:pic>
            <p:nvPicPr>
              <p:cNvPr id="366" name="Freihand 365">
                <a:extLst>
                  <a:ext uri="{FF2B5EF4-FFF2-40B4-BE49-F238E27FC236}">
                    <a16:creationId xmlns:a16="http://schemas.microsoft.com/office/drawing/2014/main" id="{B7B91392-B533-466C-B1FC-25501D8A2829}"/>
                  </a:ext>
                </a:extLst>
              </p:cNvPr>
              <p:cNvPicPr/>
              <p:nvPr/>
            </p:nvPicPr>
            <p:blipFill>
              <a:blip r:embed="rId545"/>
              <a:stretch>
                <a:fillRect/>
              </a:stretch>
            </p:blipFill>
            <p:spPr>
              <a:xfrm>
                <a:off x="8367587" y="3914347"/>
                <a:ext cx="352440" cy="129960"/>
              </a:xfrm>
              <a:prstGeom prst="rect">
                <a:avLst/>
              </a:prstGeom>
            </p:spPr>
          </p:pic>
        </mc:Fallback>
      </mc:AlternateContent>
      <mc:AlternateContent xmlns:mc="http://schemas.openxmlformats.org/markup-compatibility/2006" xmlns:p14="http://schemas.microsoft.com/office/powerpoint/2010/main">
        <mc:Choice Requires="p14">
          <p:contentPart p14:bwMode="auto" r:id="rId546">
            <p14:nvContentPartPr>
              <p14:cNvPr id="367" name="Freihand 366">
                <a:extLst>
                  <a:ext uri="{FF2B5EF4-FFF2-40B4-BE49-F238E27FC236}">
                    <a16:creationId xmlns:a16="http://schemas.microsoft.com/office/drawing/2014/main" id="{48EC4919-54A3-4D42-AF35-6068C7FB65CE}"/>
                  </a:ext>
                </a:extLst>
              </p14:cNvPr>
              <p14:cNvContentPartPr/>
              <p14:nvPr/>
            </p14:nvContentPartPr>
            <p14:xfrm>
              <a:off x="8842427" y="3943507"/>
              <a:ext cx="207720" cy="88200"/>
            </p14:xfrm>
          </p:contentPart>
        </mc:Choice>
        <mc:Fallback xmlns="">
          <p:pic>
            <p:nvPicPr>
              <p:cNvPr id="367" name="Freihand 366">
                <a:extLst>
                  <a:ext uri="{FF2B5EF4-FFF2-40B4-BE49-F238E27FC236}">
                    <a16:creationId xmlns:a16="http://schemas.microsoft.com/office/drawing/2014/main" id="{48EC4919-54A3-4D42-AF35-6068C7FB65CE}"/>
                  </a:ext>
                </a:extLst>
              </p:cNvPr>
              <p:cNvPicPr/>
              <p:nvPr/>
            </p:nvPicPr>
            <p:blipFill>
              <a:blip r:embed="rId547"/>
              <a:stretch>
                <a:fillRect/>
              </a:stretch>
            </p:blipFill>
            <p:spPr>
              <a:xfrm>
                <a:off x="8838107" y="3939187"/>
                <a:ext cx="216360" cy="96840"/>
              </a:xfrm>
              <a:prstGeom prst="rect">
                <a:avLst/>
              </a:prstGeom>
            </p:spPr>
          </p:pic>
        </mc:Fallback>
      </mc:AlternateContent>
      <mc:AlternateContent xmlns:mc="http://schemas.openxmlformats.org/markup-compatibility/2006" xmlns:p14="http://schemas.microsoft.com/office/powerpoint/2010/main">
        <mc:Choice Requires="p14">
          <p:contentPart p14:bwMode="auto" r:id="rId548">
            <p14:nvContentPartPr>
              <p14:cNvPr id="368" name="Freihand 367">
                <a:extLst>
                  <a:ext uri="{FF2B5EF4-FFF2-40B4-BE49-F238E27FC236}">
                    <a16:creationId xmlns:a16="http://schemas.microsoft.com/office/drawing/2014/main" id="{FD117866-CE41-4742-8A0F-8A2F5BDB0D04}"/>
                  </a:ext>
                </a:extLst>
              </p14:cNvPr>
              <p14:cNvContentPartPr/>
              <p14:nvPr/>
            </p14:nvContentPartPr>
            <p14:xfrm>
              <a:off x="9077867" y="3955387"/>
              <a:ext cx="107640" cy="77400"/>
            </p14:xfrm>
          </p:contentPart>
        </mc:Choice>
        <mc:Fallback xmlns="">
          <p:pic>
            <p:nvPicPr>
              <p:cNvPr id="368" name="Freihand 367">
                <a:extLst>
                  <a:ext uri="{FF2B5EF4-FFF2-40B4-BE49-F238E27FC236}">
                    <a16:creationId xmlns:a16="http://schemas.microsoft.com/office/drawing/2014/main" id="{FD117866-CE41-4742-8A0F-8A2F5BDB0D04}"/>
                  </a:ext>
                </a:extLst>
              </p:cNvPr>
              <p:cNvPicPr/>
              <p:nvPr/>
            </p:nvPicPr>
            <p:blipFill>
              <a:blip r:embed="rId549"/>
              <a:stretch>
                <a:fillRect/>
              </a:stretch>
            </p:blipFill>
            <p:spPr>
              <a:xfrm>
                <a:off x="9073547" y="3951067"/>
                <a:ext cx="116280" cy="86040"/>
              </a:xfrm>
              <a:prstGeom prst="rect">
                <a:avLst/>
              </a:prstGeom>
            </p:spPr>
          </p:pic>
        </mc:Fallback>
      </mc:AlternateContent>
      <mc:AlternateContent xmlns:mc="http://schemas.openxmlformats.org/markup-compatibility/2006" xmlns:p14="http://schemas.microsoft.com/office/powerpoint/2010/main">
        <mc:Choice Requires="p14">
          <p:contentPart p14:bwMode="auto" r:id="rId550">
            <p14:nvContentPartPr>
              <p14:cNvPr id="369" name="Freihand 368">
                <a:extLst>
                  <a:ext uri="{FF2B5EF4-FFF2-40B4-BE49-F238E27FC236}">
                    <a16:creationId xmlns:a16="http://schemas.microsoft.com/office/drawing/2014/main" id="{93A5A307-6C0C-4DC8-A41C-D72EE27E1247}"/>
                  </a:ext>
                </a:extLst>
              </p14:cNvPr>
              <p14:cNvContentPartPr/>
              <p14:nvPr/>
            </p14:nvContentPartPr>
            <p14:xfrm>
              <a:off x="9198107" y="3931267"/>
              <a:ext cx="85320" cy="102600"/>
            </p14:xfrm>
          </p:contentPart>
        </mc:Choice>
        <mc:Fallback xmlns="">
          <p:pic>
            <p:nvPicPr>
              <p:cNvPr id="369" name="Freihand 368">
                <a:extLst>
                  <a:ext uri="{FF2B5EF4-FFF2-40B4-BE49-F238E27FC236}">
                    <a16:creationId xmlns:a16="http://schemas.microsoft.com/office/drawing/2014/main" id="{93A5A307-6C0C-4DC8-A41C-D72EE27E1247}"/>
                  </a:ext>
                </a:extLst>
              </p:cNvPr>
              <p:cNvPicPr/>
              <p:nvPr/>
            </p:nvPicPr>
            <p:blipFill>
              <a:blip r:embed="rId551"/>
              <a:stretch>
                <a:fillRect/>
              </a:stretch>
            </p:blipFill>
            <p:spPr>
              <a:xfrm>
                <a:off x="9193787" y="3926947"/>
                <a:ext cx="93960" cy="111240"/>
              </a:xfrm>
              <a:prstGeom prst="rect">
                <a:avLst/>
              </a:prstGeom>
            </p:spPr>
          </p:pic>
        </mc:Fallback>
      </mc:AlternateContent>
      <mc:AlternateContent xmlns:mc="http://schemas.openxmlformats.org/markup-compatibility/2006" xmlns:p14="http://schemas.microsoft.com/office/powerpoint/2010/main">
        <mc:Choice Requires="p14">
          <p:contentPart p14:bwMode="auto" r:id="rId552">
            <p14:nvContentPartPr>
              <p14:cNvPr id="370" name="Freihand 369">
                <a:extLst>
                  <a:ext uri="{FF2B5EF4-FFF2-40B4-BE49-F238E27FC236}">
                    <a16:creationId xmlns:a16="http://schemas.microsoft.com/office/drawing/2014/main" id="{083BD78B-276B-4D49-8BE1-1FADD45F1265}"/>
                  </a:ext>
                </a:extLst>
              </p14:cNvPr>
              <p14:cNvContentPartPr/>
              <p14:nvPr/>
            </p14:nvContentPartPr>
            <p14:xfrm>
              <a:off x="9314387" y="3954667"/>
              <a:ext cx="45720" cy="62640"/>
            </p14:xfrm>
          </p:contentPart>
        </mc:Choice>
        <mc:Fallback xmlns="">
          <p:pic>
            <p:nvPicPr>
              <p:cNvPr id="370" name="Freihand 369">
                <a:extLst>
                  <a:ext uri="{FF2B5EF4-FFF2-40B4-BE49-F238E27FC236}">
                    <a16:creationId xmlns:a16="http://schemas.microsoft.com/office/drawing/2014/main" id="{083BD78B-276B-4D49-8BE1-1FADD45F1265}"/>
                  </a:ext>
                </a:extLst>
              </p:cNvPr>
              <p:cNvPicPr/>
              <p:nvPr/>
            </p:nvPicPr>
            <p:blipFill>
              <a:blip r:embed="rId553"/>
              <a:stretch>
                <a:fillRect/>
              </a:stretch>
            </p:blipFill>
            <p:spPr>
              <a:xfrm>
                <a:off x="9310067" y="3950347"/>
                <a:ext cx="54360" cy="71280"/>
              </a:xfrm>
              <a:prstGeom prst="rect">
                <a:avLst/>
              </a:prstGeom>
            </p:spPr>
          </p:pic>
        </mc:Fallback>
      </mc:AlternateContent>
      <mc:AlternateContent xmlns:mc="http://schemas.openxmlformats.org/markup-compatibility/2006" xmlns:p14="http://schemas.microsoft.com/office/powerpoint/2010/main">
        <mc:Choice Requires="p14">
          <p:contentPart p14:bwMode="auto" r:id="rId554">
            <p14:nvContentPartPr>
              <p14:cNvPr id="371" name="Freihand 370">
                <a:extLst>
                  <a:ext uri="{FF2B5EF4-FFF2-40B4-BE49-F238E27FC236}">
                    <a16:creationId xmlns:a16="http://schemas.microsoft.com/office/drawing/2014/main" id="{314E74A4-CE95-417E-81A8-DCD96B0B0CA8}"/>
                  </a:ext>
                </a:extLst>
              </p14:cNvPr>
              <p14:cNvContentPartPr/>
              <p14:nvPr/>
            </p14:nvContentPartPr>
            <p14:xfrm>
              <a:off x="9395387" y="3893107"/>
              <a:ext cx="241560" cy="109080"/>
            </p14:xfrm>
          </p:contentPart>
        </mc:Choice>
        <mc:Fallback xmlns="">
          <p:pic>
            <p:nvPicPr>
              <p:cNvPr id="371" name="Freihand 370">
                <a:extLst>
                  <a:ext uri="{FF2B5EF4-FFF2-40B4-BE49-F238E27FC236}">
                    <a16:creationId xmlns:a16="http://schemas.microsoft.com/office/drawing/2014/main" id="{314E74A4-CE95-417E-81A8-DCD96B0B0CA8}"/>
                  </a:ext>
                </a:extLst>
              </p:cNvPr>
              <p:cNvPicPr/>
              <p:nvPr/>
            </p:nvPicPr>
            <p:blipFill>
              <a:blip r:embed="rId555"/>
              <a:stretch>
                <a:fillRect/>
              </a:stretch>
            </p:blipFill>
            <p:spPr>
              <a:xfrm>
                <a:off x="9391067" y="3888787"/>
                <a:ext cx="250200" cy="117720"/>
              </a:xfrm>
              <a:prstGeom prst="rect">
                <a:avLst/>
              </a:prstGeom>
            </p:spPr>
          </p:pic>
        </mc:Fallback>
      </mc:AlternateContent>
      <mc:AlternateContent xmlns:mc="http://schemas.openxmlformats.org/markup-compatibility/2006" xmlns:p14="http://schemas.microsoft.com/office/powerpoint/2010/main">
        <mc:Choice Requires="p14">
          <p:contentPart p14:bwMode="auto" r:id="rId556">
            <p14:nvContentPartPr>
              <p14:cNvPr id="372" name="Freihand 371">
                <a:extLst>
                  <a:ext uri="{FF2B5EF4-FFF2-40B4-BE49-F238E27FC236}">
                    <a16:creationId xmlns:a16="http://schemas.microsoft.com/office/drawing/2014/main" id="{B2C1357C-0A7F-4654-8A75-A19143707453}"/>
                  </a:ext>
                </a:extLst>
              </p14:cNvPr>
              <p14:cNvContentPartPr/>
              <p14:nvPr/>
            </p14:nvContentPartPr>
            <p14:xfrm>
              <a:off x="9638747" y="3843427"/>
              <a:ext cx="357480" cy="140760"/>
            </p14:xfrm>
          </p:contentPart>
        </mc:Choice>
        <mc:Fallback xmlns="">
          <p:pic>
            <p:nvPicPr>
              <p:cNvPr id="372" name="Freihand 371">
                <a:extLst>
                  <a:ext uri="{FF2B5EF4-FFF2-40B4-BE49-F238E27FC236}">
                    <a16:creationId xmlns:a16="http://schemas.microsoft.com/office/drawing/2014/main" id="{B2C1357C-0A7F-4654-8A75-A19143707453}"/>
                  </a:ext>
                </a:extLst>
              </p:cNvPr>
              <p:cNvPicPr/>
              <p:nvPr/>
            </p:nvPicPr>
            <p:blipFill>
              <a:blip r:embed="rId557"/>
              <a:stretch>
                <a:fillRect/>
              </a:stretch>
            </p:blipFill>
            <p:spPr>
              <a:xfrm>
                <a:off x="9634427" y="3839107"/>
                <a:ext cx="366120" cy="149400"/>
              </a:xfrm>
              <a:prstGeom prst="rect">
                <a:avLst/>
              </a:prstGeom>
            </p:spPr>
          </p:pic>
        </mc:Fallback>
      </mc:AlternateContent>
      <mc:AlternateContent xmlns:mc="http://schemas.openxmlformats.org/markup-compatibility/2006" xmlns:p14="http://schemas.microsoft.com/office/powerpoint/2010/main">
        <mc:Choice Requires="p14">
          <p:contentPart p14:bwMode="auto" r:id="rId558">
            <p14:nvContentPartPr>
              <p14:cNvPr id="373" name="Freihand 372">
                <a:extLst>
                  <a:ext uri="{FF2B5EF4-FFF2-40B4-BE49-F238E27FC236}">
                    <a16:creationId xmlns:a16="http://schemas.microsoft.com/office/drawing/2014/main" id="{BCFA7398-D79E-4E5C-8285-981D248C8F0D}"/>
                  </a:ext>
                </a:extLst>
              </p14:cNvPr>
              <p14:cNvContentPartPr/>
              <p14:nvPr/>
            </p14:nvContentPartPr>
            <p14:xfrm>
              <a:off x="10145627" y="3804547"/>
              <a:ext cx="172800" cy="135360"/>
            </p14:xfrm>
          </p:contentPart>
        </mc:Choice>
        <mc:Fallback xmlns="">
          <p:pic>
            <p:nvPicPr>
              <p:cNvPr id="373" name="Freihand 372">
                <a:extLst>
                  <a:ext uri="{FF2B5EF4-FFF2-40B4-BE49-F238E27FC236}">
                    <a16:creationId xmlns:a16="http://schemas.microsoft.com/office/drawing/2014/main" id="{BCFA7398-D79E-4E5C-8285-981D248C8F0D}"/>
                  </a:ext>
                </a:extLst>
              </p:cNvPr>
              <p:cNvPicPr/>
              <p:nvPr/>
            </p:nvPicPr>
            <p:blipFill>
              <a:blip r:embed="rId559"/>
              <a:stretch>
                <a:fillRect/>
              </a:stretch>
            </p:blipFill>
            <p:spPr>
              <a:xfrm>
                <a:off x="10141307" y="3800227"/>
                <a:ext cx="181440" cy="144000"/>
              </a:xfrm>
              <a:prstGeom prst="rect">
                <a:avLst/>
              </a:prstGeom>
            </p:spPr>
          </p:pic>
        </mc:Fallback>
      </mc:AlternateContent>
      <mc:AlternateContent xmlns:mc="http://schemas.openxmlformats.org/markup-compatibility/2006" xmlns:p14="http://schemas.microsoft.com/office/powerpoint/2010/main">
        <mc:Choice Requires="p14">
          <p:contentPart p14:bwMode="auto" r:id="rId560">
            <p14:nvContentPartPr>
              <p14:cNvPr id="374" name="Freihand 373">
                <a:extLst>
                  <a:ext uri="{FF2B5EF4-FFF2-40B4-BE49-F238E27FC236}">
                    <a16:creationId xmlns:a16="http://schemas.microsoft.com/office/drawing/2014/main" id="{BAC30FEE-284E-455E-AB0E-AC5D82FADED0}"/>
                  </a:ext>
                </a:extLst>
              </p14:cNvPr>
              <p14:cNvContentPartPr/>
              <p14:nvPr/>
            </p14:nvContentPartPr>
            <p14:xfrm>
              <a:off x="10325267" y="3848827"/>
              <a:ext cx="358560" cy="193320"/>
            </p14:xfrm>
          </p:contentPart>
        </mc:Choice>
        <mc:Fallback xmlns="">
          <p:pic>
            <p:nvPicPr>
              <p:cNvPr id="374" name="Freihand 373">
                <a:extLst>
                  <a:ext uri="{FF2B5EF4-FFF2-40B4-BE49-F238E27FC236}">
                    <a16:creationId xmlns:a16="http://schemas.microsoft.com/office/drawing/2014/main" id="{BAC30FEE-284E-455E-AB0E-AC5D82FADED0}"/>
                  </a:ext>
                </a:extLst>
              </p:cNvPr>
              <p:cNvPicPr/>
              <p:nvPr/>
            </p:nvPicPr>
            <p:blipFill>
              <a:blip r:embed="rId561"/>
              <a:stretch>
                <a:fillRect/>
              </a:stretch>
            </p:blipFill>
            <p:spPr>
              <a:xfrm>
                <a:off x="10320947" y="3844507"/>
                <a:ext cx="367200" cy="201960"/>
              </a:xfrm>
              <a:prstGeom prst="rect">
                <a:avLst/>
              </a:prstGeom>
            </p:spPr>
          </p:pic>
        </mc:Fallback>
      </mc:AlternateContent>
      <mc:AlternateContent xmlns:mc="http://schemas.openxmlformats.org/markup-compatibility/2006" xmlns:p14="http://schemas.microsoft.com/office/powerpoint/2010/main">
        <mc:Choice Requires="p14">
          <p:contentPart p14:bwMode="auto" r:id="rId562">
            <p14:nvContentPartPr>
              <p14:cNvPr id="383" name="Freihand 382">
                <a:extLst>
                  <a:ext uri="{FF2B5EF4-FFF2-40B4-BE49-F238E27FC236}">
                    <a16:creationId xmlns:a16="http://schemas.microsoft.com/office/drawing/2014/main" id="{71552337-08BC-4639-9A1C-60DF79E2CDE0}"/>
                  </a:ext>
                </a:extLst>
              </p14:cNvPr>
              <p14:cNvContentPartPr/>
              <p14:nvPr/>
            </p14:nvContentPartPr>
            <p14:xfrm>
              <a:off x="7519067" y="4179307"/>
              <a:ext cx="153000" cy="160560"/>
            </p14:xfrm>
          </p:contentPart>
        </mc:Choice>
        <mc:Fallback xmlns="">
          <p:pic>
            <p:nvPicPr>
              <p:cNvPr id="383" name="Freihand 382">
                <a:extLst>
                  <a:ext uri="{FF2B5EF4-FFF2-40B4-BE49-F238E27FC236}">
                    <a16:creationId xmlns:a16="http://schemas.microsoft.com/office/drawing/2014/main" id="{71552337-08BC-4639-9A1C-60DF79E2CDE0}"/>
                  </a:ext>
                </a:extLst>
              </p:cNvPr>
              <p:cNvPicPr/>
              <p:nvPr/>
            </p:nvPicPr>
            <p:blipFill>
              <a:blip r:embed="rId563"/>
              <a:stretch>
                <a:fillRect/>
              </a:stretch>
            </p:blipFill>
            <p:spPr>
              <a:xfrm>
                <a:off x="7514747" y="4174987"/>
                <a:ext cx="161640" cy="169200"/>
              </a:xfrm>
              <a:prstGeom prst="rect">
                <a:avLst/>
              </a:prstGeom>
            </p:spPr>
          </p:pic>
        </mc:Fallback>
      </mc:AlternateContent>
      <mc:AlternateContent xmlns:mc="http://schemas.openxmlformats.org/markup-compatibility/2006" xmlns:p14="http://schemas.microsoft.com/office/powerpoint/2010/main">
        <mc:Choice Requires="p14">
          <p:contentPart p14:bwMode="auto" r:id="rId564">
            <p14:nvContentPartPr>
              <p14:cNvPr id="384" name="Freihand 383">
                <a:extLst>
                  <a:ext uri="{FF2B5EF4-FFF2-40B4-BE49-F238E27FC236}">
                    <a16:creationId xmlns:a16="http://schemas.microsoft.com/office/drawing/2014/main" id="{BB7914F9-8D16-4711-8186-AA0067811A53}"/>
                  </a:ext>
                </a:extLst>
              </p14:cNvPr>
              <p14:cNvContentPartPr/>
              <p14:nvPr/>
            </p14:nvContentPartPr>
            <p14:xfrm>
              <a:off x="7631027" y="4178587"/>
              <a:ext cx="218160" cy="143640"/>
            </p14:xfrm>
          </p:contentPart>
        </mc:Choice>
        <mc:Fallback xmlns="">
          <p:pic>
            <p:nvPicPr>
              <p:cNvPr id="384" name="Freihand 383">
                <a:extLst>
                  <a:ext uri="{FF2B5EF4-FFF2-40B4-BE49-F238E27FC236}">
                    <a16:creationId xmlns:a16="http://schemas.microsoft.com/office/drawing/2014/main" id="{BB7914F9-8D16-4711-8186-AA0067811A53}"/>
                  </a:ext>
                </a:extLst>
              </p:cNvPr>
              <p:cNvPicPr/>
              <p:nvPr/>
            </p:nvPicPr>
            <p:blipFill>
              <a:blip r:embed="rId565"/>
              <a:stretch>
                <a:fillRect/>
              </a:stretch>
            </p:blipFill>
            <p:spPr>
              <a:xfrm>
                <a:off x="7626707" y="4174267"/>
                <a:ext cx="226800" cy="152280"/>
              </a:xfrm>
              <a:prstGeom prst="rect">
                <a:avLst/>
              </a:prstGeom>
            </p:spPr>
          </p:pic>
        </mc:Fallback>
      </mc:AlternateContent>
      <mc:AlternateContent xmlns:mc="http://schemas.openxmlformats.org/markup-compatibility/2006" xmlns:p14="http://schemas.microsoft.com/office/powerpoint/2010/main">
        <mc:Choice Requires="p14">
          <p:contentPart p14:bwMode="auto" r:id="rId566">
            <p14:nvContentPartPr>
              <p14:cNvPr id="385" name="Freihand 384">
                <a:extLst>
                  <a:ext uri="{FF2B5EF4-FFF2-40B4-BE49-F238E27FC236}">
                    <a16:creationId xmlns:a16="http://schemas.microsoft.com/office/drawing/2014/main" id="{02D58DD8-B415-457B-A8DB-15DDBFF5FF9F}"/>
                  </a:ext>
                </a:extLst>
              </p14:cNvPr>
              <p14:cNvContentPartPr/>
              <p14:nvPr/>
            </p14:nvContentPartPr>
            <p14:xfrm>
              <a:off x="7825787" y="4244107"/>
              <a:ext cx="64800" cy="64440"/>
            </p14:xfrm>
          </p:contentPart>
        </mc:Choice>
        <mc:Fallback xmlns="">
          <p:pic>
            <p:nvPicPr>
              <p:cNvPr id="385" name="Freihand 384">
                <a:extLst>
                  <a:ext uri="{FF2B5EF4-FFF2-40B4-BE49-F238E27FC236}">
                    <a16:creationId xmlns:a16="http://schemas.microsoft.com/office/drawing/2014/main" id="{02D58DD8-B415-457B-A8DB-15DDBFF5FF9F}"/>
                  </a:ext>
                </a:extLst>
              </p:cNvPr>
              <p:cNvPicPr/>
              <p:nvPr/>
            </p:nvPicPr>
            <p:blipFill>
              <a:blip r:embed="rId567"/>
              <a:stretch>
                <a:fillRect/>
              </a:stretch>
            </p:blipFill>
            <p:spPr>
              <a:xfrm>
                <a:off x="7821467" y="4239787"/>
                <a:ext cx="73440" cy="73080"/>
              </a:xfrm>
              <a:prstGeom prst="rect">
                <a:avLst/>
              </a:prstGeom>
            </p:spPr>
          </p:pic>
        </mc:Fallback>
      </mc:AlternateContent>
      <mc:AlternateContent xmlns:mc="http://schemas.openxmlformats.org/markup-compatibility/2006" xmlns:p14="http://schemas.microsoft.com/office/powerpoint/2010/main">
        <mc:Choice Requires="p14">
          <p:contentPart p14:bwMode="auto" r:id="rId568">
            <p14:nvContentPartPr>
              <p14:cNvPr id="386" name="Freihand 385">
                <a:extLst>
                  <a:ext uri="{FF2B5EF4-FFF2-40B4-BE49-F238E27FC236}">
                    <a16:creationId xmlns:a16="http://schemas.microsoft.com/office/drawing/2014/main" id="{098AFADB-A57A-4098-B91F-BD24C6A16A59}"/>
                  </a:ext>
                </a:extLst>
              </p14:cNvPr>
              <p14:cNvContentPartPr/>
              <p14:nvPr/>
            </p14:nvContentPartPr>
            <p14:xfrm>
              <a:off x="7885547" y="4165627"/>
              <a:ext cx="108720" cy="140760"/>
            </p14:xfrm>
          </p:contentPart>
        </mc:Choice>
        <mc:Fallback xmlns="">
          <p:pic>
            <p:nvPicPr>
              <p:cNvPr id="386" name="Freihand 385">
                <a:extLst>
                  <a:ext uri="{FF2B5EF4-FFF2-40B4-BE49-F238E27FC236}">
                    <a16:creationId xmlns:a16="http://schemas.microsoft.com/office/drawing/2014/main" id="{098AFADB-A57A-4098-B91F-BD24C6A16A59}"/>
                  </a:ext>
                </a:extLst>
              </p:cNvPr>
              <p:cNvPicPr/>
              <p:nvPr/>
            </p:nvPicPr>
            <p:blipFill>
              <a:blip r:embed="rId569"/>
              <a:stretch>
                <a:fillRect/>
              </a:stretch>
            </p:blipFill>
            <p:spPr>
              <a:xfrm>
                <a:off x="7881227" y="4161307"/>
                <a:ext cx="117360" cy="149400"/>
              </a:xfrm>
              <a:prstGeom prst="rect">
                <a:avLst/>
              </a:prstGeom>
            </p:spPr>
          </p:pic>
        </mc:Fallback>
      </mc:AlternateContent>
      <mc:AlternateContent xmlns:mc="http://schemas.openxmlformats.org/markup-compatibility/2006" xmlns:p14="http://schemas.microsoft.com/office/powerpoint/2010/main">
        <mc:Choice Requires="p14">
          <p:contentPart p14:bwMode="auto" r:id="rId570">
            <p14:nvContentPartPr>
              <p14:cNvPr id="387" name="Freihand 386">
                <a:extLst>
                  <a:ext uri="{FF2B5EF4-FFF2-40B4-BE49-F238E27FC236}">
                    <a16:creationId xmlns:a16="http://schemas.microsoft.com/office/drawing/2014/main" id="{BE7B3907-B314-4FD9-8B07-04D5B510355E}"/>
                  </a:ext>
                </a:extLst>
              </p14:cNvPr>
              <p14:cNvContentPartPr/>
              <p14:nvPr/>
            </p14:nvContentPartPr>
            <p14:xfrm>
              <a:off x="7976987" y="4200907"/>
              <a:ext cx="156240" cy="92520"/>
            </p14:xfrm>
          </p:contentPart>
        </mc:Choice>
        <mc:Fallback xmlns="">
          <p:pic>
            <p:nvPicPr>
              <p:cNvPr id="387" name="Freihand 386">
                <a:extLst>
                  <a:ext uri="{FF2B5EF4-FFF2-40B4-BE49-F238E27FC236}">
                    <a16:creationId xmlns:a16="http://schemas.microsoft.com/office/drawing/2014/main" id="{BE7B3907-B314-4FD9-8B07-04D5B510355E}"/>
                  </a:ext>
                </a:extLst>
              </p:cNvPr>
              <p:cNvPicPr/>
              <p:nvPr/>
            </p:nvPicPr>
            <p:blipFill>
              <a:blip r:embed="rId571"/>
              <a:stretch>
                <a:fillRect/>
              </a:stretch>
            </p:blipFill>
            <p:spPr>
              <a:xfrm>
                <a:off x="7972667" y="4196587"/>
                <a:ext cx="164880" cy="101160"/>
              </a:xfrm>
              <a:prstGeom prst="rect">
                <a:avLst/>
              </a:prstGeom>
            </p:spPr>
          </p:pic>
        </mc:Fallback>
      </mc:AlternateContent>
      <mc:AlternateContent xmlns:mc="http://schemas.openxmlformats.org/markup-compatibility/2006" xmlns:p14="http://schemas.microsoft.com/office/powerpoint/2010/main">
        <mc:Choice Requires="p14">
          <p:contentPart p14:bwMode="auto" r:id="rId572">
            <p14:nvContentPartPr>
              <p14:cNvPr id="388" name="Freihand 387">
                <a:extLst>
                  <a:ext uri="{FF2B5EF4-FFF2-40B4-BE49-F238E27FC236}">
                    <a16:creationId xmlns:a16="http://schemas.microsoft.com/office/drawing/2014/main" id="{B55D2513-E47C-4E6E-BA0B-37839F215C37}"/>
                  </a:ext>
                </a:extLst>
              </p14:cNvPr>
              <p14:cNvContentPartPr/>
              <p14:nvPr/>
            </p14:nvContentPartPr>
            <p14:xfrm>
              <a:off x="8070587" y="4173907"/>
              <a:ext cx="360" cy="360"/>
            </p14:xfrm>
          </p:contentPart>
        </mc:Choice>
        <mc:Fallback xmlns="">
          <p:pic>
            <p:nvPicPr>
              <p:cNvPr id="388" name="Freihand 387">
                <a:extLst>
                  <a:ext uri="{FF2B5EF4-FFF2-40B4-BE49-F238E27FC236}">
                    <a16:creationId xmlns:a16="http://schemas.microsoft.com/office/drawing/2014/main" id="{B55D2513-E47C-4E6E-BA0B-37839F215C37}"/>
                  </a:ext>
                </a:extLst>
              </p:cNvPr>
              <p:cNvPicPr/>
              <p:nvPr/>
            </p:nvPicPr>
            <p:blipFill>
              <a:blip r:embed="rId376"/>
              <a:stretch>
                <a:fillRect/>
              </a:stretch>
            </p:blipFill>
            <p:spPr>
              <a:xfrm>
                <a:off x="8066267" y="41695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573">
            <p14:nvContentPartPr>
              <p14:cNvPr id="389" name="Freihand 388">
                <a:extLst>
                  <a:ext uri="{FF2B5EF4-FFF2-40B4-BE49-F238E27FC236}">
                    <a16:creationId xmlns:a16="http://schemas.microsoft.com/office/drawing/2014/main" id="{D608062A-5BD1-4687-96BF-86CDB684E4C1}"/>
                  </a:ext>
                </a:extLst>
              </p14:cNvPr>
              <p14:cNvContentPartPr/>
              <p14:nvPr/>
            </p14:nvContentPartPr>
            <p14:xfrm>
              <a:off x="8181827" y="4143667"/>
              <a:ext cx="111600" cy="130320"/>
            </p14:xfrm>
          </p:contentPart>
        </mc:Choice>
        <mc:Fallback xmlns="">
          <p:pic>
            <p:nvPicPr>
              <p:cNvPr id="389" name="Freihand 388">
                <a:extLst>
                  <a:ext uri="{FF2B5EF4-FFF2-40B4-BE49-F238E27FC236}">
                    <a16:creationId xmlns:a16="http://schemas.microsoft.com/office/drawing/2014/main" id="{D608062A-5BD1-4687-96BF-86CDB684E4C1}"/>
                  </a:ext>
                </a:extLst>
              </p:cNvPr>
              <p:cNvPicPr/>
              <p:nvPr/>
            </p:nvPicPr>
            <p:blipFill>
              <a:blip r:embed="rId574"/>
              <a:stretch>
                <a:fillRect/>
              </a:stretch>
            </p:blipFill>
            <p:spPr>
              <a:xfrm>
                <a:off x="8177507" y="4139347"/>
                <a:ext cx="120240" cy="138960"/>
              </a:xfrm>
              <a:prstGeom prst="rect">
                <a:avLst/>
              </a:prstGeom>
            </p:spPr>
          </p:pic>
        </mc:Fallback>
      </mc:AlternateContent>
      <mc:AlternateContent xmlns:mc="http://schemas.openxmlformats.org/markup-compatibility/2006" xmlns:p14="http://schemas.microsoft.com/office/powerpoint/2010/main">
        <mc:Choice Requires="p14">
          <p:contentPart p14:bwMode="auto" r:id="rId575">
            <p14:nvContentPartPr>
              <p14:cNvPr id="390" name="Freihand 389">
                <a:extLst>
                  <a:ext uri="{FF2B5EF4-FFF2-40B4-BE49-F238E27FC236}">
                    <a16:creationId xmlns:a16="http://schemas.microsoft.com/office/drawing/2014/main" id="{23A22290-BCEB-4987-A08C-A8651C8DB222}"/>
                  </a:ext>
                </a:extLst>
              </p14:cNvPr>
              <p14:cNvContentPartPr/>
              <p14:nvPr/>
            </p14:nvContentPartPr>
            <p14:xfrm>
              <a:off x="8242307" y="4224667"/>
              <a:ext cx="76680" cy="47160"/>
            </p14:xfrm>
          </p:contentPart>
        </mc:Choice>
        <mc:Fallback xmlns="">
          <p:pic>
            <p:nvPicPr>
              <p:cNvPr id="390" name="Freihand 389">
                <a:extLst>
                  <a:ext uri="{FF2B5EF4-FFF2-40B4-BE49-F238E27FC236}">
                    <a16:creationId xmlns:a16="http://schemas.microsoft.com/office/drawing/2014/main" id="{23A22290-BCEB-4987-A08C-A8651C8DB222}"/>
                  </a:ext>
                </a:extLst>
              </p:cNvPr>
              <p:cNvPicPr/>
              <p:nvPr/>
            </p:nvPicPr>
            <p:blipFill>
              <a:blip r:embed="rId576"/>
              <a:stretch>
                <a:fillRect/>
              </a:stretch>
            </p:blipFill>
            <p:spPr>
              <a:xfrm>
                <a:off x="8237987" y="4220347"/>
                <a:ext cx="85320" cy="55800"/>
              </a:xfrm>
              <a:prstGeom prst="rect">
                <a:avLst/>
              </a:prstGeom>
            </p:spPr>
          </p:pic>
        </mc:Fallback>
      </mc:AlternateContent>
      <mc:AlternateContent xmlns:mc="http://schemas.openxmlformats.org/markup-compatibility/2006" xmlns:p14="http://schemas.microsoft.com/office/powerpoint/2010/main">
        <mc:Choice Requires="p14">
          <p:contentPart p14:bwMode="auto" r:id="rId577">
            <p14:nvContentPartPr>
              <p14:cNvPr id="391" name="Freihand 390">
                <a:extLst>
                  <a:ext uri="{FF2B5EF4-FFF2-40B4-BE49-F238E27FC236}">
                    <a16:creationId xmlns:a16="http://schemas.microsoft.com/office/drawing/2014/main" id="{67DD299B-FA06-4079-AB2A-0B3B8F5650DF}"/>
                  </a:ext>
                </a:extLst>
              </p14:cNvPr>
              <p14:cNvContentPartPr/>
              <p14:nvPr/>
            </p14:nvContentPartPr>
            <p14:xfrm>
              <a:off x="8332307" y="4216387"/>
              <a:ext cx="163800" cy="59760"/>
            </p14:xfrm>
          </p:contentPart>
        </mc:Choice>
        <mc:Fallback xmlns="">
          <p:pic>
            <p:nvPicPr>
              <p:cNvPr id="391" name="Freihand 390">
                <a:extLst>
                  <a:ext uri="{FF2B5EF4-FFF2-40B4-BE49-F238E27FC236}">
                    <a16:creationId xmlns:a16="http://schemas.microsoft.com/office/drawing/2014/main" id="{67DD299B-FA06-4079-AB2A-0B3B8F5650DF}"/>
                  </a:ext>
                </a:extLst>
              </p:cNvPr>
              <p:cNvPicPr/>
              <p:nvPr/>
            </p:nvPicPr>
            <p:blipFill>
              <a:blip r:embed="rId578"/>
              <a:stretch>
                <a:fillRect/>
              </a:stretch>
            </p:blipFill>
            <p:spPr>
              <a:xfrm>
                <a:off x="8327987" y="4212067"/>
                <a:ext cx="172440" cy="68400"/>
              </a:xfrm>
              <a:prstGeom prst="rect">
                <a:avLst/>
              </a:prstGeom>
            </p:spPr>
          </p:pic>
        </mc:Fallback>
      </mc:AlternateContent>
      <mc:AlternateContent xmlns:mc="http://schemas.openxmlformats.org/markup-compatibility/2006" xmlns:p14="http://schemas.microsoft.com/office/powerpoint/2010/main">
        <mc:Choice Requires="p14">
          <p:contentPart p14:bwMode="auto" r:id="rId579">
            <p14:nvContentPartPr>
              <p14:cNvPr id="392" name="Freihand 391">
                <a:extLst>
                  <a:ext uri="{FF2B5EF4-FFF2-40B4-BE49-F238E27FC236}">
                    <a16:creationId xmlns:a16="http://schemas.microsoft.com/office/drawing/2014/main" id="{3D8D687B-3093-488C-97E3-28C26E164880}"/>
                  </a:ext>
                </a:extLst>
              </p14:cNvPr>
              <p14:cNvContentPartPr/>
              <p14:nvPr/>
            </p14:nvContentPartPr>
            <p14:xfrm>
              <a:off x="8492507" y="4147627"/>
              <a:ext cx="603360" cy="180360"/>
            </p14:xfrm>
          </p:contentPart>
        </mc:Choice>
        <mc:Fallback xmlns="">
          <p:pic>
            <p:nvPicPr>
              <p:cNvPr id="392" name="Freihand 391">
                <a:extLst>
                  <a:ext uri="{FF2B5EF4-FFF2-40B4-BE49-F238E27FC236}">
                    <a16:creationId xmlns:a16="http://schemas.microsoft.com/office/drawing/2014/main" id="{3D8D687B-3093-488C-97E3-28C26E164880}"/>
                  </a:ext>
                </a:extLst>
              </p:cNvPr>
              <p:cNvPicPr/>
              <p:nvPr/>
            </p:nvPicPr>
            <p:blipFill>
              <a:blip r:embed="rId580"/>
              <a:stretch>
                <a:fillRect/>
              </a:stretch>
            </p:blipFill>
            <p:spPr>
              <a:xfrm>
                <a:off x="8488187" y="4143307"/>
                <a:ext cx="612000" cy="189000"/>
              </a:xfrm>
              <a:prstGeom prst="rect">
                <a:avLst/>
              </a:prstGeom>
            </p:spPr>
          </p:pic>
        </mc:Fallback>
      </mc:AlternateContent>
      <mc:AlternateContent xmlns:mc="http://schemas.openxmlformats.org/markup-compatibility/2006" xmlns:p14="http://schemas.microsoft.com/office/powerpoint/2010/main">
        <mc:Choice Requires="p14">
          <p:contentPart p14:bwMode="auto" r:id="rId581">
            <p14:nvContentPartPr>
              <p14:cNvPr id="393" name="Freihand 392">
                <a:extLst>
                  <a:ext uri="{FF2B5EF4-FFF2-40B4-BE49-F238E27FC236}">
                    <a16:creationId xmlns:a16="http://schemas.microsoft.com/office/drawing/2014/main" id="{DD248ECC-5099-420B-AA68-F5310161466F}"/>
                  </a:ext>
                </a:extLst>
              </p14:cNvPr>
              <p14:cNvContentPartPr/>
              <p14:nvPr/>
            </p14:nvContentPartPr>
            <p14:xfrm>
              <a:off x="9276947" y="4119907"/>
              <a:ext cx="51840" cy="156240"/>
            </p14:xfrm>
          </p:contentPart>
        </mc:Choice>
        <mc:Fallback xmlns="">
          <p:pic>
            <p:nvPicPr>
              <p:cNvPr id="393" name="Freihand 392">
                <a:extLst>
                  <a:ext uri="{FF2B5EF4-FFF2-40B4-BE49-F238E27FC236}">
                    <a16:creationId xmlns:a16="http://schemas.microsoft.com/office/drawing/2014/main" id="{DD248ECC-5099-420B-AA68-F5310161466F}"/>
                  </a:ext>
                </a:extLst>
              </p:cNvPr>
              <p:cNvPicPr/>
              <p:nvPr/>
            </p:nvPicPr>
            <p:blipFill>
              <a:blip r:embed="rId582"/>
              <a:stretch>
                <a:fillRect/>
              </a:stretch>
            </p:blipFill>
            <p:spPr>
              <a:xfrm>
                <a:off x="9272627" y="4115587"/>
                <a:ext cx="60480" cy="164880"/>
              </a:xfrm>
              <a:prstGeom prst="rect">
                <a:avLst/>
              </a:prstGeom>
            </p:spPr>
          </p:pic>
        </mc:Fallback>
      </mc:AlternateContent>
      <mc:AlternateContent xmlns:mc="http://schemas.openxmlformats.org/markup-compatibility/2006" xmlns:p14="http://schemas.microsoft.com/office/powerpoint/2010/main">
        <mc:Choice Requires="p14">
          <p:contentPart p14:bwMode="auto" r:id="rId583">
            <p14:nvContentPartPr>
              <p14:cNvPr id="394" name="Freihand 393">
                <a:extLst>
                  <a:ext uri="{FF2B5EF4-FFF2-40B4-BE49-F238E27FC236}">
                    <a16:creationId xmlns:a16="http://schemas.microsoft.com/office/drawing/2014/main" id="{1B09C40D-19BC-497D-A301-98567643A4BF}"/>
                  </a:ext>
                </a:extLst>
              </p14:cNvPr>
              <p14:cNvContentPartPr/>
              <p14:nvPr/>
            </p14:nvContentPartPr>
            <p14:xfrm>
              <a:off x="9267227" y="4125667"/>
              <a:ext cx="140040" cy="55800"/>
            </p14:xfrm>
          </p:contentPart>
        </mc:Choice>
        <mc:Fallback xmlns="">
          <p:pic>
            <p:nvPicPr>
              <p:cNvPr id="394" name="Freihand 393">
                <a:extLst>
                  <a:ext uri="{FF2B5EF4-FFF2-40B4-BE49-F238E27FC236}">
                    <a16:creationId xmlns:a16="http://schemas.microsoft.com/office/drawing/2014/main" id="{1B09C40D-19BC-497D-A301-98567643A4BF}"/>
                  </a:ext>
                </a:extLst>
              </p:cNvPr>
              <p:cNvPicPr/>
              <p:nvPr/>
            </p:nvPicPr>
            <p:blipFill>
              <a:blip r:embed="rId584"/>
              <a:stretch>
                <a:fillRect/>
              </a:stretch>
            </p:blipFill>
            <p:spPr>
              <a:xfrm>
                <a:off x="9262907" y="4121347"/>
                <a:ext cx="148680" cy="64440"/>
              </a:xfrm>
              <a:prstGeom prst="rect">
                <a:avLst/>
              </a:prstGeom>
            </p:spPr>
          </p:pic>
        </mc:Fallback>
      </mc:AlternateContent>
      <mc:AlternateContent xmlns:mc="http://schemas.openxmlformats.org/markup-compatibility/2006" xmlns:p14="http://schemas.microsoft.com/office/powerpoint/2010/main">
        <mc:Choice Requires="p14">
          <p:contentPart p14:bwMode="auto" r:id="rId585">
            <p14:nvContentPartPr>
              <p14:cNvPr id="395" name="Freihand 394">
                <a:extLst>
                  <a:ext uri="{FF2B5EF4-FFF2-40B4-BE49-F238E27FC236}">
                    <a16:creationId xmlns:a16="http://schemas.microsoft.com/office/drawing/2014/main" id="{9ED1C6F3-F7DC-409D-B108-0BD1567FEC92}"/>
                  </a:ext>
                </a:extLst>
              </p14:cNvPr>
              <p14:cNvContentPartPr/>
              <p14:nvPr/>
            </p14:nvContentPartPr>
            <p14:xfrm>
              <a:off x="9285587" y="4225387"/>
              <a:ext cx="138960" cy="33840"/>
            </p14:xfrm>
          </p:contentPart>
        </mc:Choice>
        <mc:Fallback xmlns="">
          <p:pic>
            <p:nvPicPr>
              <p:cNvPr id="395" name="Freihand 394">
                <a:extLst>
                  <a:ext uri="{FF2B5EF4-FFF2-40B4-BE49-F238E27FC236}">
                    <a16:creationId xmlns:a16="http://schemas.microsoft.com/office/drawing/2014/main" id="{9ED1C6F3-F7DC-409D-B108-0BD1567FEC92}"/>
                  </a:ext>
                </a:extLst>
              </p:cNvPr>
              <p:cNvPicPr/>
              <p:nvPr/>
            </p:nvPicPr>
            <p:blipFill>
              <a:blip r:embed="rId586"/>
              <a:stretch>
                <a:fillRect/>
              </a:stretch>
            </p:blipFill>
            <p:spPr>
              <a:xfrm>
                <a:off x="9281267" y="4221067"/>
                <a:ext cx="147600" cy="42480"/>
              </a:xfrm>
              <a:prstGeom prst="rect">
                <a:avLst/>
              </a:prstGeom>
            </p:spPr>
          </p:pic>
        </mc:Fallback>
      </mc:AlternateContent>
      <mc:AlternateContent xmlns:mc="http://schemas.openxmlformats.org/markup-compatibility/2006" xmlns:p14="http://schemas.microsoft.com/office/powerpoint/2010/main">
        <mc:Choice Requires="p14">
          <p:contentPart p14:bwMode="auto" r:id="rId587">
            <p14:nvContentPartPr>
              <p14:cNvPr id="396" name="Freihand 395">
                <a:extLst>
                  <a:ext uri="{FF2B5EF4-FFF2-40B4-BE49-F238E27FC236}">
                    <a16:creationId xmlns:a16="http://schemas.microsoft.com/office/drawing/2014/main" id="{4F455820-32B5-4D51-9222-FBAACFBC1026}"/>
                  </a:ext>
                </a:extLst>
              </p14:cNvPr>
              <p14:cNvContentPartPr/>
              <p14:nvPr/>
            </p14:nvContentPartPr>
            <p14:xfrm>
              <a:off x="9425627" y="4165627"/>
              <a:ext cx="226440" cy="77760"/>
            </p14:xfrm>
          </p:contentPart>
        </mc:Choice>
        <mc:Fallback xmlns="">
          <p:pic>
            <p:nvPicPr>
              <p:cNvPr id="396" name="Freihand 395">
                <a:extLst>
                  <a:ext uri="{FF2B5EF4-FFF2-40B4-BE49-F238E27FC236}">
                    <a16:creationId xmlns:a16="http://schemas.microsoft.com/office/drawing/2014/main" id="{4F455820-32B5-4D51-9222-FBAACFBC1026}"/>
                  </a:ext>
                </a:extLst>
              </p:cNvPr>
              <p:cNvPicPr/>
              <p:nvPr/>
            </p:nvPicPr>
            <p:blipFill>
              <a:blip r:embed="rId588"/>
              <a:stretch>
                <a:fillRect/>
              </a:stretch>
            </p:blipFill>
            <p:spPr>
              <a:xfrm>
                <a:off x="9421307" y="4161307"/>
                <a:ext cx="235080" cy="86400"/>
              </a:xfrm>
              <a:prstGeom prst="rect">
                <a:avLst/>
              </a:prstGeom>
            </p:spPr>
          </p:pic>
        </mc:Fallback>
      </mc:AlternateContent>
      <mc:AlternateContent xmlns:mc="http://schemas.openxmlformats.org/markup-compatibility/2006" xmlns:p14="http://schemas.microsoft.com/office/powerpoint/2010/main">
        <mc:Choice Requires="p14">
          <p:contentPart p14:bwMode="auto" r:id="rId589">
            <p14:nvContentPartPr>
              <p14:cNvPr id="397" name="Freihand 396">
                <a:extLst>
                  <a:ext uri="{FF2B5EF4-FFF2-40B4-BE49-F238E27FC236}">
                    <a16:creationId xmlns:a16="http://schemas.microsoft.com/office/drawing/2014/main" id="{0612C266-0E49-4DC1-9A14-EB1FE1151B31}"/>
                  </a:ext>
                </a:extLst>
              </p14:cNvPr>
              <p14:cNvContentPartPr/>
              <p14:nvPr/>
            </p14:nvContentPartPr>
            <p14:xfrm>
              <a:off x="9621467" y="4160227"/>
              <a:ext cx="336600" cy="187560"/>
            </p14:xfrm>
          </p:contentPart>
        </mc:Choice>
        <mc:Fallback xmlns="">
          <p:pic>
            <p:nvPicPr>
              <p:cNvPr id="397" name="Freihand 396">
                <a:extLst>
                  <a:ext uri="{FF2B5EF4-FFF2-40B4-BE49-F238E27FC236}">
                    <a16:creationId xmlns:a16="http://schemas.microsoft.com/office/drawing/2014/main" id="{0612C266-0E49-4DC1-9A14-EB1FE1151B31}"/>
                  </a:ext>
                </a:extLst>
              </p:cNvPr>
              <p:cNvPicPr/>
              <p:nvPr/>
            </p:nvPicPr>
            <p:blipFill>
              <a:blip r:embed="rId590"/>
              <a:stretch>
                <a:fillRect/>
              </a:stretch>
            </p:blipFill>
            <p:spPr>
              <a:xfrm>
                <a:off x="9617147" y="4155907"/>
                <a:ext cx="345240" cy="196200"/>
              </a:xfrm>
              <a:prstGeom prst="rect">
                <a:avLst/>
              </a:prstGeom>
            </p:spPr>
          </p:pic>
        </mc:Fallback>
      </mc:AlternateContent>
      <mc:AlternateContent xmlns:mc="http://schemas.openxmlformats.org/markup-compatibility/2006" xmlns:p14="http://schemas.microsoft.com/office/powerpoint/2010/main">
        <mc:Choice Requires="p14">
          <p:contentPart p14:bwMode="auto" r:id="rId591">
            <p14:nvContentPartPr>
              <p14:cNvPr id="398" name="Freihand 397">
                <a:extLst>
                  <a:ext uri="{FF2B5EF4-FFF2-40B4-BE49-F238E27FC236}">
                    <a16:creationId xmlns:a16="http://schemas.microsoft.com/office/drawing/2014/main" id="{FB42E8A0-62C1-4499-B77E-8061C42AFA4A}"/>
                  </a:ext>
                </a:extLst>
              </p14:cNvPr>
              <p14:cNvContentPartPr/>
              <p14:nvPr/>
            </p14:nvContentPartPr>
            <p14:xfrm>
              <a:off x="9953027" y="4059067"/>
              <a:ext cx="155880" cy="214920"/>
            </p14:xfrm>
          </p:contentPart>
        </mc:Choice>
        <mc:Fallback xmlns="">
          <p:pic>
            <p:nvPicPr>
              <p:cNvPr id="398" name="Freihand 397">
                <a:extLst>
                  <a:ext uri="{FF2B5EF4-FFF2-40B4-BE49-F238E27FC236}">
                    <a16:creationId xmlns:a16="http://schemas.microsoft.com/office/drawing/2014/main" id="{FB42E8A0-62C1-4499-B77E-8061C42AFA4A}"/>
                  </a:ext>
                </a:extLst>
              </p:cNvPr>
              <p:cNvPicPr/>
              <p:nvPr/>
            </p:nvPicPr>
            <p:blipFill>
              <a:blip r:embed="rId592"/>
              <a:stretch>
                <a:fillRect/>
              </a:stretch>
            </p:blipFill>
            <p:spPr>
              <a:xfrm>
                <a:off x="9948707" y="4054747"/>
                <a:ext cx="164520" cy="223560"/>
              </a:xfrm>
              <a:prstGeom prst="rect">
                <a:avLst/>
              </a:prstGeom>
            </p:spPr>
          </p:pic>
        </mc:Fallback>
      </mc:AlternateContent>
      <mc:AlternateContent xmlns:mc="http://schemas.openxmlformats.org/markup-compatibility/2006" xmlns:p14="http://schemas.microsoft.com/office/powerpoint/2010/main">
        <mc:Choice Requires="p14">
          <p:contentPart p14:bwMode="auto" r:id="rId593">
            <p14:nvContentPartPr>
              <p14:cNvPr id="399" name="Freihand 398">
                <a:extLst>
                  <a:ext uri="{FF2B5EF4-FFF2-40B4-BE49-F238E27FC236}">
                    <a16:creationId xmlns:a16="http://schemas.microsoft.com/office/drawing/2014/main" id="{A2667CB3-8DBF-43CF-8B5F-15D51ABB4760}"/>
                  </a:ext>
                </a:extLst>
              </p14:cNvPr>
              <p14:cNvContentPartPr/>
              <p14:nvPr/>
            </p14:nvContentPartPr>
            <p14:xfrm>
              <a:off x="9847187" y="4067347"/>
              <a:ext cx="45000" cy="5400"/>
            </p14:xfrm>
          </p:contentPart>
        </mc:Choice>
        <mc:Fallback xmlns="">
          <p:pic>
            <p:nvPicPr>
              <p:cNvPr id="399" name="Freihand 398">
                <a:extLst>
                  <a:ext uri="{FF2B5EF4-FFF2-40B4-BE49-F238E27FC236}">
                    <a16:creationId xmlns:a16="http://schemas.microsoft.com/office/drawing/2014/main" id="{A2667CB3-8DBF-43CF-8B5F-15D51ABB4760}"/>
                  </a:ext>
                </a:extLst>
              </p:cNvPr>
              <p:cNvPicPr/>
              <p:nvPr/>
            </p:nvPicPr>
            <p:blipFill>
              <a:blip r:embed="rId594"/>
              <a:stretch>
                <a:fillRect/>
              </a:stretch>
            </p:blipFill>
            <p:spPr>
              <a:xfrm>
                <a:off x="9842867" y="4063027"/>
                <a:ext cx="53640" cy="14040"/>
              </a:xfrm>
              <a:prstGeom prst="rect">
                <a:avLst/>
              </a:prstGeom>
            </p:spPr>
          </p:pic>
        </mc:Fallback>
      </mc:AlternateContent>
      <mc:AlternateContent xmlns:mc="http://schemas.openxmlformats.org/markup-compatibility/2006" xmlns:p14="http://schemas.microsoft.com/office/powerpoint/2010/main">
        <mc:Choice Requires="p14">
          <p:contentPart p14:bwMode="auto" r:id="rId595">
            <p14:nvContentPartPr>
              <p14:cNvPr id="401" name="Freihand 400">
                <a:extLst>
                  <a:ext uri="{FF2B5EF4-FFF2-40B4-BE49-F238E27FC236}">
                    <a16:creationId xmlns:a16="http://schemas.microsoft.com/office/drawing/2014/main" id="{2C3A5EB0-70E4-4DDC-9774-B6EAB2DC07DB}"/>
                  </a:ext>
                </a:extLst>
              </p14:cNvPr>
              <p14:cNvContentPartPr/>
              <p14:nvPr/>
            </p14:nvContentPartPr>
            <p14:xfrm>
              <a:off x="7956827" y="4344187"/>
              <a:ext cx="244440" cy="40680"/>
            </p14:xfrm>
          </p:contentPart>
        </mc:Choice>
        <mc:Fallback xmlns="">
          <p:pic>
            <p:nvPicPr>
              <p:cNvPr id="401" name="Freihand 400">
                <a:extLst>
                  <a:ext uri="{FF2B5EF4-FFF2-40B4-BE49-F238E27FC236}">
                    <a16:creationId xmlns:a16="http://schemas.microsoft.com/office/drawing/2014/main" id="{2C3A5EB0-70E4-4DDC-9774-B6EAB2DC07DB}"/>
                  </a:ext>
                </a:extLst>
              </p:cNvPr>
              <p:cNvPicPr/>
              <p:nvPr/>
            </p:nvPicPr>
            <p:blipFill>
              <a:blip r:embed="rId596"/>
              <a:stretch>
                <a:fillRect/>
              </a:stretch>
            </p:blipFill>
            <p:spPr>
              <a:xfrm>
                <a:off x="7952507" y="4339867"/>
                <a:ext cx="253080" cy="49320"/>
              </a:xfrm>
              <a:prstGeom prst="rect">
                <a:avLst/>
              </a:prstGeom>
            </p:spPr>
          </p:pic>
        </mc:Fallback>
      </mc:AlternateContent>
      <mc:AlternateContent xmlns:mc="http://schemas.openxmlformats.org/markup-compatibility/2006" xmlns:p14="http://schemas.microsoft.com/office/powerpoint/2010/main">
        <mc:Choice Requires="p14">
          <p:contentPart p14:bwMode="auto" r:id="rId597">
            <p14:nvContentPartPr>
              <p14:cNvPr id="14" name="Freihand 13">
                <a:extLst>
                  <a:ext uri="{FF2B5EF4-FFF2-40B4-BE49-F238E27FC236}">
                    <a16:creationId xmlns:a16="http://schemas.microsoft.com/office/drawing/2014/main" id="{38A01434-299C-40D6-8C24-AD9EDE096489}"/>
                  </a:ext>
                </a:extLst>
              </p14:cNvPr>
              <p14:cNvContentPartPr/>
              <p14:nvPr/>
            </p14:nvContentPartPr>
            <p14:xfrm>
              <a:off x="3993587" y="4146907"/>
              <a:ext cx="137520" cy="145440"/>
            </p14:xfrm>
          </p:contentPart>
        </mc:Choice>
        <mc:Fallback xmlns="">
          <p:pic>
            <p:nvPicPr>
              <p:cNvPr id="14" name="Freihand 13">
                <a:extLst>
                  <a:ext uri="{FF2B5EF4-FFF2-40B4-BE49-F238E27FC236}">
                    <a16:creationId xmlns:a16="http://schemas.microsoft.com/office/drawing/2014/main" id="{38A01434-299C-40D6-8C24-AD9EDE096489}"/>
                  </a:ext>
                </a:extLst>
              </p:cNvPr>
              <p:cNvPicPr/>
              <p:nvPr/>
            </p:nvPicPr>
            <p:blipFill>
              <a:blip r:embed="rId598"/>
              <a:stretch>
                <a:fillRect/>
              </a:stretch>
            </p:blipFill>
            <p:spPr>
              <a:xfrm>
                <a:off x="3989267" y="4142587"/>
                <a:ext cx="146160" cy="154080"/>
              </a:xfrm>
              <a:prstGeom prst="rect">
                <a:avLst/>
              </a:prstGeom>
            </p:spPr>
          </p:pic>
        </mc:Fallback>
      </mc:AlternateContent>
      <mc:AlternateContent xmlns:mc="http://schemas.openxmlformats.org/markup-compatibility/2006" xmlns:p14="http://schemas.microsoft.com/office/powerpoint/2010/main">
        <mc:Choice Requires="p14">
          <p:contentPart p14:bwMode="auto" r:id="rId599">
            <p14:nvContentPartPr>
              <p14:cNvPr id="15" name="Freihand 14">
                <a:extLst>
                  <a:ext uri="{FF2B5EF4-FFF2-40B4-BE49-F238E27FC236}">
                    <a16:creationId xmlns:a16="http://schemas.microsoft.com/office/drawing/2014/main" id="{39CC23C4-5492-497A-9F74-03264EC1B247}"/>
                  </a:ext>
                </a:extLst>
              </p14:cNvPr>
              <p14:cNvContentPartPr/>
              <p14:nvPr/>
            </p14:nvContentPartPr>
            <p14:xfrm>
              <a:off x="4145507" y="4144387"/>
              <a:ext cx="122400" cy="146160"/>
            </p14:xfrm>
          </p:contentPart>
        </mc:Choice>
        <mc:Fallback xmlns="">
          <p:pic>
            <p:nvPicPr>
              <p:cNvPr id="15" name="Freihand 14">
                <a:extLst>
                  <a:ext uri="{FF2B5EF4-FFF2-40B4-BE49-F238E27FC236}">
                    <a16:creationId xmlns:a16="http://schemas.microsoft.com/office/drawing/2014/main" id="{39CC23C4-5492-497A-9F74-03264EC1B247}"/>
                  </a:ext>
                </a:extLst>
              </p:cNvPr>
              <p:cNvPicPr/>
              <p:nvPr/>
            </p:nvPicPr>
            <p:blipFill>
              <a:blip r:embed="rId600"/>
              <a:stretch>
                <a:fillRect/>
              </a:stretch>
            </p:blipFill>
            <p:spPr>
              <a:xfrm>
                <a:off x="4141187" y="4140067"/>
                <a:ext cx="131040" cy="154800"/>
              </a:xfrm>
              <a:prstGeom prst="rect">
                <a:avLst/>
              </a:prstGeom>
            </p:spPr>
          </p:pic>
        </mc:Fallback>
      </mc:AlternateContent>
      <mc:AlternateContent xmlns:mc="http://schemas.openxmlformats.org/markup-compatibility/2006" xmlns:p14="http://schemas.microsoft.com/office/powerpoint/2010/main">
        <mc:Choice Requires="p14">
          <p:contentPart p14:bwMode="auto" r:id="rId601">
            <p14:nvContentPartPr>
              <p14:cNvPr id="5" name="Freihand 4">
                <a:extLst>
                  <a:ext uri="{FF2B5EF4-FFF2-40B4-BE49-F238E27FC236}">
                    <a16:creationId xmlns:a16="http://schemas.microsoft.com/office/drawing/2014/main" id="{91801945-FFDE-490B-84BF-3A5BFE432186}"/>
                  </a:ext>
                </a:extLst>
              </p14:cNvPr>
              <p14:cNvContentPartPr/>
              <p14:nvPr/>
            </p14:nvContentPartPr>
            <p14:xfrm>
              <a:off x="665747" y="1136947"/>
              <a:ext cx="3477960" cy="2907000"/>
            </p14:xfrm>
          </p:contentPart>
        </mc:Choice>
        <mc:Fallback xmlns="">
          <p:pic>
            <p:nvPicPr>
              <p:cNvPr id="5" name="Freihand 4">
                <a:extLst>
                  <a:ext uri="{FF2B5EF4-FFF2-40B4-BE49-F238E27FC236}">
                    <a16:creationId xmlns:a16="http://schemas.microsoft.com/office/drawing/2014/main" id="{91801945-FFDE-490B-84BF-3A5BFE432186}"/>
                  </a:ext>
                </a:extLst>
              </p:cNvPr>
              <p:cNvPicPr/>
              <p:nvPr/>
            </p:nvPicPr>
            <p:blipFill>
              <a:blip r:embed="rId602"/>
              <a:stretch>
                <a:fillRect/>
              </a:stretch>
            </p:blipFill>
            <p:spPr>
              <a:xfrm>
                <a:off x="661427" y="1132627"/>
                <a:ext cx="3486600" cy="2915640"/>
              </a:xfrm>
              <a:prstGeom prst="rect">
                <a:avLst/>
              </a:prstGeom>
            </p:spPr>
          </p:pic>
        </mc:Fallback>
      </mc:AlternateContent>
      <mc:AlternateContent xmlns:mc="http://schemas.openxmlformats.org/markup-compatibility/2006" xmlns:p14="http://schemas.microsoft.com/office/powerpoint/2010/main">
        <mc:Choice Requires="p14">
          <p:contentPart p14:bwMode="auto" r:id="rId603">
            <p14:nvContentPartPr>
              <p14:cNvPr id="12" name="Freihand 11">
                <a:extLst>
                  <a:ext uri="{FF2B5EF4-FFF2-40B4-BE49-F238E27FC236}">
                    <a16:creationId xmlns:a16="http://schemas.microsoft.com/office/drawing/2014/main" id="{5EB45122-3DD3-48F0-AC7E-770FEB7A8794}"/>
                  </a:ext>
                </a:extLst>
              </p14:cNvPr>
              <p14:cNvContentPartPr/>
              <p14:nvPr/>
            </p14:nvContentPartPr>
            <p14:xfrm>
              <a:off x="305027" y="1036867"/>
              <a:ext cx="133200" cy="153720"/>
            </p14:xfrm>
          </p:contentPart>
        </mc:Choice>
        <mc:Fallback xmlns="">
          <p:pic>
            <p:nvPicPr>
              <p:cNvPr id="12" name="Freihand 11">
                <a:extLst>
                  <a:ext uri="{FF2B5EF4-FFF2-40B4-BE49-F238E27FC236}">
                    <a16:creationId xmlns:a16="http://schemas.microsoft.com/office/drawing/2014/main" id="{5EB45122-3DD3-48F0-AC7E-770FEB7A8794}"/>
                  </a:ext>
                </a:extLst>
              </p:cNvPr>
              <p:cNvPicPr/>
              <p:nvPr/>
            </p:nvPicPr>
            <p:blipFill>
              <a:blip r:embed="rId604"/>
              <a:stretch>
                <a:fillRect/>
              </a:stretch>
            </p:blipFill>
            <p:spPr>
              <a:xfrm>
                <a:off x="300707" y="1032547"/>
                <a:ext cx="141840" cy="162360"/>
              </a:xfrm>
              <a:prstGeom prst="rect">
                <a:avLst/>
              </a:prstGeom>
            </p:spPr>
          </p:pic>
        </mc:Fallback>
      </mc:AlternateContent>
      <mc:AlternateContent xmlns:mc="http://schemas.openxmlformats.org/markup-compatibility/2006" xmlns:p14="http://schemas.microsoft.com/office/powerpoint/2010/main">
        <mc:Choice Requires="p14">
          <p:contentPart p14:bwMode="auto" r:id="rId605">
            <p14:nvContentPartPr>
              <p14:cNvPr id="13" name="Freihand 12">
                <a:extLst>
                  <a:ext uri="{FF2B5EF4-FFF2-40B4-BE49-F238E27FC236}">
                    <a16:creationId xmlns:a16="http://schemas.microsoft.com/office/drawing/2014/main" id="{AF171AB1-5444-4371-89F0-626955519695}"/>
                  </a:ext>
                </a:extLst>
              </p14:cNvPr>
              <p14:cNvContentPartPr/>
              <p14:nvPr/>
            </p14:nvContentPartPr>
            <p14:xfrm>
              <a:off x="441827" y="997267"/>
              <a:ext cx="95400" cy="97920"/>
            </p14:xfrm>
          </p:contentPart>
        </mc:Choice>
        <mc:Fallback xmlns="">
          <p:pic>
            <p:nvPicPr>
              <p:cNvPr id="13" name="Freihand 12">
                <a:extLst>
                  <a:ext uri="{FF2B5EF4-FFF2-40B4-BE49-F238E27FC236}">
                    <a16:creationId xmlns:a16="http://schemas.microsoft.com/office/drawing/2014/main" id="{AF171AB1-5444-4371-89F0-626955519695}"/>
                  </a:ext>
                </a:extLst>
              </p:cNvPr>
              <p:cNvPicPr/>
              <p:nvPr/>
            </p:nvPicPr>
            <p:blipFill>
              <a:blip r:embed="rId606"/>
              <a:stretch>
                <a:fillRect/>
              </a:stretch>
            </p:blipFill>
            <p:spPr>
              <a:xfrm>
                <a:off x="437507" y="992947"/>
                <a:ext cx="104040" cy="106560"/>
              </a:xfrm>
              <a:prstGeom prst="rect">
                <a:avLst/>
              </a:prstGeom>
            </p:spPr>
          </p:pic>
        </mc:Fallback>
      </mc:AlternateContent>
      <mc:AlternateContent xmlns:mc="http://schemas.openxmlformats.org/markup-compatibility/2006" xmlns:p14="http://schemas.microsoft.com/office/powerpoint/2010/main">
        <mc:Choice Requires="p14">
          <p:contentPart p14:bwMode="auto" r:id="rId607">
            <p14:nvContentPartPr>
              <p14:cNvPr id="16" name="Freihand 15">
                <a:extLst>
                  <a:ext uri="{FF2B5EF4-FFF2-40B4-BE49-F238E27FC236}">
                    <a16:creationId xmlns:a16="http://schemas.microsoft.com/office/drawing/2014/main" id="{09287DE6-DD78-4D36-8094-41D179430814}"/>
                  </a:ext>
                </a:extLst>
              </p14:cNvPr>
              <p14:cNvContentPartPr/>
              <p14:nvPr/>
            </p14:nvContentPartPr>
            <p14:xfrm>
              <a:off x="4223267" y="3793747"/>
              <a:ext cx="11880" cy="74160"/>
            </p14:xfrm>
          </p:contentPart>
        </mc:Choice>
        <mc:Fallback xmlns="">
          <p:pic>
            <p:nvPicPr>
              <p:cNvPr id="16" name="Freihand 15">
                <a:extLst>
                  <a:ext uri="{FF2B5EF4-FFF2-40B4-BE49-F238E27FC236}">
                    <a16:creationId xmlns:a16="http://schemas.microsoft.com/office/drawing/2014/main" id="{09287DE6-DD78-4D36-8094-41D179430814}"/>
                  </a:ext>
                </a:extLst>
              </p:cNvPr>
              <p:cNvPicPr/>
              <p:nvPr/>
            </p:nvPicPr>
            <p:blipFill>
              <a:blip r:embed="rId608"/>
              <a:stretch>
                <a:fillRect/>
              </a:stretch>
            </p:blipFill>
            <p:spPr>
              <a:xfrm>
                <a:off x="4218947" y="3789427"/>
                <a:ext cx="20520" cy="82800"/>
              </a:xfrm>
              <a:prstGeom prst="rect">
                <a:avLst/>
              </a:prstGeom>
            </p:spPr>
          </p:pic>
        </mc:Fallback>
      </mc:AlternateContent>
      <mc:AlternateContent xmlns:mc="http://schemas.openxmlformats.org/markup-compatibility/2006" xmlns:p14="http://schemas.microsoft.com/office/powerpoint/2010/main">
        <mc:Choice Requires="p14">
          <p:contentPart p14:bwMode="auto" r:id="rId609">
            <p14:nvContentPartPr>
              <p14:cNvPr id="17" name="Freihand 16">
                <a:extLst>
                  <a:ext uri="{FF2B5EF4-FFF2-40B4-BE49-F238E27FC236}">
                    <a16:creationId xmlns:a16="http://schemas.microsoft.com/office/drawing/2014/main" id="{06F3AFCB-EF55-4E69-86C3-0B0940C6659D}"/>
                  </a:ext>
                </a:extLst>
              </p14:cNvPr>
              <p14:cNvContentPartPr/>
              <p14:nvPr/>
            </p14:nvContentPartPr>
            <p14:xfrm>
              <a:off x="4212827" y="3735787"/>
              <a:ext cx="115920" cy="122400"/>
            </p14:xfrm>
          </p:contentPart>
        </mc:Choice>
        <mc:Fallback xmlns="">
          <p:pic>
            <p:nvPicPr>
              <p:cNvPr id="17" name="Freihand 16">
                <a:extLst>
                  <a:ext uri="{FF2B5EF4-FFF2-40B4-BE49-F238E27FC236}">
                    <a16:creationId xmlns:a16="http://schemas.microsoft.com/office/drawing/2014/main" id="{06F3AFCB-EF55-4E69-86C3-0B0940C6659D}"/>
                  </a:ext>
                </a:extLst>
              </p:cNvPr>
              <p:cNvPicPr/>
              <p:nvPr/>
            </p:nvPicPr>
            <p:blipFill>
              <a:blip r:embed="rId610"/>
              <a:stretch>
                <a:fillRect/>
              </a:stretch>
            </p:blipFill>
            <p:spPr>
              <a:xfrm>
                <a:off x="4208507" y="3731467"/>
                <a:ext cx="124560" cy="131040"/>
              </a:xfrm>
              <a:prstGeom prst="rect">
                <a:avLst/>
              </a:prstGeom>
            </p:spPr>
          </p:pic>
        </mc:Fallback>
      </mc:AlternateContent>
      <mc:AlternateContent xmlns:mc="http://schemas.openxmlformats.org/markup-compatibility/2006" xmlns:p14="http://schemas.microsoft.com/office/powerpoint/2010/main">
        <mc:Choice Requires="p14">
          <p:contentPart p14:bwMode="auto" r:id="rId611">
            <p14:nvContentPartPr>
              <p14:cNvPr id="19" name="Freihand 18">
                <a:extLst>
                  <a:ext uri="{FF2B5EF4-FFF2-40B4-BE49-F238E27FC236}">
                    <a16:creationId xmlns:a16="http://schemas.microsoft.com/office/drawing/2014/main" id="{E26800EB-5711-4E81-8EE8-272109968FA9}"/>
                  </a:ext>
                </a:extLst>
              </p14:cNvPr>
              <p14:cNvContentPartPr/>
              <p14:nvPr/>
            </p14:nvContentPartPr>
            <p14:xfrm>
              <a:off x="650267" y="1278787"/>
              <a:ext cx="3457440" cy="2339280"/>
            </p14:xfrm>
          </p:contentPart>
        </mc:Choice>
        <mc:Fallback xmlns="">
          <p:pic>
            <p:nvPicPr>
              <p:cNvPr id="19" name="Freihand 18">
                <a:extLst>
                  <a:ext uri="{FF2B5EF4-FFF2-40B4-BE49-F238E27FC236}">
                    <a16:creationId xmlns:a16="http://schemas.microsoft.com/office/drawing/2014/main" id="{E26800EB-5711-4E81-8EE8-272109968FA9}"/>
                  </a:ext>
                </a:extLst>
              </p:cNvPr>
              <p:cNvPicPr/>
              <p:nvPr/>
            </p:nvPicPr>
            <p:blipFill>
              <a:blip r:embed="rId612"/>
              <a:stretch>
                <a:fillRect/>
              </a:stretch>
            </p:blipFill>
            <p:spPr>
              <a:xfrm>
                <a:off x="645947" y="1274467"/>
                <a:ext cx="3466080" cy="2347920"/>
              </a:xfrm>
              <a:prstGeom prst="rect">
                <a:avLst/>
              </a:prstGeom>
            </p:spPr>
          </p:pic>
        </mc:Fallback>
      </mc:AlternateContent>
      <mc:AlternateContent xmlns:mc="http://schemas.openxmlformats.org/markup-compatibility/2006" xmlns:p14="http://schemas.microsoft.com/office/powerpoint/2010/main">
        <mc:Choice Requires="p14">
          <p:contentPart p14:bwMode="auto" r:id="rId613">
            <p14:nvContentPartPr>
              <p14:cNvPr id="21" name="Freihand 20">
                <a:extLst>
                  <a:ext uri="{FF2B5EF4-FFF2-40B4-BE49-F238E27FC236}">
                    <a16:creationId xmlns:a16="http://schemas.microsoft.com/office/drawing/2014/main" id="{33492917-AA0C-42ED-9403-51EF884F862F}"/>
                  </a:ext>
                </a:extLst>
              </p14:cNvPr>
              <p14:cNvContentPartPr/>
              <p14:nvPr/>
            </p14:nvContentPartPr>
            <p14:xfrm>
              <a:off x="4372307" y="1157107"/>
              <a:ext cx="94680" cy="140040"/>
            </p14:xfrm>
          </p:contentPart>
        </mc:Choice>
        <mc:Fallback xmlns="">
          <p:pic>
            <p:nvPicPr>
              <p:cNvPr id="21" name="Freihand 20">
                <a:extLst>
                  <a:ext uri="{FF2B5EF4-FFF2-40B4-BE49-F238E27FC236}">
                    <a16:creationId xmlns:a16="http://schemas.microsoft.com/office/drawing/2014/main" id="{33492917-AA0C-42ED-9403-51EF884F862F}"/>
                  </a:ext>
                </a:extLst>
              </p:cNvPr>
              <p:cNvPicPr/>
              <p:nvPr/>
            </p:nvPicPr>
            <p:blipFill>
              <a:blip r:embed="rId614"/>
              <a:stretch>
                <a:fillRect/>
              </a:stretch>
            </p:blipFill>
            <p:spPr>
              <a:xfrm>
                <a:off x="4367987" y="1152787"/>
                <a:ext cx="103320" cy="148680"/>
              </a:xfrm>
              <a:prstGeom prst="rect">
                <a:avLst/>
              </a:prstGeom>
            </p:spPr>
          </p:pic>
        </mc:Fallback>
      </mc:AlternateContent>
      <mc:AlternateContent xmlns:mc="http://schemas.openxmlformats.org/markup-compatibility/2006" xmlns:p14="http://schemas.microsoft.com/office/powerpoint/2010/main">
        <mc:Choice Requires="p14">
          <p:contentPart p14:bwMode="auto" r:id="rId615">
            <p14:nvContentPartPr>
              <p14:cNvPr id="22" name="Freihand 21">
                <a:extLst>
                  <a:ext uri="{FF2B5EF4-FFF2-40B4-BE49-F238E27FC236}">
                    <a16:creationId xmlns:a16="http://schemas.microsoft.com/office/drawing/2014/main" id="{93CEF974-C4D7-4500-9D1F-43E2A2B784E5}"/>
                  </a:ext>
                </a:extLst>
              </p14:cNvPr>
              <p14:cNvContentPartPr/>
              <p14:nvPr/>
            </p14:nvContentPartPr>
            <p14:xfrm>
              <a:off x="4397507" y="1122547"/>
              <a:ext cx="127440" cy="156240"/>
            </p14:xfrm>
          </p:contentPart>
        </mc:Choice>
        <mc:Fallback xmlns="">
          <p:pic>
            <p:nvPicPr>
              <p:cNvPr id="22" name="Freihand 21">
                <a:extLst>
                  <a:ext uri="{FF2B5EF4-FFF2-40B4-BE49-F238E27FC236}">
                    <a16:creationId xmlns:a16="http://schemas.microsoft.com/office/drawing/2014/main" id="{93CEF974-C4D7-4500-9D1F-43E2A2B784E5}"/>
                  </a:ext>
                </a:extLst>
              </p:cNvPr>
              <p:cNvPicPr/>
              <p:nvPr/>
            </p:nvPicPr>
            <p:blipFill>
              <a:blip r:embed="rId616"/>
              <a:stretch>
                <a:fillRect/>
              </a:stretch>
            </p:blipFill>
            <p:spPr>
              <a:xfrm>
                <a:off x="4393187" y="1118227"/>
                <a:ext cx="136080" cy="164880"/>
              </a:xfrm>
              <a:prstGeom prst="rect">
                <a:avLst/>
              </a:prstGeom>
            </p:spPr>
          </p:pic>
        </mc:Fallback>
      </mc:AlternateContent>
      <mc:AlternateContent xmlns:mc="http://schemas.openxmlformats.org/markup-compatibility/2006" xmlns:p14="http://schemas.microsoft.com/office/powerpoint/2010/main">
        <mc:Choice Requires="p14">
          <p:contentPart p14:bwMode="auto" r:id="rId617">
            <p14:nvContentPartPr>
              <p14:cNvPr id="24" name="Freihand 23">
                <a:extLst>
                  <a:ext uri="{FF2B5EF4-FFF2-40B4-BE49-F238E27FC236}">
                    <a16:creationId xmlns:a16="http://schemas.microsoft.com/office/drawing/2014/main" id="{2A5EE623-8C80-4BDD-9E7D-D26ABCC753E7}"/>
                  </a:ext>
                </a:extLst>
              </p14:cNvPr>
              <p14:cNvContentPartPr/>
              <p14:nvPr/>
            </p14:nvContentPartPr>
            <p14:xfrm>
              <a:off x="318347" y="3544267"/>
              <a:ext cx="177480" cy="187560"/>
            </p14:xfrm>
          </p:contentPart>
        </mc:Choice>
        <mc:Fallback xmlns="">
          <p:pic>
            <p:nvPicPr>
              <p:cNvPr id="24" name="Freihand 23">
                <a:extLst>
                  <a:ext uri="{FF2B5EF4-FFF2-40B4-BE49-F238E27FC236}">
                    <a16:creationId xmlns:a16="http://schemas.microsoft.com/office/drawing/2014/main" id="{2A5EE623-8C80-4BDD-9E7D-D26ABCC753E7}"/>
                  </a:ext>
                </a:extLst>
              </p:cNvPr>
              <p:cNvPicPr/>
              <p:nvPr/>
            </p:nvPicPr>
            <p:blipFill>
              <a:blip r:embed="rId618"/>
              <a:stretch>
                <a:fillRect/>
              </a:stretch>
            </p:blipFill>
            <p:spPr>
              <a:xfrm>
                <a:off x="314027" y="3539947"/>
                <a:ext cx="186120" cy="196200"/>
              </a:xfrm>
              <a:prstGeom prst="rect">
                <a:avLst/>
              </a:prstGeom>
            </p:spPr>
          </p:pic>
        </mc:Fallback>
      </mc:AlternateContent>
      <mc:AlternateContent xmlns:mc="http://schemas.openxmlformats.org/markup-compatibility/2006" xmlns:p14="http://schemas.microsoft.com/office/powerpoint/2010/main">
        <mc:Choice Requires="p14">
          <p:contentPart p14:bwMode="auto" r:id="rId619">
            <p14:nvContentPartPr>
              <p14:cNvPr id="33" name="Freihand 32">
                <a:extLst>
                  <a:ext uri="{FF2B5EF4-FFF2-40B4-BE49-F238E27FC236}">
                    <a16:creationId xmlns:a16="http://schemas.microsoft.com/office/drawing/2014/main" id="{A075BD8B-7F8D-4A91-B371-5723A46398DC}"/>
                  </a:ext>
                </a:extLst>
              </p14:cNvPr>
              <p14:cNvContentPartPr/>
              <p14:nvPr/>
            </p14:nvContentPartPr>
            <p14:xfrm>
              <a:off x="2177747" y="2968267"/>
              <a:ext cx="48240" cy="560520"/>
            </p14:xfrm>
          </p:contentPart>
        </mc:Choice>
        <mc:Fallback xmlns="">
          <p:pic>
            <p:nvPicPr>
              <p:cNvPr id="33" name="Freihand 32">
                <a:extLst>
                  <a:ext uri="{FF2B5EF4-FFF2-40B4-BE49-F238E27FC236}">
                    <a16:creationId xmlns:a16="http://schemas.microsoft.com/office/drawing/2014/main" id="{A075BD8B-7F8D-4A91-B371-5723A46398DC}"/>
                  </a:ext>
                </a:extLst>
              </p:cNvPr>
              <p:cNvPicPr/>
              <p:nvPr/>
            </p:nvPicPr>
            <p:blipFill>
              <a:blip r:embed="rId620"/>
              <a:stretch>
                <a:fillRect/>
              </a:stretch>
            </p:blipFill>
            <p:spPr>
              <a:xfrm>
                <a:off x="2173427" y="2963947"/>
                <a:ext cx="56880" cy="569160"/>
              </a:xfrm>
              <a:prstGeom prst="rect">
                <a:avLst/>
              </a:prstGeom>
            </p:spPr>
          </p:pic>
        </mc:Fallback>
      </mc:AlternateContent>
      <mc:AlternateContent xmlns:mc="http://schemas.openxmlformats.org/markup-compatibility/2006" xmlns:p14="http://schemas.microsoft.com/office/powerpoint/2010/main">
        <mc:Choice Requires="p14">
          <p:contentPart p14:bwMode="auto" r:id="rId621">
            <p14:nvContentPartPr>
              <p14:cNvPr id="34" name="Freihand 33">
                <a:extLst>
                  <a:ext uri="{FF2B5EF4-FFF2-40B4-BE49-F238E27FC236}">
                    <a16:creationId xmlns:a16="http://schemas.microsoft.com/office/drawing/2014/main" id="{E3928E4C-5FF8-45A0-BD1A-D6DC311626F1}"/>
                  </a:ext>
                </a:extLst>
              </p14:cNvPr>
              <p14:cNvContentPartPr/>
              <p14:nvPr/>
            </p14:nvContentPartPr>
            <p14:xfrm>
              <a:off x="2175227" y="3705187"/>
              <a:ext cx="6120" cy="203760"/>
            </p14:xfrm>
          </p:contentPart>
        </mc:Choice>
        <mc:Fallback xmlns="">
          <p:pic>
            <p:nvPicPr>
              <p:cNvPr id="34" name="Freihand 33">
                <a:extLst>
                  <a:ext uri="{FF2B5EF4-FFF2-40B4-BE49-F238E27FC236}">
                    <a16:creationId xmlns:a16="http://schemas.microsoft.com/office/drawing/2014/main" id="{E3928E4C-5FF8-45A0-BD1A-D6DC311626F1}"/>
                  </a:ext>
                </a:extLst>
              </p:cNvPr>
              <p:cNvPicPr/>
              <p:nvPr/>
            </p:nvPicPr>
            <p:blipFill>
              <a:blip r:embed="rId622"/>
              <a:stretch>
                <a:fillRect/>
              </a:stretch>
            </p:blipFill>
            <p:spPr>
              <a:xfrm>
                <a:off x="2170907" y="3700867"/>
                <a:ext cx="14760" cy="212400"/>
              </a:xfrm>
              <a:prstGeom prst="rect">
                <a:avLst/>
              </a:prstGeom>
            </p:spPr>
          </p:pic>
        </mc:Fallback>
      </mc:AlternateContent>
      <mc:AlternateContent xmlns:mc="http://schemas.openxmlformats.org/markup-compatibility/2006" xmlns:p14="http://schemas.microsoft.com/office/powerpoint/2010/main">
        <mc:Choice Requires="p14">
          <p:contentPart p14:bwMode="auto" r:id="rId623">
            <p14:nvContentPartPr>
              <p14:cNvPr id="462" name="Freihand 461">
                <a:extLst>
                  <a:ext uri="{FF2B5EF4-FFF2-40B4-BE49-F238E27FC236}">
                    <a16:creationId xmlns:a16="http://schemas.microsoft.com/office/drawing/2014/main" id="{9F9E9149-DE88-4AC4-B01C-DC067B6D5ADC}"/>
                  </a:ext>
                </a:extLst>
              </p14:cNvPr>
              <p14:cNvContentPartPr/>
              <p14:nvPr/>
            </p14:nvContentPartPr>
            <p14:xfrm>
              <a:off x="4207787" y="919147"/>
              <a:ext cx="502200" cy="641160"/>
            </p14:xfrm>
          </p:contentPart>
        </mc:Choice>
        <mc:Fallback xmlns="">
          <p:pic>
            <p:nvPicPr>
              <p:cNvPr id="462" name="Freihand 461">
                <a:extLst>
                  <a:ext uri="{FF2B5EF4-FFF2-40B4-BE49-F238E27FC236}">
                    <a16:creationId xmlns:a16="http://schemas.microsoft.com/office/drawing/2014/main" id="{9F9E9149-DE88-4AC4-B01C-DC067B6D5ADC}"/>
                  </a:ext>
                </a:extLst>
              </p:cNvPr>
              <p:cNvPicPr/>
              <p:nvPr/>
            </p:nvPicPr>
            <p:blipFill>
              <a:blip r:embed="rId624"/>
              <a:stretch>
                <a:fillRect/>
              </a:stretch>
            </p:blipFill>
            <p:spPr>
              <a:xfrm>
                <a:off x="4203467" y="914827"/>
                <a:ext cx="510840" cy="649800"/>
              </a:xfrm>
              <a:prstGeom prst="rect">
                <a:avLst/>
              </a:prstGeom>
            </p:spPr>
          </p:pic>
        </mc:Fallback>
      </mc:AlternateContent>
      <mc:AlternateContent xmlns:mc="http://schemas.openxmlformats.org/markup-compatibility/2006" xmlns:p14="http://schemas.microsoft.com/office/powerpoint/2010/main">
        <mc:Choice Requires="p14">
          <p:contentPart p14:bwMode="auto" r:id="rId625">
            <p14:nvContentPartPr>
              <p14:cNvPr id="464" name="Freihand 463">
                <a:extLst>
                  <a:ext uri="{FF2B5EF4-FFF2-40B4-BE49-F238E27FC236}">
                    <a16:creationId xmlns:a16="http://schemas.microsoft.com/office/drawing/2014/main" id="{EB91006D-0026-43AF-9763-C2C34EE2467B}"/>
                  </a:ext>
                </a:extLst>
              </p14:cNvPr>
              <p14:cNvContentPartPr/>
              <p14:nvPr/>
            </p14:nvContentPartPr>
            <p14:xfrm>
              <a:off x="4853627" y="1012387"/>
              <a:ext cx="220680" cy="142920"/>
            </p14:xfrm>
          </p:contentPart>
        </mc:Choice>
        <mc:Fallback xmlns="">
          <p:pic>
            <p:nvPicPr>
              <p:cNvPr id="464" name="Freihand 463">
                <a:extLst>
                  <a:ext uri="{FF2B5EF4-FFF2-40B4-BE49-F238E27FC236}">
                    <a16:creationId xmlns:a16="http://schemas.microsoft.com/office/drawing/2014/main" id="{EB91006D-0026-43AF-9763-C2C34EE2467B}"/>
                  </a:ext>
                </a:extLst>
              </p:cNvPr>
              <p:cNvPicPr/>
              <p:nvPr/>
            </p:nvPicPr>
            <p:blipFill>
              <a:blip r:embed="rId626"/>
              <a:stretch>
                <a:fillRect/>
              </a:stretch>
            </p:blipFill>
            <p:spPr>
              <a:xfrm>
                <a:off x="4849307" y="1008067"/>
                <a:ext cx="229320" cy="151560"/>
              </a:xfrm>
              <a:prstGeom prst="rect">
                <a:avLst/>
              </a:prstGeom>
            </p:spPr>
          </p:pic>
        </mc:Fallback>
      </mc:AlternateContent>
      <mc:AlternateContent xmlns:mc="http://schemas.openxmlformats.org/markup-compatibility/2006" xmlns:p14="http://schemas.microsoft.com/office/powerpoint/2010/main">
        <mc:Choice Requires="p14">
          <p:contentPart p14:bwMode="auto" r:id="rId627">
            <p14:nvContentPartPr>
              <p14:cNvPr id="465" name="Freihand 464">
                <a:extLst>
                  <a:ext uri="{FF2B5EF4-FFF2-40B4-BE49-F238E27FC236}">
                    <a16:creationId xmlns:a16="http://schemas.microsoft.com/office/drawing/2014/main" id="{34115C01-F89E-4CDA-B19D-2EDC6DE924BA}"/>
                  </a:ext>
                </a:extLst>
              </p14:cNvPr>
              <p14:cNvContentPartPr/>
              <p14:nvPr/>
            </p14:nvContentPartPr>
            <p14:xfrm>
              <a:off x="5144147" y="1078987"/>
              <a:ext cx="34560" cy="53640"/>
            </p14:xfrm>
          </p:contentPart>
        </mc:Choice>
        <mc:Fallback xmlns="">
          <p:pic>
            <p:nvPicPr>
              <p:cNvPr id="465" name="Freihand 464">
                <a:extLst>
                  <a:ext uri="{FF2B5EF4-FFF2-40B4-BE49-F238E27FC236}">
                    <a16:creationId xmlns:a16="http://schemas.microsoft.com/office/drawing/2014/main" id="{34115C01-F89E-4CDA-B19D-2EDC6DE924BA}"/>
                  </a:ext>
                </a:extLst>
              </p:cNvPr>
              <p:cNvPicPr/>
              <p:nvPr/>
            </p:nvPicPr>
            <p:blipFill>
              <a:blip r:embed="rId628"/>
              <a:stretch>
                <a:fillRect/>
              </a:stretch>
            </p:blipFill>
            <p:spPr>
              <a:xfrm>
                <a:off x="5139827" y="1074667"/>
                <a:ext cx="43200" cy="62280"/>
              </a:xfrm>
              <a:prstGeom prst="rect">
                <a:avLst/>
              </a:prstGeom>
            </p:spPr>
          </p:pic>
        </mc:Fallback>
      </mc:AlternateContent>
      <mc:AlternateContent xmlns:mc="http://schemas.openxmlformats.org/markup-compatibility/2006" xmlns:p14="http://schemas.microsoft.com/office/powerpoint/2010/main">
        <mc:Choice Requires="p14">
          <p:contentPart p14:bwMode="auto" r:id="rId629">
            <p14:nvContentPartPr>
              <p14:cNvPr id="466" name="Freihand 465">
                <a:extLst>
                  <a:ext uri="{FF2B5EF4-FFF2-40B4-BE49-F238E27FC236}">
                    <a16:creationId xmlns:a16="http://schemas.microsoft.com/office/drawing/2014/main" id="{D1C2194C-C357-416E-BBAC-0B0FCE4A4C0A}"/>
                  </a:ext>
                </a:extLst>
              </p14:cNvPr>
              <p14:cNvContentPartPr/>
              <p14:nvPr/>
            </p14:nvContentPartPr>
            <p14:xfrm>
              <a:off x="5189147" y="963067"/>
              <a:ext cx="86040" cy="148680"/>
            </p14:xfrm>
          </p:contentPart>
        </mc:Choice>
        <mc:Fallback xmlns="">
          <p:pic>
            <p:nvPicPr>
              <p:cNvPr id="466" name="Freihand 465">
                <a:extLst>
                  <a:ext uri="{FF2B5EF4-FFF2-40B4-BE49-F238E27FC236}">
                    <a16:creationId xmlns:a16="http://schemas.microsoft.com/office/drawing/2014/main" id="{D1C2194C-C357-416E-BBAC-0B0FCE4A4C0A}"/>
                  </a:ext>
                </a:extLst>
              </p:cNvPr>
              <p:cNvPicPr/>
              <p:nvPr/>
            </p:nvPicPr>
            <p:blipFill>
              <a:blip r:embed="rId630"/>
              <a:stretch>
                <a:fillRect/>
              </a:stretch>
            </p:blipFill>
            <p:spPr>
              <a:xfrm>
                <a:off x="5184827" y="958747"/>
                <a:ext cx="94680" cy="157320"/>
              </a:xfrm>
              <a:prstGeom prst="rect">
                <a:avLst/>
              </a:prstGeom>
            </p:spPr>
          </p:pic>
        </mc:Fallback>
      </mc:AlternateContent>
      <mc:AlternateContent xmlns:mc="http://schemas.openxmlformats.org/markup-compatibility/2006" xmlns:p14="http://schemas.microsoft.com/office/powerpoint/2010/main">
        <mc:Choice Requires="p14">
          <p:contentPart p14:bwMode="auto" r:id="rId631">
            <p14:nvContentPartPr>
              <p14:cNvPr id="467" name="Freihand 466">
                <a:extLst>
                  <a:ext uri="{FF2B5EF4-FFF2-40B4-BE49-F238E27FC236}">
                    <a16:creationId xmlns:a16="http://schemas.microsoft.com/office/drawing/2014/main" id="{3BB2D851-4F6A-4A28-B66D-533A652F238E}"/>
                  </a:ext>
                </a:extLst>
              </p14:cNvPr>
              <p14:cNvContentPartPr/>
              <p14:nvPr/>
            </p14:nvContentPartPr>
            <p14:xfrm>
              <a:off x="5378867" y="1016707"/>
              <a:ext cx="168840" cy="105120"/>
            </p14:xfrm>
          </p:contentPart>
        </mc:Choice>
        <mc:Fallback xmlns="">
          <p:pic>
            <p:nvPicPr>
              <p:cNvPr id="467" name="Freihand 466">
                <a:extLst>
                  <a:ext uri="{FF2B5EF4-FFF2-40B4-BE49-F238E27FC236}">
                    <a16:creationId xmlns:a16="http://schemas.microsoft.com/office/drawing/2014/main" id="{3BB2D851-4F6A-4A28-B66D-533A652F238E}"/>
                  </a:ext>
                </a:extLst>
              </p:cNvPr>
              <p:cNvPicPr/>
              <p:nvPr/>
            </p:nvPicPr>
            <p:blipFill>
              <a:blip r:embed="rId632"/>
              <a:stretch>
                <a:fillRect/>
              </a:stretch>
            </p:blipFill>
            <p:spPr>
              <a:xfrm>
                <a:off x="5374547" y="1012387"/>
                <a:ext cx="177480" cy="113760"/>
              </a:xfrm>
              <a:prstGeom prst="rect">
                <a:avLst/>
              </a:prstGeom>
            </p:spPr>
          </p:pic>
        </mc:Fallback>
      </mc:AlternateContent>
      <mc:AlternateContent xmlns:mc="http://schemas.openxmlformats.org/markup-compatibility/2006" xmlns:p14="http://schemas.microsoft.com/office/powerpoint/2010/main">
        <mc:Choice Requires="p14">
          <p:contentPart p14:bwMode="auto" r:id="rId633">
            <p14:nvContentPartPr>
              <p14:cNvPr id="468" name="Freihand 467">
                <a:extLst>
                  <a:ext uri="{FF2B5EF4-FFF2-40B4-BE49-F238E27FC236}">
                    <a16:creationId xmlns:a16="http://schemas.microsoft.com/office/drawing/2014/main" id="{5D613CD6-FA1D-49D9-A1F9-9DAEE6D558CB}"/>
                  </a:ext>
                </a:extLst>
              </p14:cNvPr>
              <p14:cNvContentPartPr/>
              <p14:nvPr/>
            </p14:nvContentPartPr>
            <p14:xfrm>
              <a:off x="5590907" y="975307"/>
              <a:ext cx="167400" cy="63000"/>
            </p14:xfrm>
          </p:contentPart>
        </mc:Choice>
        <mc:Fallback xmlns="">
          <p:pic>
            <p:nvPicPr>
              <p:cNvPr id="468" name="Freihand 467">
                <a:extLst>
                  <a:ext uri="{FF2B5EF4-FFF2-40B4-BE49-F238E27FC236}">
                    <a16:creationId xmlns:a16="http://schemas.microsoft.com/office/drawing/2014/main" id="{5D613CD6-FA1D-49D9-A1F9-9DAEE6D558CB}"/>
                  </a:ext>
                </a:extLst>
              </p:cNvPr>
              <p:cNvPicPr/>
              <p:nvPr/>
            </p:nvPicPr>
            <p:blipFill>
              <a:blip r:embed="rId634"/>
              <a:stretch>
                <a:fillRect/>
              </a:stretch>
            </p:blipFill>
            <p:spPr>
              <a:xfrm>
                <a:off x="5586587" y="970987"/>
                <a:ext cx="176040" cy="71640"/>
              </a:xfrm>
              <a:prstGeom prst="rect">
                <a:avLst/>
              </a:prstGeom>
            </p:spPr>
          </p:pic>
        </mc:Fallback>
      </mc:AlternateContent>
      <mc:AlternateContent xmlns:mc="http://schemas.openxmlformats.org/markup-compatibility/2006" xmlns:p14="http://schemas.microsoft.com/office/powerpoint/2010/main">
        <mc:Choice Requires="p14">
          <p:contentPart p14:bwMode="auto" r:id="rId635">
            <p14:nvContentPartPr>
              <p14:cNvPr id="469" name="Freihand 468">
                <a:extLst>
                  <a:ext uri="{FF2B5EF4-FFF2-40B4-BE49-F238E27FC236}">
                    <a16:creationId xmlns:a16="http://schemas.microsoft.com/office/drawing/2014/main" id="{9B9D24C8-2FA4-45FB-B2FA-4E65B1D59B96}"/>
                  </a:ext>
                </a:extLst>
              </p14:cNvPr>
              <p14:cNvContentPartPr/>
              <p14:nvPr/>
            </p14:nvContentPartPr>
            <p14:xfrm>
              <a:off x="5772347" y="943267"/>
              <a:ext cx="201600" cy="73800"/>
            </p14:xfrm>
          </p:contentPart>
        </mc:Choice>
        <mc:Fallback xmlns="">
          <p:pic>
            <p:nvPicPr>
              <p:cNvPr id="469" name="Freihand 468">
                <a:extLst>
                  <a:ext uri="{FF2B5EF4-FFF2-40B4-BE49-F238E27FC236}">
                    <a16:creationId xmlns:a16="http://schemas.microsoft.com/office/drawing/2014/main" id="{9B9D24C8-2FA4-45FB-B2FA-4E65B1D59B96}"/>
                  </a:ext>
                </a:extLst>
              </p:cNvPr>
              <p:cNvPicPr/>
              <p:nvPr/>
            </p:nvPicPr>
            <p:blipFill>
              <a:blip r:embed="rId636"/>
              <a:stretch>
                <a:fillRect/>
              </a:stretch>
            </p:blipFill>
            <p:spPr>
              <a:xfrm>
                <a:off x="5768027" y="938947"/>
                <a:ext cx="210240" cy="82440"/>
              </a:xfrm>
              <a:prstGeom prst="rect">
                <a:avLst/>
              </a:prstGeom>
            </p:spPr>
          </p:pic>
        </mc:Fallback>
      </mc:AlternateContent>
      <mc:AlternateContent xmlns:mc="http://schemas.openxmlformats.org/markup-compatibility/2006" xmlns:p14="http://schemas.microsoft.com/office/powerpoint/2010/main">
        <mc:Choice Requires="p14">
          <p:contentPart p14:bwMode="auto" r:id="rId637">
            <p14:nvContentPartPr>
              <p14:cNvPr id="470" name="Freihand 469">
                <a:extLst>
                  <a:ext uri="{FF2B5EF4-FFF2-40B4-BE49-F238E27FC236}">
                    <a16:creationId xmlns:a16="http://schemas.microsoft.com/office/drawing/2014/main" id="{7D070BBE-0E4F-4F13-8709-3ED6B93418A6}"/>
                  </a:ext>
                </a:extLst>
              </p14:cNvPr>
              <p14:cNvContentPartPr/>
              <p14:nvPr/>
            </p14:nvContentPartPr>
            <p14:xfrm>
              <a:off x="5976467" y="775507"/>
              <a:ext cx="321480" cy="172440"/>
            </p14:xfrm>
          </p:contentPart>
        </mc:Choice>
        <mc:Fallback xmlns="">
          <p:pic>
            <p:nvPicPr>
              <p:cNvPr id="470" name="Freihand 469">
                <a:extLst>
                  <a:ext uri="{FF2B5EF4-FFF2-40B4-BE49-F238E27FC236}">
                    <a16:creationId xmlns:a16="http://schemas.microsoft.com/office/drawing/2014/main" id="{7D070BBE-0E4F-4F13-8709-3ED6B93418A6}"/>
                  </a:ext>
                </a:extLst>
              </p:cNvPr>
              <p:cNvPicPr/>
              <p:nvPr/>
            </p:nvPicPr>
            <p:blipFill>
              <a:blip r:embed="rId638"/>
              <a:stretch>
                <a:fillRect/>
              </a:stretch>
            </p:blipFill>
            <p:spPr>
              <a:xfrm>
                <a:off x="5972147" y="771187"/>
                <a:ext cx="330120" cy="181080"/>
              </a:xfrm>
              <a:prstGeom prst="rect">
                <a:avLst/>
              </a:prstGeom>
            </p:spPr>
          </p:pic>
        </mc:Fallback>
      </mc:AlternateContent>
      <mc:AlternateContent xmlns:mc="http://schemas.openxmlformats.org/markup-compatibility/2006" xmlns:p14="http://schemas.microsoft.com/office/powerpoint/2010/main">
        <mc:Choice Requires="p14">
          <p:contentPart p14:bwMode="auto" r:id="rId639">
            <p14:nvContentPartPr>
              <p14:cNvPr id="471" name="Freihand 470">
                <a:extLst>
                  <a:ext uri="{FF2B5EF4-FFF2-40B4-BE49-F238E27FC236}">
                    <a16:creationId xmlns:a16="http://schemas.microsoft.com/office/drawing/2014/main" id="{D6507F4B-1DEB-4BC6-9EE5-FA680FD98E66}"/>
                  </a:ext>
                </a:extLst>
              </p14:cNvPr>
              <p14:cNvContentPartPr/>
              <p14:nvPr/>
            </p14:nvContentPartPr>
            <p14:xfrm>
              <a:off x="5820587" y="792427"/>
              <a:ext cx="149760" cy="37080"/>
            </p14:xfrm>
          </p:contentPart>
        </mc:Choice>
        <mc:Fallback xmlns="">
          <p:pic>
            <p:nvPicPr>
              <p:cNvPr id="471" name="Freihand 470">
                <a:extLst>
                  <a:ext uri="{FF2B5EF4-FFF2-40B4-BE49-F238E27FC236}">
                    <a16:creationId xmlns:a16="http://schemas.microsoft.com/office/drawing/2014/main" id="{D6507F4B-1DEB-4BC6-9EE5-FA680FD98E66}"/>
                  </a:ext>
                </a:extLst>
              </p:cNvPr>
              <p:cNvPicPr/>
              <p:nvPr/>
            </p:nvPicPr>
            <p:blipFill>
              <a:blip r:embed="rId640"/>
              <a:stretch>
                <a:fillRect/>
              </a:stretch>
            </p:blipFill>
            <p:spPr>
              <a:xfrm>
                <a:off x="5816267" y="788107"/>
                <a:ext cx="158400" cy="45720"/>
              </a:xfrm>
              <a:prstGeom prst="rect">
                <a:avLst/>
              </a:prstGeom>
            </p:spPr>
          </p:pic>
        </mc:Fallback>
      </mc:AlternateContent>
      <mc:AlternateContent xmlns:mc="http://schemas.openxmlformats.org/markup-compatibility/2006" xmlns:p14="http://schemas.microsoft.com/office/powerpoint/2010/main">
        <mc:Choice Requires="p14">
          <p:contentPart p14:bwMode="auto" r:id="rId641">
            <p14:nvContentPartPr>
              <p14:cNvPr id="472" name="Freihand 471">
                <a:extLst>
                  <a:ext uri="{FF2B5EF4-FFF2-40B4-BE49-F238E27FC236}">
                    <a16:creationId xmlns:a16="http://schemas.microsoft.com/office/drawing/2014/main" id="{509913DC-6A1C-42D9-A090-6D4264BE91FE}"/>
                  </a:ext>
                </a:extLst>
              </p14:cNvPr>
              <p14:cNvContentPartPr/>
              <p14:nvPr/>
            </p14:nvContentPartPr>
            <p14:xfrm>
              <a:off x="4951907" y="1415947"/>
              <a:ext cx="168120" cy="156240"/>
            </p14:xfrm>
          </p:contentPart>
        </mc:Choice>
        <mc:Fallback xmlns="">
          <p:pic>
            <p:nvPicPr>
              <p:cNvPr id="472" name="Freihand 471">
                <a:extLst>
                  <a:ext uri="{FF2B5EF4-FFF2-40B4-BE49-F238E27FC236}">
                    <a16:creationId xmlns:a16="http://schemas.microsoft.com/office/drawing/2014/main" id="{509913DC-6A1C-42D9-A090-6D4264BE91FE}"/>
                  </a:ext>
                </a:extLst>
              </p:cNvPr>
              <p:cNvPicPr/>
              <p:nvPr/>
            </p:nvPicPr>
            <p:blipFill>
              <a:blip r:embed="rId642"/>
              <a:stretch>
                <a:fillRect/>
              </a:stretch>
            </p:blipFill>
            <p:spPr>
              <a:xfrm>
                <a:off x="4947587" y="1411627"/>
                <a:ext cx="176760" cy="164880"/>
              </a:xfrm>
              <a:prstGeom prst="rect">
                <a:avLst/>
              </a:prstGeom>
            </p:spPr>
          </p:pic>
        </mc:Fallback>
      </mc:AlternateContent>
      <mc:AlternateContent xmlns:mc="http://schemas.openxmlformats.org/markup-compatibility/2006" xmlns:p14="http://schemas.microsoft.com/office/powerpoint/2010/main">
        <mc:Choice Requires="p14">
          <p:contentPart p14:bwMode="auto" r:id="rId643">
            <p14:nvContentPartPr>
              <p14:cNvPr id="473" name="Freihand 472">
                <a:extLst>
                  <a:ext uri="{FF2B5EF4-FFF2-40B4-BE49-F238E27FC236}">
                    <a16:creationId xmlns:a16="http://schemas.microsoft.com/office/drawing/2014/main" id="{E67AF12C-9E7B-44CB-AD3B-5457FFDDACCE}"/>
                  </a:ext>
                </a:extLst>
              </p14:cNvPr>
              <p14:cNvContentPartPr/>
              <p14:nvPr/>
            </p14:nvContentPartPr>
            <p14:xfrm>
              <a:off x="5080067" y="1358347"/>
              <a:ext cx="20880" cy="34560"/>
            </p14:xfrm>
          </p:contentPart>
        </mc:Choice>
        <mc:Fallback xmlns="">
          <p:pic>
            <p:nvPicPr>
              <p:cNvPr id="473" name="Freihand 472">
                <a:extLst>
                  <a:ext uri="{FF2B5EF4-FFF2-40B4-BE49-F238E27FC236}">
                    <a16:creationId xmlns:a16="http://schemas.microsoft.com/office/drawing/2014/main" id="{E67AF12C-9E7B-44CB-AD3B-5457FFDDACCE}"/>
                  </a:ext>
                </a:extLst>
              </p:cNvPr>
              <p:cNvPicPr/>
              <p:nvPr/>
            </p:nvPicPr>
            <p:blipFill>
              <a:blip r:embed="rId644"/>
              <a:stretch>
                <a:fillRect/>
              </a:stretch>
            </p:blipFill>
            <p:spPr>
              <a:xfrm>
                <a:off x="5075747" y="1354027"/>
                <a:ext cx="29520" cy="43200"/>
              </a:xfrm>
              <a:prstGeom prst="rect">
                <a:avLst/>
              </a:prstGeom>
            </p:spPr>
          </p:pic>
        </mc:Fallback>
      </mc:AlternateContent>
      <mc:AlternateContent xmlns:mc="http://schemas.openxmlformats.org/markup-compatibility/2006" xmlns:p14="http://schemas.microsoft.com/office/powerpoint/2010/main">
        <mc:Choice Requires="p14">
          <p:contentPart p14:bwMode="auto" r:id="rId645">
            <p14:nvContentPartPr>
              <p14:cNvPr id="474" name="Freihand 473">
                <a:extLst>
                  <a:ext uri="{FF2B5EF4-FFF2-40B4-BE49-F238E27FC236}">
                    <a16:creationId xmlns:a16="http://schemas.microsoft.com/office/drawing/2014/main" id="{15AD0C3B-0B6D-4519-8454-DB141167F5E6}"/>
                  </a:ext>
                </a:extLst>
              </p14:cNvPr>
              <p14:cNvContentPartPr/>
              <p14:nvPr/>
            </p14:nvContentPartPr>
            <p14:xfrm>
              <a:off x="5182307" y="1288507"/>
              <a:ext cx="111960" cy="208440"/>
            </p14:xfrm>
          </p:contentPart>
        </mc:Choice>
        <mc:Fallback xmlns="">
          <p:pic>
            <p:nvPicPr>
              <p:cNvPr id="474" name="Freihand 473">
                <a:extLst>
                  <a:ext uri="{FF2B5EF4-FFF2-40B4-BE49-F238E27FC236}">
                    <a16:creationId xmlns:a16="http://schemas.microsoft.com/office/drawing/2014/main" id="{15AD0C3B-0B6D-4519-8454-DB141167F5E6}"/>
                  </a:ext>
                </a:extLst>
              </p:cNvPr>
              <p:cNvPicPr/>
              <p:nvPr/>
            </p:nvPicPr>
            <p:blipFill>
              <a:blip r:embed="rId646"/>
              <a:stretch>
                <a:fillRect/>
              </a:stretch>
            </p:blipFill>
            <p:spPr>
              <a:xfrm>
                <a:off x="5177987" y="1284187"/>
                <a:ext cx="120600" cy="217080"/>
              </a:xfrm>
              <a:prstGeom prst="rect">
                <a:avLst/>
              </a:prstGeom>
            </p:spPr>
          </p:pic>
        </mc:Fallback>
      </mc:AlternateContent>
      <mc:AlternateContent xmlns:mc="http://schemas.openxmlformats.org/markup-compatibility/2006" xmlns:p14="http://schemas.microsoft.com/office/powerpoint/2010/main">
        <mc:Choice Requires="p14">
          <p:contentPart p14:bwMode="auto" r:id="rId647">
            <p14:nvContentPartPr>
              <p14:cNvPr id="475" name="Freihand 474">
                <a:extLst>
                  <a:ext uri="{FF2B5EF4-FFF2-40B4-BE49-F238E27FC236}">
                    <a16:creationId xmlns:a16="http://schemas.microsoft.com/office/drawing/2014/main" id="{51C55FDF-F34F-4A50-8EED-9DD5180E4481}"/>
                  </a:ext>
                </a:extLst>
              </p14:cNvPr>
              <p14:cNvContentPartPr/>
              <p14:nvPr/>
            </p14:nvContentPartPr>
            <p14:xfrm>
              <a:off x="5454107" y="1242427"/>
              <a:ext cx="141480" cy="228240"/>
            </p14:xfrm>
          </p:contentPart>
        </mc:Choice>
        <mc:Fallback xmlns="">
          <p:pic>
            <p:nvPicPr>
              <p:cNvPr id="475" name="Freihand 474">
                <a:extLst>
                  <a:ext uri="{FF2B5EF4-FFF2-40B4-BE49-F238E27FC236}">
                    <a16:creationId xmlns:a16="http://schemas.microsoft.com/office/drawing/2014/main" id="{51C55FDF-F34F-4A50-8EED-9DD5180E4481}"/>
                  </a:ext>
                </a:extLst>
              </p:cNvPr>
              <p:cNvPicPr/>
              <p:nvPr/>
            </p:nvPicPr>
            <p:blipFill>
              <a:blip r:embed="rId648"/>
              <a:stretch>
                <a:fillRect/>
              </a:stretch>
            </p:blipFill>
            <p:spPr>
              <a:xfrm>
                <a:off x="5449787" y="1238107"/>
                <a:ext cx="150120" cy="236880"/>
              </a:xfrm>
              <a:prstGeom prst="rect">
                <a:avLst/>
              </a:prstGeom>
            </p:spPr>
          </p:pic>
        </mc:Fallback>
      </mc:AlternateContent>
      <mc:AlternateContent xmlns:mc="http://schemas.openxmlformats.org/markup-compatibility/2006" xmlns:p14="http://schemas.microsoft.com/office/powerpoint/2010/main">
        <mc:Choice Requires="p14">
          <p:contentPart p14:bwMode="auto" r:id="rId649">
            <p14:nvContentPartPr>
              <p14:cNvPr id="476" name="Freihand 475">
                <a:extLst>
                  <a:ext uri="{FF2B5EF4-FFF2-40B4-BE49-F238E27FC236}">
                    <a16:creationId xmlns:a16="http://schemas.microsoft.com/office/drawing/2014/main" id="{DDCC0ECF-6870-4E36-95F1-6AE4738BB089}"/>
                  </a:ext>
                </a:extLst>
              </p14:cNvPr>
              <p14:cNvContentPartPr/>
              <p14:nvPr/>
            </p14:nvContentPartPr>
            <p14:xfrm>
              <a:off x="5504147" y="1350427"/>
              <a:ext cx="96120" cy="9000"/>
            </p14:xfrm>
          </p:contentPart>
        </mc:Choice>
        <mc:Fallback xmlns="">
          <p:pic>
            <p:nvPicPr>
              <p:cNvPr id="476" name="Freihand 475">
                <a:extLst>
                  <a:ext uri="{FF2B5EF4-FFF2-40B4-BE49-F238E27FC236}">
                    <a16:creationId xmlns:a16="http://schemas.microsoft.com/office/drawing/2014/main" id="{DDCC0ECF-6870-4E36-95F1-6AE4738BB089}"/>
                  </a:ext>
                </a:extLst>
              </p:cNvPr>
              <p:cNvPicPr/>
              <p:nvPr/>
            </p:nvPicPr>
            <p:blipFill>
              <a:blip r:embed="rId650"/>
              <a:stretch>
                <a:fillRect/>
              </a:stretch>
            </p:blipFill>
            <p:spPr>
              <a:xfrm>
                <a:off x="5499827" y="1346107"/>
                <a:ext cx="104760" cy="17640"/>
              </a:xfrm>
              <a:prstGeom prst="rect">
                <a:avLst/>
              </a:prstGeom>
            </p:spPr>
          </p:pic>
        </mc:Fallback>
      </mc:AlternateContent>
      <mc:AlternateContent xmlns:mc="http://schemas.openxmlformats.org/markup-compatibility/2006" xmlns:p14="http://schemas.microsoft.com/office/powerpoint/2010/main">
        <mc:Choice Requires="p14">
          <p:contentPart p14:bwMode="auto" r:id="rId651">
            <p14:nvContentPartPr>
              <p14:cNvPr id="477" name="Freihand 476">
                <a:extLst>
                  <a:ext uri="{FF2B5EF4-FFF2-40B4-BE49-F238E27FC236}">
                    <a16:creationId xmlns:a16="http://schemas.microsoft.com/office/drawing/2014/main" id="{4AB86DC2-8EE9-4119-A605-609CC9DFF231}"/>
                  </a:ext>
                </a:extLst>
              </p14:cNvPr>
              <p14:cNvContentPartPr/>
              <p14:nvPr/>
            </p14:nvContentPartPr>
            <p14:xfrm>
              <a:off x="5737427" y="1213267"/>
              <a:ext cx="98280" cy="151920"/>
            </p14:xfrm>
          </p:contentPart>
        </mc:Choice>
        <mc:Fallback xmlns="">
          <p:pic>
            <p:nvPicPr>
              <p:cNvPr id="477" name="Freihand 476">
                <a:extLst>
                  <a:ext uri="{FF2B5EF4-FFF2-40B4-BE49-F238E27FC236}">
                    <a16:creationId xmlns:a16="http://schemas.microsoft.com/office/drawing/2014/main" id="{4AB86DC2-8EE9-4119-A605-609CC9DFF231}"/>
                  </a:ext>
                </a:extLst>
              </p:cNvPr>
              <p:cNvPicPr/>
              <p:nvPr/>
            </p:nvPicPr>
            <p:blipFill>
              <a:blip r:embed="rId652"/>
              <a:stretch>
                <a:fillRect/>
              </a:stretch>
            </p:blipFill>
            <p:spPr>
              <a:xfrm>
                <a:off x="5733107" y="1208947"/>
                <a:ext cx="106920" cy="160560"/>
              </a:xfrm>
              <a:prstGeom prst="rect">
                <a:avLst/>
              </a:prstGeom>
            </p:spPr>
          </p:pic>
        </mc:Fallback>
      </mc:AlternateContent>
      <mc:AlternateContent xmlns:mc="http://schemas.openxmlformats.org/markup-compatibility/2006" xmlns:p14="http://schemas.microsoft.com/office/powerpoint/2010/main">
        <mc:Choice Requires="p14">
          <p:contentPart p14:bwMode="auto" r:id="rId653">
            <p14:nvContentPartPr>
              <p14:cNvPr id="478" name="Freihand 477">
                <a:extLst>
                  <a:ext uri="{FF2B5EF4-FFF2-40B4-BE49-F238E27FC236}">
                    <a16:creationId xmlns:a16="http://schemas.microsoft.com/office/drawing/2014/main" id="{7978950E-18E3-442C-B055-12EADB676FCA}"/>
                  </a:ext>
                </a:extLst>
              </p14:cNvPr>
              <p14:cNvContentPartPr/>
              <p14:nvPr/>
            </p14:nvContentPartPr>
            <p14:xfrm>
              <a:off x="5865947" y="1207147"/>
              <a:ext cx="174240" cy="97200"/>
            </p14:xfrm>
          </p:contentPart>
        </mc:Choice>
        <mc:Fallback xmlns="">
          <p:pic>
            <p:nvPicPr>
              <p:cNvPr id="478" name="Freihand 477">
                <a:extLst>
                  <a:ext uri="{FF2B5EF4-FFF2-40B4-BE49-F238E27FC236}">
                    <a16:creationId xmlns:a16="http://schemas.microsoft.com/office/drawing/2014/main" id="{7978950E-18E3-442C-B055-12EADB676FCA}"/>
                  </a:ext>
                </a:extLst>
              </p:cNvPr>
              <p:cNvPicPr/>
              <p:nvPr/>
            </p:nvPicPr>
            <p:blipFill>
              <a:blip r:embed="rId654"/>
              <a:stretch>
                <a:fillRect/>
              </a:stretch>
            </p:blipFill>
            <p:spPr>
              <a:xfrm>
                <a:off x="5861627" y="1202827"/>
                <a:ext cx="182880" cy="105840"/>
              </a:xfrm>
              <a:prstGeom prst="rect">
                <a:avLst/>
              </a:prstGeom>
            </p:spPr>
          </p:pic>
        </mc:Fallback>
      </mc:AlternateContent>
      <mc:AlternateContent xmlns:mc="http://schemas.openxmlformats.org/markup-compatibility/2006" xmlns:p14="http://schemas.microsoft.com/office/powerpoint/2010/main">
        <mc:Choice Requires="p14">
          <p:contentPart p14:bwMode="auto" r:id="rId655">
            <p14:nvContentPartPr>
              <p14:cNvPr id="479" name="Freihand 478">
                <a:extLst>
                  <a:ext uri="{FF2B5EF4-FFF2-40B4-BE49-F238E27FC236}">
                    <a16:creationId xmlns:a16="http://schemas.microsoft.com/office/drawing/2014/main" id="{13EF5F2C-FDBC-4620-8B24-FDD335319CAE}"/>
                  </a:ext>
                </a:extLst>
              </p14:cNvPr>
              <p14:cNvContentPartPr/>
              <p14:nvPr/>
            </p14:nvContentPartPr>
            <p14:xfrm>
              <a:off x="5991227" y="1106347"/>
              <a:ext cx="360" cy="360"/>
            </p14:xfrm>
          </p:contentPart>
        </mc:Choice>
        <mc:Fallback xmlns="">
          <p:pic>
            <p:nvPicPr>
              <p:cNvPr id="479" name="Freihand 478">
                <a:extLst>
                  <a:ext uri="{FF2B5EF4-FFF2-40B4-BE49-F238E27FC236}">
                    <a16:creationId xmlns:a16="http://schemas.microsoft.com/office/drawing/2014/main" id="{13EF5F2C-FDBC-4620-8B24-FDD335319CAE}"/>
                  </a:ext>
                </a:extLst>
              </p:cNvPr>
              <p:cNvPicPr/>
              <p:nvPr/>
            </p:nvPicPr>
            <p:blipFill>
              <a:blip r:embed="rId376"/>
              <a:stretch>
                <a:fillRect/>
              </a:stretch>
            </p:blipFill>
            <p:spPr>
              <a:xfrm>
                <a:off x="5986907" y="110202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656">
            <p14:nvContentPartPr>
              <p14:cNvPr id="480" name="Freihand 479">
                <a:extLst>
                  <a:ext uri="{FF2B5EF4-FFF2-40B4-BE49-F238E27FC236}">
                    <a16:creationId xmlns:a16="http://schemas.microsoft.com/office/drawing/2014/main" id="{11A8A2CB-45C7-4CA2-9452-C1D09D4FEDD0}"/>
                  </a:ext>
                </a:extLst>
              </p14:cNvPr>
              <p14:cNvContentPartPr/>
              <p14:nvPr/>
            </p14:nvContentPartPr>
            <p14:xfrm>
              <a:off x="5053787" y="1794667"/>
              <a:ext cx="44280" cy="157680"/>
            </p14:xfrm>
          </p:contentPart>
        </mc:Choice>
        <mc:Fallback xmlns="">
          <p:pic>
            <p:nvPicPr>
              <p:cNvPr id="480" name="Freihand 479">
                <a:extLst>
                  <a:ext uri="{FF2B5EF4-FFF2-40B4-BE49-F238E27FC236}">
                    <a16:creationId xmlns:a16="http://schemas.microsoft.com/office/drawing/2014/main" id="{11A8A2CB-45C7-4CA2-9452-C1D09D4FEDD0}"/>
                  </a:ext>
                </a:extLst>
              </p:cNvPr>
              <p:cNvPicPr/>
              <p:nvPr/>
            </p:nvPicPr>
            <p:blipFill>
              <a:blip r:embed="rId657"/>
              <a:stretch>
                <a:fillRect/>
              </a:stretch>
            </p:blipFill>
            <p:spPr>
              <a:xfrm>
                <a:off x="5049467" y="1790347"/>
                <a:ext cx="52920" cy="166320"/>
              </a:xfrm>
              <a:prstGeom prst="rect">
                <a:avLst/>
              </a:prstGeom>
            </p:spPr>
          </p:pic>
        </mc:Fallback>
      </mc:AlternateContent>
      <mc:AlternateContent xmlns:mc="http://schemas.openxmlformats.org/markup-compatibility/2006" xmlns:p14="http://schemas.microsoft.com/office/powerpoint/2010/main">
        <mc:Choice Requires="p14">
          <p:contentPart p14:bwMode="auto" r:id="rId658">
            <p14:nvContentPartPr>
              <p14:cNvPr id="481" name="Freihand 480">
                <a:extLst>
                  <a:ext uri="{FF2B5EF4-FFF2-40B4-BE49-F238E27FC236}">
                    <a16:creationId xmlns:a16="http://schemas.microsoft.com/office/drawing/2014/main" id="{1D443654-5443-4A49-99D1-463903660096}"/>
                  </a:ext>
                </a:extLst>
              </p14:cNvPr>
              <p14:cNvContentPartPr/>
              <p14:nvPr/>
            </p14:nvContentPartPr>
            <p14:xfrm>
              <a:off x="5033627" y="1768027"/>
              <a:ext cx="111600" cy="107280"/>
            </p14:xfrm>
          </p:contentPart>
        </mc:Choice>
        <mc:Fallback xmlns="">
          <p:pic>
            <p:nvPicPr>
              <p:cNvPr id="481" name="Freihand 480">
                <a:extLst>
                  <a:ext uri="{FF2B5EF4-FFF2-40B4-BE49-F238E27FC236}">
                    <a16:creationId xmlns:a16="http://schemas.microsoft.com/office/drawing/2014/main" id="{1D443654-5443-4A49-99D1-463903660096}"/>
                  </a:ext>
                </a:extLst>
              </p:cNvPr>
              <p:cNvPicPr/>
              <p:nvPr/>
            </p:nvPicPr>
            <p:blipFill>
              <a:blip r:embed="rId659"/>
              <a:stretch>
                <a:fillRect/>
              </a:stretch>
            </p:blipFill>
            <p:spPr>
              <a:xfrm>
                <a:off x="5029307" y="1763707"/>
                <a:ext cx="120240" cy="115920"/>
              </a:xfrm>
              <a:prstGeom prst="rect">
                <a:avLst/>
              </a:prstGeom>
            </p:spPr>
          </p:pic>
        </mc:Fallback>
      </mc:AlternateContent>
      <mc:AlternateContent xmlns:mc="http://schemas.openxmlformats.org/markup-compatibility/2006" xmlns:p14="http://schemas.microsoft.com/office/powerpoint/2010/main">
        <mc:Choice Requires="p14">
          <p:contentPart p14:bwMode="auto" r:id="rId660">
            <p14:nvContentPartPr>
              <p14:cNvPr id="482" name="Freihand 481">
                <a:extLst>
                  <a:ext uri="{FF2B5EF4-FFF2-40B4-BE49-F238E27FC236}">
                    <a16:creationId xmlns:a16="http://schemas.microsoft.com/office/drawing/2014/main" id="{269BC342-FB9C-4C5C-96AB-1629E8841C89}"/>
                  </a:ext>
                </a:extLst>
              </p14:cNvPr>
              <p14:cNvContentPartPr/>
              <p14:nvPr/>
            </p14:nvContentPartPr>
            <p14:xfrm>
              <a:off x="5171867" y="1765147"/>
              <a:ext cx="70200" cy="74160"/>
            </p14:xfrm>
          </p:contentPart>
        </mc:Choice>
        <mc:Fallback xmlns="">
          <p:pic>
            <p:nvPicPr>
              <p:cNvPr id="482" name="Freihand 481">
                <a:extLst>
                  <a:ext uri="{FF2B5EF4-FFF2-40B4-BE49-F238E27FC236}">
                    <a16:creationId xmlns:a16="http://schemas.microsoft.com/office/drawing/2014/main" id="{269BC342-FB9C-4C5C-96AB-1629E8841C89}"/>
                  </a:ext>
                </a:extLst>
              </p:cNvPr>
              <p:cNvPicPr/>
              <p:nvPr/>
            </p:nvPicPr>
            <p:blipFill>
              <a:blip r:embed="rId661"/>
              <a:stretch>
                <a:fillRect/>
              </a:stretch>
            </p:blipFill>
            <p:spPr>
              <a:xfrm>
                <a:off x="5167547" y="1760827"/>
                <a:ext cx="78840" cy="82800"/>
              </a:xfrm>
              <a:prstGeom prst="rect">
                <a:avLst/>
              </a:prstGeom>
            </p:spPr>
          </p:pic>
        </mc:Fallback>
      </mc:AlternateContent>
      <mc:AlternateContent xmlns:mc="http://schemas.openxmlformats.org/markup-compatibility/2006" xmlns:p14="http://schemas.microsoft.com/office/powerpoint/2010/main">
        <mc:Choice Requires="p14">
          <p:contentPart p14:bwMode="auto" r:id="rId662">
            <p14:nvContentPartPr>
              <p14:cNvPr id="483" name="Freihand 482">
                <a:extLst>
                  <a:ext uri="{FF2B5EF4-FFF2-40B4-BE49-F238E27FC236}">
                    <a16:creationId xmlns:a16="http://schemas.microsoft.com/office/drawing/2014/main" id="{E77B0AC2-D599-406C-B7F2-B4E0919A5FDE}"/>
                  </a:ext>
                </a:extLst>
              </p14:cNvPr>
              <p14:cNvContentPartPr/>
              <p14:nvPr/>
            </p14:nvContentPartPr>
            <p14:xfrm>
              <a:off x="5282027" y="1715827"/>
              <a:ext cx="93960" cy="100080"/>
            </p14:xfrm>
          </p:contentPart>
        </mc:Choice>
        <mc:Fallback xmlns="">
          <p:pic>
            <p:nvPicPr>
              <p:cNvPr id="483" name="Freihand 482">
                <a:extLst>
                  <a:ext uri="{FF2B5EF4-FFF2-40B4-BE49-F238E27FC236}">
                    <a16:creationId xmlns:a16="http://schemas.microsoft.com/office/drawing/2014/main" id="{E77B0AC2-D599-406C-B7F2-B4E0919A5FDE}"/>
                  </a:ext>
                </a:extLst>
              </p:cNvPr>
              <p:cNvPicPr/>
              <p:nvPr/>
            </p:nvPicPr>
            <p:blipFill>
              <a:blip r:embed="rId663"/>
              <a:stretch>
                <a:fillRect/>
              </a:stretch>
            </p:blipFill>
            <p:spPr>
              <a:xfrm>
                <a:off x="5277707" y="1711507"/>
                <a:ext cx="102600" cy="108720"/>
              </a:xfrm>
              <a:prstGeom prst="rect">
                <a:avLst/>
              </a:prstGeom>
            </p:spPr>
          </p:pic>
        </mc:Fallback>
      </mc:AlternateContent>
      <mc:AlternateContent xmlns:mc="http://schemas.openxmlformats.org/markup-compatibility/2006" xmlns:p14="http://schemas.microsoft.com/office/powerpoint/2010/main">
        <mc:Choice Requires="p14">
          <p:contentPart p14:bwMode="auto" r:id="rId664">
            <p14:nvContentPartPr>
              <p14:cNvPr id="484" name="Freihand 483">
                <a:extLst>
                  <a:ext uri="{FF2B5EF4-FFF2-40B4-BE49-F238E27FC236}">
                    <a16:creationId xmlns:a16="http://schemas.microsoft.com/office/drawing/2014/main" id="{ABE1F53C-0F8C-49BE-9DC1-7F7E1F361727}"/>
                  </a:ext>
                </a:extLst>
              </p14:cNvPr>
              <p14:cNvContentPartPr/>
              <p14:nvPr/>
            </p14:nvContentPartPr>
            <p14:xfrm>
              <a:off x="5392907" y="1672267"/>
              <a:ext cx="67680" cy="169200"/>
            </p14:xfrm>
          </p:contentPart>
        </mc:Choice>
        <mc:Fallback xmlns="">
          <p:pic>
            <p:nvPicPr>
              <p:cNvPr id="484" name="Freihand 483">
                <a:extLst>
                  <a:ext uri="{FF2B5EF4-FFF2-40B4-BE49-F238E27FC236}">
                    <a16:creationId xmlns:a16="http://schemas.microsoft.com/office/drawing/2014/main" id="{ABE1F53C-0F8C-49BE-9DC1-7F7E1F361727}"/>
                  </a:ext>
                </a:extLst>
              </p:cNvPr>
              <p:cNvPicPr/>
              <p:nvPr/>
            </p:nvPicPr>
            <p:blipFill>
              <a:blip r:embed="rId665"/>
              <a:stretch>
                <a:fillRect/>
              </a:stretch>
            </p:blipFill>
            <p:spPr>
              <a:xfrm>
                <a:off x="5388587" y="1667947"/>
                <a:ext cx="76320" cy="177840"/>
              </a:xfrm>
              <a:prstGeom prst="rect">
                <a:avLst/>
              </a:prstGeom>
            </p:spPr>
          </p:pic>
        </mc:Fallback>
      </mc:AlternateContent>
      <mc:AlternateContent xmlns:mc="http://schemas.openxmlformats.org/markup-compatibility/2006" xmlns:p14="http://schemas.microsoft.com/office/powerpoint/2010/main">
        <mc:Choice Requires="p14">
          <p:contentPart p14:bwMode="auto" r:id="rId666">
            <p14:nvContentPartPr>
              <p14:cNvPr id="485" name="Freihand 484">
                <a:extLst>
                  <a:ext uri="{FF2B5EF4-FFF2-40B4-BE49-F238E27FC236}">
                    <a16:creationId xmlns:a16="http://schemas.microsoft.com/office/drawing/2014/main" id="{CE3CE418-95D1-41D7-B7EF-794929EC897A}"/>
                  </a:ext>
                </a:extLst>
              </p14:cNvPr>
              <p14:cNvContentPartPr/>
              <p14:nvPr/>
            </p14:nvContentPartPr>
            <p14:xfrm>
              <a:off x="5486147" y="1540147"/>
              <a:ext cx="201600" cy="147600"/>
            </p14:xfrm>
          </p:contentPart>
        </mc:Choice>
        <mc:Fallback xmlns="">
          <p:pic>
            <p:nvPicPr>
              <p:cNvPr id="485" name="Freihand 484">
                <a:extLst>
                  <a:ext uri="{FF2B5EF4-FFF2-40B4-BE49-F238E27FC236}">
                    <a16:creationId xmlns:a16="http://schemas.microsoft.com/office/drawing/2014/main" id="{CE3CE418-95D1-41D7-B7EF-794929EC897A}"/>
                  </a:ext>
                </a:extLst>
              </p:cNvPr>
              <p:cNvPicPr/>
              <p:nvPr/>
            </p:nvPicPr>
            <p:blipFill>
              <a:blip r:embed="rId667"/>
              <a:stretch>
                <a:fillRect/>
              </a:stretch>
            </p:blipFill>
            <p:spPr>
              <a:xfrm>
                <a:off x="5481827" y="1535827"/>
                <a:ext cx="210240" cy="156240"/>
              </a:xfrm>
              <a:prstGeom prst="rect">
                <a:avLst/>
              </a:prstGeom>
            </p:spPr>
          </p:pic>
        </mc:Fallback>
      </mc:AlternateContent>
      <mc:AlternateContent xmlns:mc="http://schemas.openxmlformats.org/markup-compatibility/2006" xmlns:p14="http://schemas.microsoft.com/office/powerpoint/2010/main">
        <mc:Choice Requires="p14">
          <p:contentPart p14:bwMode="auto" r:id="rId668">
            <p14:nvContentPartPr>
              <p14:cNvPr id="486" name="Freihand 485">
                <a:extLst>
                  <a:ext uri="{FF2B5EF4-FFF2-40B4-BE49-F238E27FC236}">
                    <a16:creationId xmlns:a16="http://schemas.microsoft.com/office/drawing/2014/main" id="{05A8B3D6-4E52-4D08-B6FA-E314CC09A231}"/>
                  </a:ext>
                </a:extLst>
              </p14:cNvPr>
              <p14:cNvContentPartPr/>
              <p14:nvPr/>
            </p14:nvContentPartPr>
            <p14:xfrm>
              <a:off x="5663987" y="1513867"/>
              <a:ext cx="38520" cy="40680"/>
            </p14:xfrm>
          </p:contentPart>
        </mc:Choice>
        <mc:Fallback xmlns="">
          <p:pic>
            <p:nvPicPr>
              <p:cNvPr id="486" name="Freihand 485">
                <a:extLst>
                  <a:ext uri="{FF2B5EF4-FFF2-40B4-BE49-F238E27FC236}">
                    <a16:creationId xmlns:a16="http://schemas.microsoft.com/office/drawing/2014/main" id="{05A8B3D6-4E52-4D08-B6FA-E314CC09A231}"/>
                  </a:ext>
                </a:extLst>
              </p:cNvPr>
              <p:cNvPicPr/>
              <p:nvPr/>
            </p:nvPicPr>
            <p:blipFill>
              <a:blip r:embed="rId669"/>
              <a:stretch>
                <a:fillRect/>
              </a:stretch>
            </p:blipFill>
            <p:spPr>
              <a:xfrm>
                <a:off x="5659667" y="1509547"/>
                <a:ext cx="47160" cy="49320"/>
              </a:xfrm>
              <a:prstGeom prst="rect">
                <a:avLst/>
              </a:prstGeom>
            </p:spPr>
          </p:pic>
        </mc:Fallback>
      </mc:AlternateContent>
      <mc:AlternateContent xmlns:mc="http://schemas.openxmlformats.org/markup-compatibility/2006" xmlns:p14="http://schemas.microsoft.com/office/powerpoint/2010/main">
        <mc:Choice Requires="p14">
          <p:contentPart p14:bwMode="auto" r:id="rId670">
            <p14:nvContentPartPr>
              <p14:cNvPr id="487" name="Freihand 486">
                <a:extLst>
                  <a:ext uri="{FF2B5EF4-FFF2-40B4-BE49-F238E27FC236}">
                    <a16:creationId xmlns:a16="http://schemas.microsoft.com/office/drawing/2014/main" id="{8265DF61-6336-4DB7-B72E-FC955D37BB3C}"/>
                  </a:ext>
                </a:extLst>
              </p14:cNvPr>
              <p14:cNvContentPartPr/>
              <p14:nvPr/>
            </p14:nvContentPartPr>
            <p14:xfrm>
              <a:off x="5738507" y="1543747"/>
              <a:ext cx="133920" cy="56880"/>
            </p14:xfrm>
          </p:contentPart>
        </mc:Choice>
        <mc:Fallback xmlns="">
          <p:pic>
            <p:nvPicPr>
              <p:cNvPr id="487" name="Freihand 486">
                <a:extLst>
                  <a:ext uri="{FF2B5EF4-FFF2-40B4-BE49-F238E27FC236}">
                    <a16:creationId xmlns:a16="http://schemas.microsoft.com/office/drawing/2014/main" id="{8265DF61-6336-4DB7-B72E-FC955D37BB3C}"/>
                  </a:ext>
                </a:extLst>
              </p:cNvPr>
              <p:cNvPicPr/>
              <p:nvPr/>
            </p:nvPicPr>
            <p:blipFill>
              <a:blip r:embed="rId671"/>
              <a:stretch>
                <a:fillRect/>
              </a:stretch>
            </p:blipFill>
            <p:spPr>
              <a:xfrm>
                <a:off x="5734187" y="1539427"/>
                <a:ext cx="142560" cy="65520"/>
              </a:xfrm>
              <a:prstGeom prst="rect">
                <a:avLst/>
              </a:prstGeom>
            </p:spPr>
          </p:pic>
        </mc:Fallback>
      </mc:AlternateContent>
      <mc:AlternateContent xmlns:mc="http://schemas.openxmlformats.org/markup-compatibility/2006" xmlns:p14="http://schemas.microsoft.com/office/powerpoint/2010/main">
        <mc:Choice Requires="p14">
          <p:contentPart p14:bwMode="auto" r:id="rId672">
            <p14:nvContentPartPr>
              <p14:cNvPr id="488" name="Freihand 487">
                <a:extLst>
                  <a:ext uri="{FF2B5EF4-FFF2-40B4-BE49-F238E27FC236}">
                    <a16:creationId xmlns:a16="http://schemas.microsoft.com/office/drawing/2014/main" id="{7CA88E77-1A85-46A0-9AAB-45D167D08F6C}"/>
                  </a:ext>
                </a:extLst>
              </p14:cNvPr>
              <p14:cNvContentPartPr/>
              <p14:nvPr/>
            </p14:nvContentPartPr>
            <p14:xfrm>
              <a:off x="5900867" y="1387507"/>
              <a:ext cx="177480" cy="173520"/>
            </p14:xfrm>
          </p:contentPart>
        </mc:Choice>
        <mc:Fallback xmlns="">
          <p:pic>
            <p:nvPicPr>
              <p:cNvPr id="488" name="Freihand 487">
                <a:extLst>
                  <a:ext uri="{FF2B5EF4-FFF2-40B4-BE49-F238E27FC236}">
                    <a16:creationId xmlns:a16="http://schemas.microsoft.com/office/drawing/2014/main" id="{7CA88E77-1A85-46A0-9AAB-45D167D08F6C}"/>
                  </a:ext>
                </a:extLst>
              </p:cNvPr>
              <p:cNvPicPr/>
              <p:nvPr/>
            </p:nvPicPr>
            <p:blipFill>
              <a:blip r:embed="rId673"/>
              <a:stretch>
                <a:fillRect/>
              </a:stretch>
            </p:blipFill>
            <p:spPr>
              <a:xfrm>
                <a:off x="5896547" y="1383187"/>
                <a:ext cx="186120" cy="182160"/>
              </a:xfrm>
              <a:prstGeom prst="rect">
                <a:avLst/>
              </a:prstGeom>
            </p:spPr>
          </p:pic>
        </mc:Fallback>
      </mc:AlternateContent>
      <mc:AlternateContent xmlns:mc="http://schemas.openxmlformats.org/markup-compatibility/2006" xmlns:p14="http://schemas.microsoft.com/office/powerpoint/2010/main">
        <mc:Choice Requires="p14">
          <p:contentPart p14:bwMode="auto" r:id="rId674">
            <p14:nvContentPartPr>
              <p14:cNvPr id="489" name="Freihand 488">
                <a:extLst>
                  <a:ext uri="{FF2B5EF4-FFF2-40B4-BE49-F238E27FC236}">
                    <a16:creationId xmlns:a16="http://schemas.microsoft.com/office/drawing/2014/main" id="{1C01D4BB-8D4F-4783-AB99-E5850D4F7426}"/>
                  </a:ext>
                </a:extLst>
              </p14:cNvPr>
              <p14:cNvContentPartPr/>
              <p14:nvPr/>
            </p14:nvContentPartPr>
            <p14:xfrm>
              <a:off x="6081587" y="1426027"/>
              <a:ext cx="96840" cy="99000"/>
            </p14:xfrm>
          </p:contentPart>
        </mc:Choice>
        <mc:Fallback xmlns="">
          <p:pic>
            <p:nvPicPr>
              <p:cNvPr id="489" name="Freihand 488">
                <a:extLst>
                  <a:ext uri="{FF2B5EF4-FFF2-40B4-BE49-F238E27FC236}">
                    <a16:creationId xmlns:a16="http://schemas.microsoft.com/office/drawing/2014/main" id="{1C01D4BB-8D4F-4783-AB99-E5850D4F7426}"/>
                  </a:ext>
                </a:extLst>
              </p:cNvPr>
              <p:cNvPicPr/>
              <p:nvPr/>
            </p:nvPicPr>
            <p:blipFill>
              <a:blip r:embed="rId675"/>
              <a:stretch>
                <a:fillRect/>
              </a:stretch>
            </p:blipFill>
            <p:spPr>
              <a:xfrm>
                <a:off x="6077267" y="1421707"/>
                <a:ext cx="105480" cy="107640"/>
              </a:xfrm>
              <a:prstGeom prst="rect">
                <a:avLst/>
              </a:prstGeom>
            </p:spPr>
          </p:pic>
        </mc:Fallback>
      </mc:AlternateContent>
      <mc:AlternateContent xmlns:mc="http://schemas.openxmlformats.org/markup-compatibility/2006" xmlns:p14="http://schemas.microsoft.com/office/powerpoint/2010/main">
        <mc:Choice Requires="p14">
          <p:contentPart p14:bwMode="auto" r:id="rId676">
            <p14:nvContentPartPr>
              <p14:cNvPr id="490" name="Freihand 489">
                <a:extLst>
                  <a:ext uri="{FF2B5EF4-FFF2-40B4-BE49-F238E27FC236}">
                    <a16:creationId xmlns:a16="http://schemas.microsoft.com/office/drawing/2014/main" id="{0EA69CBF-93AA-4EA4-AE7C-56DE793931AF}"/>
                  </a:ext>
                </a:extLst>
              </p14:cNvPr>
              <p14:cNvContentPartPr/>
              <p14:nvPr/>
            </p14:nvContentPartPr>
            <p14:xfrm>
              <a:off x="6137747" y="1250707"/>
              <a:ext cx="333000" cy="228240"/>
            </p14:xfrm>
          </p:contentPart>
        </mc:Choice>
        <mc:Fallback xmlns="">
          <p:pic>
            <p:nvPicPr>
              <p:cNvPr id="490" name="Freihand 489">
                <a:extLst>
                  <a:ext uri="{FF2B5EF4-FFF2-40B4-BE49-F238E27FC236}">
                    <a16:creationId xmlns:a16="http://schemas.microsoft.com/office/drawing/2014/main" id="{0EA69CBF-93AA-4EA4-AE7C-56DE793931AF}"/>
                  </a:ext>
                </a:extLst>
              </p:cNvPr>
              <p:cNvPicPr/>
              <p:nvPr/>
            </p:nvPicPr>
            <p:blipFill>
              <a:blip r:embed="rId677"/>
              <a:stretch>
                <a:fillRect/>
              </a:stretch>
            </p:blipFill>
            <p:spPr>
              <a:xfrm>
                <a:off x="6133427" y="1246387"/>
                <a:ext cx="341640" cy="236880"/>
              </a:xfrm>
              <a:prstGeom prst="rect">
                <a:avLst/>
              </a:prstGeom>
            </p:spPr>
          </p:pic>
        </mc:Fallback>
      </mc:AlternateContent>
      <mc:AlternateContent xmlns:mc="http://schemas.openxmlformats.org/markup-compatibility/2006" xmlns:p14="http://schemas.microsoft.com/office/powerpoint/2010/main">
        <mc:Choice Requires="p14">
          <p:contentPart p14:bwMode="auto" r:id="rId678">
            <p14:nvContentPartPr>
              <p14:cNvPr id="491" name="Freihand 490">
                <a:extLst>
                  <a:ext uri="{FF2B5EF4-FFF2-40B4-BE49-F238E27FC236}">
                    <a16:creationId xmlns:a16="http://schemas.microsoft.com/office/drawing/2014/main" id="{8348D89C-C46F-4FDC-B82D-83AA15FC0ADE}"/>
                  </a:ext>
                </a:extLst>
              </p14:cNvPr>
              <p14:cNvContentPartPr/>
              <p14:nvPr/>
            </p14:nvContentPartPr>
            <p14:xfrm>
              <a:off x="6446267" y="1087627"/>
              <a:ext cx="97920" cy="257760"/>
            </p14:xfrm>
          </p:contentPart>
        </mc:Choice>
        <mc:Fallback xmlns="">
          <p:pic>
            <p:nvPicPr>
              <p:cNvPr id="491" name="Freihand 490">
                <a:extLst>
                  <a:ext uri="{FF2B5EF4-FFF2-40B4-BE49-F238E27FC236}">
                    <a16:creationId xmlns:a16="http://schemas.microsoft.com/office/drawing/2014/main" id="{8348D89C-C46F-4FDC-B82D-83AA15FC0ADE}"/>
                  </a:ext>
                </a:extLst>
              </p:cNvPr>
              <p:cNvPicPr/>
              <p:nvPr/>
            </p:nvPicPr>
            <p:blipFill>
              <a:blip r:embed="rId679"/>
              <a:stretch>
                <a:fillRect/>
              </a:stretch>
            </p:blipFill>
            <p:spPr>
              <a:xfrm>
                <a:off x="6441947" y="1083307"/>
                <a:ext cx="106560" cy="266400"/>
              </a:xfrm>
              <a:prstGeom prst="rect">
                <a:avLst/>
              </a:prstGeom>
            </p:spPr>
          </p:pic>
        </mc:Fallback>
      </mc:AlternateContent>
      <mc:AlternateContent xmlns:mc="http://schemas.openxmlformats.org/markup-compatibility/2006" xmlns:p14="http://schemas.microsoft.com/office/powerpoint/2010/main">
        <mc:Choice Requires="p14">
          <p:contentPart p14:bwMode="auto" r:id="rId680">
            <p14:nvContentPartPr>
              <p14:cNvPr id="27" name="Freihand 26">
                <a:extLst>
                  <a:ext uri="{FF2B5EF4-FFF2-40B4-BE49-F238E27FC236}">
                    <a16:creationId xmlns:a16="http://schemas.microsoft.com/office/drawing/2014/main" id="{A1E2E347-5C61-4404-908E-74A9E6542045}"/>
                  </a:ext>
                </a:extLst>
              </p14:cNvPr>
              <p14:cNvContentPartPr/>
              <p14:nvPr/>
            </p14:nvContentPartPr>
            <p14:xfrm>
              <a:off x="645947" y="2484787"/>
              <a:ext cx="167400" cy="15480"/>
            </p14:xfrm>
          </p:contentPart>
        </mc:Choice>
        <mc:Fallback xmlns="">
          <p:pic>
            <p:nvPicPr>
              <p:cNvPr id="27" name="Freihand 26">
                <a:extLst>
                  <a:ext uri="{FF2B5EF4-FFF2-40B4-BE49-F238E27FC236}">
                    <a16:creationId xmlns:a16="http://schemas.microsoft.com/office/drawing/2014/main" id="{A1E2E347-5C61-4404-908E-74A9E6542045}"/>
                  </a:ext>
                </a:extLst>
              </p:cNvPr>
              <p:cNvPicPr/>
              <p:nvPr/>
            </p:nvPicPr>
            <p:blipFill>
              <a:blip r:embed="rId681"/>
              <a:stretch>
                <a:fillRect/>
              </a:stretch>
            </p:blipFill>
            <p:spPr>
              <a:xfrm>
                <a:off x="641627" y="2480467"/>
                <a:ext cx="176040" cy="24120"/>
              </a:xfrm>
              <a:prstGeom prst="rect">
                <a:avLst/>
              </a:prstGeom>
            </p:spPr>
          </p:pic>
        </mc:Fallback>
      </mc:AlternateContent>
      <mc:AlternateContent xmlns:mc="http://schemas.openxmlformats.org/markup-compatibility/2006" xmlns:p14="http://schemas.microsoft.com/office/powerpoint/2010/main">
        <mc:Choice Requires="p14">
          <p:contentPart p14:bwMode="auto" r:id="rId682">
            <p14:nvContentPartPr>
              <p14:cNvPr id="28" name="Freihand 27">
                <a:extLst>
                  <a:ext uri="{FF2B5EF4-FFF2-40B4-BE49-F238E27FC236}">
                    <a16:creationId xmlns:a16="http://schemas.microsoft.com/office/drawing/2014/main" id="{C3E01B7C-780A-4072-B7BB-41BA0EBEBBF2}"/>
                  </a:ext>
                </a:extLst>
              </p14:cNvPr>
              <p14:cNvContentPartPr/>
              <p14:nvPr/>
            </p14:nvContentPartPr>
            <p14:xfrm>
              <a:off x="946187" y="2514307"/>
              <a:ext cx="280080" cy="12240"/>
            </p14:xfrm>
          </p:contentPart>
        </mc:Choice>
        <mc:Fallback xmlns="">
          <p:pic>
            <p:nvPicPr>
              <p:cNvPr id="28" name="Freihand 27">
                <a:extLst>
                  <a:ext uri="{FF2B5EF4-FFF2-40B4-BE49-F238E27FC236}">
                    <a16:creationId xmlns:a16="http://schemas.microsoft.com/office/drawing/2014/main" id="{C3E01B7C-780A-4072-B7BB-41BA0EBEBBF2}"/>
                  </a:ext>
                </a:extLst>
              </p:cNvPr>
              <p:cNvPicPr/>
              <p:nvPr/>
            </p:nvPicPr>
            <p:blipFill>
              <a:blip r:embed="rId683"/>
              <a:stretch>
                <a:fillRect/>
              </a:stretch>
            </p:blipFill>
            <p:spPr>
              <a:xfrm>
                <a:off x="941867" y="2509987"/>
                <a:ext cx="288720" cy="20880"/>
              </a:xfrm>
              <a:prstGeom prst="rect">
                <a:avLst/>
              </a:prstGeom>
            </p:spPr>
          </p:pic>
        </mc:Fallback>
      </mc:AlternateContent>
      <mc:AlternateContent xmlns:mc="http://schemas.openxmlformats.org/markup-compatibility/2006" xmlns:p14="http://schemas.microsoft.com/office/powerpoint/2010/main">
        <mc:Choice Requires="p14">
          <p:contentPart p14:bwMode="auto" r:id="rId684">
            <p14:nvContentPartPr>
              <p14:cNvPr id="29" name="Freihand 28">
                <a:extLst>
                  <a:ext uri="{FF2B5EF4-FFF2-40B4-BE49-F238E27FC236}">
                    <a16:creationId xmlns:a16="http://schemas.microsoft.com/office/drawing/2014/main" id="{A0E754E0-9E59-4C84-B886-9FE405F4D2A0}"/>
                  </a:ext>
                </a:extLst>
              </p14:cNvPr>
              <p14:cNvContentPartPr/>
              <p14:nvPr/>
            </p14:nvContentPartPr>
            <p14:xfrm>
              <a:off x="1400507" y="2480827"/>
              <a:ext cx="107640" cy="19800"/>
            </p14:xfrm>
          </p:contentPart>
        </mc:Choice>
        <mc:Fallback xmlns="">
          <p:pic>
            <p:nvPicPr>
              <p:cNvPr id="29" name="Freihand 28">
                <a:extLst>
                  <a:ext uri="{FF2B5EF4-FFF2-40B4-BE49-F238E27FC236}">
                    <a16:creationId xmlns:a16="http://schemas.microsoft.com/office/drawing/2014/main" id="{A0E754E0-9E59-4C84-B886-9FE405F4D2A0}"/>
                  </a:ext>
                </a:extLst>
              </p:cNvPr>
              <p:cNvPicPr/>
              <p:nvPr/>
            </p:nvPicPr>
            <p:blipFill>
              <a:blip r:embed="rId685"/>
              <a:stretch>
                <a:fillRect/>
              </a:stretch>
            </p:blipFill>
            <p:spPr>
              <a:xfrm>
                <a:off x="1396187" y="2476507"/>
                <a:ext cx="116280" cy="28440"/>
              </a:xfrm>
              <a:prstGeom prst="rect">
                <a:avLst/>
              </a:prstGeom>
            </p:spPr>
          </p:pic>
        </mc:Fallback>
      </mc:AlternateContent>
      <mc:AlternateContent xmlns:mc="http://schemas.openxmlformats.org/markup-compatibility/2006" xmlns:p14="http://schemas.microsoft.com/office/powerpoint/2010/main">
        <mc:Choice Requires="p14">
          <p:contentPart p14:bwMode="auto" r:id="rId686">
            <p14:nvContentPartPr>
              <p14:cNvPr id="30" name="Freihand 29">
                <a:extLst>
                  <a:ext uri="{FF2B5EF4-FFF2-40B4-BE49-F238E27FC236}">
                    <a16:creationId xmlns:a16="http://schemas.microsoft.com/office/drawing/2014/main" id="{89AFED65-AC59-447E-B158-653741D7DCA5}"/>
                  </a:ext>
                </a:extLst>
              </p14:cNvPr>
              <p14:cNvContentPartPr/>
              <p14:nvPr/>
            </p14:nvContentPartPr>
            <p14:xfrm>
              <a:off x="1730987" y="2512507"/>
              <a:ext cx="151560" cy="8640"/>
            </p14:xfrm>
          </p:contentPart>
        </mc:Choice>
        <mc:Fallback xmlns="">
          <p:pic>
            <p:nvPicPr>
              <p:cNvPr id="30" name="Freihand 29">
                <a:extLst>
                  <a:ext uri="{FF2B5EF4-FFF2-40B4-BE49-F238E27FC236}">
                    <a16:creationId xmlns:a16="http://schemas.microsoft.com/office/drawing/2014/main" id="{89AFED65-AC59-447E-B158-653741D7DCA5}"/>
                  </a:ext>
                </a:extLst>
              </p:cNvPr>
              <p:cNvPicPr/>
              <p:nvPr/>
            </p:nvPicPr>
            <p:blipFill>
              <a:blip r:embed="rId687"/>
              <a:stretch>
                <a:fillRect/>
              </a:stretch>
            </p:blipFill>
            <p:spPr>
              <a:xfrm>
                <a:off x="1726667" y="2508187"/>
                <a:ext cx="160200" cy="17280"/>
              </a:xfrm>
              <a:prstGeom prst="rect">
                <a:avLst/>
              </a:prstGeom>
            </p:spPr>
          </p:pic>
        </mc:Fallback>
      </mc:AlternateContent>
      <mc:AlternateContent xmlns:mc="http://schemas.openxmlformats.org/markup-compatibility/2006" xmlns:p14="http://schemas.microsoft.com/office/powerpoint/2010/main">
        <mc:Choice Requires="p14">
          <p:contentPart p14:bwMode="auto" r:id="rId688">
            <p14:nvContentPartPr>
              <p14:cNvPr id="31" name="Freihand 30">
                <a:extLst>
                  <a:ext uri="{FF2B5EF4-FFF2-40B4-BE49-F238E27FC236}">
                    <a16:creationId xmlns:a16="http://schemas.microsoft.com/office/drawing/2014/main" id="{8B8815E5-14F2-404E-956F-48A9006D5B77}"/>
                  </a:ext>
                </a:extLst>
              </p14:cNvPr>
              <p14:cNvContentPartPr/>
              <p14:nvPr/>
            </p14:nvContentPartPr>
            <p14:xfrm>
              <a:off x="2112227" y="2488387"/>
              <a:ext cx="102960" cy="21600"/>
            </p14:xfrm>
          </p:contentPart>
        </mc:Choice>
        <mc:Fallback xmlns="">
          <p:pic>
            <p:nvPicPr>
              <p:cNvPr id="31" name="Freihand 30">
                <a:extLst>
                  <a:ext uri="{FF2B5EF4-FFF2-40B4-BE49-F238E27FC236}">
                    <a16:creationId xmlns:a16="http://schemas.microsoft.com/office/drawing/2014/main" id="{8B8815E5-14F2-404E-956F-48A9006D5B77}"/>
                  </a:ext>
                </a:extLst>
              </p:cNvPr>
              <p:cNvPicPr/>
              <p:nvPr/>
            </p:nvPicPr>
            <p:blipFill>
              <a:blip r:embed="rId689"/>
              <a:stretch>
                <a:fillRect/>
              </a:stretch>
            </p:blipFill>
            <p:spPr>
              <a:xfrm>
                <a:off x="2107907" y="2484067"/>
                <a:ext cx="111600" cy="30240"/>
              </a:xfrm>
              <a:prstGeom prst="rect">
                <a:avLst/>
              </a:prstGeom>
            </p:spPr>
          </p:pic>
        </mc:Fallback>
      </mc:AlternateContent>
      <mc:AlternateContent xmlns:mc="http://schemas.openxmlformats.org/markup-compatibility/2006" xmlns:p14="http://schemas.microsoft.com/office/powerpoint/2010/main">
        <mc:Choice Requires="p14">
          <p:contentPart p14:bwMode="auto" r:id="rId690">
            <p14:nvContentPartPr>
              <p14:cNvPr id="32" name="Freihand 31">
                <a:extLst>
                  <a:ext uri="{FF2B5EF4-FFF2-40B4-BE49-F238E27FC236}">
                    <a16:creationId xmlns:a16="http://schemas.microsoft.com/office/drawing/2014/main" id="{A9AAB035-9D15-42D1-AAC5-464F2F29019A}"/>
                  </a:ext>
                </a:extLst>
              </p14:cNvPr>
              <p14:cNvContentPartPr/>
              <p14:nvPr/>
            </p14:nvContentPartPr>
            <p14:xfrm>
              <a:off x="2232467" y="2524747"/>
              <a:ext cx="16200" cy="206280"/>
            </p14:xfrm>
          </p:contentPart>
        </mc:Choice>
        <mc:Fallback xmlns="">
          <p:pic>
            <p:nvPicPr>
              <p:cNvPr id="32" name="Freihand 31">
                <a:extLst>
                  <a:ext uri="{FF2B5EF4-FFF2-40B4-BE49-F238E27FC236}">
                    <a16:creationId xmlns:a16="http://schemas.microsoft.com/office/drawing/2014/main" id="{A9AAB035-9D15-42D1-AAC5-464F2F29019A}"/>
                  </a:ext>
                </a:extLst>
              </p:cNvPr>
              <p:cNvPicPr/>
              <p:nvPr/>
            </p:nvPicPr>
            <p:blipFill>
              <a:blip r:embed="rId691"/>
              <a:stretch>
                <a:fillRect/>
              </a:stretch>
            </p:blipFill>
            <p:spPr>
              <a:xfrm>
                <a:off x="2228147" y="2520427"/>
                <a:ext cx="24840" cy="214920"/>
              </a:xfrm>
              <a:prstGeom prst="rect">
                <a:avLst/>
              </a:prstGeom>
            </p:spPr>
          </p:pic>
        </mc:Fallback>
      </mc:AlternateContent>
      <mc:AlternateContent xmlns:mc="http://schemas.openxmlformats.org/markup-compatibility/2006" xmlns:p14="http://schemas.microsoft.com/office/powerpoint/2010/main">
        <mc:Choice Requires="p14">
          <p:contentPart p14:bwMode="auto" r:id="rId692">
            <p14:nvContentPartPr>
              <p14:cNvPr id="79" name="Freihand 78">
                <a:extLst>
                  <a:ext uri="{FF2B5EF4-FFF2-40B4-BE49-F238E27FC236}">
                    <a16:creationId xmlns:a16="http://schemas.microsoft.com/office/drawing/2014/main" id="{9C4D37E7-ED45-4B59-93EF-4F879A9498DF}"/>
                  </a:ext>
                </a:extLst>
              </p14:cNvPr>
              <p14:cNvContentPartPr/>
              <p14:nvPr/>
            </p14:nvContentPartPr>
            <p14:xfrm>
              <a:off x="357227" y="2427907"/>
              <a:ext cx="85680" cy="150480"/>
            </p14:xfrm>
          </p:contentPart>
        </mc:Choice>
        <mc:Fallback xmlns="">
          <p:pic>
            <p:nvPicPr>
              <p:cNvPr id="79" name="Freihand 78">
                <a:extLst>
                  <a:ext uri="{FF2B5EF4-FFF2-40B4-BE49-F238E27FC236}">
                    <a16:creationId xmlns:a16="http://schemas.microsoft.com/office/drawing/2014/main" id="{9C4D37E7-ED45-4B59-93EF-4F879A9498DF}"/>
                  </a:ext>
                </a:extLst>
              </p:cNvPr>
              <p:cNvPicPr/>
              <p:nvPr/>
            </p:nvPicPr>
            <p:blipFill>
              <a:blip r:embed="rId693"/>
              <a:stretch>
                <a:fillRect/>
              </a:stretch>
            </p:blipFill>
            <p:spPr>
              <a:xfrm>
                <a:off x="352907" y="2423587"/>
                <a:ext cx="94320" cy="159120"/>
              </a:xfrm>
              <a:prstGeom prst="rect">
                <a:avLst/>
              </a:prstGeom>
            </p:spPr>
          </p:pic>
        </mc:Fallback>
      </mc:AlternateContent>
      <mc:AlternateContent xmlns:mc="http://schemas.openxmlformats.org/markup-compatibility/2006" xmlns:p14="http://schemas.microsoft.com/office/powerpoint/2010/main">
        <mc:Choice Requires="p14">
          <p:contentPart p14:bwMode="auto" r:id="rId694">
            <p14:nvContentPartPr>
              <p14:cNvPr id="80" name="Freihand 79">
                <a:extLst>
                  <a:ext uri="{FF2B5EF4-FFF2-40B4-BE49-F238E27FC236}">
                    <a16:creationId xmlns:a16="http://schemas.microsoft.com/office/drawing/2014/main" id="{71DD7666-9AB8-40C0-BD0F-753F2024CF5F}"/>
                  </a:ext>
                </a:extLst>
              </p14:cNvPr>
              <p14:cNvContentPartPr/>
              <p14:nvPr/>
            </p14:nvContentPartPr>
            <p14:xfrm>
              <a:off x="439667" y="2377147"/>
              <a:ext cx="59040" cy="91800"/>
            </p14:xfrm>
          </p:contentPart>
        </mc:Choice>
        <mc:Fallback xmlns="">
          <p:pic>
            <p:nvPicPr>
              <p:cNvPr id="80" name="Freihand 79">
                <a:extLst>
                  <a:ext uri="{FF2B5EF4-FFF2-40B4-BE49-F238E27FC236}">
                    <a16:creationId xmlns:a16="http://schemas.microsoft.com/office/drawing/2014/main" id="{71DD7666-9AB8-40C0-BD0F-753F2024CF5F}"/>
                  </a:ext>
                </a:extLst>
              </p:cNvPr>
              <p:cNvPicPr/>
              <p:nvPr/>
            </p:nvPicPr>
            <p:blipFill>
              <a:blip r:embed="rId695"/>
              <a:stretch>
                <a:fillRect/>
              </a:stretch>
            </p:blipFill>
            <p:spPr>
              <a:xfrm>
                <a:off x="435347" y="2372827"/>
                <a:ext cx="67680" cy="100440"/>
              </a:xfrm>
              <a:prstGeom prst="rect">
                <a:avLst/>
              </a:prstGeom>
            </p:spPr>
          </p:pic>
        </mc:Fallback>
      </mc:AlternateContent>
      <mc:AlternateContent xmlns:mc="http://schemas.openxmlformats.org/markup-compatibility/2006" xmlns:p14="http://schemas.microsoft.com/office/powerpoint/2010/main">
        <mc:Choice Requires="p14">
          <p:contentPart p14:bwMode="auto" r:id="rId696">
            <p14:nvContentPartPr>
              <p14:cNvPr id="81" name="Freihand 80">
                <a:extLst>
                  <a:ext uri="{FF2B5EF4-FFF2-40B4-BE49-F238E27FC236}">
                    <a16:creationId xmlns:a16="http://schemas.microsoft.com/office/drawing/2014/main" id="{C6FE368E-F208-49D8-92FF-D4DE0916B4C5}"/>
                  </a:ext>
                </a:extLst>
              </p14:cNvPr>
              <p14:cNvContentPartPr/>
              <p14:nvPr/>
            </p14:nvContentPartPr>
            <p14:xfrm>
              <a:off x="194147" y="2472907"/>
              <a:ext cx="73800" cy="11160"/>
            </p14:xfrm>
          </p:contentPart>
        </mc:Choice>
        <mc:Fallback xmlns="">
          <p:pic>
            <p:nvPicPr>
              <p:cNvPr id="81" name="Freihand 80">
                <a:extLst>
                  <a:ext uri="{FF2B5EF4-FFF2-40B4-BE49-F238E27FC236}">
                    <a16:creationId xmlns:a16="http://schemas.microsoft.com/office/drawing/2014/main" id="{C6FE368E-F208-49D8-92FF-D4DE0916B4C5}"/>
                  </a:ext>
                </a:extLst>
              </p:cNvPr>
              <p:cNvPicPr/>
              <p:nvPr/>
            </p:nvPicPr>
            <p:blipFill>
              <a:blip r:embed="rId697"/>
              <a:stretch>
                <a:fillRect/>
              </a:stretch>
            </p:blipFill>
            <p:spPr>
              <a:xfrm>
                <a:off x="189827" y="2468587"/>
                <a:ext cx="82440" cy="19800"/>
              </a:xfrm>
              <a:prstGeom prst="rect">
                <a:avLst/>
              </a:prstGeom>
            </p:spPr>
          </p:pic>
        </mc:Fallback>
      </mc:AlternateContent>
      <mc:AlternateContent xmlns:mc="http://schemas.openxmlformats.org/markup-compatibility/2006" xmlns:p14="http://schemas.microsoft.com/office/powerpoint/2010/main">
        <mc:Choice Requires="p14">
          <p:contentPart p14:bwMode="auto" r:id="rId698">
            <p14:nvContentPartPr>
              <p14:cNvPr id="82" name="Freihand 81">
                <a:extLst>
                  <a:ext uri="{FF2B5EF4-FFF2-40B4-BE49-F238E27FC236}">
                    <a16:creationId xmlns:a16="http://schemas.microsoft.com/office/drawing/2014/main" id="{B4A36094-13AA-4E4A-98B1-F6F625058D3C}"/>
                  </a:ext>
                </a:extLst>
              </p14:cNvPr>
              <p14:cNvContentPartPr/>
              <p14:nvPr/>
            </p14:nvContentPartPr>
            <p14:xfrm>
              <a:off x="200987" y="2510707"/>
              <a:ext cx="50760" cy="9000"/>
            </p14:xfrm>
          </p:contentPart>
        </mc:Choice>
        <mc:Fallback xmlns="">
          <p:pic>
            <p:nvPicPr>
              <p:cNvPr id="82" name="Freihand 81">
                <a:extLst>
                  <a:ext uri="{FF2B5EF4-FFF2-40B4-BE49-F238E27FC236}">
                    <a16:creationId xmlns:a16="http://schemas.microsoft.com/office/drawing/2014/main" id="{B4A36094-13AA-4E4A-98B1-F6F625058D3C}"/>
                  </a:ext>
                </a:extLst>
              </p:cNvPr>
              <p:cNvPicPr/>
              <p:nvPr/>
            </p:nvPicPr>
            <p:blipFill>
              <a:blip r:embed="rId699"/>
              <a:stretch>
                <a:fillRect/>
              </a:stretch>
            </p:blipFill>
            <p:spPr>
              <a:xfrm>
                <a:off x="196667" y="2506387"/>
                <a:ext cx="59400" cy="17640"/>
              </a:xfrm>
              <a:prstGeom prst="rect">
                <a:avLst/>
              </a:prstGeom>
            </p:spPr>
          </p:pic>
        </mc:Fallback>
      </mc:AlternateContent>
      <mc:AlternateContent xmlns:mc="http://schemas.openxmlformats.org/markup-compatibility/2006" xmlns:p14="http://schemas.microsoft.com/office/powerpoint/2010/main">
        <mc:Choice Requires="p14">
          <p:contentPart p14:bwMode="auto" r:id="rId700">
            <p14:nvContentPartPr>
              <p14:cNvPr id="83" name="Freihand 82">
                <a:extLst>
                  <a:ext uri="{FF2B5EF4-FFF2-40B4-BE49-F238E27FC236}">
                    <a16:creationId xmlns:a16="http://schemas.microsoft.com/office/drawing/2014/main" id="{0E67D1D8-2809-4C18-BC41-48FCDFF83DEE}"/>
                  </a:ext>
                </a:extLst>
              </p14:cNvPr>
              <p14:cNvContentPartPr/>
              <p14:nvPr/>
            </p14:nvContentPartPr>
            <p14:xfrm>
              <a:off x="88667" y="2463907"/>
              <a:ext cx="50040" cy="73800"/>
            </p14:xfrm>
          </p:contentPart>
        </mc:Choice>
        <mc:Fallback xmlns="">
          <p:pic>
            <p:nvPicPr>
              <p:cNvPr id="83" name="Freihand 82">
                <a:extLst>
                  <a:ext uri="{FF2B5EF4-FFF2-40B4-BE49-F238E27FC236}">
                    <a16:creationId xmlns:a16="http://schemas.microsoft.com/office/drawing/2014/main" id="{0E67D1D8-2809-4C18-BC41-48FCDFF83DEE}"/>
                  </a:ext>
                </a:extLst>
              </p:cNvPr>
              <p:cNvPicPr/>
              <p:nvPr/>
            </p:nvPicPr>
            <p:blipFill>
              <a:blip r:embed="rId701"/>
              <a:stretch>
                <a:fillRect/>
              </a:stretch>
            </p:blipFill>
            <p:spPr>
              <a:xfrm>
                <a:off x="84347" y="2459587"/>
                <a:ext cx="58680" cy="82440"/>
              </a:xfrm>
              <a:prstGeom prst="rect">
                <a:avLst/>
              </a:prstGeom>
            </p:spPr>
          </p:pic>
        </mc:Fallback>
      </mc:AlternateContent>
      <mc:AlternateContent xmlns:mc="http://schemas.openxmlformats.org/markup-compatibility/2006" xmlns:p14="http://schemas.microsoft.com/office/powerpoint/2010/main">
        <mc:Choice Requires="p14">
          <p:contentPart p14:bwMode="auto" r:id="rId702">
            <p14:nvContentPartPr>
              <p14:cNvPr id="215" name="Freihand 214">
                <a:extLst>
                  <a:ext uri="{FF2B5EF4-FFF2-40B4-BE49-F238E27FC236}">
                    <a16:creationId xmlns:a16="http://schemas.microsoft.com/office/drawing/2014/main" id="{8DE0A9A5-463A-40F1-9BC7-BF370699BD2D}"/>
                  </a:ext>
                </a:extLst>
              </p14:cNvPr>
              <p14:cNvContentPartPr/>
              <p14:nvPr/>
            </p14:nvContentPartPr>
            <p14:xfrm>
              <a:off x="2491667" y="2441947"/>
              <a:ext cx="161280" cy="42480"/>
            </p14:xfrm>
          </p:contentPart>
        </mc:Choice>
        <mc:Fallback xmlns="">
          <p:pic>
            <p:nvPicPr>
              <p:cNvPr id="215" name="Freihand 214">
                <a:extLst>
                  <a:ext uri="{FF2B5EF4-FFF2-40B4-BE49-F238E27FC236}">
                    <a16:creationId xmlns:a16="http://schemas.microsoft.com/office/drawing/2014/main" id="{8DE0A9A5-463A-40F1-9BC7-BF370699BD2D}"/>
                  </a:ext>
                </a:extLst>
              </p:cNvPr>
              <p:cNvPicPr/>
              <p:nvPr/>
            </p:nvPicPr>
            <p:blipFill>
              <a:blip r:embed="rId703"/>
              <a:stretch>
                <a:fillRect/>
              </a:stretch>
            </p:blipFill>
            <p:spPr>
              <a:xfrm>
                <a:off x="2487347" y="2437627"/>
                <a:ext cx="169920" cy="51120"/>
              </a:xfrm>
              <a:prstGeom prst="rect">
                <a:avLst/>
              </a:prstGeom>
            </p:spPr>
          </p:pic>
        </mc:Fallback>
      </mc:AlternateContent>
      <mc:AlternateContent xmlns:mc="http://schemas.openxmlformats.org/markup-compatibility/2006" xmlns:p14="http://schemas.microsoft.com/office/powerpoint/2010/main">
        <mc:Choice Requires="p14">
          <p:contentPart p14:bwMode="auto" r:id="rId704">
            <p14:nvContentPartPr>
              <p14:cNvPr id="216" name="Freihand 215">
                <a:extLst>
                  <a:ext uri="{FF2B5EF4-FFF2-40B4-BE49-F238E27FC236}">
                    <a16:creationId xmlns:a16="http://schemas.microsoft.com/office/drawing/2014/main" id="{85661681-6EBD-4181-A07F-F887C4E0E0F5}"/>
                  </a:ext>
                </a:extLst>
              </p14:cNvPr>
              <p14:cNvContentPartPr/>
              <p14:nvPr/>
            </p14:nvContentPartPr>
            <p14:xfrm>
              <a:off x="2416067" y="2410627"/>
              <a:ext cx="135000" cy="157320"/>
            </p14:xfrm>
          </p:contentPart>
        </mc:Choice>
        <mc:Fallback xmlns="">
          <p:pic>
            <p:nvPicPr>
              <p:cNvPr id="216" name="Freihand 215">
                <a:extLst>
                  <a:ext uri="{FF2B5EF4-FFF2-40B4-BE49-F238E27FC236}">
                    <a16:creationId xmlns:a16="http://schemas.microsoft.com/office/drawing/2014/main" id="{85661681-6EBD-4181-A07F-F887C4E0E0F5}"/>
                  </a:ext>
                </a:extLst>
              </p:cNvPr>
              <p:cNvPicPr/>
              <p:nvPr/>
            </p:nvPicPr>
            <p:blipFill>
              <a:blip r:embed="rId705"/>
              <a:stretch>
                <a:fillRect/>
              </a:stretch>
            </p:blipFill>
            <p:spPr>
              <a:xfrm>
                <a:off x="2411747" y="2406307"/>
                <a:ext cx="143640" cy="165960"/>
              </a:xfrm>
              <a:prstGeom prst="rect">
                <a:avLst/>
              </a:prstGeom>
            </p:spPr>
          </p:pic>
        </mc:Fallback>
      </mc:AlternateContent>
      <mc:AlternateContent xmlns:mc="http://schemas.openxmlformats.org/markup-compatibility/2006" xmlns:p14="http://schemas.microsoft.com/office/powerpoint/2010/main">
        <mc:Choice Requires="p14">
          <p:contentPart p14:bwMode="auto" r:id="rId706">
            <p14:nvContentPartPr>
              <p14:cNvPr id="217" name="Freihand 216">
                <a:extLst>
                  <a:ext uri="{FF2B5EF4-FFF2-40B4-BE49-F238E27FC236}">
                    <a16:creationId xmlns:a16="http://schemas.microsoft.com/office/drawing/2014/main" id="{A2F39547-A00F-40D5-9390-F37A90F6ACC6}"/>
                  </a:ext>
                </a:extLst>
              </p14:cNvPr>
              <p14:cNvContentPartPr/>
              <p14:nvPr/>
            </p14:nvContentPartPr>
            <p14:xfrm>
              <a:off x="2829347" y="2352307"/>
              <a:ext cx="131760" cy="158040"/>
            </p14:xfrm>
          </p:contentPart>
        </mc:Choice>
        <mc:Fallback xmlns="">
          <p:pic>
            <p:nvPicPr>
              <p:cNvPr id="217" name="Freihand 216">
                <a:extLst>
                  <a:ext uri="{FF2B5EF4-FFF2-40B4-BE49-F238E27FC236}">
                    <a16:creationId xmlns:a16="http://schemas.microsoft.com/office/drawing/2014/main" id="{A2F39547-A00F-40D5-9390-F37A90F6ACC6}"/>
                  </a:ext>
                </a:extLst>
              </p:cNvPr>
              <p:cNvPicPr/>
              <p:nvPr/>
            </p:nvPicPr>
            <p:blipFill>
              <a:blip r:embed="rId707"/>
              <a:stretch>
                <a:fillRect/>
              </a:stretch>
            </p:blipFill>
            <p:spPr>
              <a:xfrm>
                <a:off x="2825027" y="2347987"/>
                <a:ext cx="140400" cy="166680"/>
              </a:xfrm>
              <a:prstGeom prst="rect">
                <a:avLst/>
              </a:prstGeom>
            </p:spPr>
          </p:pic>
        </mc:Fallback>
      </mc:AlternateContent>
      <mc:AlternateContent xmlns:mc="http://schemas.openxmlformats.org/markup-compatibility/2006" xmlns:p14="http://schemas.microsoft.com/office/powerpoint/2010/main">
        <mc:Choice Requires="p14">
          <p:contentPart p14:bwMode="auto" r:id="rId708">
            <p14:nvContentPartPr>
              <p14:cNvPr id="218" name="Freihand 217">
                <a:extLst>
                  <a:ext uri="{FF2B5EF4-FFF2-40B4-BE49-F238E27FC236}">
                    <a16:creationId xmlns:a16="http://schemas.microsoft.com/office/drawing/2014/main" id="{E627DE8F-1CCC-45A2-BA42-1B37A59EA391}"/>
                  </a:ext>
                </a:extLst>
              </p14:cNvPr>
              <p14:cNvContentPartPr/>
              <p14:nvPr/>
            </p14:nvContentPartPr>
            <p14:xfrm>
              <a:off x="2985227" y="2340787"/>
              <a:ext cx="117720" cy="145440"/>
            </p14:xfrm>
          </p:contentPart>
        </mc:Choice>
        <mc:Fallback xmlns="">
          <p:pic>
            <p:nvPicPr>
              <p:cNvPr id="218" name="Freihand 217">
                <a:extLst>
                  <a:ext uri="{FF2B5EF4-FFF2-40B4-BE49-F238E27FC236}">
                    <a16:creationId xmlns:a16="http://schemas.microsoft.com/office/drawing/2014/main" id="{E627DE8F-1CCC-45A2-BA42-1B37A59EA391}"/>
                  </a:ext>
                </a:extLst>
              </p:cNvPr>
              <p:cNvPicPr/>
              <p:nvPr/>
            </p:nvPicPr>
            <p:blipFill>
              <a:blip r:embed="rId709"/>
              <a:stretch>
                <a:fillRect/>
              </a:stretch>
            </p:blipFill>
            <p:spPr>
              <a:xfrm>
                <a:off x="2980907" y="2336467"/>
                <a:ext cx="126360" cy="154080"/>
              </a:xfrm>
              <a:prstGeom prst="rect">
                <a:avLst/>
              </a:prstGeom>
            </p:spPr>
          </p:pic>
        </mc:Fallback>
      </mc:AlternateContent>
      <mc:AlternateContent xmlns:mc="http://schemas.openxmlformats.org/markup-compatibility/2006" xmlns:p14="http://schemas.microsoft.com/office/powerpoint/2010/main">
        <mc:Choice Requires="p14">
          <p:contentPart p14:bwMode="auto" r:id="rId710">
            <p14:nvContentPartPr>
              <p14:cNvPr id="219" name="Freihand 218">
                <a:extLst>
                  <a:ext uri="{FF2B5EF4-FFF2-40B4-BE49-F238E27FC236}">
                    <a16:creationId xmlns:a16="http://schemas.microsoft.com/office/drawing/2014/main" id="{64774535-8B36-46FD-AAC7-1C1CFF5833BD}"/>
                  </a:ext>
                </a:extLst>
              </p14:cNvPr>
              <p14:cNvContentPartPr/>
              <p14:nvPr/>
            </p14:nvContentPartPr>
            <p14:xfrm>
              <a:off x="3140387" y="2329627"/>
              <a:ext cx="105120" cy="163080"/>
            </p14:xfrm>
          </p:contentPart>
        </mc:Choice>
        <mc:Fallback xmlns="">
          <p:pic>
            <p:nvPicPr>
              <p:cNvPr id="219" name="Freihand 218">
                <a:extLst>
                  <a:ext uri="{FF2B5EF4-FFF2-40B4-BE49-F238E27FC236}">
                    <a16:creationId xmlns:a16="http://schemas.microsoft.com/office/drawing/2014/main" id="{64774535-8B36-46FD-AAC7-1C1CFF5833BD}"/>
                  </a:ext>
                </a:extLst>
              </p:cNvPr>
              <p:cNvPicPr/>
              <p:nvPr/>
            </p:nvPicPr>
            <p:blipFill>
              <a:blip r:embed="rId711"/>
              <a:stretch>
                <a:fillRect/>
              </a:stretch>
            </p:blipFill>
            <p:spPr>
              <a:xfrm>
                <a:off x="3136067" y="2325307"/>
                <a:ext cx="113760" cy="171720"/>
              </a:xfrm>
              <a:prstGeom prst="rect">
                <a:avLst/>
              </a:prstGeom>
            </p:spPr>
          </p:pic>
        </mc:Fallback>
      </mc:AlternateContent>
      <mc:AlternateContent xmlns:mc="http://schemas.openxmlformats.org/markup-compatibility/2006" xmlns:p14="http://schemas.microsoft.com/office/powerpoint/2010/main">
        <mc:Choice Requires="p14">
          <p:contentPart p14:bwMode="auto" r:id="rId712">
            <p14:nvContentPartPr>
              <p14:cNvPr id="493" name="Freihand 492">
                <a:extLst>
                  <a:ext uri="{FF2B5EF4-FFF2-40B4-BE49-F238E27FC236}">
                    <a16:creationId xmlns:a16="http://schemas.microsoft.com/office/drawing/2014/main" id="{25048DF7-DF9B-41BB-B2EF-E86A306D9E30}"/>
                  </a:ext>
                </a:extLst>
              </p14:cNvPr>
              <p14:cNvContentPartPr/>
              <p14:nvPr/>
            </p14:nvContentPartPr>
            <p14:xfrm>
              <a:off x="2287907" y="1734547"/>
              <a:ext cx="45000" cy="739440"/>
            </p14:xfrm>
          </p:contentPart>
        </mc:Choice>
        <mc:Fallback xmlns="">
          <p:pic>
            <p:nvPicPr>
              <p:cNvPr id="493" name="Freihand 492">
                <a:extLst>
                  <a:ext uri="{FF2B5EF4-FFF2-40B4-BE49-F238E27FC236}">
                    <a16:creationId xmlns:a16="http://schemas.microsoft.com/office/drawing/2014/main" id="{25048DF7-DF9B-41BB-B2EF-E86A306D9E30}"/>
                  </a:ext>
                </a:extLst>
              </p:cNvPr>
              <p:cNvPicPr/>
              <p:nvPr/>
            </p:nvPicPr>
            <p:blipFill>
              <a:blip r:embed="rId713"/>
              <a:stretch>
                <a:fillRect/>
              </a:stretch>
            </p:blipFill>
            <p:spPr>
              <a:xfrm>
                <a:off x="2283587" y="1730227"/>
                <a:ext cx="53640" cy="748080"/>
              </a:xfrm>
              <a:prstGeom prst="rect">
                <a:avLst/>
              </a:prstGeom>
            </p:spPr>
          </p:pic>
        </mc:Fallback>
      </mc:AlternateContent>
      <mc:AlternateContent xmlns:mc="http://schemas.openxmlformats.org/markup-compatibility/2006" xmlns:p14="http://schemas.microsoft.com/office/powerpoint/2010/main">
        <mc:Choice Requires="p14">
          <p:contentPart p14:bwMode="auto" r:id="rId714">
            <p14:nvContentPartPr>
              <p14:cNvPr id="494" name="Freihand 493">
                <a:extLst>
                  <a:ext uri="{FF2B5EF4-FFF2-40B4-BE49-F238E27FC236}">
                    <a16:creationId xmlns:a16="http://schemas.microsoft.com/office/drawing/2014/main" id="{D76CECE8-0417-45EC-BCD1-25A920C8615A}"/>
                  </a:ext>
                </a:extLst>
              </p14:cNvPr>
              <p14:cNvContentPartPr/>
              <p14:nvPr/>
            </p14:nvContentPartPr>
            <p14:xfrm>
              <a:off x="2003147" y="1957027"/>
              <a:ext cx="178920" cy="222840"/>
            </p14:xfrm>
          </p:contentPart>
        </mc:Choice>
        <mc:Fallback xmlns="">
          <p:pic>
            <p:nvPicPr>
              <p:cNvPr id="494" name="Freihand 493">
                <a:extLst>
                  <a:ext uri="{FF2B5EF4-FFF2-40B4-BE49-F238E27FC236}">
                    <a16:creationId xmlns:a16="http://schemas.microsoft.com/office/drawing/2014/main" id="{D76CECE8-0417-45EC-BCD1-25A920C8615A}"/>
                  </a:ext>
                </a:extLst>
              </p:cNvPr>
              <p:cNvPicPr/>
              <p:nvPr/>
            </p:nvPicPr>
            <p:blipFill>
              <a:blip r:embed="rId715"/>
              <a:stretch>
                <a:fillRect/>
              </a:stretch>
            </p:blipFill>
            <p:spPr>
              <a:xfrm>
                <a:off x="1998827" y="1952707"/>
                <a:ext cx="187560" cy="231480"/>
              </a:xfrm>
              <a:prstGeom prst="rect">
                <a:avLst/>
              </a:prstGeom>
            </p:spPr>
          </p:pic>
        </mc:Fallback>
      </mc:AlternateContent>
      <mc:AlternateContent xmlns:mc="http://schemas.openxmlformats.org/markup-compatibility/2006" xmlns:p14="http://schemas.microsoft.com/office/powerpoint/2010/main">
        <mc:Choice Requires="p14">
          <p:contentPart p14:bwMode="auto" r:id="rId716">
            <p14:nvContentPartPr>
              <p14:cNvPr id="495" name="Freihand 494">
                <a:extLst>
                  <a:ext uri="{FF2B5EF4-FFF2-40B4-BE49-F238E27FC236}">
                    <a16:creationId xmlns:a16="http://schemas.microsoft.com/office/drawing/2014/main" id="{8597739A-0A7B-4486-895E-D5140CA5EB7B}"/>
                  </a:ext>
                </a:extLst>
              </p14:cNvPr>
              <p14:cNvContentPartPr/>
              <p14:nvPr/>
            </p14:nvContentPartPr>
            <p14:xfrm>
              <a:off x="2098187" y="2028307"/>
              <a:ext cx="127800" cy="174960"/>
            </p14:xfrm>
          </p:contentPart>
        </mc:Choice>
        <mc:Fallback xmlns="">
          <p:pic>
            <p:nvPicPr>
              <p:cNvPr id="495" name="Freihand 494">
                <a:extLst>
                  <a:ext uri="{FF2B5EF4-FFF2-40B4-BE49-F238E27FC236}">
                    <a16:creationId xmlns:a16="http://schemas.microsoft.com/office/drawing/2014/main" id="{8597739A-0A7B-4486-895E-D5140CA5EB7B}"/>
                  </a:ext>
                </a:extLst>
              </p:cNvPr>
              <p:cNvPicPr/>
              <p:nvPr/>
            </p:nvPicPr>
            <p:blipFill>
              <a:blip r:embed="rId717"/>
              <a:stretch>
                <a:fillRect/>
              </a:stretch>
            </p:blipFill>
            <p:spPr>
              <a:xfrm>
                <a:off x="2093867" y="2023987"/>
                <a:ext cx="136440" cy="183600"/>
              </a:xfrm>
              <a:prstGeom prst="rect">
                <a:avLst/>
              </a:prstGeom>
            </p:spPr>
          </p:pic>
        </mc:Fallback>
      </mc:AlternateContent>
      <mc:AlternateContent xmlns:mc="http://schemas.openxmlformats.org/markup-compatibility/2006" xmlns:p14="http://schemas.microsoft.com/office/powerpoint/2010/main">
        <mc:Choice Requires="p14">
          <p:contentPart p14:bwMode="auto" r:id="rId718">
            <p14:nvContentPartPr>
              <p14:cNvPr id="496" name="Freihand 495">
                <a:extLst>
                  <a:ext uri="{FF2B5EF4-FFF2-40B4-BE49-F238E27FC236}">
                    <a16:creationId xmlns:a16="http://schemas.microsoft.com/office/drawing/2014/main" id="{01F21DB6-2DCC-4AAE-A126-B07720A5DB09}"/>
                  </a:ext>
                </a:extLst>
              </p14:cNvPr>
              <p14:cNvContentPartPr/>
              <p14:nvPr/>
            </p14:nvContentPartPr>
            <p14:xfrm>
              <a:off x="2191427" y="2034787"/>
              <a:ext cx="268560" cy="118800"/>
            </p14:xfrm>
          </p:contentPart>
        </mc:Choice>
        <mc:Fallback xmlns="">
          <p:pic>
            <p:nvPicPr>
              <p:cNvPr id="496" name="Freihand 495">
                <a:extLst>
                  <a:ext uri="{FF2B5EF4-FFF2-40B4-BE49-F238E27FC236}">
                    <a16:creationId xmlns:a16="http://schemas.microsoft.com/office/drawing/2014/main" id="{01F21DB6-2DCC-4AAE-A126-B07720A5DB09}"/>
                  </a:ext>
                </a:extLst>
              </p:cNvPr>
              <p:cNvPicPr/>
              <p:nvPr/>
            </p:nvPicPr>
            <p:blipFill>
              <a:blip r:embed="rId719"/>
              <a:stretch>
                <a:fillRect/>
              </a:stretch>
            </p:blipFill>
            <p:spPr>
              <a:xfrm>
                <a:off x="2187107" y="2030467"/>
                <a:ext cx="277200" cy="127440"/>
              </a:xfrm>
              <a:prstGeom prst="rect">
                <a:avLst/>
              </a:prstGeom>
            </p:spPr>
          </p:pic>
        </mc:Fallback>
      </mc:AlternateContent>
      <mc:AlternateContent xmlns:mc="http://schemas.openxmlformats.org/markup-compatibility/2006" xmlns:p14="http://schemas.microsoft.com/office/powerpoint/2010/main">
        <mc:Choice Requires="p14">
          <p:contentPart p14:bwMode="auto" r:id="rId720">
            <p14:nvContentPartPr>
              <p14:cNvPr id="498" name="Freihand 497">
                <a:extLst>
                  <a:ext uri="{FF2B5EF4-FFF2-40B4-BE49-F238E27FC236}">
                    <a16:creationId xmlns:a16="http://schemas.microsoft.com/office/drawing/2014/main" id="{3F7D0B29-42DC-447C-A08D-0FB74D2AF284}"/>
                  </a:ext>
                </a:extLst>
              </p14:cNvPr>
              <p14:cNvContentPartPr/>
              <p14:nvPr/>
            </p14:nvContentPartPr>
            <p14:xfrm>
              <a:off x="2538107" y="2035507"/>
              <a:ext cx="48960" cy="4320"/>
            </p14:xfrm>
          </p:contentPart>
        </mc:Choice>
        <mc:Fallback xmlns="">
          <p:pic>
            <p:nvPicPr>
              <p:cNvPr id="498" name="Freihand 497">
                <a:extLst>
                  <a:ext uri="{FF2B5EF4-FFF2-40B4-BE49-F238E27FC236}">
                    <a16:creationId xmlns:a16="http://schemas.microsoft.com/office/drawing/2014/main" id="{3F7D0B29-42DC-447C-A08D-0FB74D2AF284}"/>
                  </a:ext>
                </a:extLst>
              </p:cNvPr>
              <p:cNvPicPr/>
              <p:nvPr/>
            </p:nvPicPr>
            <p:blipFill>
              <a:blip r:embed="rId721"/>
              <a:stretch>
                <a:fillRect/>
              </a:stretch>
            </p:blipFill>
            <p:spPr>
              <a:xfrm>
                <a:off x="2533787" y="2031187"/>
                <a:ext cx="57600" cy="12960"/>
              </a:xfrm>
              <a:prstGeom prst="rect">
                <a:avLst/>
              </a:prstGeom>
            </p:spPr>
          </p:pic>
        </mc:Fallback>
      </mc:AlternateContent>
      <mc:AlternateContent xmlns:mc="http://schemas.openxmlformats.org/markup-compatibility/2006" xmlns:p14="http://schemas.microsoft.com/office/powerpoint/2010/main">
        <mc:Choice Requires="p14">
          <p:contentPart p14:bwMode="auto" r:id="rId722">
            <p14:nvContentPartPr>
              <p14:cNvPr id="499" name="Freihand 498">
                <a:extLst>
                  <a:ext uri="{FF2B5EF4-FFF2-40B4-BE49-F238E27FC236}">
                    <a16:creationId xmlns:a16="http://schemas.microsoft.com/office/drawing/2014/main" id="{F0ED6D0B-0DA4-4C89-AD68-D84758B36191}"/>
                  </a:ext>
                </a:extLst>
              </p14:cNvPr>
              <p14:cNvContentPartPr/>
              <p14:nvPr/>
            </p14:nvContentPartPr>
            <p14:xfrm>
              <a:off x="2407427" y="1991587"/>
              <a:ext cx="1059840" cy="64800"/>
            </p14:xfrm>
          </p:contentPart>
        </mc:Choice>
        <mc:Fallback xmlns="">
          <p:pic>
            <p:nvPicPr>
              <p:cNvPr id="499" name="Freihand 498">
                <a:extLst>
                  <a:ext uri="{FF2B5EF4-FFF2-40B4-BE49-F238E27FC236}">
                    <a16:creationId xmlns:a16="http://schemas.microsoft.com/office/drawing/2014/main" id="{F0ED6D0B-0DA4-4C89-AD68-D84758B36191}"/>
                  </a:ext>
                </a:extLst>
              </p:cNvPr>
              <p:cNvPicPr/>
              <p:nvPr/>
            </p:nvPicPr>
            <p:blipFill>
              <a:blip r:embed="rId723"/>
              <a:stretch>
                <a:fillRect/>
              </a:stretch>
            </p:blipFill>
            <p:spPr>
              <a:xfrm>
                <a:off x="2403107" y="1987267"/>
                <a:ext cx="1068480" cy="73440"/>
              </a:xfrm>
              <a:prstGeom prst="rect">
                <a:avLst/>
              </a:prstGeom>
            </p:spPr>
          </p:pic>
        </mc:Fallback>
      </mc:AlternateContent>
      <mc:AlternateContent xmlns:mc="http://schemas.openxmlformats.org/markup-compatibility/2006" xmlns:p14="http://schemas.microsoft.com/office/powerpoint/2010/main">
        <mc:Choice Requires="p14">
          <p:contentPart p14:bwMode="auto" r:id="rId724">
            <p14:nvContentPartPr>
              <p14:cNvPr id="500" name="Freihand 499">
                <a:extLst>
                  <a:ext uri="{FF2B5EF4-FFF2-40B4-BE49-F238E27FC236}">
                    <a16:creationId xmlns:a16="http://schemas.microsoft.com/office/drawing/2014/main" id="{4E44D2D2-D2E3-4896-838B-C50819071A05}"/>
                  </a:ext>
                </a:extLst>
              </p14:cNvPr>
              <p14:cNvContentPartPr/>
              <p14:nvPr/>
            </p14:nvContentPartPr>
            <p14:xfrm>
              <a:off x="3750227" y="2161147"/>
              <a:ext cx="360" cy="360"/>
            </p14:xfrm>
          </p:contentPart>
        </mc:Choice>
        <mc:Fallback xmlns="">
          <p:pic>
            <p:nvPicPr>
              <p:cNvPr id="500" name="Freihand 499">
                <a:extLst>
                  <a:ext uri="{FF2B5EF4-FFF2-40B4-BE49-F238E27FC236}">
                    <a16:creationId xmlns:a16="http://schemas.microsoft.com/office/drawing/2014/main" id="{4E44D2D2-D2E3-4896-838B-C50819071A05}"/>
                  </a:ext>
                </a:extLst>
              </p:cNvPr>
              <p:cNvPicPr/>
              <p:nvPr/>
            </p:nvPicPr>
            <p:blipFill>
              <a:blip r:embed="rId376"/>
              <a:stretch>
                <a:fillRect/>
              </a:stretch>
            </p:blipFill>
            <p:spPr>
              <a:xfrm>
                <a:off x="3745907" y="215682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725">
            <p14:nvContentPartPr>
              <p14:cNvPr id="501" name="Freihand 500">
                <a:extLst>
                  <a:ext uri="{FF2B5EF4-FFF2-40B4-BE49-F238E27FC236}">
                    <a16:creationId xmlns:a16="http://schemas.microsoft.com/office/drawing/2014/main" id="{F82AD76D-3686-4717-BBFE-828C6A678B27}"/>
                  </a:ext>
                </a:extLst>
              </p14:cNvPr>
              <p14:cNvContentPartPr/>
              <p14:nvPr/>
            </p14:nvContentPartPr>
            <p14:xfrm>
              <a:off x="3631427" y="1960987"/>
              <a:ext cx="169200" cy="187920"/>
            </p14:xfrm>
          </p:contentPart>
        </mc:Choice>
        <mc:Fallback xmlns="">
          <p:pic>
            <p:nvPicPr>
              <p:cNvPr id="501" name="Freihand 500">
                <a:extLst>
                  <a:ext uri="{FF2B5EF4-FFF2-40B4-BE49-F238E27FC236}">
                    <a16:creationId xmlns:a16="http://schemas.microsoft.com/office/drawing/2014/main" id="{F82AD76D-3686-4717-BBFE-828C6A678B27}"/>
                  </a:ext>
                </a:extLst>
              </p:cNvPr>
              <p:cNvPicPr/>
              <p:nvPr/>
            </p:nvPicPr>
            <p:blipFill>
              <a:blip r:embed="rId726"/>
              <a:stretch>
                <a:fillRect/>
              </a:stretch>
            </p:blipFill>
            <p:spPr>
              <a:xfrm>
                <a:off x="3627107" y="1956667"/>
                <a:ext cx="177840" cy="196560"/>
              </a:xfrm>
              <a:prstGeom prst="rect">
                <a:avLst/>
              </a:prstGeom>
            </p:spPr>
          </p:pic>
        </mc:Fallback>
      </mc:AlternateContent>
      <mc:AlternateContent xmlns:mc="http://schemas.openxmlformats.org/markup-compatibility/2006" xmlns:p14="http://schemas.microsoft.com/office/powerpoint/2010/main">
        <mc:Choice Requires="p14">
          <p:contentPart p14:bwMode="auto" r:id="rId727">
            <p14:nvContentPartPr>
              <p14:cNvPr id="502" name="Freihand 501">
                <a:extLst>
                  <a:ext uri="{FF2B5EF4-FFF2-40B4-BE49-F238E27FC236}">
                    <a16:creationId xmlns:a16="http://schemas.microsoft.com/office/drawing/2014/main" id="{04F6E7B1-4796-41BD-8E41-D9A03A3CC2BF}"/>
                  </a:ext>
                </a:extLst>
              </p14:cNvPr>
              <p14:cNvContentPartPr/>
              <p14:nvPr/>
            </p14:nvContentPartPr>
            <p14:xfrm>
              <a:off x="3644387" y="1975027"/>
              <a:ext cx="164520" cy="201240"/>
            </p14:xfrm>
          </p:contentPart>
        </mc:Choice>
        <mc:Fallback xmlns="">
          <p:pic>
            <p:nvPicPr>
              <p:cNvPr id="502" name="Freihand 501">
                <a:extLst>
                  <a:ext uri="{FF2B5EF4-FFF2-40B4-BE49-F238E27FC236}">
                    <a16:creationId xmlns:a16="http://schemas.microsoft.com/office/drawing/2014/main" id="{04F6E7B1-4796-41BD-8E41-D9A03A3CC2BF}"/>
                  </a:ext>
                </a:extLst>
              </p:cNvPr>
              <p:cNvPicPr/>
              <p:nvPr/>
            </p:nvPicPr>
            <p:blipFill>
              <a:blip r:embed="rId728"/>
              <a:stretch>
                <a:fillRect/>
              </a:stretch>
            </p:blipFill>
            <p:spPr>
              <a:xfrm>
                <a:off x="3640067" y="1970707"/>
                <a:ext cx="173160" cy="209880"/>
              </a:xfrm>
              <a:prstGeom prst="rect">
                <a:avLst/>
              </a:prstGeom>
            </p:spPr>
          </p:pic>
        </mc:Fallback>
      </mc:AlternateContent>
      <mc:AlternateContent xmlns:mc="http://schemas.openxmlformats.org/markup-compatibility/2006" xmlns:p14="http://schemas.microsoft.com/office/powerpoint/2010/main">
        <mc:Choice Requires="p14">
          <p:contentPart p14:bwMode="auto" r:id="rId729">
            <p14:nvContentPartPr>
              <p14:cNvPr id="503" name="Freihand 502">
                <a:extLst>
                  <a:ext uri="{FF2B5EF4-FFF2-40B4-BE49-F238E27FC236}">
                    <a16:creationId xmlns:a16="http://schemas.microsoft.com/office/drawing/2014/main" id="{A47106A7-5731-4676-97A7-1773E361C8C8}"/>
                  </a:ext>
                </a:extLst>
              </p14:cNvPr>
              <p14:cNvContentPartPr/>
              <p14:nvPr/>
            </p14:nvContentPartPr>
            <p14:xfrm>
              <a:off x="3834827" y="1965307"/>
              <a:ext cx="190440" cy="156600"/>
            </p14:xfrm>
          </p:contentPart>
        </mc:Choice>
        <mc:Fallback xmlns="">
          <p:pic>
            <p:nvPicPr>
              <p:cNvPr id="503" name="Freihand 502">
                <a:extLst>
                  <a:ext uri="{FF2B5EF4-FFF2-40B4-BE49-F238E27FC236}">
                    <a16:creationId xmlns:a16="http://schemas.microsoft.com/office/drawing/2014/main" id="{A47106A7-5731-4676-97A7-1773E361C8C8}"/>
                  </a:ext>
                </a:extLst>
              </p:cNvPr>
              <p:cNvPicPr/>
              <p:nvPr/>
            </p:nvPicPr>
            <p:blipFill>
              <a:blip r:embed="rId730"/>
              <a:stretch>
                <a:fillRect/>
              </a:stretch>
            </p:blipFill>
            <p:spPr>
              <a:xfrm>
                <a:off x="3830507" y="1960987"/>
                <a:ext cx="199080" cy="165240"/>
              </a:xfrm>
              <a:prstGeom prst="rect">
                <a:avLst/>
              </a:prstGeom>
            </p:spPr>
          </p:pic>
        </mc:Fallback>
      </mc:AlternateContent>
      <mc:AlternateContent xmlns:mc="http://schemas.openxmlformats.org/markup-compatibility/2006" xmlns:p14="http://schemas.microsoft.com/office/powerpoint/2010/main">
        <mc:Choice Requires="p14">
          <p:contentPart p14:bwMode="auto" r:id="rId731">
            <p14:nvContentPartPr>
              <p14:cNvPr id="504" name="Freihand 503">
                <a:extLst>
                  <a:ext uri="{FF2B5EF4-FFF2-40B4-BE49-F238E27FC236}">
                    <a16:creationId xmlns:a16="http://schemas.microsoft.com/office/drawing/2014/main" id="{9DDAB2B2-C1CC-46B1-A695-0D35E3E35303}"/>
                  </a:ext>
                </a:extLst>
              </p14:cNvPr>
              <p14:cNvContentPartPr/>
              <p14:nvPr/>
            </p14:nvContentPartPr>
            <p14:xfrm>
              <a:off x="4163147" y="1992307"/>
              <a:ext cx="7200" cy="21960"/>
            </p14:xfrm>
          </p:contentPart>
        </mc:Choice>
        <mc:Fallback xmlns="">
          <p:pic>
            <p:nvPicPr>
              <p:cNvPr id="504" name="Freihand 503">
                <a:extLst>
                  <a:ext uri="{FF2B5EF4-FFF2-40B4-BE49-F238E27FC236}">
                    <a16:creationId xmlns:a16="http://schemas.microsoft.com/office/drawing/2014/main" id="{9DDAB2B2-C1CC-46B1-A695-0D35E3E35303}"/>
                  </a:ext>
                </a:extLst>
              </p:cNvPr>
              <p:cNvPicPr/>
              <p:nvPr/>
            </p:nvPicPr>
            <p:blipFill>
              <a:blip r:embed="rId732"/>
              <a:stretch>
                <a:fillRect/>
              </a:stretch>
            </p:blipFill>
            <p:spPr>
              <a:xfrm>
                <a:off x="4158827" y="1987987"/>
                <a:ext cx="15840" cy="30600"/>
              </a:xfrm>
              <a:prstGeom prst="rect">
                <a:avLst/>
              </a:prstGeom>
            </p:spPr>
          </p:pic>
        </mc:Fallback>
      </mc:AlternateContent>
      <mc:AlternateContent xmlns:mc="http://schemas.openxmlformats.org/markup-compatibility/2006" xmlns:p14="http://schemas.microsoft.com/office/powerpoint/2010/main">
        <mc:Choice Requires="p14">
          <p:contentPart p14:bwMode="auto" r:id="rId733">
            <p14:nvContentPartPr>
              <p14:cNvPr id="505" name="Freihand 504">
                <a:extLst>
                  <a:ext uri="{FF2B5EF4-FFF2-40B4-BE49-F238E27FC236}">
                    <a16:creationId xmlns:a16="http://schemas.microsoft.com/office/drawing/2014/main" id="{BB519712-A964-4D8F-B370-74953A62C1F9}"/>
                  </a:ext>
                </a:extLst>
              </p14:cNvPr>
              <p14:cNvContentPartPr/>
              <p14:nvPr/>
            </p14:nvContentPartPr>
            <p14:xfrm>
              <a:off x="4160267" y="2072587"/>
              <a:ext cx="27000" cy="41040"/>
            </p14:xfrm>
          </p:contentPart>
        </mc:Choice>
        <mc:Fallback xmlns="">
          <p:pic>
            <p:nvPicPr>
              <p:cNvPr id="505" name="Freihand 504">
                <a:extLst>
                  <a:ext uri="{FF2B5EF4-FFF2-40B4-BE49-F238E27FC236}">
                    <a16:creationId xmlns:a16="http://schemas.microsoft.com/office/drawing/2014/main" id="{BB519712-A964-4D8F-B370-74953A62C1F9}"/>
                  </a:ext>
                </a:extLst>
              </p:cNvPr>
              <p:cNvPicPr/>
              <p:nvPr/>
            </p:nvPicPr>
            <p:blipFill>
              <a:blip r:embed="rId734"/>
              <a:stretch>
                <a:fillRect/>
              </a:stretch>
            </p:blipFill>
            <p:spPr>
              <a:xfrm>
                <a:off x="4155947" y="2068267"/>
                <a:ext cx="35640" cy="49680"/>
              </a:xfrm>
              <a:prstGeom prst="rect">
                <a:avLst/>
              </a:prstGeom>
            </p:spPr>
          </p:pic>
        </mc:Fallback>
      </mc:AlternateContent>
      <mc:AlternateContent xmlns:mc="http://schemas.openxmlformats.org/markup-compatibility/2006" xmlns:p14="http://schemas.microsoft.com/office/powerpoint/2010/main">
        <mc:Choice Requires="p14">
          <p:contentPart p14:bwMode="auto" r:id="rId735">
            <p14:nvContentPartPr>
              <p14:cNvPr id="506" name="Freihand 505">
                <a:extLst>
                  <a:ext uri="{FF2B5EF4-FFF2-40B4-BE49-F238E27FC236}">
                    <a16:creationId xmlns:a16="http://schemas.microsoft.com/office/drawing/2014/main" id="{9A941D2B-8AFC-4300-97F2-C95A1817B272}"/>
                  </a:ext>
                </a:extLst>
              </p14:cNvPr>
              <p14:cNvContentPartPr/>
              <p14:nvPr/>
            </p14:nvContentPartPr>
            <p14:xfrm>
              <a:off x="4282307" y="1907707"/>
              <a:ext cx="216360" cy="175680"/>
            </p14:xfrm>
          </p:contentPart>
        </mc:Choice>
        <mc:Fallback xmlns="">
          <p:pic>
            <p:nvPicPr>
              <p:cNvPr id="506" name="Freihand 505">
                <a:extLst>
                  <a:ext uri="{FF2B5EF4-FFF2-40B4-BE49-F238E27FC236}">
                    <a16:creationId xmlns:a16="http://schemas.microsoft.com/office/drawing/2014/main" id="{9A941D2B-8AFC-4300-97F2-C95A1817B272}"/>
                  </a:ext>
                </a:extLst>
              </p:cNvPr>
              <p:cNvPicPr/>
              <p:nvPr/>
            </p:nvPicPr>
            <p:blipFill>
              <a:blip r:embed="rId736"/>
              <a:stretch>
                <a:fillRect/>
              </a:stretch>
            </p:blipFill>
            <p:spPr>
              <a:xfrm>
                <a:off x="4277987" y="1903387"/>
                <a:ext cx="225000" cy="184320"/>
              </a:xfrm>
              <a:prstGeom prst="rect">
                <a:avLst/>
              </a:prstGeom>
            </p:spPr>
          </p:pic>
        </mc:Fallback>
      </mc:AlternateContent>
      <mc:AlternateContent xmlns:mc="http://schemas.openxmlformats.org/markup-compatibility/2006" xmlns:p14="http://schemas.microsoft.com/office/powerpoint/2010/main">
        <mc:Choice Requires="p14">
          <p:contentPart p14:bwMode="auto" r:id="rId737">
            <p14:nvContentPartPr>
              <p14:cNvPr id="507" name="Freihand 506">
                <a:extLst>
                  <a:ext uri="{FF2B5EF4-FFF2-40B4-BE49-F238E27FC236}">
                    <a16:creationId xmlns:a16="http://schemas.microsoft.com/office/drawing/2014/main" id="{6841B6DB-2AF3-4334-97ED-BD094EFC3242}"/>
                  </a:ext>
                </a:extLst>
              </p14:cNvPr>
              <p14:cNvContentPartPr/>
              <p14:nvPr/>
            </p14:nvContentPartPr>
            <p14:xfrm>
              <a:off x="4527827" y="1981507"/>
              <a:ext cx="117360" cy="93240"/>
            </p14:xfrm>
          </p:contentPart>
        </mc:Choice>
        <mc:Fallback xmlns="">
          <p:pic>
            <p:nvPicPr>
              <p:cNvPr id="507" name="Freihand 506">
                <a:extLst>
                  <a:ext uri="{FF2B5EF4-FFF2-40B4-BE49-F238E27FC236}">
                    <a16:creationId xmlns:a16="http://schemas.microsoft.com/office/drawing/2014/main" id="{6841B6DB-2AF3-4334-97ED-BD094EFC3242}"/>
                  </a:ext>
                </a:extLst>
              </p:cNvPr>
              <p:cNvPicPr/>
              <p:nvPr/>
            </p:nvPicPr>
            <p:blipFill>
              <a:blip r:embed="rId738"/>
              <a:stretch>
                <a:fillRect/>
              </a:stretch>
            </p:blipFill>
            <p:spPr>
              <a:xfrm>
                <a:off x="4523507" y="1977187"/>
                <a:ext cx="126000" cy="101880"/>
              </a:xfrm>
              <a:prstGeom prst="rect">
                <a:avLst/>
              </a:prstGeom>
            </p:spPr>
          </p:pic>
        </mc:Fallback>
      </mc:AlternateContent>
      <mc:AlternateContent xmlns:mc="http://schemas.openxmlformats.org/markup-compatibility/2006" xmlns:p14="http://schemas.microsoft.com/office/powerpoint/2010/main">
        <mc:Choice Requires="p14">
          <p:contentPart p14:bwMode="auto" r:id="rId739">
            <p14:nvContentPartPr>
              <p14:cNvPr id="508" name="Freihand 507">
                <a:extLst>
                  <a:ext uri="{FF2B5EF4-FFF2-40B4-BE49-F238E27FC236}">
                    <a16:creationId xmlns:a16="http://schemas.microsoft.com/office/drawing/2014/main" id="{6AC03473-6476-4FFB-8121-0F40C70F3D56}"/>
                  </a:ext>
                </a:extLst>
              </p14:cNvPr>
              <p14:cNvContentPartPr/>
              <p14:nvPr/>
            </p14:nvContentPartPr>
            <p14:xfrm>
              <a:off x="4640147" y="1890427"/>
              <a:ext cx="117720" cy="166680"/>
            </p14:xfrm>
          </p:contentPart>
        </mc:Choice>
        <mc:Fallback xmlns="">
          <p:pic>
            <p:nvPicPr>
              <p:cNvPr id="508" name="Freihand 507">
                <a:extLst>
                  <a:ext uri="{FF2B5EF4-FFF2-40B4-BE49-F238E27FC236}">
                    <a16:creationId xmlns:a16="http://schemas.microsoft.com/office/drawing/2014/main" id="{6AC03473-6476-4FFB-8121-0F40C70F3D56}"/>
                  </a:ext>
                </a:extLst>
              </p:cNvPr>
              <p:cNvPicPr/>
              <p:nvPr/>
            </p:nvPicPr>
            <p:blipFill>
              <a:blip r:embed="rId740"/>
              <a:stretch>
                <a:fillRect/>
              </a:stretch>
            </p:blipFill>
            <p:spPr>
              <a:xfrm>
                <a:off x="4635827" y="1886107"/>
                <a:ext cx="126360" cy="175320"/>
              </a:xfrm>
              <a:prstGeom prst="rect">
                <a:avLst/>
              </a:prstGeom>
            </p:spPr>
          </p:pic>
        </mc:Fallback>
      </mc:AlternateContent>
      <mc:AlternateContent xmlns:mc="http://schemas.openxmlformats.org/markup-compatibility/2006" xmlns:p14="http://schemas.microsoft.com/office/powerpoint/2010/main">
        <mc:Choice Requires="p14">
          <p:contentPart p14:bwMode="auto" r:id="rId741">
            <p14:nvContentPartPr>
              <p14:cNvPr id="509" name="Freihand 508">
                <a:extLst>
                  <a:ext uri="{FF2B5EF4-FFF2-40B4-BE49-F238E27FC236}">
                    <a16:creationId xmlns:a16="http://schemas.microsoft.com/office/drawing/2014/main" id="{D84D92E4-E11A-4FA9-85B4-BCF03B6E3797}"/>
                  </a:ext>
                </a:extLst>
              </p14:cNvPr>
              <p14:cNvContentPartPr/>
              <p14:nvPr/>
            </p14:nvContentPartPr>
            <p14:xfrm>
              <a:off x="4785587" y="1904827"/>
              <a:ext cx="25920" cy="190080"/>
            </p14:xfrm>
          </p:contentPart>
        </mc:Choice>
        <mc:Fallback xmlns="">
          <p:pic>
            <p:nvPicPr>
              <p:cNvPr id="509" name="Freihand 508">
                <a:extLst>
                  <a:ext uri="{FF2B5EF4-FFF2-40B4-BE49-F238E27FC236}">
                    <a16:creationId xmlns:a16="http://schemas.microsoft.com/office/drawing/2014/main" id="{D84D92E4-E11A-4FA9-85B4-BCF03B6E3797}"/>
                  </a:ext>
                </a:extLst>
              </p:cNvPr>
              <p:cNvPicPr/>
              <p:nvPr/>
            </p:nvPicPr>
            <p:blipFill>
              <a:blip r:embed="rId742"/>
              <a:stretch>
                <a:fillRect/>
              </a:stretch>
            </p:blipFill>
            <p:spPr>
              <a:xfrm>
                <a:off x="4781267" y="1900507"/>
                <a:ext cx="34560" cy="198720"/>
              </a:xfrm>
              <a:prstGeom prst="rect">
                <a:avLst/>
              </a:prstGeom>
            </p:spPr>
          </p:pic>
        </mc:Fallback>
      </mc:AlternateContent>
      <mc:AlternateContent xmlns:mc="http://schemas.openxmlformats.org/markup-compatibility/2006" xmlns:p14="http://schemas.microsoft.com/office/powerpoint/2010/main">
        <mc:Choice Requires="p14">
          <p:contentPart p14:bwMode="auto" r:id="rId743">
            <p14:nvContentPartPr>
              <p14:cNvPr id="510" name="Freihand 509">
                <a:extLst>
                  <a:ext uri="{FF2B5EF4-FFF2-40B4-BE49-F238E27FC236}">
                    <a16:creationId xmlns:a16="http://schemas.microsoft.com/office/drawing/2014/main" id="{03A45D2A-E6D7-488C-BC3E-C81771D09D09}"/>
                  </a:ext>
                </a:extLst>
              </p14:cNvPr>
              <p14:cNvContentPartPr/>
              <p14:nvPr/>
            </p14:nvContentPartPr>
            <p14:xfrm>
              <a:off x="4853267" y="1876027"/>
              <a:ext cx="92520" cy="284760"/>
            </p14:xfrm>
          </p:contentPart>
        </mc:Choice>
        <mc:Fallback xmlns="">
          <p:pic>
            <p:nvPicPr>
              <p:cNvPr id="510" name="Freihand 509">
                <a:extLst>
                  <a:ext uri="{FF2B5EF4-FFF2-40B4-BE49-F238E27FC236}">
                    <a16:creationId xmlns:a16="http://schemas.microsoft.com/office/drawing/2014/main" id="{03A45D2A-E6D7-488C-BC3E-C81771D09D09}"/>
                  </a:ext>
                </a:extLst>
              </p:cNvPr>
              <p:cNvPicPr/>
              <p:nvPr/>
            </p:nvPicPr>
            <p:blipFill>
              <a:blip r:embed="rId744"/>
              <a:stretch>
                <a:fillRect/>
              </a:stretch>
            </p:blipFill>
            <p:spPr>
              <a:xfrm>
                <a:off x="4848947" y="1871707"/>
                <a:ext cx="101160" cy="293400"/>
              </a:xfrm>
              <a:prstGeom prst="rect">
                <a:avLst/>
              </a:prstGeom>
            </p:spPr>
          </p:pic>
        </mc:Fallback>
      </mc:AlternateContent>
      <mc:AlternateContent xmlns:mc="http://schemas.openxmlformats.org/markup-compatibility/2006" xmlns:p14="http://schemas.microsoft.com/office/powerpoint/2010/main">
        <mc:Choice Requires="p14">
          <p:contentPart p14:bwMode="auto" r:id="rId745">
            <p14:nvContentPartPr>
              <p14:cNvPr id="511" name="Freihand 510">
                <a:extLst>
                  <a:ext uri="{FF2B5EF4-FFF2-40B4-BE49-F238E27FC236}">
                    <a16:creationId xmlns:a16="http://schemas.microsoft.com/office/drawing/2014/main" id="{7B8513E2-77D9-4D1D-B490-D3D45C55F5F8}"/>
                  </a:ext>
                </a:extLst>
              </p14:cNvPr>
              <p14:cNvContentPartPr/>
              <p14:nvPr/>
            </p14:nvContentPartPr>
            <p14:xfrm>
              <a:off x="4925627" y="2005627"/>
              <a:ext cx="183240" cy="101880"/>
            </p14:xfrm>
          </p:contentPart>
        </mc:Choice>
        <mc:Fallback xmlns="">
          <p:pic>
            <p:nvPicPr>
              <p:cNvPr id="511" name="Freihand 510">
                <a:extLst>
                  <a:ext uri="{FF2B5EF4-FFF2-40B4-BE49-F238E27FC236}">
                    <a16:creationId xmlns:a16="http://schemas.microsoft.com/office/drawing/2014/main" id="{7B8513E2-77D9-4D1D-B490-D3D45C55F5F8}"/>
                  </a:ext>
                </a:extLst>
              </p:cNvPr>
              <p:cNvPicPr/>
              <p:nvPr/>
            </p:nvPicPr>
            <p:blipFill>
              <a:blip r:embed="rId746"/>
              <a:stretch>
                <a:fillRect/>
              </a:stretch>
            </p:blipFill>
            <p:spPr>
              <a:xfrm>
                <a:off x="4921307" y="2001307"/>
                <a:ext cx="191880" cy="110520"/>
              </a:xfrm>
              <a:prstGeom prst="rect">
                <a:avLst/>
              </a:prstGeom>
            </p:spPr>
          </p:pic>
        </mc:Fallback>
      </mc:AlternateContent>
      <mc:AlternateContent xmlns:mc="http://schemas.openxmlformats.org/markup-compatibility/2006" xmlns:p14="http://schemas.microsoft.com/office/powerpoint/2010/main">
        <mc:Choice Requires="p14">
          <p:contentPart p14:bwMode="auto" r:id="rId747">
            <p14:nvContentPartPr>
              <p14:cNvPr id="512" name="Freihand 511">
                <a:extLst>
                  <a:ext uri="{FF2B5EF4-FFF2-40B4-BE49-F238E27FC236}">
                    <a16:creationId xmlns:a16="http://schemas.microsoft.com/office/drawing/2014/main" id="{6ECBB8D6-4CAB-4401-86B9-90FC81EC2672}"/>
                  </a:ext>
                </a:extLst>
              </p14:cNvPr>
              <p14:cNvContentPartPr/>
              <p14:nvPr/>
            </p14:nvContentPartPr>
            <p14:xfrm>
              <a:off x="5015267" y="1915627"/>
              <a:ext cx="109800" cy="212400"/>
            </p14:xfrm>
          </p:contentPart>
        </mc:Choice>
        <mc:Fallback xmlns="">
          <p:pic>
            <p:nvPicPr>
              <p:cNvPr id="512" name="Freihand 511">
                <a:extLst>
                  <a:ext uri="{FF2B5EF4-FFF2-40B4-BE49-F238E27FC236}">
                    <a16:creationId xmlns:a16="http://schemas.microsoft.com/office/drawing/2014/main" id="{6ECBB8D6-4CAB-4401-86B9-90FC81EC2672}"/>
                  </a:ext>
                </a:extLst>
              </p:cNvPr>
              <p:cNvPicPr/>
              <p:nvPr/>
            </p:nvPicPr>
            <p:blipFill>
              <a:blip r:embed="rId748"/>
              <a:stretch>
                <a:fillRect/>
              </a:stretch>
            </p:blipFill>
            <p:spPr>
              <a:xfrm>
                <a:off x="5010947" y="1911307"/>
                <a:ext cx="118440" cy="221040"/>
              </a:xfrm>
              <a:prstGeom prst="rect">
                <a:avLst/>
              </a:prstGeom>
            </p:spPr>
          </p:pic>
        </mc:Fallback>
      </mc:AlternateContent>
      <mc:AlternateContent xmlns:mc="http://schemas.openxmlformats.org/markup-compatibility/2006" xmlns:p14="http://schemas.microsoft.com/office/powerpoint/2010/main">
        <mc:Choice Requires="p14">
          <p:contentPart p14:bwMode="auto" r:id="rId749">
            <p14:nvContentPartPr>
              <p14:cNvPr id="513" name="Freihand 512">
                <a:extLst>
                  <a:ext uri="{FF2B5EF4-FFF2-40B4-BE49-F238E27FC236}">
                    <a16:creationId xmlns:a16="http://schemas.microsoft.com/office/drawing/2014/main" id="{740A1501-E4DE-4346-99CD-79FD4708B882}"/>
                  </a:ext>
                </a:extLst>
              </p14:cNvPr>
              <p14:cNvContentPartPr/>
              <p14:nvPr/>
            </p14:nvContentPartPr>
            <p14:xfrm>
              <a:off x="5141987" y="1929307"/>
              <a:ext cx="208440" cy="203040"/>
            </p14:xfrm>
          </p:contentPart>
        </mc:Choice>
        <mc:Fallback xmlns="">
          <p:pic>
            <p:nvPicPr>
              <p:cNvPr id="513" name="Freihand 512">
                <a:extLst>
                  <a:ext uri="{FF2B5EF4-FFF2-40B4-BE49-F238E27FC236}">
                    <a16:creationId xmlns:a16="http://schemas.microsoft.com/office/drawing/2014/main" id="{740A1501-E4DE-4346-99CD-79FD4708B882}"/>
                  </a:ext>
                </a:extLst>
              </p:cNvPr>
              <p:cNvPicPr/>
              <p:nvPr/>
            </p:nvPicPr>
            <p:blipFill>
              <a:blip r:embed="rId750"/>
              <a:stretch>
                <a:fillRect/>
              </a:stretch>
            </p:blipFill>
            <p:spPr>
              <a:xfrm>
                <a:off x="5137667" y="1924987"/>
                <a:ext cx="217080" cy="211680"/>
              </a:xfrm>
              <a:prstGeom prst="rect">
                <a:avLst/>
              </a:prstGeom>
            </p:spPr>
          </p:pic>
        </mc:Fallback>
      </mc:AlternateContent>
      <mc:AlternateContent xmlns:mc="http://schemas.openxmlformats.org/markup-compatibility/2006" xmlns:p14="http://schemas.microsoft.com/office/powerpoint/2010/main">
        <mc:Choice Requires="p14">
          <p:contentPart p14:bwMode="auto" r:id="rId751">
            <p14:nvContentPartPr>
              <p14:cNvPr id="514" name="Freihand 513">
                <a:extLst>
                  <a:ext uri="{FF2B5EF4-FFF2-40B4-BE49-F238E27FC236}">
                    <a16:creationId xmlns:a16="http://schemas.microsoft.com/office/drawing/2014/main" id="{442429CA-7D2F-4D5A-95A9-11A4DAA1FB2C}"/>
                  </a:ext>
                </a:extLst>
              </p14:cNvPr>
              <p14:cNvContentPartPr/>
              <p14:nvPr/>
            </p14:nvContentPartPr>
            <p14:xfrm>
              <a:off x="5378507" y="1880347"/>
              <a:ext cx="461520" cy="185400"/>
            </p14:xfrm>
          </p:contentPart>
        </mc:Choice>
        <mc:Fallback xmlns="">
          <p:pic>
            <p:nvPicPr>
              <p:cNvPr id="514" name="Freihand 513">
                <a:extLst>
                  <a:ext uri="{FF2B5EF4-FFF2-40B4-BE49-F238E27FC236}">
                    <a16:creationId xmlns:a16="http://schemas.microsoft.com/office/drawing/2014/main" id="{442429CA-7D2F-4D5A-95A9-11A4DAA1FB2C}"/>
                  </a:ext>
                </a:extLst>
              </p:cNvPr>
              <p:cNvPicPr/>
              <p:nvPr/>
            </p:nvPicPr>
            <p:blipFill>
              <a:blip r:embed="rId752"/>
              <a:stretch>
                <a:fillRect/>
              </a:stretch>
            </p:blipFill>
            <p:spPr>
              <a:xfrm>
                <a:off x="5374187" y="1876027"/>
                <a:ext cx="470160" cy="194040"/>
              </a:xfrm>
              <a:prstGeom prst="rect">
                <a:avLst/>
              </a:prstGeom>
            </p:spPr>
          </p:pic>
        </mc:Fallback>
      </mc:AlternateContent>
      <mc:AlternateContent xmlns:mc="http://schemas.openxmlformats.org/markup-compatibility/2006" xmlns:p14="http://schemas.microsoft.com/office/powerpoint/2010/main">
        <mc:Choice Requires="p14">
          <p:contentPart p14:bwMode="auto" r:id="rId753">
            <p14:nvContentPartPr>
              <p14:cNvPr id="515" name="Freihand 514">
                <a:extLst>
                  <a:ext uri="{FF2B5EF4-FFF2-40B4-BE49-F238E27FC236}">
                    <a16:creationId xmlns:a16="http://schemas.microsoft.com/office/drawing/2014/main" id="{1C93025F-3888-47C7-BEE1-2C486F571211}"/>
                  </a:ext>
                </a:extLst>
              </p14:cNvPr>
              <p14:cNvContentPartPr/>
              <p14:nvPr/>
            </p14:nvContentPartPr>
            <p14:xfrm>
              <a:off x="5829587" y="1894747"/>
              <a:ext cx="98640" cy="110880"/>
            </p14:xfrm>
          </p:contentPart>
        </mc:Choice>
        <mc:Fallback xmlns="">
          <p:pic>
            <p:nvPicPr>
              <p:cNvPr id="515" name="Freihand 514">
                <a:extLst>
                  <a:ext uri="{FF2B5EF4-FFF2-40B4-BE49-F238E27FC236}">
                    <a16:creationId xmlns:a16="http://schemas.microsoft.com/office/drawing/2014/main" id="{1C93025F-3888-47C7-BEE1-2C486F571211}"/>
                  </a:ext>
                </a:extLst>
              </p:cNvPr>
              <p:cNvPicPr/>
              <p:nvPr/>
            </p:nvPicPr>
            <p:blipFill>
              <a:blip r:embed="rId754"/>
              <a:stretch>
                <a:fillRect/>
              </a:stretch>
            </p:blipFill>
            <p:spPr>
              <a:xfrm>
                <a:off x="5825267" y="1890427"/>
                <a:ext cx="107280" cy="119520"/>
              </a:xfrm>
              <a:prstGeom prst="rect">
                <a:avLst/>
              </a:prstGeom>
            </p:spPr>
          </p:pic>
        </mc:Fallback>
      </mc:AlternateContent>
      <mc:AlternateContent xmlns:mc="http://schemas.openxmlformats.org/markup-compatibility/2006" xmlns:p14="http://schemas.microsoft.com/office/powerpoint/2010/main">
        <mc:Choice Requires="p14">
          <p:contentPart p14:bwMode="auto" r:id="rId755">
            <p14:nvContentPartPr>
              <p14:cNvPr id="516" name="Freihand 515">
                <a:extLst>
                  <a:ext uri="{FF2B5EF4-FFF2-40B4-BE49-F238E27FC236}">
                    <a16:creationId xmlns:a16="http://schemas.microsoft.com/office/drawing/2014/main" id="{17D686F4-C52F-4360-BF19-9950CB32A7FE}"/>
                  </a:ext>
                </a:extLst>
              </p14:cNvPr>
              <p14:cNvContentPartPr/>
              <p14:nvPr/>
            </p14:nvContentPartPr>
            <p14:xfrm>
              <a:off x="5953427" y="1759027"/>
              <a:ext cx="154440" cy="225720"/>
            </p14:xfrm>
          </p:contentPart>
        </mc:Choice>
        <mc:Fallback xmlns="">
          <p:pic>
            <p:nvPicPr>
              <p:cNvPr id="516" name="Freihand 515">
                <a:extLst>
                  <a:ext uri="{FF2B5EF4-FFF2-40B4-BE49-F238E27FC236}">
                    <a16:creationId xmlns:a16="http://schemas.microsoft.com/office/drawing/2014/main" id="{17D686F4-C52F-4360-BF19-9950CB32A7FE}"/>
                  </a:ext>
                </a:extLst>
              </p:cNvPr>
              <p:cNvPicPr/>
              <p:nvPr/>
            </p:nvPicPr>
            <p:blipFill>
              <a:blip r:embed="rId756"/>
              <a:stretch>
                <a:fillRect/>
              </a:stretch>
            </p:blipFill>
            <p:spPr>
              <a:xfrm>
                <a:off x="5949107" y="1754707"/>
                <a:ext cx="163080" cy="234360"/>
              </a:xfrm>
              <a:prstGeom prst="rect">
                <a:avLst/>
              </a:prstGeom>
            </p:spPr>
          </p:pic>
        </mc:Fallback>
      </mc:AlternateContent>
      <mc:AlternateContent xmlns:mc="http://schemas.openxmlformats.org/markup-compatibility/2006" xmlns:p14="http://schemas.microsoft.com/office/powerpoint/2010/main">
        <mc:Choice Requires="p14">
          <p:contentPart p14:bwMode="auto" r:id="rId757">
            <p14:nvContentPartPr>
              <p14:cNvPr id="537" name="Freihand 536">
                <a:extLst>
                  <a:ext uri="{FF2B5EF4-FFF2-40B4-BE49-F238E27FC236}">
                    <a16:creationId xmlns:a16="http://schemas.microsoft.com/office/drawing/2014/main" id="{FF98ABFA-DAC7-4EB1-97C8-BF988EE45BBF}"/>
                  </a:ext>
                </a:extLst>
              </p14:cNvPr>
              <p14:cNvContentPartPr/>
              <p14:nvPr/>
            </p14:nvContentPartPr>
            <p14:xfrm>
              <a:off x="1872467" y="2152147"/>
              <a:ext cx="407160" cy="371880"/>
            </p14:xfrm>
          </p:contentPart>
        </mc:Choice>
        <mc:Fallback xmlns="">
          <p:pic>
            <p:nvPicPr>
              <p:cNvPr id="537" name="Freihand 536">
                <a:extLst>
                  <a:ext uri="{FF2B5EF4-FFF2-40B4-BE49-F238E27FC236}">
                    <a16:creationId xmlns:a16="http://schemas.microsoft.com/office/drawing/2014/main" id="{FF98ABFA-DAC7-4EB1-97C8-BF988EE45BBF}"/>
                  </a:ext>
                </a:extLst>
              </p:cNvPr>
              <p:cNvPicPr/>
              <p:nvPr/>
            </p:nvPicPr>
            <p:blipFill>
              <a:blip r:embed="rId758"/>
              <a:stretch>
                <a:fillRect/>
              </a:stretch>
            </p:blipFill>
            <p:spPr>
              <a:xfrm>
                <a:off x="1868147" y="2147827"/>
                <a:ext cx="415800" cy="380520"/>
              </a:xfrm>
              <a:prstGeom prst="rect">
                <a:avLst/>
              </a:prstGeom>
            </p:spPr>
          </p:pic>
        </mc:Fallback>
      </mc:AlternateContent>
      <mc:AlternateContent xmlns:mc="http://schemas.openxmlformats.org/markup-compatibility/2006" xmlns:p14="http://schemas.microsoft.com/office/powerpoint/2010/main">
        <mc:Choice Requires="p14">
          <p:contentPart p14:bwMode="auto" r:id="rId759">
            <p14:nvContentPartPr>
              <p14:cNvPr id="538" name="Freihand 537">
                <a:extLst>
                  <a:ext uri="{FF2B5EF4-FFF2-40B4-BE49-F238E27FC236}">
                    <a16:creationId xmlns:a16="http://schemas.microsoft.com/office/drawing/2014/main" id="{7D3D5520-E414-435F-86E3-A91BDC60A8F0}"/>
                  </a:ext>
                </a:extLst>
              </p14:cNvPr>
              <p14:cNvContentPartPr/>
              <p14:nvPr/>
            </p14:nvContentPartPr>
            <p14:xfrm>
              <a:off x="1885427" y="1729507"/>
              <a:ext cx="512280" cy="459360"/>
            </p14:xfrm>
          </p:contentPart>
        </mc:Choice>
        <mc:Fallback xmlns="">
          <p:pic>
            <p:nvPicPr>
              <p:cNvPr id="538" name="Freihand 537">
                <a:extLst>
                  <a:ext uri="{FF2B5EF4-FFF2-40B4-BE49-F238E27FC236}">
                    <a16:creationId xmlns:a16="http://schemas.microsoft.com/office/drawing/2014/main" id="{7D3D5520-E414-435F-86E3-A91BDC60A8F0}"/>
                  </a:ext>
                </a:extLst>
              </p:cNvPr>
              <p:cNvPicPr/>
              <p:nvPr/>
            </p:nvPicPr>
            <p:blipFill>
              <a:blip r:embed="rId760"/>
              <a:stretch>
                <a:fillRect/>
              </a:stretch>
            </p:blipFill>
            <p:spPr>
              <a:xfrm>
                <a:off x="1881107" y="1725187"/>
                <a:ext cx="520920" cy="468000"/>
              </a:xfrm>
              <a:prstGeom prst="rect">
                <a:avLst/>
              </a:prstGeom>
            </p:spPr>
          </p:pic>
        </mc:Fallback>
      </mc:AlternateContent>
      <mc:AlternateContent xmlns:mc="http://schemas.openxmlformats.org/markup-compatibility/2006" xmlns:p14="http://schemas.microsoft.com/office/powerpoint/2010/main">
        <mc:Choice Requires="p14">
          <p:contentPart p14:bwMode="auto" r:id="rId761">
            <p14:nvContentPartPr>
              <p14:cNvPr id="540" name="Freihand 539">
                <a:extLst>
                  <a:ext uri="{FF2B5EF4-FFF2-40B4-BE49-F238E27FC236}">
                    <a16:creationId xmlns:a16="http://schemas.microsoft.com/office/drawing/2014/main" id="{A344D161-F408-4612-863C-F7A7DDD47512}"/>
                  </a:ext>
                </a:extLst>
              </p14:cNvPr>
              <p14:cNvContentPartPr/>
              <p14:nvPr/>
            </p14:nvContentPartPr>
            <p14:xfrm>
              <a:off x="2299427" y="1789627"/>
              <a:ext cx="45720" cy="678240"/>
            </p14:xfrm>
          </p:contentPart>
        </mc:Choice>
        <mc:Fallback xmlns="">
          <p:pic>
            <p:nvPicPr>
              <p:cNvPr id="540" name="Freihand 539">
                <a:extLst>
                  <a:ext uri="{FF2B5EF4-FFF2-40B4-BE49-F238E27FC236}">
                    <a16:creationId xmlns:a16="http://schemas.microsoft.com/office/drawing/2014/main" id="{A344D161-F408-4612-863C-F7A7DDD47512}"/>
                  </a:ext>
                </a:extLst>
              </p:cNvPr>
              <p:cNvPicPr/>
              <p:nvPr/>
            </p:nvPicPr>
            <p:blipFill>
              <a:blip r:embed="rId762"/>
              <a:stretch>
                <a:fillRect/>
              </a:stretch>
            </p:blipFill>
            <p:spPr>
              <a:xfrm>
                <a:off x="2295107" y="1785307"/>
                <a:ext cx="54360" cy="686880"/>
              </a:xfrm>
              <a:prstGeom prst="rect">
                <a:avLst/>
              </a:prstGeom>
            </p:spPr>
          </p:pic>
        </mc:Fallback>
      </mc:AlternateContent>
      <mc:AlternateContent xmlns:mc="http://schemas.openxmlformats.org/markup-compatibility/2006" xmlns:p14="http://schemas.microsoft.com/office/powerpoint/2010/main">
        <mc:Choice Requires="p14">
          <p:contentPart p14:bwMode="auto" r:id="rId763">
            <p14:nvContentPartPr>
              <p14:cNvPr id="542" name="Freihand 541">
                <a:extLst>
                  <a:ext uri="{FF2B5EF4-FFF2-40B4-BE49-F238E27FC236}">
                    <a16:creationId xmlns:a16="http://schemas.microsoft.com/office/drawing/2014/main" id="{3FC7CEA2-C9BB-4E3C-8224-15FD6F45E73E}"/>
                  </a:ext>
                </a:extLst>
              </p14:cNvPr>
              <p14:cNvContentPartPr/>
              <p14:nvPr/>
            </p14:nvContentPartPr>
            <p14:xfrm>
              <a:off x="2451707" y="1839667"/>
              <a:ext cx="90720" cy="184320"/>
            </p14:xfrm>
          </p:contentPart>
        </mc:Choice>
        <mc:Fallback xmlns="">
          <p:pic>
            <p:nvPicPr>
              <p:cNvPr id="542" name="Freihand 541">
                <a:extLst>
                  <a:ext uri="{FF2B5EF4-FFF2-40B4-BE49-F238E27FC236}">
                    <a16:creationId xmlns:a16="http://schemas.microsoft.com/office/drawing/2014/main" id="{3FC7CEA2-C9BB-4E3C-8224-15FD6F45E73E}"/>
                  </a:ext>
                </a:extLst>
              </p:cNvPr>
              <p:cNvPicPr/>
              <p:nvPr/>
            </p:nvPicPr>
            <p:blipFill>
              <a:blip r:embed="rId764"/>
              <a:stretch>
                <a:fillRect/>
              </a:stretch>
            </p:blipFill>
            <p:spPr>
              <a:xfrm>
                <a:off x="2447387" y="1835347"/>
                <a:ext cx="99360" cy="192960"/>
              </a:xfrm>
              <a:prstGeom prst="rect">
                <a:avLst/>
              </a:prstGeom>
            </p:spPr>
          </p:pic>
        </mc:Fallback>
      </mc:AlternateContent>
      <mc:AlternateContent xmlns:mc="http://schemas.openxmlformats.org/markup-compatibility/2006" xmlns:p14="http://schemas.microsoft.com/office/powerpoint/2010/main">
        <mc:Choice Requires="p14">
          <p:contentPart p14:bwMode="auto" r:id="rId765">
            <p14:nvContentPartPr>
              <p14:cNvPr id="543" name="Freihand 542">
                <a:extLst>
                  <a:ext uri="{FF2B5EF4-FFF2-40B4-BE49-F238E27FC236}">
                    <a16:creationId xmlns:a16="http://schemas.microsoft.com/office/drawing/2014/main" id="{C3694410-AD2D-48C1-9C6B-08C99F958684}"/>
                  </a:ext>
                </a:extLst>
              </p14:cNvPr>
              <p14:cNvContentPartPr/>
              <p14:nvPr/>
            </p14:nvContentPartPr>
            <p14:xfrm>
              <a:off x="2405987" y="1893307"/>
              <a:ext cx="159120" cy="29520"/>
            </p14:xfrm>
          </p:contentPart>
        </mc:Choice>
        <mc:Fallback xmlns="">
          <p:pic>
            <p:nvPicPr>
              <p:cNvPr id="543" name="Freihand 542">
                <a:extLst>
                  <a:ext uri="{FF2B5EF4-FFF2-40B4-BE49-F238E27FC236}">
                    <a16:creationId xmlns:a16="http://schemas.microsoft.com/office/drawing/2014/main" id="{C3694410-AD2D-48C1-9C6B-08C99F958684}"/>
                  </a:ext>
                </a:extLst>
              </p:cNvPr>
              <p:cNvPicPr/>
              <p:nvPr/>
            </p:nvPicPr>
            <p:blipFill>
              <a:blip r:embed="rId766"/>
              <a:stretch>
                <a:fillRect/>
              </a:stretch>
            </p:blipFill>
            <p:spPr>
              <a:xfrm>
                <a:off x="2401667" y="1888987"/>
                <a:ext cx="167760" cy="38160"/>
              </a:xfrm>
              <a:prstGeom prst="rect">
                <a:avLst/>
              </a:prstGeom>
            </p:spPr>
          </p:pic>
        </mc:Fallback>
      </mc:AlternateContent>
      <mc:AlternateContent xmlns:mc="http://schemas.openxmlformats.org/markup-compatibility/2006" xmlns:p14="http://schemas.microsoft.com/office/powerpoint/2010/main">
        <mc:Choice Requires="p14">
          <p:contentPart p14:bwMode="auto" r:id="rId767">
            <p14:nvContentPartPr>
              <p14:cNvPr id="544" name="Freihand 543">
                <a:extLst>
                  <a:ext uri="{FF2B5EF4-FFF2-40B4-BE49-F238E27FC236}">
                    <a16:creationId xmlns:a16="http://schemas.microsoft.com/office/drawing/2014/main" id="{00039618-649D-455A-A942-A60C534ACB0A}"/>
                  </a:ext>
                </a:extLst>
              </p14:cNvPr>
              <p14:cNvContentPartPr/>
              <p14:nvPr/>
            </p14:nvContentPartPr>
            <p14:xfrm>
              <a:off x="2628827" y="1815907"/>
              <a:ext cx="172080" cy="77400"/>
            </p14:xfrm>
          </p:contentPart>
        </mc:Choice>
        <mc:Fallback xmlns="">
          <p:pic>
            <p:nvPicPr>
              <p:cNvPr id="544" name="Freihand 543">
                <a:extLst>
                  <a:ext uri="{FF2B5EF4-FFF2-40B4-BE49-F238E27FC236}">
                    <a16:creationId xmlns:a16="http://schemas.microsoft.com/office/drawing/2014/main" id="{00039618-649D-455A-A942-A60C534ACB0A}"/>
                  </a:ext>
                </a:extLst>
              </p:cNvPr>
              <p:cNvPicPr/>
              <p:nvPr/>
            </p:nvPicPr>
            <p:blipFill>
              <a:blip r:embed="rId768"/>
              <a:stretch>
                <a:fillRect/>
              </a:stretch>
            </p:blipFill>
            <p:spPr>
              <a:xfrm>
                <a:off x="2624507" y="1811587"/>
                <a:ext cx="180720" cy="86040"/>
              </a:xfrm>
              <a:prstGeom prst="rect">
                <a:avLst/>
              </a:prstGeom>
            </p:spPr>
          </p:pic>
        </mc:Fallback>
      </mc:AlternateContent>
      <mc:AlternateContent xmlns:mc="http://schemas.openxmlformats.org/markup-compatibility/2006" xmlns:p14="http://schemas.microsoft.com/office/powerpoint/2010/main">
        <mc:Choice Requires="p14">
          <p:contentPart p14:bwMode="auto" r:id="rId769">
            <p14:nvContentPartPr>
              <p14:cNvPr id="545" name="Freihand 544">
                <a:extLst>
                  <a:ext uri="{FF2B5EF4-FFF2-40B4-BE49-F238E27FC236}">
                    <a16:creationId xmlns:a16="http://schemas.microsoft.com/office/drawing/2014/main" id="{2B5DC0DF-A9DA-4B94-9AC4-FBC98E21952B}"/>
                  </a:ext>
                </a:extLst>
              </p14:cNvPr>
              <p14:cNvContentPartPr/>
              <p14:nvPr/>
            </p14:nvContentPartPr>
            <p14:xfrm>
              <a:off x="2828267" y="1693867"/>
              <a:ext cx="99720" cy="151200"/>
            </p14:xfrm>
          </p:contentPart>
        </mc:Choice>
        <mc:Fallback xmlns="">
          <p:pic>
            <p:nvPicPr>
              <p:cNvPr id="545" name="Freihand 544">
                <a:extLst>
                  <a:ext uri="{FF2B5EF4-FFF2-40B4-BE49-F238E27FC236}">
                    <a16:creationId xmlns:a16="http://schemas.microsoft.com/office/drawing/2014/main" id="{2B5DC0DF-A9DA-4B94-9AC4-FBC98E21952B}"/>
                  </a:ext>
                </a:extLst>
              </p:cNvPr>
              <p:cNvPicPr/>
              <p:nvPr/>
            </p:nvPicPr>
            <p:blipFill>
              <a:blip r:embed="rId770"/>
              <a:stretch>
                <a:fillRect/>
              </a:stretch>
            </p:blipFill>
            <p:spPr>
              <a:xfrm>
                <a:off x="2823947" y="1689547"/>
                <a:ext cx="108360" cy="159840"/>
              </a:xfrm>
              <a:prstGeom prst="rect">
                <a:avLst/>
              </a:prstGeom>
            </p:spPr>
          </p:pic>
        </mc:Fallback>
      </mc:AlternateContent>
      <mc:AlternateContent xmlns:mc="http://schemas.openxmlformats.org/markup-compatibility/2006" xmlns:p14="http://schemas.microsoft.com/office/powerpoint/2010/main">
        <mc:Choice Requires="p14">
          <p:contentPart p14:bwMode="auto" r:id="rId771">
            <p14:nvContentPartPr>
              <p14:cNvPr id="546" name="Freihand 545">
                <a:extLst>
                  <a:ext uri="{FF2B5EF4-FFF2-40B4-BE49-F238E27FC236}">
                    <a16:creationId xmlns:a16="http://schemas.microsoft.com/office/drawing/2014/main" id="{71459621-246F-475A-9DF9-B8F8637CF715}"/>
                  </a:ext>
                </a:extLst>
              </p14:cNvPr>
              <p14:cNvContentPartPr/>
              <p14:nvPr/>
            </p14:nvContentPartPr>
            <p14:xfrm>
              <a:off x="2916827" y="1604947"/>
              <a:ext cx="36360" cy="79920"/>
            </p14:xfrm>
          </p:contentPart>
        </mc:Choice>
        <mc:Fallback xmlns="">
          <p:pic>
            <p:nvPicPr>
              <p:cNvPr id="546" name="Freihand 545">
                <a:extLst>
                  <a:ext uri="{FF2B5EF4-FFF2-40B4-BE49-F238E27FC236}">
                    <a16:creationId xmlns:a16="http://schemas.microsoft.com/office/drawing/2014/main" id="{71459621-246F-475A-9DF9-B8F8637CF715}"/>
                  </a:ext>
                </a:extLst>
              </p:cNvPr>
              <p:cNvPicPr/>
              <p:nvPr/>
            </p:nvPicPr>
            <p:blipFill>
              <a:blip r:embed="rId772"/>
              <a:stretch>
                <a:fillRect/>
              </a:stretch>
            </p:blipFill>
            <p:spPr>
              <a:xfrm>
                <a:off x="2912507" y="1600627"/>
                <a:ext cx="45000" cy="88560"/>
              </a:xfrm>
              <a:prstGeom prst="rect">
                <a:avLst/>
              </a:prstGeom>
            </p:spPr>
          </p:pic>
        </mc:Fallback>
      </mc:AlternateContent>
      <mc:AlternateContent xmlns:mc="http://schemas.openxmlformats.org/markup-compatibility/2006" xmlns:p14="http://schemas.microsoft.com/office/powerpoint/2010/main">
        <mc:Choice Requires="p14">
          <p:contentPart p14:bwMode="auto" r:id="rId773">
            <p14:nvContentPartPr>
              <p14:cNvPr id="405" name="Freihand 404">
                <a:extLst>
                  <a:ext uri="{FF2B5EF4-FFF2-40B4-BE49-F238E27FC236}">
                    <a16:creationId xmlns:a16="http://schemas.microsoft.com/office/drawing/2014/main" id="{BF441ED2-CAFA-44CC-A7DD-6D38B04029FD}"/>
                  </a:ext>
                </a:extLst>
              </p14:cNvPr>
              <p14:cNvContentPartPr/>
              <p14:nvPr/>
            </p14:nvContentPartPr>
            <p14:xfrm>
              <a:off x="6271307" y="4607707"/>
              <a:ext cx="175680" cy="141840"/>
            </p14:xfrm>
          </p:contentPart>
        </mc:Choice>
        <mc:Fallback xmlns="">
          <p:pic>
            <p:nvPicPr>
              <p:cNvPr id="405" name="Freihand 404">
                <a:extLst>
                  <a:ext uri="{FF2B5EF4-FFF2-40B4-BE49-F238E27FC236}">
                    <a16:creationId xmlns:a16="http://schemas.microsoft.com/office/drawing/2014/main" id="{BF441ED2-CAFA-44CC-A7DD-6D38B04029FD}"/>
                  </a:ext>
                </a:extLst>
              </p:cNvPr>
              <p:cNvPicPr/>
              <p:nvPr/>
            </p:nvPicPr>
            <p:blipFill>
              <a:blip r:embed="rId774"/>
              <a:stretch>
                <a:fillRect/>
              </a:stretch>
            </p:blipFill>
            <p:spPr>
              <a:xfrm>
                <a:off x="6266987" y="4603387"/>
                <a:ext cx="184320" cy="150480"/>
              </a:xfrm>
              <a:prstGeom prst="rect">
                <a:avLst/>
              </a:prstGeom>
            </p:spPr>
          </p:pic>
        </mc:Fallback>
      </mc:AlternateContent>
      <mc:AlternateContent xmlns:mc="http://schemas.openxmlformats.org/markup-compatibility/2006" xmlns:p14="http://schemas.microsoft.com/office/powerpoint/2010/main">
        <mc:Choice Requires="p14">
          <p:contentPart p14:bwMode="auto" r:id="rId775">
            <p14:nvContentPartPr>
              <p14:cNvPr id="406" name="Freihand 405">
                <a:extLst>
                  <a:ext uri="{FF2B5EF4-FFF2-40B4-BE49-F238E27FC236}">
                    <a16:creationId xmlns:a16="http://schemas.microsoft.com/office/drawing/2014/main" id="{C90A53C5-ABEF-411D-8B0D-F00B305D2ABE}"/>
                  </a:ext>
                </a:extLst>
              </p14:cNvPr>
              <p14:cNvContentPartPr/>
              <p14:nvPr/>
            </p14:nvContentPartPr>
            <p14:xfrm>
              <a:off x="6453827" y="4536787"/>
              <a:ext cx="333000" cy="189360"/>
            </p14:xfrm>
          </p:contentPart>
        </mc:Choice>
        <mc:Fallback xmlns="">
          <p:pic>
            <p:nvPicPr>
              <p:cNvPr id="406" name="Freihand 405">
                <a:extLst>
                  <a:ext uri="{FF2B5EF4-FFF2-40B4-BE49-F238E27FC236}">
                    <a16:creationId xmlns:a16="http://schemas.microsoft.com/office/drawing/2014/main" id="{C90A53C5-ABEF-411D-8B0D-F00B305D2ABE}"/>
                  </a:ext>
                </a:extLst>
              </p:cNvPr>
              <p:cNvPicPr/>
              <p:nvPr/>
            </p:nvPicPr>
            <p:blipFill>
              <a:blip r:embed="rId776"/>
              <a:stretch>
                <a:fillRect/>
              </a:stretch>
            </p:blipFill>
            <p:spPr>
              <a:xfrm>
                <a:off x="6449507" y="4532467"/>
                <a:ext cx="341640" cy="198000"/>
              </a:xfrm>
              <a:prstGeom prst="rect">
                <a:avLst/>
              </a:prstGeom>
            </p:spPr>
          </p:pic>
        </mc:Fallback>
      </mc:AlternateContent>
      <mc:AlternateContent xmlns:mc="http://schemas.openxmlformats.org/markup-compatibility/2006" xmlns:p14="http://schemas.microsoft.com/office/powerpoint/2010/main">
        <mc:Choice Requires="p14">
          <p:contentPart p14:bwMode="auto" r:id="rId777">
            <p14:nvContentPartPr>
              <p14:cNvPr id="407" name="Freihand 406">
                <a:extLst>
                  <a:ext uri="{FF2B5EF4-FFF2-40B4-BE49-F238E27FC236}">
                    <a16:creationId xmlns:a16="http://schemas.microsoft.com/office/drawing/2014/main" id="{F7B6F27C-03E4-43B7-ADEF-FACD6E8FD2FF}"/>
                  </a:ext>
                </a:extLst>
              </p14:cNvPr>
              <p14:cNvContentPartPr/>
              <p14:nvPr/>
            </p14:nvContentPartPr>
            <p14:xfrm>
              <a:off x="6978707" y="4583227"/>
              <a:ext cx="158040" cy="137880"/>
            </p14:xfrm>
          </p:contentPart>
        </mc:Choice>
        <mc:Fallback xmlns="">
          <p:pic>
            <p:nvPicPr>
              <p:cNvPr id="407" name="Freihand 406">
                <a:extLst>
                  <a:ext uri="{FF2B5EF4-FFF2-40B4-BE49-F238E27FC236}">
                    <a16:creationId xmlns:a16="http://schemas.microsoft.com/office/drawing/2014/main" id="{F7B6F27C-03E4-43B7-ADEF-FACD6E8FD2FF}"/>
                  </a:ext>
                </a:extLst>
              </p:cNvPr>
              <p:cNvPicPr/>
              <p:nvPr/>
            </p:nvPicPr>
            <p:blipFill>
              <a:blip r:embed="rId778"/>
              <a:stretch>
                <a:fillRect/>
              </a:stretch>
            </p:blipFill>
            <p:spPr>
              <a:xfrm>
                <a:off x="6974387" y="4578907"/>
                <a:ext cx="166680" cy="146520"/>
              </a:xfrm>
              <a:prstGeom prst="rect">
                <a:avLst/>
              </a:prstGeom>
            </p:spPr>
          </p:pic>
        </mc:Fallback>
      </mc:AlternateContent>
      <mc:AlternateContent xmlns:mc="http://schemas.openxmlformats.org/markup-compatibility/2006" xmlns:p14="http://schemas.microsoft.com/office/powerpoint/2010/main">
        <mc:Choice Requires="p14">
          <p:contentPart p14:bwMode="auto" r:id="rId779">
            <p14:nvContentPartPr>
              <p14:cNvPr id="408" name="Freihand 407">
                <a:extLst>
                  <a:ext uri="{FF2B5EF4-FFF2-40B4-BE49-F238E27FC236}">
                    <a16:creationId xmlns:a16="http://schemas.microsoft.com/office/drawing/2014/main" id="{16771E64-39E6-4597-B038-9175EB8F9007}"/>
                  </a:ext>
                </a:extLst>
              </p14:cNvPr>
              <p14:cNvContentPartPr/>
              <p14:nvPr/>
            </p14:nvContentPartPr>
            <p14:xfrm>
              <a:off x="6990227" y="4667467"/>
              <a:ext cx="263880" cy="32760"/>
            </p14:xfrm>
          </p:contentPart>
        </mc:Choice>
        <mc:Fallback xmlns="">
          <p:pic>
            <p:nvPicPr>
              <p:cNvPr id="408" name="Freihand 407">
                <a:extLst>
                  <a:ext uri="{FF2B5EF4-FFF2-40B4-BE49-F238E27FC236}">
                    <a16:creationId xmlns:a16="http://schemas.microsoft.com/office/drawing/2014/main" id="{16771E64-39E6-4597-B038-9175EB8F9007}"/>
                  </a:ext>
                </a:extLst>
              </p:cNvPr>
              <p:cNvPicPr/>
              <p:nvPr/>
            </p:nvPicPr>
            <p:blipFill>
              <a:blip r:embed="rId780"/>
              <a:stretch>
                <a:fillRect/>
              </a:stretch>
            </p:blipFill>
            <p:spPr>
              <a:xfrm>
                <a:off x="6985907" y="4663147"/>
                <a:ext cx="272520" cy="41400"/>
              </a:xfrm>
              <a:prstGeom prst="rect">
                <a:avLst/>
              </a:prstGeom>
            </p:spPr>
          </p:pic>
        </mc:Fallback>
      </mc:AlternateContent>
      <mc:AlternateContent xmlns:mc="http://schemas.openxmlformats.org/markup-compatibility/2006" xmlns:p14="http://schemas.microsoft.com/office/powerpoint/2010/main">
        <mc:Choice Requires="p14">
          <p:contentPart p14:bwMode="auto" r:id="rId781">
            <p14:nvContentPartPr>
              <p14:cNvPr id="409" name="Freihand 408">
                <a:extLst>
                  <a:ext uri="{FF2B5EF4-FFF2-40B4-BE49-F238E27FC236}">
                    <a16:creationId xmlns:a16="http://schemas.microsoft.com/office/drawing/2014/main" id="{61D04EC4-FCC9-435C-9B62-BF7384D2B835}"/>
                  </a:ext>
                </a:extLst>
              </p14:cNvPr>
              <p14:cNvContentPartPr/>
              <p14:nvPr/>
            </p14:nvContentPartPr>
            <p14:xfrm>
              <a:off x="7339787" y="4649467"/>
              <a:ext cx="27360" cy="71640"/>
            </p14:xfrm>
          </p:contentPart>
        </mc:Choice>
        <mc:Fallback xmlns="">
          <p:pic>
            <p:nvPicPr>
              <p:cNvPr id="409" name="Freihand 408">
                <a:extLst>
                  <a:ext uri="{FF2B5EF4-FFF2-40B4-BE49-F238E27FC236}">
                    <a16:creationId xmlns:a16="http://schemas.microsoft.com/office/drawing/2014/main" id="{61D04EC4-FCC9-435C-9B62-BF7384D2B835}"/>
                  </a:ext>
                </a:extLst>
              </p:cNvPr>
              <p:cNvPicPr/>
              <p:nvPr/>
            </p:nvPicPr>
            <p:blipFill>
              <a:blip r:embed="rId782"/>
              <a:stretch>
                <a:fillRect/>
              </a:stretch>
            </p:blipFill>
            <p:spPr>
              <a:xfrm>
                <a:off x="7335467" y="4645147"/>
                <a:ext cx="36000" cy="80280"/>
              </a:xfrm>
              <a:prstGeom prst="rect">
                <a:avLst/>
              </a:prstGeom>
            </p:spPr>
          </p:pic>
        </mc:Fallback>
      </mc:AlternateContent>
      <mc:AlternateContent xmlns:mc="http://schemas.openxmlformats.org/markup-compatibility/2006" xmlns:p14="http://schemas.microsoft.com/office/powerpoint/2010/main">
        <mc:Choice Requires="p14">
          <p:contentPart p14:bwMode="auto" r:id="rId783">
            <p14:nvContentPartPr>
              <p14:cNvPr id="410" name="Freihand 409">
                <a:extLst>
                  <a:ext uri="{FF2B5EF4-FFF2-40B4-BE49-F238E27FC236}">
                    <a16:creationId xmlns:a16="http://schemas.microsoft.com/office/drawing/2014/main" id="{EAB8083B-D3A4-4A55-92B3-10F6779D8C48}"/>
                  </a:ext>
                </a:extLst>
              </p14:cNvPr>
              <p14:cNvContentPartPr/>
              <p14:nvPr/>
            </p14:nvContentPartPr>
            <p14:xfrm>
              <a:off x="7259147" y="4543987"/>
              <a:ext cx="264240" cy="210240"/>
            </p14:xfrm>
          </p:contentPart>
        </mc:Choice>
        <mc:Fallback xmlns="">
          <p:pic>
            <p:nvPicPr>
              <p:cNvPr id="410" name="Freihand 409">
                <a:extLst>
                  <a:ext uri="{FF2B5EF4-FFF2-40B4-BE49-F238E27FC236}">
                    <a16:creationId xmlns:a16="http://schemas.microsoft.com/office/drawing/2014/main" id="{EAB8083B-D3A4-4A55-92B3-10F6779D8C48}"/>
                  </a:ext>
                </a:extLst>
              </p:cNvPr>
              <p:cNvPicPr/>
              <p:nvPr/>
            </p:nvPicPr>
            <p:blipFill>
              <a:blip r:embed="rId784"/>
              <a:stretch>
                <a:fillRect/>
              </a:stretch>
            </p:blipFill>
            <p:spPr>
              <a:xfrm>
                <a:off x="7254827" y="4539667"/>
                <a:ext cx="272880" cy="218880"/>
              </a:xfrm>
              <a:prstGeom prst="rect">
                <a:avLst/>
              </a:prstGeom>
            </p:spPr>
          </p:pic>
        </mc:Fallback>
      </mc:AlternateContent>
      <mc:AlternateContent xmlns:mc="http://schemas.openxmlformats.org/markup-compatibility/2006" xmlns:p14="http://schemas.microsoft.com/office/powerpoint/2010/main">
        <mc:Choice Requires="p14">
          <p:contentPart p14:bwMode="auto" r:id="rId785">
            <p14:nvContentPartPr>
              <p14:cNvPr id="411" name="Freihand 410">
                <a:extLst>
                  <a:ext uri="{FF2B5EF4-FFF2-40B4-BE49-F238E27FC236}">
                    <a16:creationId xmlns:a16="http://schemas.microsoft.com/office/drawing/2014/main" id="{2808CB5F-1BF4-434A-BCE0-236A392D6BAF}"/>
                  </a:ext>
                </a:extLst>
              </p14:cNvPr>
              <p14:cNvContentPartPr/>
              <p14:nvPr/>
            </p14:nvContentPartPr>
            <p14:xfrm>
              <a:off x="7587827" y="4725787"/>
              <a:ext cx="360" cy="360"/>
            </p14:xfrm>
          </p:contentPart>
        </mc:Choice>
        <mc:Fallback xmlns="">
          <p:pic>
            <p:nvPicPr>
              <p:cNvPr id="411" name="Freihand 410">
                <a:extLst>
                  <a:ext uri="{FF2B5EF4-FFF2-40B4-BE49-F238E27FC236}">
                    <a16:creationId xmlns:a16="http://schemas.microsoft.com/office/drawing/2014/main" id="{2808CB5F-1BF4-434A-BCE0-236A392D6BAF}"/>
                  </a:ext>
                </a:extLst>
              </p:cNvPr>
              <p:cNvPicPr/>
              <p:nvPr/>
            </p:nvPicPr>
            <p:blipFill>
              <a:blip r:embed="rId376"/>
              <a:stretch>
                <a:fillRect/>
              </a:stretch>
            </p:blipFill>
            <p:spPr>
              <a:xfrm>
                <a:off x="7583507" y="472146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786">
            <p14:nvContentPartPr>
              <p14:cNvPr id="414" name="Freihand 413">
                <a:extLst>
                  <a:ext uri="{FF2B5EF4-FFF2-40B4-BE49-F238E27FC236}">
                    <a16:creationId xmlns:a16="http://schemas.microsoft.com/office/drawing/2014/main" id="{01CB1A9B-B60B-4281-9568-4B7FE13F73B1}"/>
                  </a:ext>
                </a:extLst>
              </p14:cNvPr>
              <p14:cNvContentPartPr/>
              <p14:nvPr/>
            </p14:nvContentPartPr>
            <p14:xfrm>
              <a:off x="6228107" y="4881667"/>
              <a:ext cx="280080" cy="130680"/>
            </p14:xfrm>
          </p:contentPart>
        </mc:Choice>
        <mc:Fallback xmlns="">
          <p:pic>
            <p:nvPicPr>
              <p:cNvPr id="414" name="Freihand 413">
                <a:extLst>
                  <a:ext uri="{FF2B5EF4-FFF2-40B4-BE49-F238E27FC236}">
                    <a16:creationId xmlns:a16="http://schemas.microsoft.com/office/drawing/2014/main" id="{01CB1A9B-B60B-4281-9568-4B7FE13F73B1}"/>
                  </a:ext>
                </a:extLst>
              </p:cNvPr>
              <p:cNvPicPr/>
              <p:nvPr/>
            </p:nvPicPr>
            <p:blipFill>
              <a:blip r:embed="rId787"/>
              <a:stretch>
                <a:fillRect/>
              </a:stretch>
            </p:blipFill>
            <p:spPr>
              <a:xfrm>
                <a:off x="6223787" y="4877347"/>
                <a:ext cx="288720" cy="139320"/>
              </a:xfrm>
              <a:prstGeom prst="rect">
                <a:avLst/>
              </a:prstGeom>
            </p:spPr>
          </p:pic>
        </mc:Fallback>
      </mc:AlternateContent>
      <mc:AlternateContent xmlns:mc="http://schemas.openxmlformats.org/markup-compatibility/2006" xmlns:p14="http://schemas.microsoft.com/office/powerpoint/2010/main">
        <mc:Choice Requires="p14">
          <p:contentPart p14:bwMode="auto" r:id="rId788">
            <p14:nvContentPartPr>
              <p14:cNvPr id="415" name="Freihand 414">
                <a:extLst>
                  <a:ext uri="{FF2B5EF4-FFF2-40B4-BE49-F238E27FC236}">
                    <a16:creationId xmlns:a16="http://schemas.microsoft.com/office/drawing/2014/main" id="{F4DEAF0A-36A0-4B3F-916F-9CB5741E416D}"/>
                  </a:ext>
                </a:extLst>
              </p14:cNvPr>
              <p14:cNvContentPartPr/>
              <p14:nvPr/>
            </p14:nvContentPartPr>
            <p14:xfrm>
              <a:off x="6444107" y="4857187"/>
              <a:ext cx="360" cy="360"/>
            </p14:xfrm>
          </p:contentPart>
        </mc:Choice>
        <mc:Fallback xmlns="">
          <p:pic>
            <p:nvPicPr>
              <p:cNvPr id="415" name="Freihand 414">
                <a:extLst>
                  <a:ext uri="{FF2B5EF4-FFF2-40B4-BE49-F238E27FC236}">
                    <a16:creationId xmlns:a16="http://schemas.microsoft.com/office/drawing/2014/main" id="{F4DEAF0A-36A0-4B3F-916F-9CB5741E416D}"/>
                  </a:ext>
                </a:extLst>
              </p:cNvPr>
              <p:cNvPicPr/>
              <p:nvPr/>
            </p:nvPicPr>
            <p:blipFill>
              <a:blip r:embed="rId376"/>
              <a:stretch>
                <a:fillRect/>
              </a:stretch>
            </p:blipFill>
            <p:spPr>
              <a:xfrm>
                <a:off x="6439787" y="485286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789">
            <p14:nvContentPartPr>
              <p14:cNvPr id="416" name="Freihand 415">
                <a:extLst>
                  <a:ext uri="{FF2B5EF4-FFF2-40B4-BE49-F238E27FC236}">
                    <a16:creationId xmlns:a16="http://schemas.microsoft.com/office/drawing/2014/main" id="{12052487-A83E-4702-B7D9-5C762D21184E}"/>
                  </a:ext>
                </a:extLst>
              </p14:cNvPr>
              <p14:cNvContentPartPr/>
              <p14:nvPr/>
            </p14:nvContentPartPr>
            <p14:xfrm>
              <a:off x="6558947" y="4921267"/>
              <a:ext cx="121320" cy="104040"/>
            </p14:xfrm>
          </p:contentPart>
        </mc:Choice>
        <mc:Fallback xmlns="">
          <p:pic>
            <p:nvPicPr>
              <p:cNvPr id="416" name="Freihand 415">
                <a:extLst>
                  <a:ext uri="{FF2B5EF4-FFF2-40B4-BE49-F238E27FC236}">
                    <a16:creationId xmlns:a16="http://schemas.microsoft.com/office/drawing/2014/main" id="{12052487-A83E-4702-B7D9-5C762D21184E}"/>
                  </a:ext>
                </a:extLst>
              </p:cNvPr>
              <p:cNvPicPr/>
              <p:nvPr/>
            </p:nvPicPr>
            <p:blipFill>
              <a:blip r:embed="rId790"/>
              <a:stretch>
                <a:fillRect/>
              </a:stretch>
            </p:blipFill>
            <p:spPr>
              <a:xfrm>
                <a:off x="6554627" y="4916947"/>
                <a:ext cx="129960" cy="112680"/>
              </a:xfrm>
              <a:prstGeom prst="rect">
                <a:avLst/>
              </a:prstGeom>
            </p:spPr>
          </p:pic>
        </mc:Fallback>
      </mc:AlternateContent>
      <mc:AlternateContent xmlns:mc="http://schemas.openxmlformats.org/markup-compatibility/2006" xmlns:p14="http://schemas.microsoft.com/office/powerpoint/2010/main">
        <mc:Choice Requires="p14">
          <p:contentPart p14:bwMode="auto" r:id="rId791">
            <p14:nvContentPartPr>
              <p14:cNvPr id="417" name="Freihand 416">
                <a:extLst>
                  <a:ext uri="{FF2B5EF4-FFF2-40B4-BE49-F238E27FC236}">
                    <a16:creationId xmlns:a16="http://schemas.microsoft.com/office/drawing/2014/main" id="{8DD052FA-31A1-4623-BB10-C00E2E390B56}"/>
                  </a:ext>
                </a:extLst>
              </p14:cNvPr>
              <p14:cNvContentPartPr/>
              <p14:nvPr/>
            </p14:nvContentPartPr>
            <p14:xfrm>
              <a:off x="6785387" y="4848547"/>
              <a:ext cx="132120" cy="136440"/>
            </p14:xfrm>
          </p:contentPart>
        </mc:Choice>
        <mc:Fallback xmlns="">
          <p:pic>
            <p:nvPicPr>
              <p:cNvPr id="417" name="Freihand 416">
                <a:extLst>
                  <a:ext uri="{FF2B5EF4-FFF2-40B4-BE49-F238E27FC236}">
                    <a16:creationId xmlns:a16="http://schemas.microsoft.com/office/drawing/2014/main" id="{8DD052FA-31A1-4623-BB10-C00E2E390B56}"/>
                  </a:ext>
                </a:extLst>
              </p:cNvPr>
              <p:cNvPicPr/>
              <p:nvPr/>
            </p:nvPicPr>
            <p:blipFill>
              <a:blip r:embed="rId792"/>
              <a:stretch>
                <a:fillRect/>
              </a:stretch>
            </p:blipFill>
            <p:spPr>
              <a:xfrm>
                <a:off x="6781067" y="4844227"/>
                <a:ext cx="140760" cy="145080"/>
              </a:xfrm>
              <a:prstGeom prst="rect">
                <a:avLst/>
              </a:prstGeom>
            </p:spPr>
          </p:pic>
        </mc:Fallback>
      </mc:AlternateContent>
      <mc:AlternateContent xmlns:mc="http://schemas.openxmlformats.org/markup-compatibility/2006" xmlns:p14="http://schemas.microsoft.com/office/powerpoint/2010/main">
        <mc:Choice Requires="p14">
          <p:contentPart p14:bwMode="auto" r:id="rId793">
            <p14:nvContentPartPr>
              <p14:cNvPr id="418" name="Freihand 417">
                <a:extLst>
                  <a:ext uri="{FF2B5EF4-FFF2-40B4-BE49-F238E27FC236}">
                    <a16:creationId xmlns:a16="http://schemas.microsoft.com/office/drawing/2014/main" id="{1B16FDD4-3B8C-4215-9D09-F617BD7DD229}"/>
                  </a:ext>
                </a:extLst>
              </p14:cNvPr>
              <p14:cNvContentPartPr/>
              <p14:nvPr/>
            </p14:nvContentPartPr>
            <p14:xfrm>
              <a:off x="6936227" y="4899667"/>
              <a:ext cx="440280" cy="172440"/>
            </p14:xfrm>
          </p:contentPart>
        </mc:Choice>
        <mc:Fallback xmlns="">
          <p:pic>
            <p:nvPicPr>
              <p:cNvPr id="418" name="Freihand 417">
                <a:extLst>
                  <a:ext uri="{FF2B5EF4-FFF2-40B4-BE49-F238E27FC236}">
                    <a16:creationId xmlns:a16="http://schemas.microsoft.com/office/drawing/2014/main" id="{1B16FDD4-3B8C-4215-9D09-F617BD7DD229}"/>
                  </a:ext>
                </a:extLst>
              </p:cNvPr>
              <p:cNvPicPr/>
              <p:nvPr/>
            </p:nvPicPr>
            <p:blipFill>
              <a:blip r:embed="rId794"/>
              <a:stretch>
                <a:fillRect/>
              </a:stretch>
            </p:blipFill>
            <p:spPr>
              <a:xfrm>
                <a:off x="6931907" y="4895347"/>
                <a:ext cx="448920" cy="181080"/>
              </a:xfrm>
              <a:prstGeom prst="rect">
                <a:avLst/>
              </a:prstGeom>
            </p:spPr>
          </p:pic>
        </mc:Fallback>
      </mc:AlternateContent>
      <mc:AlternateContent xmlns:mc="http://schemas.openxmlformats.org/markup-compatibility/2006" xmlns:p14="http://schemas.microsoft.com/office/powerpoint/2010/main">
        <mc:Choice Requires="p14">
          <p:contentPart p14:bwMode="auto" r:id="rId795">
            <p14:nvContentPartPr>
              <p14:cNvPr id="419" name="Freihand 418">
                <a:extLst>
                  <a:ext uri="{FF2B5EF4-FFF2-40B4-BE49-F238E27FC236}">
                    <a16:creationId xmlns:a16="http://schemas.microsoft.com/office/drawing/2014/main" id="{CF1BD548-1D01-453D-A304-8352737983B7}"/>
                  </a:ext>
                </a:extLst>
              </p14:cNvPr>
              <p14:cNvContentPartPr/>
              <p14:nvPr/>
            </p14:nvContentPartPr>
            <p14:xfrm>
              <a:off x="7405307" y="4857547"/>
              <a:ext cx="100440" cy="92160"/>
            </p14:xfrm>
          </p:contentPart>
        </mc:Choice>
        <mc:Fallback xmlns="">
          <p:pic>
            <p:nvPicPr>
              <p:cNvPr id="419" name="Freihand 418">
                <a:extLst>
                  <a:ext uri="{FF2B5EF4-FFF2-40B4-BE49-F238E27FC236}">
                    <a16:creationId xmlns:a16="http://schemas.microsoft.com/office/drawing/2014/main" id="{CF1BD548-1D01-453D-A304-8352737983B7}"/>
                  </a:ext>
                </a:extLst>
              </p:cNvPr>
              <p:cNvPicPr/>
              <p:nvPr/>
            </p:nvPicPr>
            <p:blipFill>
              <a:blip r:embed="rId796"/>
              <a:stretch>
                <a:fillRect/>
              </a:stretch>
            </p:blipFill>
            <p:spPr>
              <a:xfrm>
                <a:off x="7400987" y="4853227"/>
                <a:ext cx="109080" cy="100800"/>
              </a:xfrm>
              <a:prstGeom prst="rect">
                <a:avLst/>
              </a:prstGeom>
            </p:spPr>
          </p:pic>
        </mc:Fallback>
      </mc:AlternateContent>
      <mc:AlternateContent xmlns:mc="http://schemas.openxmlformats.org/markup-compatibility/2006" xmlns:p14="http://schemas.microsoft.com/office/powerpoint/2010/main">
        <mc:Choice Requires="p14">
          <p:contentPart p14:bwMode="auto" r:id="rId797">
            <p14:nvContentPartPr>
              <p14:cNvPr id="420" name="Freihand 419">
                <a:extLst>
                  <a:ext uri="{FF2B5EF4-FFF2-40B4-BE49-F238E27FC236}">
                    <a16:creationId xmlns:a16="http://schemas.microsoft.com/office/drawing/2014/main" id="{7D1FBDE4-30F3-492A-9575-7D0AEB8276AD}"/>
                  </a:ext>
                </a:extLst>
              </p14:cNvPr>
              <p14:cNvContentPartPr/>
              <p14:nvPr/>
            </p14:nvContentPartPr>
            <p14:xfrm>
              <a:off x="7542827" y="4776547"/>
              <a:ext cx="221400" cy="143280"/>
            </p14:xfrm>
          </p:contentPart>
        </mc:Choice>
        <mc:Fallback xmlns="">
          <p:pic>
            <p:nvPicPr>
              <p:cNvPr id="420" name="Freihand 419">
                <a:extLst>
                  <a:ext uri="{FF2B5EF4-FFF2-40B4-BE49-F238E27FC236}">
                    <a16:creationId xmlns:a16="http://schemas.microsoft.com/office/drawing/2014/main" id="{7D1FBDE4-30F3-492A-9575-7D0AEB8276AD}"/>
                  </a:ext>
                </a:extLst>
              </p:cNvPr>
              <p:cNvPicPr/>
              <p:nvPr/>
            </p:nvPicPr>
            <p:blipFill>
              <a:blip r:embed="rId798"/>
              <a:stretch>
                <a:fillRect/>
              </a:stretch>
            </p:blipFill>
            <p:spPr>
              <a:xfrm>
                <a:off x="7538507" y="4772227"/>
                <a:ext cx="230040" cy="151920"/>
              </a:xfrm>
              <a:prstGeom prst="rect">
                <a:avLst/>
              </a:prstGeom>
            </p:spPr>
          </p:pic>
        </mc:Fallback>
      </mc:AlternateContent>
      <mc:AlternateContent xmlns:mc="http://schemas.openxmlformats.org/markup-compatibility/2006" xmlns:p14="http://schemas.microsoft.com/office/powerpoint/2010/main">
        <mc:Choice Requires="p14">
          <p:contentPart p14:bwMode="auto" r:id="rId799">
            <p14:nvContentPartPr>
              <p14:cNvPr id="421" name="Freihand 420">
                <a:extLst>
                  <a:ext uri="{FF2B5EF4-FFF2-40B4-BE49-F238E27FC236}">
                    <a16:creationId xmlns:a16="http://schemas.microsoft.com/office/drawing/2014/main" id="{4E376020-4F98-4231-A484-5F96D4E671D6}"/>
                  </a:ext>
                </a:extLst>
              </p14:cNvPr>
              <p14:cNvContentPartPr/>
              <p14:nvPr/>
            </p14:nvContentPartPr>
            <p14:xfrm>
              <a:off x="7725347" y="4785187"/>
              <a:ext cx="222840" cy="114480"/>
            </p14:xfrm>
          </p:contentPart>
        </mc:Choice>
        <mc:Fallback xmlns="">
          <p:pic>
            <p:nvPicPr>
              <p:cNvPr id="421" name="Freihand 420">
                <a:extLst>
                  <a:ext uri="{FF2B5EF4-FFF2-40B4-BE49-F238E27FC236}">
                    <a16:creationId xmlns:a16="http://schemas.microsoft.com/office/drawing/2014/main" id="{4E376020-4F98-4231-A484-5F96D4E671D6}"/>
                  </a:ext>
                </a:extLst>
              </p:cNvPr>
              <p:cNvPicPr/>
              <p:nvPr/>
            </p:nvPicPr>
            <p:blipFill>
              <a:blip r:embed="rId800"/>
              <a:stretch>
                <a:fillRect/>
              </a:stretch>
            </p:blipFill>
            <p:spPr>
              <a:xfrm>
                <a:off x="7721027" y="4780867"/>
                <a:ext cx="231480" cy="123120"/>
              </a:xfrm>
              <a:prstGeom prst="rect">
                <a:avLst/>
              </a:prstGeom>
            </p:spPr>
          </p:pic>
        </mc:Fallback>
      </mc:AlternateContent>
      <mc:AlternateContent xmlns:mc="http://schemas.openxmlformats.org/markup-compatibility/2006" xmlns:p14="http://schemas.microsoft.com/office/powerpoint/2010/main">
        <mc:Choice Requires="p14">
          <p:contentPart p14:bwMode="auto" r:id="rId801">
            <p14:nvContentPartPr>
              <p14:cNvPr id="423" name="Freihand 422">
                <a:extLst>
                  <a:ext uri="{FF2B5EF4-FFF2-40B4-BE49-F238E27FC236}">
                    <a16:creationId xmlns:a16="http://schemas.microsoft.com/office/drawing/2014/main" id="{4D5CAA3E-17DC-48D3-AFA8-0939284A6E61}"/>
                  </a:ext>
                </a:extLst>
              </p14:cNvPr>
              <p14:cNvContentPartPr/>
              <p14:nvPr/>
            </p14:nvContentPartPr>
            <p14:xfrm>
              <a:off x="6340787" y="5169667"/>
              <a:ext cx="177480" cy="92160"/>
            </p14:xfrm>
          </p:contentPart>
        </mc:Choice>
        <mc:Fallback xmlns="">
          <p:pic>
            <p:nvPicPr>
              <p:cNvPr id="423" name="Freihand 422">
                <a:extLst>
                  <a:ext uri="{FF2B5EF4-FFF2-40B4-BE49-F238E27FC236}">
                    <a16:creationId xmlns:a16="http://schemas.microsoft.com/office/drawing/2014/main" id="{4D5CAA3E-17DC-48D3-AFA8-0939284A6E61}"/>
                  </a:ext>
                </a:extLst>
              </p:cNvPr>
              <p:cNvPicPr/>
              <p:nvPr/>
            </p:nvPicPr>
            <p:blipFill>
              <a:blip r:embed="rId802"/>
              <a:stretch>
                <a:fillRect/>
              </a:stretch>
            </p:blipFill>
            <p:spPr>
              <a:xfrm>
                <a:off x="6336467" y="5165347"/>
                <a:ext cx="186120" cy="100800"/>
              </a:xfrm>
              <a:prstGeom prst="rect">
                <a:avLst/>
              </a:prstGeom>
            </p:spPr>
          </p:pic>
        </mc:Fallback>
      </mc:AlternateContent>
      <mc:AlternateContent xmlns:mc="http://schemas.openxmlformats.org/markup-compatibility/2006" xmlns:p14="http://schemas.microsoft.com/office/powerpoint/2010/main">
        <mc:Choice Requires="p14">
          <p:contentPart p14:bwMode="auto" r:id="rId803">
            <p14:nvContentPartPr>
              <p14:cNvPr id="424" name="Freihand 423">
                <a:extLst>
                  <a:ext uri="{FF2B5EF4-FFF2-40B4-BE49-F238E27FC236}">
                    <a16:creationId xmlns:a16="http://schemas.microsoft.com/office/drawing/2014/main" id="{AEDB330F-824F-452D-9F49-48C891F29C7A}"/>
                  </a:ext>
                </a:extLst>
              </p14:cNvPr>
              <p14:cNvContentPartPr/>
              <p14:nvPr/>
            </p14:nvContentPartPr>
            <p14:xfrm>
              <a:off x="6543107" y="5160667"/>
              <a:ext cx="170640" cy="62640"/>
            </p14:xfrm>
          </p:contentPart>
        </mc:Choice>
        <mc:Fallback xmlns="">
          <p:pic>
            <p:nvPicPr>
              <p:cNvPr id="424" name="Freihand 423">
                <a:extLst>
                  <a:ext uri="{FF2B5EF4-FFF2-40B4-BE49-F238E27FC236}">
                    <a16:creationId xmlns:a16="http://schemas.microsoft.com/office/drawing/2014/main" id="{AEDB330F-824F-452D-9F49-48C891F29C7A}"/>
                  </a:ext>
                </a:extLst>
              </p:cNvPr>
              <p:cNvPicPr/>
              <p:nvPr/>
            </p:nvPicPr>
            <p:blipFill>
              <a:blip r:embed="rId804"/>
              <a:stretch>
                <a:fillRect/>
              </a:stretch>
            </p:blipFill>
            <p:spPr>
              <a:xfrm>
                <a:off x="6538787" y="5156347"/>
                <a:ext cx="179280" cy="71280"/>
              </a:xfrm>
              <a:prstGeom prst="rect">
                <a:avLst/>
              </a:prstGeom>
            </p:spPr>
          </p:pic>
        </mc:Fallback>
      </mc:AlternateContent>
      <mc:AlternateContent xmlns:mc="http://schemas.openxmlformats.org/markup-compatibility/2006" xmlns:p14="http://schemas.microsoft.com/office/powerpoint/2010/main">
        <mc:Choice Requires="p14">
          <p:contentPart p14:bwMode="auto" r:id="rId805">
            <p14:nvContentPartPr>
              <p14:cNvPr id="425" name="Freihand 424">
                <a:extLst>
                  <a:ext uri="{FF2B5EF4-FFF2-40B4-BE49-F238E27FC236}">
                    <a16:creationId xmlns:a16="http://schemas.microsoft.com/office/drawing/2014/main" id="{F7419FF1-FDDF-44DD-B4B4-0A3FC3D70AEE}"/>
                  </a:ext>
                </a:extLst>
              </p14:cNvPr>
              <p14:cNvContentPartPr/>
              <p14:nvPr/>
            </p14:nvContentPartPr>
            <p14:xfrm>
              <a:off x="6887987" y="5102347"/>
              <a:ext cx="111240" cy="147240"/>
            </p14:xfrm>
          </p:contentPart>
        </mc:Choice>
        <mc:Fallback xmlns="">
          <p:pic>
            <p:nvPicPr>
              <p:cNvPr id="425" name="Freihand 424">
                <a:extLst>
                  <a:ext uri="{FF2B5EF4-FFF2-40B4-BE49-F238E27FC236}">
                    <a16:creationId xmlns:a16="http://schemas.microsoft.com/office/drawing/2014/main" id="{F7419FF1-FDDF-44DD-B4B4-0A3FC3D70AEE}"/>
                  </a:ext>
                </a:extLst>
              </p:cNvPr>
              <p:cNvPicPr/>
              <p:nvPr/>
            </p:nvPicPr>
            <p:blipFill>
              <a:blip r:embed="rId806"/>
              <a:stretch>
                <a:fillRect/>
              </a:stretch>
            </p:blipFill>
            <p:spPr>
              <a:xfrm>
                <a:off x="6883667" y="5098027"/>
                <a:ext cx="119880" cy="155880"/>
              </a:xfrm>
              <a:prstGeom prst="rect">
                <a:avLst/>
              </a:prstGeom>
            </p:spPr>
          </p:pic>
        </mc:Fallback>
      </mc:AlternateContent>
      <mc:AlternateContent xmlns:mc="http://schemas.openxmlformats.org/markup-compatibility/2006" xmlns:p14="http://schemas.microsoft.com/office/powerpoint/2010/main">
        <mc:Choice Requires="p14">
          <p:contentPart p14:bwMode="auto" r:id="rId807">
            <p14:nvContentPartPr>
              <p14:cNvPr id="426" name="Freihand 425">
                <a:extLst>
                  <a:ext uri="{FF2B5EF4-FFF2-40B4-BE49-F238E27FC236}">
                    <a16:creationId xmlns:a16="http://schemas.microsoft.com/office/drawing/2014/main" id="{7EA86F65-BE3F-4747-A930-B21EB67B9D45}"/>
                  </a:ext>
                </a:extLst>
              </p14:cNvPr>
              <p14:cNvContentPartPr/>
              <p14:nvPr/>
            </p14:nvContentPartPr>
            <p14:xfrm>
              <a:off x="6850547" y="5150947"/>
              <a:ext cx="154080" cy="10080"/>
            </p14:xfrm>
          </p:contentPart>
        </mc:Choice>
        <mc:Fallback xmlns="">
          <p:pic>
            <p:nvPicPr>
              <p:cNvPr id="426" name="Freihand 425">
                <a:extLst>
                  <a:ext uri="{FF2B5EF4-FFF2-40B4-BE49-F238E27FC236}">
                    <a16:creationId xmlns:a16="http://schemas.microsoft.com/office/drawing/2014/main" id="{7EA86F65-BE3F-4747-A930-B21EB67B9D45}"/>
                  </a:ext>
                </a:extLst>
              </p:cNvPr>
              <p:cNvPicPr/>
              <p:nvPr/>
            </p:nvPicPr>
            <p:blipFill>
              <a:blip r:embed="rId808"/>
              <a:stretch>
                <a:fillRect/>
              </a:stretch>
            </p:blipFill>
            <p:spPr>
              <a:xfrm>
                <a:off x="6846227" y="5146627"/>
                <a:ext cx="162720" cy="18720"/>
              </a:xfrm>
              <a:prstGeom prst="rect">
                <a:avLst/>
              </a:prstGeom>
            </p:spPr>
          </p:pic>
        </mc:Fallback>
      </mc:AlternateContent>
      <mc:AlternateContent xmlns:mc="http://schemas.openxmlformats.org/markup-compatibility/2006" xmlns:p14="http://schemas.microsoft.com/office/powerpoint/2010/main">
        <mc:Choice Requires="p14">
          <p:contentPart p14:bwMode="auto" r:id="rId809">
            <p14:nvContentPartPr>
              <p14:cNvPr id="427" name="Freihand 426">
                <a:extLst>
                  <a:ext uri="{FF2B5EF4-FFF2-40B4-BE49-F238E27FC236}">
                    <a16:creationId xmlns:a16="http://schemas.microsoft.com/office/drawing/2014/main" id="{F4AF30AC-6580-4FA0-B73F-368D95E1ED5C}"/>
                  </a:ext>
                </a:extLst>
              </p14:cNvPr>
              <p14:cNvContentPartPr/>
              <p14:nvPr/>
            </p14:nvContentPartPr>
            <p14:xfrm>
              <a:off x="7085627" y="5130067"/>
              <a:ext cx="147960" cy="63360"/>
            </p14:xfrm>
          </p:contentPart>
        </mc:Choice>
        <mc:Fallback xmlns="">
          <p:pic>
            <p:nvPicPr>
              <p:cNvPr id="427" name="Freihand 426">
                <a:extLst>
                  <a:ext uri="{FF2B5EF4-FFF2-40B4-BE49-F238E27FC236}">
                    <a16:creationId xmlns:a16="http://schemas.microsoft.com/office/drawing/2014/main" id="{F4AF30AC-6580-4FA0-B73F-368D95E1ED5C}"/>
                  </a:ext>
                </a:extLst>
              </p:cNvPr>
              <p:cNvPicPr/>
              <p:nvPr/>
            </p:nvPicPr>
            <p:blipFill>
              <a:blip r:embed="rId810"/>
              <a:stretch>
                <a:fillRect/>
              </a:stretch>
            </p:blipFill>
            <p:spPr>
              <a:xfrm>
                <a:off x="7081307" y="5125747"/>
                <a:ext cx="1566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811">
            <p14:nvContentPartPr>
              <p14:cNvPr id="428" name="Freihand 427">
                <a:extLst>
                  <a:ext uri="{FF2B5EF4-FFF2-40B4-BE49-F238E27FC236}">
                    <a16:creationId xmlns:a16="http://schemas.microsoft.com/office/drawing/2014/main" id="{2BF8566C-BD21-4DA0-A4F7-1D648C31E265}"/>
                  </a:ext>
                </a:extLst>
              </p14:cNvPr>
              <p14:cNvContentPartPr/>
              <p14:nvPr/>
            </p14:nvContentPartPr>
            <p14:xfrm>
              <a:off x="7345907" y="5044027"/>
              <a:ext cx="108360" cy="97200"/>
            </p14:xfrm>
          </p:contentPart>
        </mc:Choice>
        <mc:Fallback xmlns="">
          <p:pic>
            <p:nvPicPr>
              <p:cNvPr id="428" name="Freihand 427">
                <a:extLst>
                  <a:ext uri="{FF2B5EF4-FFF2-40B4-BE49-F238E27FC236}">
                    <a16:creationId xmlns:a16="http://schemas.microsoft.com/office/drawing/2014/main" id="{2BF8566C-BD21-4DA0-A4F7-1D648C31E265}"/>
                  </a:ext>
                </a:extLst>
              </p:cNvPr>
              <p:cNvPicPr/>
              <p:nvPr/>
            </p:nvPicPr>
            <p:blipFill>
              <a:blip r:embed="rId812"/>
              <a:stretch>
                <a:fillRect/>
              </a:stretch>
            </p:blipFill>
            <p:spPr>
              <a:xfrm>
                <a:off x="7341587" y="5039707"/>
                <a:ext cx="117000" cy="105840"/>
              </a:xfrm>
              <a:prstGeom prst="rect">
                <a:avLst/>
              </a:prstGeom>
            </p:spPr>
          </p:pic>
        </mc:Fallback>
      </mc:AlternateContent>
      <mc:AlternateContent xmlns:mc="http://schemas.openxmlformats.org/markup-compatibility/2006" xmlns:p14="http://schemas.microsoft.com/office/powerpoint/2010/main">
        <mc:Choice Requires="p14">
          <p:contentPart p14:bwMode="auto" r:id="rId813">
            <p14:nvContentPartPr>
              <p14:cNvPr id="429" name="Freihand 428">
                <a:extLst>
                  <a:ext uri="{FF2B5EF4-FFF2-40B4-BE49-F238E27FC236}">
                    <a16:creationId xmlns:a16="http://schemas.microsoft.com/office/drawing/2014/main" id="{F47E18C6-1C93-4BFB-AC4C-656062676855}"/>
                  </a:ext>
                </a:extLst>
              </p14:cNvPr>
              <p14:cNvContentPartPr/>
              <p14:nvPr/>
            </p14:nvContentPartPr>
            <p14:xfrm>
              <a:off x="7406747" y="5067787"/>
              <a:ext cx="37800" cy="123480"/>
            </p14:xfrm>
          </p:contentPart>
        </mc:Choice>
        <mc:Fallback xmlns="">
          <p:pic>
            <p:nvPicPr>
              <p:cNvPr id="429" name="Freihand 428">
                <a:extLst>
                  <a:ext uri="{FF2B5EF4-FFF2-40B4-BE49-F238E27FC236}">
                    <a16:creationId xmlns:a16="http://schemas.microsoft.com/office/drawing/2014/main" id="{F47E18C6-1C93-4BFB-AC4C-656062676855}"/>
                  </a:ext>
                </a:extLst>
              </p:cNvPr>
              <p:cNvPicPr/>
              <p:nvPr/>
            </p:nvPicPr>
            <p:blipFill>
              <a:blip r:embed="rId814"/>
              <a:stretch>
                <a:fillRect/>
              </a:stretch>
            </p:blipFill>
            <p:spPr>
              <a:xfrm>
                <a:off x="7402427" y="5063467"/>
                <a:ext cx="46440" cy="132120"/>
              </a:xfrm>
              <a:prstGeom prst="rect">
                <a:avLst/>
              </a:prstGeom>
            </p:spPr>
          </p:pic>
        </mc:Fallback>
      </mc:AlternateContent>
      <mc:AlternateContent xmlns:mc="http://schemas.openxmlformats.org/markup-compatibility/2006" xmlns:p14="http://schemas.microsoft.com/office/powerpoint/2010/main">
        <mc:Choice Requires="p14">
          <p:contentPart p14:bwMode="auto" r:id="rId815">
            <p14:nvContentPartPr>
              <p14:cNvPr id="431" name="Freihand 430">
                <a:extLst>
                  <a:ext uri="{FF2B5EF4-FFF2-40B4-BE49-F238E27FC236}">
                    <a16:creationId xmlns:a16="http://schemas.microsoft.com/office/drawing/2014/main" id="{5A2CD0DB-E51C-4BCA-B04E-497DCBAA4F59}"/>
                  </a:ext>
                </a:extLst>
              </p14:cNvPr>
              <p14:cNvContentPartPr/>
              <p14:nvPr/>
            </p14:nvContentPartPr>
            <p14:xfrm>
              <a:off x="6367427" y="5443987"/>
              <a:ext cx="190800" cy="9360"/>
            </p14:xfrm>
          </p:contentPart>
        </mc:Choice>
        <mc:Fallback xmlns="">
          <p:pic>
            <p:nvPicPr>
              <p:cNvPr id="431" name="Freihand 430">
                <a:extLst>
                  <a:ext uri="{FF2B5EF4-FFF2-40B4-BE49-F238E27FC236}">
                    <a16:creationId xmlns:a16="http://schemas.microsoft.com/office/drawing/2014/main" id="{5A2CD0DB-E51C-4BCA-B04E-497DCBAA4F59}"/>
                  </a:ext>
                </a:extLst>
              </p:cNvPr>
              <p:cNvPicPr/>
              <p:nvPr/>
            </p:nvPicPr>
            <p:blipFill>
              <a:blip r:embed="rId816"/>
              <a:stretch>
                <a:fillRect/>
              </a:stretch>
            </p:blipFill>
            <p:spPr>
              <a:xfrm>
                <a:off x="6363107" y="5439667"/>
                <a:ext cx="19944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817">
            <p14:nvContentPartPr>
              <p14:cNvPr id="432" name="Freihand 431">
                <a:extLst>
                  <a:ext uri="{FF2B5EF4-FFF2-40B4-BE49-F238E27FC236}">
                    <a16:creationId xmlns:a16="http://schemas.microsoft.com/office/drawing/2014/main" id="{D250F8AA-6E4E-4AF8-9233-262B26971241}"/>
                  </a:ext>
                </a:extLst>
              </p14:cNvPr>
              <p14:cNvContentPartPr/>
              <p14:nvPr/>
            </p14:nvContentPartPr>
            <p14:xfrm>
              <a:off x="6517907" y="5382067"/>
              <a:ext cx="138240" cy="188640"/>
            </p14:xfrm>
          </p:contentPart>
        </mc:Choice>
        <mc:Fallback xmlns="">
          <p:pic>
            <p:nvPicPr>
              <p:cNvPr id="432" name="Freihand 431">
                <a:extLst>
                  <a:ext uri="{FF2B5EF4-FFF2-40B4-BE49-F238E27FC236}">
                    <a16:creationId xmlns:a16="http://schemas.microsoft.com/office/drawing/2014/main" id="{D250F8AA-6E4E-4AF8-9233-262B26971241}"/>
                  </a:ext>
                </a:extLst>
              </p:cNvPr>
              <p:cNvPicPr/>
              <p:nvPr/>
            </p:nvPicPr>
            <p:blipFill>
              <a:blip r:embed="rId818"/>
              <a:stretch>
                <a:fillRect/>
              </a:stretch>
            </p:blipFill>
            <p:spPr>
              <a:xfrm>
                <a:off x="6513587" y="5377747"/>
                <a:ext cx="146880" cy="197280"/>
              </a:xfrm>
              <a:prstGeom prst="rect">
                <a:avLst/>
              </a:prstGeom>
            </p:spPr>
          </p:pic>
        </mc:Fallback>
      </mc:AlternateContent>
      <mc:AlternateContent xmlns:mc="http://schemas.openxmlformats.org/markup-compatibility/2006" xmlns:p14="http://schemas.microsoft.com/office/powerpoint/2010/main">
        <mc:Choice Requires="p14">
          <p:contentPart p14:bwMode="auto" r:id="rId819">
            <p14:nvContentPartPr>
              <p14:cNvPr id="434" name="Freihand 433">
                <a:extLst>
                  <a:ext uri="{FF2B5EF4-FFF2-40B4-BE49-F238E27FC236}">
                    <a16:creationId xmlns:a16="http://schemas.microsoft.com/office/drawing/2014/main" id="{3D7D46D9-0CBE-4849-9FEC-A2D60CC6D704}"/>
                  </a:ext>
                </a:extLst>
              </p14:cNvPr>
              <p14:cNvContentPartPr/>
              <p14:nvPr/>
            </p14:nvContentPartPr>
            <p14:xfrm>
              <a:off x="6770267" y="5376307"/>
              <a:ext cx="330480" cy="95760"/>
            </p14:xfrm>
          </p:contentPart>
        </mc:Choice>
        <mc:Fallback xmlns="">
          <p:pic>
            <p:nvPicPr>
              <p:cNvPr id="434" name="Freihand 433">
                <a:extLst>
                  <a:ext uri="{FF2B5EF4-FFF2-40B4-BE49-F238E27FC236}">
                    <a16:creationId xmlns:a16="http://schemas.microsoft.com/office/drawing/2014/main" id="{3D7D46D9-0CBE-4849-9FEC-A2D60CC6D704}"/>
                  </a:ext>
                </a:extLst>
              </p:cNvPr>
              <p:cNvPicPr/>
              <p:nvPr/>
            </p:nvPicPr>
            <p:blipFill>
              <a:blip r:embed="rId820"/>
              <a:stretch>
                <a:fillRect/>
              </a:stretch>
            </p:blipFill>
            <p:spPr>
              <a:xfrm>
                <a:off x="6765947" y="5371987"/>
                <a:ext cx="339120" cy="104400"/>
              </a:xfrm>
              <a:prstGeom prst="rect">
                <a:avLst/>
              </a:prstGeom>
            </p:spPr>
          </p:pic>
        </mc:Fallback>
      </mc:AlternateContent>
      <mc:AlternateContent xmlns:mc="http://schemas.openxmlformats.org/markup-compatibility/2006" xmlns:p14="http://schemas.microsoft.com/office/powerpoint/2010/main">
        <mc:Choice Requires="p14">
          <p:contentPart p14:bwMode="auto" r:id="rId821">
            <p14:nvContentPartPr>
              <p14:cNvPr id="435" name="Freihand 434">
                <a:extLst>
                  <a:ext uri="{FF2B5EF4-FFF2-40B4-BE49-F238E27FC236}">
                    <a16:creationId xmlns:a16="http://schemas.microsoft.com/office/drawing/2014/main" id="{7C880912-192D-4901-864E-8BB46CEEB0FA}"/>
                  </a:ext>
                </a:extLst>
              </p14:cNvPr>
              <p14:cNvContentPartPr/>
              <p14:nvPr/>
            </p14:nvContentPartPr>
            <p14:xfrm>
              <a:off x="7029827" y="5312947"/>
              <a:ext cx="10800" cy="12960"/>
            </p14:xfrm>
          </p:contentPart>
        </mc:Choice>
        <mc:Fallback xmlns="">
          <p:pic>
            <p:nvPicPr>
              <p:cNvPr id="435" name="Freihand 434">
                <a:extLst>
                  <a:ext uri="{FF2B5EF4-FFF2-40B4-BE49-F238E27FC236}">
                    <a16:creationId xmlns:a16="http://schemas.microsoft.com/office/drawing/2014/main" id="{7C880912-192D-4901-864E-8BB46CEEB0FA}"/>
                  </a:ext>
                </a:extLst>
              </p:cNvPr>
              <p:cNvPicPr/>
              <p:nvPr/>
            </p:nvPicPr>
            <p:blipFill>
              <a:blip r:embed="rId822"/>
              <a:stretch>
                <a:fillRect/>
              </a:stretch>
            </p:blipFill>
            <p:spPr>
              <a:xfrm>
                <a:off x="7025507" y="5308627"/>
                <a:ext cx="19440" cy="21600"/>
              </a:xfrm>
              <a:prstGeom prst="rect">
                <a:avLst/>
              </a:prstGeom>
            </p:spPr>
          </p:pic>
        </mc:Fallback>
      </mc:AlternateContent>
      <mc:AlternateContent xmlns:mc="http://schemas.openxmlformats.org/markup-compatibility/2006" xmlns:p14="http://schemas.microsoft.com/office/powerpoint/2010/main">
        <mc:Choice Requires="p14">
          <p:contentPart p14:bwMode="auto" r:id="rId823">
            <p14:nvContentPartPr>
              <p14:cNvPr id="436" name="Freihand 435">
                <a:extLst>
                  <a:ext uri="{FF2B5EF4-FFF2-40B4-BE49-F238E27FC236}">
                    <a16:creationId xmlns:a16="http://schemas.microsoft.com/office/drawing/2014/main" id="{03E637D6-BD69-4063-8A8C-AA5066D9C141}"/>
                  </a:ext>
                </a:extLst>
              </p14:cNvPr>
              <p14:cNvContentPartPr/>
              <p14:nvPr/>
            </p14:nvContentPartPr>
            <p14:xfrm>
              <a:off x="7210187" y="5284147"/>
              <a:ext cx="189720" cy="153000"/>
            </p14:xfrm>
          </p:contentPart>
        </mc:Choice>
        <mc:Fallback xmlns="">
          <p:pic>
            <p:nvPicPr>
              <p:cNvPr id="436" name="Freihand 435">
                <a:extLst>
                  <a:ext uri="{FF2B5EF4-FFF2-40B4-BE49-F238E27FC236}">
                    <a16:creationId xmlns:a16="http://schemas.microsoft.com/office/drawing/2014/main" id="{03E637D6-BD69-4063-8A8C-AA5066D9C141}"/>
                  </a:ext>
                </a:extLst>
              </p:cNvPr>
              <p:cNvPicPr/>
              <p:nvPr/>
            </p:nvPicPr>
            <p:blipFill>
              <a:blip r:embed="rId824"/>
              <a:stretch>
                <a:fillRect/>
              </a:stretch>
            </p:blipFill>
            <p:spPr>
              <a:xfrm>
                <a:off x="7205867" y="5279827"/>
                <a:ext cx="198360" cy="161640"/>
              </a:xfrm>
              <a:prstGeom prst="rect">
                <a:avLst/>
              </a:prstGeom>
            </p:spPr>
          </p:pic>
        </mc:Fallback>
      </mc:AlternateContent>
      <mc:AlternateContent xmlns:mc="http://schemas.openxmlformats.org/markup-compatibility/2006" xmlns:p14="http://schemas.microsoft.com/office/powerpoint/2010/main">
        <mc:Choice Requires="p14">
          <p:contentPart p14:bwMode="auto" r:id="rId825">
            <p14:nvContentPartPr>
              <p14:cNvPr id="437" name="Freihand 436">
                <a:extLst>
                  <a:ext uri="{FF2B5EF4-FFF2-40B4-BE49-F238E27FC236}">
                    <a16:creationId xmlns:a16="http://schemas.microsoft.com/office/drawing/2014/main" id="{5628D15B-957B-4BA2-8045-D22EDC3F17FF}"/>
                  </a:ext>
                </a:extLst>
              </p14:cNvPr>
              <p14:cNvContentPartPr/>
              <p14:nvPr/>
            </p14:nvContentPartPr>
            <p14:xfrm>
              <a:off x="7418987" y="5276227"/>
              <a:ext cx="135000" cy="140400"/>
            </p14:xfrm>
          </p:contentPart>
        </mc:Choice>
        <mc:Fallback xmlns="">
          <p:pic>
            <p:nvPicPr>
              <p:cNvPr id="437" name="Freihand 436">
                <a:extLst>
                  <a:ext uri="{FF2B5EF4-FFF2-40B4-BE49-F238E27FC236}">
                    <a16:creationId xmlns:a16="http://schemas.microsoft.com/office/drawing/2014/main" id="{5628D15B-957B-4BA2-8045-D22EDC3F17FF}"/>
                  </a:ext>
                </a:extLst>
              </p:cNvPr>
              <p:cNvPicPr/>
              <p:nvPr/>
            </p:nvPicPr>
            <p:blipFill>
              <a:blip r:embed="rId826"/>
              <a:stretch>
                <a:fillRect/>
              </a:stretch>
            </p:blipFill>
            <p:spPr>
              <a:xfrm>
                <a:off x="7414667" y="5271907"/>
                <a:ext cx="143640" cy="149040"/>
              </a:xfrm>
              <a:prstGeom prst="rect">
                <a:avLst/>
              </a:prstGeom>
            </p:spPr>
          </p:pic>
        </mc:Fallback>
      </mc:AlternateContent>
      <mc:AlternateContent xmlns:mc="http://schemas.openxmlformats.org/markup-compatibility/2006" xmlns:p14="http://schemas.microsoft.com/office/powerpoint/2010/main">
        <mc:Choice Requires="p14">
          <p:contentPart p14:bwMode="auto" r:id="rId827">
            <p14:nvContentPartPr>
              <p14:cNvPr id="438" name="Freihand 437">
                <a:extLst>
                  <a:ext uri="{FF2B5EF4-FFF2-40B4-BE49-F238E27FC236}">
                    <a16:creationId xmlns:a16="http://schemas.microsoft.com/office/drawing/2014/main" id="{99469BC5-CE2A-4E44-9550-721E87B17E84}"/>
                  </a:ext>
                </a:extLst>
              </p14:cNvPr>
              <p14:cNvContentPartPr/>
              <p14:nvPr/>
            </p14:nvContentPartPr>
            <p14:xfrm>
              <a:off x="7651547" y="5325187"/>
              <a:ext cx="187200" cy="59400"/>
            </p14:xfrm>
          </p:contentPart>
        </mc:Choice>
        <mc:Fallback xmlns="">
          <p:pic>
            <p:nvPicPr>
              <p:cNvPr id="438" name="Freihand 437">
                <a:extLst>
                  <a:ext uri="{FF2B5EF4-FFF2-40B4-BE49-F238E27FC236}">
                    <a16:creationId xmlns:a16="http://schemas.microsoft.com/office/drawing/2014/main" id="{99469BC5-CE2A-4E44-9550-721E87B17E84}"/>
                  </a:ext>
                </a:extLst>
              </p:cNvPr>
              <p:cNvPicPr/>
              <p:nvPr/>
            </p:nvPicPr>
            <p:blipFill>
              <a:blip r:embed="rId828"/>
              <a:stretch>
                <a:fillRect/>
              </a:stretch>
            </p:blipFill>
            <p:spPr>
              <a:xfrm>
                <a:off x="7647227" y="5320867"/>
                <a:ext cx="195840" cy="68040"/>
              </a:xfrm>
              <a:prstGeom prst="rect">
                <a:avLst/>
              </a:prstGeom>
            </p:spPr>
          </p:pic>
        </mc:Fallback>
      </mc:AlternateContent>
      <mc:AlternateContent xmlns:mc="http://schemas.openxmlformats.org/markup-compatibility/2006" xmlns:p14="http://schemas.microsoft.com/office/powerpoint/2010/main">
        <mc:Choice Requires="p14">
          <p:contentPart p14:bwMode="auto" r:id="rId829">
            <p14:nvContentPartPr>
              <p14:cNvPr id="440" name="Freihand 439">
                <a:extLst>
                  <a:ext uri="{FF2B5EF4-FFF2-40B4-BE49-F238E27FC236}">
                    <a16:creationId xmlns:a16="http://schemas.microsoft.com/office/drawing/2014/main" id="{2DDC1444-0433-4A9D-B977-851845404352}"/>
                  </a:ext>
                </a:extLst>
              </p14:cNvPr>
              <p14:cNvContentPartPr/>
              <p14:nvPr/>
            </p14:nvContentPartPr>
            <p14:xfrm>
              <a:off x="7861427" y="5266147"/>
              <a:ext cx="238680" cy="187920"/>
            </p14:xfrm>
          </p:contentPart>
        </mc:Choice>
        <mc:Fallback xmlns="">
          <p:pic>
            <p:nvPicPr>
              <p:cNvPr id="440" name="Freihand 439">
                <a:extLst>
                  <a:ext uri="{FF2B5EF4-FFF2-40B4-BE49-F238E27FC236}">
                    <a16:creationId xmlns:a16="http://schemas.microsoft.com/office/drawing/2014/main" id="{2DDC1444-0433-4A9D-B977-851845404352}"/>
                  </a:ext>
                </a:extLst>
              </p:cNvPr>
              <p:cNvPicPr/>
              <p:nvPr/>
            </p:nvPicPr>
            <p:blipFill>
              <a:blip r:embed="rId830"/>
              <a:stretch>
                <a:fillRect/>
              </a:stretch>
            </p:blipFill>
            <p:spPr>
              <a:xfrm>
                <a:off x="7857107" y="5261827"/>
                <a:ext cx="247320" cy="196560"/>
              </a:xfrm>
              <a:prstGeom prst="rect">
                <a:avLst/>
              </a:prstGeom>
            </p:spPr>
          </p:pic>
        </mc:Fallback>
      </mc:AlternateContent>
      <mc:AlternateContent xmlns:mc="http://schemas.openxmlformats.org/markup-compatibility/2006" xmlns:p14="http://schemas.microsoft.com/office/powerpoint/2010/main">
        <mc:Choice Requires="p14">
          <p:contentPart p14:bwMode="auto" r:id="rId831">
            <p14:nvContentPartPr>
              <p14:cNvPr id="441" name="Freihand 440">
                <a:extLst>
                  <a:ext uri="{FF2B5EF4-FFF2-40B4-BE49-F238E27FC236}">
                    <a16:creationId xmlns:a16="http://schemas.microsoft.com/office/drawing/2014/main" id="{724C61AD-79FA-4A69-B2AD-1BA6A2794C07}"/>
                  </a:ext>
                </a:extLst>
              </p14:cNvPr>
              <p14:cNvContentPartPr/>
              <p14:nvPr/>
            </p14:nvContentPartPr>
            <p14:xfrm>
              <a:off x="8139707" y="5237707"/>
              <a:ext cx="129600" cy="123120"/>
            </p14:xfrm>
          </p:contentPart>
        </mc:Choice>
        <mc:Fallback xmlns="">
          <p:pic>
            <p:nvPicPr>
              <p:cNvPr id="441" name="Freihand 440">
                <a:extLst>
                  <a:ext uri="{FF2B5EF4-FFF2-40B4-BE49-F238E27FC236}">
                    <a16:creationId xmlns:a16="http://schemas.microsoft.com/office/drawing/2014/main" id="{724C61AD-79FA-4A69-B2AD-1BA6A2794C07}"/>
                  </a:ext>
                </a:extLst>
              </p:cNvPr>
              <p:cNvPicPr/>
              <p:nvPr/>
            </p:nvPicPr>
            <p:blipFill>
              <a:blip r:embed="rId832"/>
              <a:stretch>
                <a:fillRect/>
              </a:stretch>
            </p:blipFill>
            <p:spPr>
              <a:xfrm>
                <a:off x="8135387" y="5233387"/>
                <a:ext cx="138240" cy="131760"/>
              </a:xfrm>
              <a:prstGeom prst="rect">
                <a:avLst/>
              </a:prstGeom>
            </p:spPr>
          </p:pic>
        </mc:Fallback>
      </mc:AlternateContent>
      <mc:AlternateContent xmlns:mc="http://schemas.openxmlformats.org/markup-compatibility/2006" xmlns:p14="http://schemas.microsoft.com/office/powerpoint/2010/main">
        <mc:Choice Requires="p14">
          <p:contentPart p14:bwMode="auto" r:id="rId833">
            <p14:nvContentPartPr>
              <p14:cNvPr id="442" name="Freihand 441">
                <a:extLst>
                  <a:ext uri="{FF2B5EF4-FFF2-40B4-BE49-F238E27FC236}">
                    <a16:creationId xmlns:a16="http://schemas.microsoft.com/office/drawing/2014/main" id="{0BB12B24-1096-457C-A3E8-79E12B7AE8C9}"/>
                  </a:ext>
                </a:extLst>
              </p14:cNvPr>
              <p14:cNvContentPartPr/>
              <p14:nvPr/>
            </p14:nvContentPartPr>
            <p14:xfrm>
              <a:off x="7930907" y="5213587"/>
              <a:ext cx="133920" cy="13680"/>
            </p14:xfrm>
          </p:contentPart>
        </mc:Choice>
        <mc:Fallback xmlns="">
          <p:pic>
            <p:nvPicPr>
              <p:cNvPr id="442" name="Freihand 441">
                <a:extLst>
                  <a:ext uri="{FF2B5EF4-FFF2-40B4-BE49-F238E27FC236}">
                    <a16:creationId xmlns:a16="http://schemas.microsoft.com/office/drawing/2014/main" id="{0BB12B24-1096-457C-A3E8-79E12B7AE8C9}"/>
                  </a:ext>
                </a:extLst>
              </p:cNvPr>
              <p:cNvPicPr/>
              <p:nvPr/>
            </p:nvPicPr>
            <p:blipFill>
              <a:blip r:embed="rId834"/>
              <a:stretch>
                <a:fillRect/>
              </a:stretch>
            </p:blipFill>
            <p:spPr>
              <a:xfrm>
                <a:off x="7926587" y="5209267"/>
                <a:ext cx="142560" cy="22320"/>
              </a:xfrm>
              <a:prstGeom prst="rect">
                <a:avLst/>
              </a:prstGeom>
            </p:spPr>
          </p:pic>
        </mc:Fallback>
      </mc:AlternateContent>
      <mc:AlternateContent xmlns:mc="http://schemas.openxmlformats.org/markup-compatibility/2006" xmlns:p14="http://schemas.microsoft.com/office/powerpoint/2010/main">
        <mc:Choice Requires="p14">
          <p:contentPart p14:bwMode="auto" r:id="rId835">
            <p14:nvContentPartPr>
              <p14:cNvPr id="443" name="Freihand 442">
                <a:extLst>
                  <a:ext uri="{FF2B5EF4-FFF2-40B4-BE49-F238E27FC236}">
                    <a16:creationId xmlns:a16="http://schemas.microsoft.com/office/drawing/2014/main" id="{419196D6-E262-4EEF-BCCB-A9EC0BA72040}"/>
                  </a:ext>
                </a:extLst>
              </p14:cNvPr>
              <p14:cNvContentPartPr/>
              <p14:nvPr/>
            </p14:nvContentPartPr>
            <p14:xfrm>
              <a:off x="6805547" y="5603467"/>
              <a:ext cx="345240" cy="109800"/>
            </p14:xfrm>
          </p:contentPart>
        </mc:Choice>
        <mc:Fallback xmlns="">
          <p:pic>
            <p:nvPicPr>
              <p:cNvPr id="443" name="Freihand 442">
                <a:extLst>
                  <a:ext uri="{FF2B5EF4-FFF2-40B4-BE49-F238E27FC236}">
                    <a16:creationId xmlns:a16="http://schemas.microsoft.com/office/drawing/2014/main" id="{419196D6-E262-4EEF-BCCB-A9EC0BA72040}"/>
                  </a:ext>
                </a:extLst>
              </p:cNvPr>
              <p:cNvPicPr/>
              <p:nvPr/>
            </p:nvPicPr>
            <p:blipFill>
              <a:blip r:embed="rId836"/>
              <a:stretch>
                <a:fillRect/>
              </a:stretch>
            </p:blipFill>
            <p:spPr>
              <a:xfrm>
                <a:off x="6801227" y="5599147"/>
                <a:ext cx="353880" cy="118440"/>
              </a:xfrm>
              <a:prstGeom prst="rect">
                <a:avLst/>
              </a:prstGeom>
            </p:spPr>
          </p:pic>
        </mc:Fallback>
      </mc:AlternateContent>
      <mc:AlternateContent xmlns:mc="http://schemas.openxmlformats.org/markup-compatibility/2006" xmlns:p14="http://schemas.microsoft.com/office/powerpoint/2010/main">
        <mc:Choice Requires="p14">
          <p:contentPart p14:bwMode="auto" r:id="rId837">
            <p14:nvContentPartPr>
              <p14:cNvPr id="444" name="Freihand 443">
                <a:extLst>
                  <a:ext uri="{FF2B5EF4-FFF2-40B4-BE49-F238E27FC236}">
                    <a16:creationId xmlns:a16="http://schemas.microsoft.com/office/drawing/2014/main" id="{45BF7341-8644-4785-96EA-58F09A0EF827}"/>
                  </a:ext>
                </a:extLst>
              </p14:cNvPr>
              <p14:cNvContentPartPr/>
              <p14:nvPr/>
            </p14:nvContentPartPr>
            <p14:xfrm>
              <a:off x="7131707" y="5589067"/>
              <a:ext cx="43200" cy="20880"/>
            </p14:xfrm>
          </p:contentPart>
        </mc:Choice>
        <mc:Fallback xmlns="">
          <p:pic>
            <p:nvPicPr>
              <p:cNvPr id="444" name="Freihand 443">
                <a:extLst>
                  <a:ext uri="{FF2B5EF4-FFF2-40B4-BE49-F238E27FC236}">
                    <a16:creationId xmlns:a16="http://schemas.microsoft.com/office/drawing/2014/main" id="{45BF7341-8644-4785-96EA-58F09A0EF827}"/>
                  </a:ext>
                </a:extLst>
              </p:cNvPr>
              <p:cNvPicPr/>
              <p:nvPr/>
            </p:nvPicPr>
            <p:blipFill>
              <a:blip r:embed="rId838"/>
              <a:stretch>
                <a:fillRect/>
              </a:stretch>
            </p:blipFill>
            <p:spPr>
              <a:xfrm>
                <a:off x="7127387" y="5584747"/>
                <a:ext cx="51840" cy="29520"/>
              </a:xfrm>
              <a:prstGeom prst="rect">
                <a:avLst/>
              </a:prstGeom>
            </p:spPr>
          </p:pic>
        </mc:Fallback>
      </mc:AlternateContent>
      <mc:AlternateContent xmlns:mc="http://schemas.openxmlformats.org/markup-compatibility/2006" xmlns:p14="http://schemas.microsoft.com/office/powerpoint/2010/main">
        <mc:Choice Requires="p14">
          <p:contentPart p14:bwMode="auto" r:id="rId839">
            <p14:nvContentPartPr>
              <p14:cNvPr id="445" name="Freihand 444">
                <a:extLst>
                  <a:ext uri="{FF2B5EF4-FFF2-40B4-BE49-F238E27FC236}">
                    <a16:creationId xmlns:a16="http://schemas.microsoft.com/office/drawing/2014/main" id="{6634599B-3749-4E0F-9D07-99E0F67BAD15}"/>
                  </a:ext>
                </a:extLst>
              </p14:cNvPr>
              <p14:cNvContentPartPr/>
              <p14:nvPr/>
            </p14:nvContentPartPr>
            <p14:xfrm>
              <a:off x="7233587" y="5629387"/>
              <a:ext cx="85320" cy="171720"/>
            </p14:xfrm>
          </p:contentPart>
        </mc:Choice>
        <mc:Fallback xmlns="">
          <p:pic>
            <p:nvPicPr>
              <p:cNvPr id="445" name="Freihand 444">
                <a:extLst>
                  <a:ext uri="{FF2B5EF4-FFF2-40B4-BE49-F238E27FC236}">
                    <a16:creationId xmlns:a16="http://schemas.microsoft.com/office/drawing/2014/main" id="{6634599B-3749-4E0F-9D07-99E0F67BAD15}"/>
                  </a:ext>
                </a:extLst>
              </p:cNvPr>
              <p:cNvPicPr/>
              <p:nvPr/>
            </p:nvPicPr>
            <p:blipFill>
              <a:blip r:embed="rId840"/>
              <a:stretch>
                <a:fillRect/>
              </a:stretch>
            </p:blipFill>
            <p:spPr>
              <a:xfrm>
                <a:off x="7229267" y="5625067"/>
                <a:ext cx="93960" cy="180360"/>
              </a:xfrm>
              <a:prstGeom prst="rect">
                <a:avLst/>
              </a:prstGeom>
            </p:spPr>
          </p:pic>
        </mc:Fallback>
      </mc:AlternateContent>
      <mc:AlternateContent xmlns:mc="http://schemas.openxmlformats.org/markup-compatibility/2006" xmlns:p14="http://schemas.microsoft.com/office/powerpoint/2010/main">
        <mc:Choice Requires="p14">
          <p:contentPart p14:bwMode="auto" r:id="rId841">
            <p14:nvContentPartPr>
              <p14:cNvPr id="446" name="Freihand 445">
                <a:extLst>
                  <a:ext uri="{FF2B5EF4-FFF2-40B4-BE49-F238E27FC236}">
                    <a16:creationId xmlns:a16="http://schemas.microsoft.com/office/drawing/2014/main" id="{25BB9DC0-BAD4-4386-95D2-3728C76CA433}"/>
                  </a:ext>
                </a:extLst>
              </p14:cNvPr>
              <p14:cNvContentPartPr/>
              <p14:nvPr/>
            </p14:nvContentPartPr>
            <p14:xfrm>
              <a:off x="7340507" y="5614987"/>
              <a:ext cx="27720" cy="162720"/>
            </p14:xfrm>
          </p:contentPart>
        </mc:Choice>
        <mc:Fallback xmlns="">
          <p:pic>
            <p:nvPicPr>
              <p:cNvPr id="446" name="Freihand 445">
                <a:extLst>
                  <a:ext uri="{FF2B5EF4-FFF2-40B4-BE49-F238E27FC236}">
                    <a16:creationId xmlns:a16="http://schemas.microsoft.com/office/drawing/2014/main" id="{25BB9DC0-BAD4-4386-95D2-3728C76CA433}"/>
                  </a:ext>
                </a:extLst>
              </p:cNvPr>
              <p:cNvPicPr/>
              <p:nvPr/>
            </p:nvPicPr>
            <p:blipFill>
              <a:blip r:embed="rId842"/>
              <a:stretch>
                <a:fillRect/>
              </a:stretch>
            </p:blipFill>
            <p:spPr>
              <a:xfrm>
                <a:off x="7336187" y="5610667"/>
                <a:ext cx="36360" cy="171360"/>
              </a:xfrm>
              <a:prstGeom prst="rect">
                <a:avLst/>
              </a:prstGeom>
            </p:spPr>
          </p:pic>
        </mc:Fallback>
      </mc:AlternateContent>
      <mc:AlternateContent xmlns:mc="http://schemas.openxmlformats.org/markup-compatibility/2006" xmlns:p14="http://schemas.microsoft.com/office/powerpoint/2010/main">
        <mc:Choice Requires="p14">
          <p:contentPart p14:bwMode="auto" r:id="rId843">
            <p14:nvContentPartPr>
              <p14:cNvPr id="447" name="Freihand 446">
                <a:extLst>
                  <a:ext uri="{FF2B5EF4-FFF2-40B4-BE49-F238E27FC236}">
                    <a16:creationId xmlns:a16="http://schemas.microsoft.com/office/drawing/2014/main" id="{BF3FE02E-CA1B-4358-8F87-DDBE324E71B4}"/>
                  </a:ext>
                </a:extLst>
              </p14:cNvPr>
              <p14:cNvContentPartPr/>
              <p14:nvPr/>
            </p14:nvContentPartPr>
            <p14:xfrm>
              <a:off x="7312787" y="5622907"/>
              <a:ext cx="109080" cy="76320"/>
            </p14:xfrm>
          </p:contentPart>
        </mc:Choice>
        <mc:Fallback xmlns="">
          <p:pic>
            <p:nvPicPr>
              <p:cNvPr id="447" name="Freihand 446">
                <a:extLst>
                  <a:ext uri="{FF2B5EF4-FFF2-40B4-BE49-F238E27FC236}">
                    <a16:creationId xmlns:a16="http://schemas.microsoft.com/office/drawing/2014/main" id="{BF3FE02E-CA1B-4358-8F87-DDBE324E71B4}"/>
                  </a:ext>
                </a:extLst>
              </p:cNvPr>
              <p:cNvPicPr/>
              <p:nvPr/>
            </p:nvPicPr>
            <p:blipFill>
              <a:blip r:embed="rId844"/>
              <a:stretch>
                <a:fillRect/>
              </a:stretch>
            </p:blipFill>
            <p:spPr>
              <a:xfrm>
                <a:off x="7308467" y="5618587"/>
                <a:ext cx="117720" cy="84960"/>
              </a:xfrm>
              <a:prstGeom prst="rect">
                <a:avLst/>
              </a:prstGeom>
            </p:spPr>
          </p:pic>
        </mc:Fallback>
      </mc:AlternateContent>
      <mc:AlternateContent xmlns:mc="http://schemas.openxmlformats.org/markup-compatibility/2006" xmlns:p14="http://schemas.microsoft.com/office/powerpoint/2010/main">
        <mc:Choice Requires="p14">
          <p:contentPart p14:bwMode="auto" r:id="rId845">
            <p14:nvContentPartPr>
              <p14:cNvPr id="448" name="Freihand 447">
                <a:extLst>
                  <a:ext uri="{FF2B5EF4-FFF2-40B4-BE49-F238E27FC236}">
                    <a16:creationId xmlns:a16="http://schemas.microsoft.com/office/drawing/2014/main" id="{0F86F3AC-1EAF-4CA0-9A16-2F941C489179}"/>
                  </a:ext>
                </a:extLst>
              </p14:cNvPr>
              <p14:cNvContentPartPr/>
              <p14:nvPr/>
            </p14:nvContentPartPr>
            <p14:xfrm>
              <a:off x="7415747" y="5599147"/>
              <a:ext cx="222840" cy="205560"/>
            </p14:xfrm>
          </p:contentPart>
        </mc:Choice>
        <mc:Fallback xmlns="">
          <p:pic>
            <p:nvPicPr>
              <p:cNvPr id="448" name="Freihand 447">
                <a:extLst>
                  <a:ext uri="{FF2B5EF4-FFF2-40B4-BE49-F238E27FC236}">
                    <a16:creationId xmlns:a16="http://schemas.microsoft.com/office/drawing/2014/main" id="{0F86F3AC-1EAF-4CA0-9A16-2F941C489179}"/>
                  </a:ext>
                </a:extLst>
              </p:cNvPr>
              <p:cNvPicPr/>
              <p:nvPr/>
            </p:nvPicPr>
            <p:blipFill>
              <a:blip r:embed="rId846"/>
              <a:stretch>
                <a:fillRect/>
              </a:stretch>
            </p:blipFill>
            <p:spPr>
              <a:xfrm>
                <a:off x="7411427" y="5594827"/>
                <a:ext cx="231480" cy="214200"/>
              </a:xfrm>
              <a:prstGeom prst="rect">
                <a:avLst/>
              </a:prstGeom>
            </p:spPr>
          </p:pic>
        </mc:Fallback>
      </mc:AlternateContent>
      <mc:AlternateContent xmlns:mc="http://schemas.openxmlformats.org/markup-compatibility/2006" xmlns:p14="http://schemas.microsoft.com/office/powerpoint/2010/main">
        <mc:Choice Requires="p14">
          <p:contentPart p14:bwMode="auto" r:id="rId847">
            <p14:nvContentPartPr>
              <p14:cNvPr id="449" name="Freihand 448">
                <a:extLst>
                  <a:ext uri="{FF2B5EF4-FFF2-40B4-BE49-F238E27FC236}">
                    <a16:creationId xmlns:a16="http://schemas.microsoft.com/office/drawing/2014/main" id="{13993529-1939-4664-BFAA-81F5D6F29A6F}"/>
                  </a:ext>
                </a:extLst>
              </p14:cNvPr>
              <p14:cNvContentPartPr/>
              <p14:nvPr/>
            </p14:nvContentPartPr>
            <p14:xfrm>
              <a:off x="7655867" y="5618227"/>
              <a:ext cx="75240" cy="65880"/>
            </p14:xfrm>
          </p:contentPart>
        </mc:Choice>
        <mc:Fallback xmlns="">
          <p:pic>
            <p:nvPicPr>
              <p:cNvPr id="449" name="Freihand 448">
                <a:extLst>
                  <a:ext uri="{FF2B5EF4-FFF2-40B4-BE49-F238E27FC236}">
                    <a16:creationId xmlns:a16="http://schemas.microsoft.com/office/drawing/2014/main" id="{13993529-1939-4664-BFAA-81F5D6F29A6F}"/>
                  </a:ext>
                </a:extLst>
              </p:cNvPr>
              <p:cNvPicPr/>
              <p:nvPr/>
            </p:nvPicPr>
            <p:blipFill>
              <a:blip r:embed="rId848"/>
              <a:stretch>
                <a:fillRect/>
              </a:stretch>
            </p:blipFill>
            <p:spPr>
              <a:xfrm>
                <a:off x="7651547" y="5613907"/>
                <a:ext cx="83880" cy="74520"/>
              </a:xfrm>
              <a:prstGeom prst="rect">
                <a:avLst/>
              </a:prstGeom>
            </p:spPr>
          </p:pic>
        </mc:Fallback>
      </mc:AlternateContent>
      <mc:AlternateContent xmlns:mc="http://schemas.openxmlformats.org/markup-compatibility/2006" xmlns:p14="http://schemas.microsoft.com/office/powerpoint/2010/main">
        <mc:Choice Requires="p14">
          <p:contentPart p14:bwMode="auto" r:id="rId849">
            <p14:nvContentPartPr>
              <p14:cNvPr id="450" name="Freihand 449">
                <a:extLst>
                  <a:ext uri="{FF2B5EF4-FFF2-40B4-BE49-F238E27FC236}">
                    <a16:creationId xmlns:a16="http://schemas.microsoft.com/office/drawing/2014/main" id="{B4EBF8D7-9052-4EB6-9079-2B1ACC25744C}"/>
                  </a:ext>
                </a:extLst>
              </p14:cNvPr>
              <p14:cNvContentPartPr/>
              <p14:nvPr/>
            </p14:nvContentPartPr>
            <p14:xfrm>
              <a:off x="7760627" y="5519227"/>
              <a:ext cx="241920" cy="143280"/>
            </p14:xfrm>
          </p:contentPart>
        </mc:Choice>
        <mc:Fallback xmlns="">
          <p:pic>
            <p:nvPicPr>
              <p:cNvPr id="450" name="Freihand 449">
                <a:extLst>
                  <a:ext uri="{FF2B5EF4-FFF2-40B4-BE49-F238E27FC236}">
                    <a16:creationId xmlns:a16="http://schemas.microsoft.com/office/drawing/2014/main" id="{B4EBF8D7-9052-4EB6-9079-2B1ACC25744C}"/>
                  </a:ext>
                </a:extLst>
              </p:cNvPr>
              <p:cNvPicPr/>
              <p:nvPr/>
            </p:nvPicPr>
            <p:blipFill>
              <a:blip r:embed="rId850"/>
              <a:stretch>
                <a:fillRect/>
              </a:stretch>
            </p:blipFill>
            <p:spPr>
              <a:xfrm>
                <a:off x="7756307" y="5514907"/>
                <a:ext cx="250560" cy="151920"/>
              </a:xfrm>
              <a:prstGeom prst="rect">
                <a:avLst/>
              </a:prstGeom>
            </p:spPr>
          </p:pic>
        </mc:Fallback>
      </mc:AlternateContent>
      <mc:AlternateContent xmlns:mc="http://schemas.openxmlformats.org/markup-compatibility/2006" xmlns:p14="http://schemas.microsoft.com/office/powerpoint/2010/main">
        <mc:Choice Requires="p14">
          <p:contentPart p14:bwMode="auto" r:id="rId851">
            <p14:nvContentPartPr>
              <p14:cNvPr id="451" name="Freihand 450">
                <a:extLst>
                  <a:ext uri="{FF2B5EF4-FFF2-40B4-BE49-F238E27FC236}">
                    <a16:creationId xmlns:a16="http://schemas.microsoft.com/office/drawing/2014/main" id="{1637B3E7-AEC5-447B-AD8A-87B3B0B721CE}"/>
                  </a:ext>
                </a:extLst>
              </p14:cNvPr>
              <p14:cNvContentPartPr/>
              <p14:nvPr/>
            </p14:nvContentPartPr>
            <p14:xfrm>
              <a:off x="8009027" y="5530387"/>
              <a:ext cx="190800" cy="96120"/>
            </p14:xfrm>
          </p:contentPart>
        </mc:Choice>
        <mc:Fallback xmlns="">
          <p:pic>
            <p:nvPicPr>
              <p:cNvPr id="451" name="Freihand 450">
                <a:extLst>
                  <a:ext uri="{FF2B5EF4-FFF2-40B4-BE49-F238E27FC236}">
                    <a16:creationId xmlns:a16="http://schemas.microsoft.com/office/drawing/2014/main" id="{1637B3E7-AEC5-447B-AD8A-87B3B0B721CE}"/>
                  </a:ext>
                </a:extLst>
              </p:cNvPr>
              <p:cNvPicPr/>
              <p:nvPr/>
            </p:nvPicPr>
            <p:blipFill>
              <a:blip r:embed="rId852"/>
              <a:stretch>
                <a:fillRect/>
              </a:stretch>
            </p:blipFill>
            <p:spPr>
              <a:xfrm>
                <a:off x="8004707" y="5526067"/>
                <a:ext cx="199440" cy="104760"/>
              </a:xfrm>
              <a:prstGeom prst="rect">
                <a:avLst/>
              </a:prstGeom>
            </p:spPr>
          </p:pic>
        </mc:Fallback>
      </mc:AlternateContent>
      <mc:AlternateContent xmlns:mc="http://schemas.openxmlformats.org/markup-compatibility/2006" xmlns:p14="http://schemas.microsoft.com/office/powerpoint/2010/main">
        <mc:Choice Requires="p14">
          <p:contentPart p14:bwMode="auto" r:id="rId853">
            <p14:nvContentPartPr>
              <p14:cNvPr id="452" name="Freihand 451">
                <a:extLst>
                  <a:ext uri="{FF2B5EF4-FFF2-40B4-BE49-F238E27FC236}">
                    <a16:creationId xmlns:a16="http://schemas.microsoft.com/office/drawing/2014/main" id="{A24ABBC2-CD06-4416-A2F6-0310CA1B81FB}"/>
                  </a:ext>
                </a:extLst>
              </p14:cNvPr>
              <p14:cNvContentPartPr/>
              <p14:nvPr/>
            </p14:nvContentPartPr>
            <p14:xfrm>
              <a:off x="8190107" y="5479987"/>
              <a:ext cx="214200" cy="141840"/>
            </p14:xfrm>
          </p:contentPart>
        </mc:Choice>
        <mc:Fallback xmlns="">
          <p:pic>
            <p:nvPicPr>
              <p:cNvPr id="452" name="Freihand 451">
                <a:extLst>
                  <a:ext uri="{FF2B5EF4-FFF2-40B4-BE49-F238E27FC236}">
                    <a16:creationId xmlns:a16="http://schemas.microsoft.com/office/drawing/2014/main" id="{A24ABBC2-CD06-4416-A2F6-0310CA1B81FB}"/>
                  </a:ext>
                </a:extLst>
              </p:cNvPr>
              <p:cNvPicPr/>
              <p:nvPr/>
            </p:nvPicPr>
            <p:blipFill>
              <a:blip r:embed="rId854"/>
              <a:stretch>
                <a:fillRect/>
              </a:stretch>
            </p:blipFill>
            <p:spPr>
              <a:xfrm>
                <a:off x="8185787" y="5475667"/>
                <a:ext cx="222840" cy="150480"/>
              </a:xfrm>
              <a:prstGeom prst="rect">
                <a:avLst/>
              </a:prstGeom>
            </p:spPr>
          </p:pic>
        </mc:Fallback>
      </mc:AlternateContent>
      <mc:AlternateContent xmlns:mc="http://schemas.openxmlformats.org/markup-compatibility/2006" xmlns:p14="http://schemas.microsoft.com/office/powerpoint/2010/main">
        <mc:Choice Requires="p14">
          <p:contentPart p14:bwMode="auto" r:id="rId855">
            <p14:nvContentPartPr>
              <p14:cNvPr id="453" name="Freihand 452">
                <a:extLst>
                  <a:ext uri="{FF2B5EF4-FFF2-40B4-BE49-F238E27FC236}">
                    <a16:creationId xmlns:a16="http://schemas.microsoft.com/office/drawing/2014/main" id="{1CEE62C7-6F40-4E1C-B964-77F1D8982658}"/>
                  </a:ext>
                </a:extLst>
              </p14:cNvPr>
              <p14:cNvContentPartPr/>
              <p14:nvPr/>
            </p14:nvContentPartPr>
            <p14:xfrm>
              <a:off x="8441747" y="5550907"/>
              <a:ext cx="93240" cy="8280"/>
            </p14:xfrm>
          </p:contentPart>
        </mc:Choice>
        <mc:Fallback xmlns="">
          <p:pic>
            <p:nvPicPr>
              <p:cNvPr id="453" name="Freihand 452">
                <a:extLst>
                  <a:ext uri="{FF2B5EF4-FFF2-40B4-BE49-F238E27FC236}">
                    <a16:creationId xmlns:a16="http://schemas.microsoft.com/office/drawing/2014/main" id="{1CEE62C7-6F40-4E1C-B964-77F1D8982658}"/>
                  </a:ext>
                </a:extLst>
              </p:cNvPr>
              <p:cNvPicPr/>
              <p:nvPr/>
            </p:nvPicPr>
            <p:blipFill>
              <a:blip r:embed="rId650"/>
              <a:stretch>
                <a:fillRect/>
              </a:stretch>
            </p:blipFill>
            <p:spPr>
              <a:xfrm>
                <a:off x="8437427" y="5546587"/>
                <a:ext cx="10188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856">
            <p14:nvContentPartPr>
              <p14:cNvPr id="454" name="Freihand 453">
                <a:extLst>
                  <a:ext uri="{FF2B5EF4-FFF2-40B4-BE49-F238E27FC236}">
                    <a16:creationId xmlns:a16="http://schemas.microsoft.com/office/drawing/2014/main" id="{A319D00D-AB8F-4586-9561-0E624EEF46AA}"/>
                  </a:ext>
                </a:extLst>
              </p14:cNvPr>
              <p14:cNvContentPartPr/>
              <p14:nvPr/>
            </p14:nvContentPartPr>
            <p14:xfrm>
              <a:off x="7225307" y="5557027"/>
              <a:ext cx="89280" cy="248040"/>
            </p14:xfrm>
          </p:contentPart>
        </mc:Choice>
        <mc:Fallback xmlns="">
          <p:pic>
            <p:nvPicPr>
              <p:cNvPr id="454" name="Freihand 453">
                <a:extLst>
                  <a:ext uri="{FF2B5EF4-FFF2-40B4-BE49-F238E27FC236}">
                    <a16:creationId xmlns:a16="http://schemas.microsoft.com/office/drawing/2014/main" id="{A319D00D-AB8F-4586-9561-0E624EEF46AA}"/>
                  </a:ext>
                </a:extLst>
              </p:cNvPr>
              <p:cNvPicPr/>
              <p:nvPr/>
            </p:nvPicPr>
            <p:blipFill>
              <a:blip r:embed="rId857"/>
              <a:stretch>
                <a:fillRect/>
              </a:stretch>
            </p:blipFill>
            <p:spPr>
              <a:xfrm>
                <a:off x="7220987" y="5552707"/>
                <a:ext cx="97920" cy="256680"/>
              </a:xfrm>
              <a:prstGeom prst="rect">
                <a:avLst/>
              </a:prstGeom>
            </p:spPr>
          </p:pic>
        </mc:Fallback>
      </mc:AlternateContent>
      <mc:AlternateContent xmlns:mc="http://schemas.openxmlformats.org/markup-compatibility/2006" xmlns:p14="http://schemas.microsoft.com/office/powerpoint/2010/main">
        <mc:Choice Requires="p14">
          <p:contentPart p14:bwMode="auto" r:id="rId858">
            <p14:nvContentPartPr>
              <p14:cNvPr id="455" name="Freihand 454">
                <a:extLst>
                  <a:ext uri="{FF2B5EF4-FFF2-40B4-BE49-F238E27FC236}">
                    <a16:creationId xmlns:a16="http://schemas.microsoft.com/office/drawing/2014/main" id="{83073CD2-174D-47D9-BB3B-A198CA4F5889}"/>
                  </a:ext>
                </a:extLst>
              </p14:cNvPr>
              <p14:cNvContentPartPr/>
              <p14:nvPr/>
            </p14:nvContentPartPr>
            <p14:xfrm>
              <a:off x="7542107" y="5801107"/>
              <a:ext cx="127080" cy="147960"/>
            </p14:xfrm>
          </p:contentPart>
        </mc:Choice>
        <mc:Fallback xmlns="">
          <p:pic>
            <p:nvPicPr>
              <p:cNvPr id="455" name="Freihand 454">
                <a:extLst>
                  <a:ext uri="{FF2B5EF4-FFF2-40B4-BE49-F238E27FC236}">
                    <a16:creationId xmlns:a16="http://schemas.microsoft.com/office/drawing/2014/main" id="{83073CD2-174D-47D9-BB3B-A198CA4F5889}"/>
                  </a:ext>
                </a:extLst>
              </p:cNvPr>
              <p:cNvPicPr/>
              <p:nvPr/>
            </p:nvPicPr>
            <p:blipFill>
              <a:blip r:embed="rId859"/>
              <a:stretch>
                <a:fillRect/>
              </a:stretch>
            </p:blipFill>
            <p:spPr>
              <a:xfrm>
                <a:off x="7537787" y="5796787"/>
                <a:ext cx="135720" cy="156600"/>
              </a:xfrm>
              <a:prstGeom prst="rect">
                <a:avLst/>
              </a:prstGeom>
            </p:spPr>
          </p:pic>
        </mc:Fallback>
      </mc:AlternateContent>
      <mc:AlternateContent xmlns:mc="http://schemas.openxmlformats.org/markup-compatibility/2006" xmlns:p14="http://schemas.microsoft.com/office/powerpoint/2010/main">
        <mc:Choice Requires="p14">
          <p:contentPart p14:bwMode="auto" r:id="rId860">
            <p14:nvContentPartPr>
              <p14:cNvPr id="456" name="Freihand 455">
                <a:extLst>
                  <a:ext uri="{FF2B5EF4-FFF2-40B4-BE49-F238E27FC236}">
                    <a16:creationId xmlns:a16="http://schemas.microsoft.com/office/drawing/2014/main" id="{E4C2B61A-FFAA-4E2E-8CE8-734A49C49F88}"/>
                  </a:ext>
                </a:extLst>
              </p14:cNvPr>
              <p14:cNvContentPartPr/>
              <p14:nvPr/>
            </p14:nvContentPartPr>
            <p14:xfrm>
              <a:off x="7664507" y="5720107"/>
              <a:ext cx="246600" cy="199080"/>
            </p14:xfrm>
          </p:contentPart>
        </mc:Choice>
        <mc:Fallback xmlns="">
          <p:pic>
            <p:nvPicPr>
              <p:cNvPr id="456" name="Freihand 455">
                <a:extLst>
                  <a:ext uri="{FF2B5EF4-FFF2-40B4-BE49-F238E27FC236}">
                    <a16:creationId xmlns:a16="http://schemas.microsoft.com/office/drawing/2014/main" id="{E4C2B61A-FFAA-4E2E-8CE8-734A49C49F88}"/>
                  </a:ext>
                </a:extLst>
              </p:cNvPr>
              <p:cNvPicPr/>
              <p:nvPr/>
            </p:nvPicPr>
            <p:blipFill>
              <a:blip r:embed="rId861"/>
              <a:stretch>
                <a:fillRect/>
              </a:stretch>
            </p:blipFill>
            <p:spPr>
              <a:xfrm>
                <a:off x="7660187" y="5715787"/>
                <a:ext cx="255240" cy="207720"/>
              </a:xfrm>
              <a:prstGeom prst="rect">
                <a:avLst/>
              </a:prstGeom>
            </p:spPr>
          </p:pic>
        </mc:Fallback>
      </mc:AlternateContent>
      <mc:AlternateContent xmlns:mc="http://schemas.openxmlformats.org/markup-compatibility/2006" xmlns:p14="http://schemas.microsoft.com/office/powerpoint/2010/main">
        <mc:Choice Requires="p14">
          <p:contentPart p14:bwMode="auto" r:id="rId862">
            <p14:nvContentPartPr>
              <p14:cNvPr id="457" name="Freihand 456">
                <a:extLst>
                  <a:ext uri="{FF2B5EF4-FFF2-40B4-BE49-F238E27FC236}">
                    <a16:creationId xmlns:a16="http://schemas.microsoft.com/office/drawing/2014/main" id="{E5380086-3AD2-498B-A10A-4000BD14D994}"/>
                  </a:ext>
                </a:extLst>
              </p14:cNvPr>
              <p14:cNvContentPartPr/>
              <p14:nvPr/>
            </p14:nvContentPartPr>
            <p14:xfrm>
              <a:off x="7913267" y="5791027"/>
              <a:ext cx="197640" cy="73080"/>
            </p14:xfrm>
          </p:contentPart>
        </mc:Choice>
        <mc:Fallback xmlns="">
          <p:pic>
            <p:nvPicPr>
              <p:cNvPr id="457" name="Freihand 456">
                <a:extLst>
                  <a:ext uri="{FF2B5EF4-FFF2-40B4-BE49-F238E27FC236}">
                    <a16:creationId xmlns:a16="http://schemas.microsoft.com/office/drawing/2014/main" id="{E5380086-3AD2-498B-A10A-4000BD14D994}"/>
                  </a:ext>
                </a:extLst>
              </p:cNvPr>
              <p:cNvPicPr/>
              <p:nvPr/>
            </p:nvPicPr>
            <p:blipFill>
              <a:blip r:embed="rId863"/>
              <a:stretch>
                <a:fillRect/>
              </a:stretch>
            </p:blipFill>
            <p:spPr>
              <a:xfrm>
                <a:off x="7908947" y="5786707"/>
                <a:ext cx="206280" cy="81720"/>
              </a:xfrm>
              <a:prstGeom prst="rect">
                <a:avLst/>
              </a:prstGeom>
            </p:spPr>
          </p:pic>
        </mc:Fallback>
      </mc:AlternateContent>
      <mc:AlternateContent xmlns:mc="http://schemas.openxmlformats.org/markup-compatibility/2006" xmlns:p14="http://schemas.microsoft.com/office/powerpoint/2010/main">
        <mc:Choice Requires="p14">
          <p:contentPart p14:bwMode="auto" r:id="rId864">
            <p14:nvContentPartPr>
              <p14:cNvPr id="458" name="Freihand 457">
                <a:extLst>
                  <a:ext uri="{FF2B5EF4-FFF2-40B4-BE49-F238E27FC236}">
                    <a16:creationId xmlns:a16="http://schemas.microsoft.com/office/drawing/2014/main" id="{88FD21CE-D389-48BD-B1C9-4EEB9DC6A48F}"/>
                  </a:ext>
                </a:extLst>
              </p14:cNvPr>
              <p14:cNvContentPartPr/>
              <p14:nvPr/>
            </p14:nvContentPartPr>
            <p14:xfrm>
              <a:off x="8180387" y="5753587"/>
              <a:ext cx="90360" cy="120960"/>
            </p14:xfrm>
          </p:contentPart>
        </mc:Choice>
        <mc:Fallback xmlns="">
          <p:pic>
            <p:nvPicPr>
              <p:cNvPr id="458" name="Freihand 457">
                <a:extLst>
                  <a:ext uri="{FF2B5EF4-FFF2-40B4-BE49-F238E27FC236}">
                    <a16:creationId xmlns:a16="http://schemas.microsoft.com/office/drawing/2014/main" id="{88FD21CE-D389-48BD-B1C9-4EEB9DC6A48F}"/>
                  </a:ext>
                </a:extLst>
              </p:cNvPr>
              <p:cNvPicPr/>
              <p:nvPr/>
            </p:nvPicPr>
            <p:blipFill>
              <a:blip r:embed="rId865"/>
              <a:stretch>
                <a:fillRect/>
              </a:stretch>
            </p:blipFill>
            <p:spPr>
              <a:xfrm>
                <a:off x="8176067" y="5749267"/>
                <a:ext cx="99000" cy="129600"/>
              </a:xfrm>
              <a:prstGeom prst="rect">
                <a:avLst/>
              </a:prstGeom>
            </p:spPr>
          </p:pic>
        </mc:Fallback>
      </mc:AlternateContent>
      <mc:AlternateContent xmlns:mc="http://schemas.openxmlformats.org/markup-compatibility/2006" xmlns:p14="http://schemas.microsoft.com/office/powerpoint/2010/main">
        <mc:Choice Requires="p14">
          <p:contentPart p14:bwMode="auto" r:id="rId866">
            <p14:nvContentPartPr>
              <p14:cNvPr id="459" name="Freihand 458">
                <a:extLst>
                  <a:ext uri="{FF2B5EF4-FFF2-40B4-BE49-F238E27FC236}">
                    <a16:creationId xmlns:a16="http://schemas.microsoft.com/office/drawing/2014/main" id="{21D79C8E-6384-4E15-A427-E36F744BD09A}"/>
                  </a:ext>
                </a:extLst>
              </p14:cNvPr>
              <p14:cNvContentPartPr/>
              <p14:nvPr/>
            </p14:nvContentPartPr>
            <p14:xfrm>
              <a:off x="8279387" y="5746387"/>
              <a:ext cx="218160" cy="89280"/>
            </p14:xfrm>
          </p:contentPart>
        </mc:Choice>
        <mc:Fallback xmlns="">
          <p:pic>
            <p:nvPicPr>
              <p:cNvPr id="459" name="Freihand 458">
                <a:extLst>
                  <a:ext uri="{FF2B5EF4-FFF2-40B4-BE49-F238E27FC236}">
                    <a16:creationId xmlns:a16="http://schemas.microsoft.com/office/drawing/2014/main" id="{21D79C8E-6384-4E15-A427-E36F744BD09A}"/>
                  </a:ext>
                </a:extLst>
              </p:cNvPr>
              <p:cNvPicPr/>
              <p:nvPr/>
            </p:nvPicPr>
            <p:blipFill>
              <a:blip r:embed="rId867"/>
              <a:stretch>
                <a:fillRect/>
              </a:stretch>
            </p:blipFill>
            <p:spPr>
              <a:xfrm>
                <a:off x="8275067" y="5742067"/>
                <a:ext cx="226800" cy="97920"/>
              </a:xfrm>
              <a:prstGeom prst="rect">
                <a:avLst/>
              </a:prstGeom>
            </p:spPr>
          </p:pic>
        </mc:Fallback>
      </mc:AlternateContent>
      <mc:AlternateContent xmlns:mc="http://schemas.openxmlformats.org/markup-compatibility/2006" xmlns:p14="http://schemas.microsoft.com/office/powerpoint/2010/main">
        <mc:Choice Requires="p14">
          <p:contentPart p14:bwMode="auto" r:id="rId868">
            <p14:nvContentPartPr>
              <p14:cNvPr id="460" name="Freihand 459">
                <a:extLst>
                  <a:ext uri="{FF2B5EF4-FFF2-40B4-BE49-F238E27FC236}">
                    <a16:creationId xmlns:a16="http://schemas.microsoft.com/office/drawing/2014/main" id="{5CDCEAFE-6A6B-439B-8D1B-54580E4E3128}"/>
                  </a:ext>
                </a:extLst>
              </p14:cNvPr>
              <p14:cNvContentPartPr/>
              <p14:nvPr/>
            </p14:nvContentPartPr>
            <p14:xfrm>
              <a:off x="8309267" y="5663587"/>
              <a:ext cx="9360" cy="5040"/>
            </p14:xfrm>
          </p:contentPart>
        </mc:Choice>
        <mc:Fallback xmlns="">
          <p:pic>
            <p:nvPicPr>
              <p:cNvPr id="460" name="Freihand 459">
                <a:extLst>
                  <a:ext uri="{FF2B5EF4-FFF2-40B4-BE49-F238E27FC236}">
                    <a16:creationId xmlns:a16="http://schemas.microsoft.com/office/drawing/2014/main" id="{5CDCEAFE-6A6B-439B-8D1B-54580E4E3128}"/>
                  </a:ext>
                </a:extLst>
              </p:cNvPr>
              <p:cNvPicPr/>
              <p:nvPr/>
            </p:nvPicPr>
            <p:blipFill>
              <a:blip r:embed="rId869"/>
              <a:stretch>
                <a:fillRect/>
              </a:stretch>
            </p:blipFill>
            <p:spPr>
              <a:xfrm>
                <a:off x="8304947" y="5659267"/>
                <a:ext cx="18000" cy="13680"/>
              </a:xfrm>
              <a:prstGeom prst="rect">
                <a:avLst/>
              </a:prstGeom>
            </p:spPr>
          </p:pic>
        </mc:Fallback>
      </mc:AlternateContent>
      <mc:AlternateContent xmlns:mc="http://schemas.openxmlformats.org/markup-compatibility/2006" xmlns:p14="http://schemas.microsoft.com/office/powerpoint/2010/main">
        <mc:Choice Requires="p14">
          <p:contentPart p14:bwMode="auto" r:id="rId870">
            <p14:nvContentPartPr>
              <p14:cNvPr id="558" name="Freihand 557">
                <a:extLst>
                  <a:ext uri="{FF2B5EF4-FFF2-40B4-BE49-F238E27FC236}">
                    <a16:creationId xmlns:a16="http://schemas.microsoft.com/office/drawing/2014/main" id="{7F84C373-B011-4E8C-B8C7-8801DEB9110C}"/>
                  </a:ext>
                </a:extLst>
              </p14:cNvPr>
              <p14:cNvContentPartPr/>
              <p14:nvPr/>
            </p14:nvContentPartPr>
            <p14:xfrm>
              <a:off x="1899827" y="2138107"/>
              <a:ext cx="419760" cy="29520"/>
            </p14:xfrm>
          </p:contentPart>
        </mc:Choice>
        <mc:Fallback xmlns="">
          <p:pic>
            <p:nvPicPr>
              <p:cNvPr id="558" name="Freihand 557">
                <a:extLst>
                  <a:ext uri="{FF2B5EF4-FFF2-40B4-BE49-F238E27FC236}">
                    <a16:creationId xmlns:a16="http://schemas.microsoft.com/office/drawing/2014/main" id="{7F84C373-B011-4E8C-B8C7-8801DEB9110C}"/>
                  </a:ext>
                </a:extLst>
              </p:cNvPr>
              <p:cNvPicPr/>
              <p:nvPr/>
            </p:nvPicPr>
            <p:blipFill>
              <a:blip r:embed="rId871"/>
              <a:stretch>
                <a:fillRect/>
              </a:stretch>
            </p:blipFill>
            <p:spPr>
              <a:xfrm>
                <a:off x="1895507" y="2133787"/>
                <a:ext cx="428400" cy="38160"/>
              </a:xfrm>
              <a:prstGeom prst="rect">
                <a:avLst/>
              </a:prstGeom>
            </p:spPr>
          </p:pic>
        </mc:Fallback>
      </mc:AlternateContent>
      <p:grpSp>
        <p:nvGrpSpPr>
          <p:cNvPr id="577" name="Gruppieren 576">
            <a:extLst>
              <a:ext uri="{FF2B5EF4-FFF2-40B4-BE49-F238E27FC236}">
                <a16:creationId xmlns:a16="http://schemas.microsoft.com/office/drawing/2014/main" id="{055C10EE-FC5C-45FC-8B8B-889066310D7E}"/>
              </a:ext>
            </a:extLst>
          </p:cNvPr>
          <p:cNvGrpSpPr/>
          <p:nvPr/>
        </p:nvGrpSpPr>
        <p:grpSpPr>
          <a:xfrm>
            <a:off x="247067" y="4060867"/>
            <a:ext cx="3486960" cy="1625040"/>
            <a:chOff x="247067" y="4060867"/>
            <a:chExt cx="3486960" cy="1625040"/>
          </a:xfrm>
        </p:grpSpPr>
        <mc:AlternateContent xmlns:mc="http://schemas.openxmlformats.org/markup-compatibility/2006" xmlns:p14="http://schemas.microsoft.com/office/powerpoint/2010/main">
          <mc:Choice Requires="p14">
            <p:contentPart p14:bwMode="auto" r:id="rId872">
              <p14:nvContentPartPr>
                <p14:cNvPr id="518" name="Freihand 517">
                  <a:extLst>
                    <a:ext uri="{FF2B5EF4-FFF2-40B4-BE49-F238E27FC236}">
                      <a16:creationId xmlns:a16="http://schemas.microsoft.com/office/drawing/2014/main" id="{997DA266-1872-4463-AB26-DD59BFE4A74D}"/>
                    </a:ext>
                  </a:extLst>
                </p14:cNvPr>
                <p14:cNvContentPartPr/>
                <p14:nvPr/>
              </p14:nvContentPartPr>
              <p14:xfrm>
                <a:off x="247067" y="4543267"/>
                <a:ext cx="308520" cy="187200"/>
              </p14:xfrm>
            </p:contentPart>
          </mc:Choice>
          <mc:Fallback xmlns="">
            <p:pic>
              <p:nvPicPr>
                <p:cNvPr id="518" name="Freihand 517">
                  <a:extLst>
                    <a:ext uri="{FF2B5EF4-FFF2-40B4-BE49-F238E27FC236}">
                      <a16:creationId xmlns:a16="http://schemas.microsoft.com/office/drawing/2014/main" id="{997DA266-1872-4463-AB26-DD59BFE4A74D}"/>
                    </a:ext>
                  </a:extLst>
                </p:cNvPr>
                <p:cNvPicPr/>
                <p:nvPr/>
              </p:nvPicPr>
              <p:blipFill>
                <a:blip r:embed="rId873"/>
                <a:stretch>
                  <a:fillRect/>
                </a:stretch>
              </p:blipFill>
              <p:spPr>
                <a:xfrm>
                  <a:off x="242747" y="4538947"/>
                  <a:ext cx="317160" cy="195840"/>
                </a:xfrm>
                <a:prstGeom prst="rect">
                  <a:avLst/>
                </a:prstGeom>
              </p:spPr>
            </p:pic>
          </mc:Fallback>
        </mc:AlternateContent>
        <mc:AlternateContent xmlns:mc="http://schemas.openxmlformats.org/markup-compatibility/2006" xmlns:p14="http://schemas.microsoft.com/office/powerpoint/2010/main">
          <mc:Choice Requires="p14">
            <p:contentPart p14:bwMode="auto" r:id="rId874">
              <p14:nvContentPartPr>
                <p14:cNvPr id="519" name="Freihand 518">
                  <a:extLst>
                    <a:ext uri="{FF2B5EF4-FFF2-40B4-BE49-F238E27FC236}">
                      <a16:creationId xmlns:a16="http://schemas.microsoft.com/office/drawing/2014/main" id="{316C25A0-3FA9-44B9-9F66-26B7A5F4C92A}"/>
                    </a:ext>
                  </a:extLst>
                </p14:cNvPr>
                <p14:cNvContentPartPr/>
                <p14:nvPr/>
              </p14:nvContentPartPr>
              <p14:xfrm>
                <a:off x="624707" y="4618507"/>
                <a:ext cx="20160" cy="90360"/>
              </p14:xfrm>
            </p:contentPart>
          </mc:Choice>
          <mc:Fallback xmlns="">
            <p:pic>
              <p:nvPicPr>
                <p:cNvPr id="519" name="Freihand 518">
                  <a:extLst>
                    <a:ext uri="{FF2B5EF4-FFF2-40B4-BE49-F238E27FC236}">
                      <a16:creationId xmlns:a16="http://schemas.microsoft.com/office/drawing/2014/main" id="{316C25A0-3FA9-44B9-9F66-26B7A5F4C92A}"/>
                    </a:ext>
                  </a:extLst>
                </p:cNvPr>
                <p:cNvPicPr/>
                <p:nvPr/>
              </p:nvPicPr>
              <p:blipFill>
                <a:blip r:embed="rId875"/>
                <a:stretch>
                  <a:fillRect/>
                </a:stretch>
              </p:blipFill>
              <p:spPr>
                <a:xfrm>
                  <a:off x="620387" y="4614187"/>
                  <a:ext cx="28800" cy="99000"/>
                </a:xfrm>
                <a:prstGeom prst="rect">
                  <a:avLst/>
                </a:prstGeom>
              </p:spPr>
            </p:pic>
          </mc:Fallback>
        </mc:AlternateContent>
        <mc:AlternateContent xmlns:mc="http://schemas.openxmlformats.org/markup-compatibility/2006" xmlns:p14="http://schemas.microsoft.com/office/powerpoint/2010/main">
          <mc:Choice Requires="p14">
            <p:contentPart p14:bwMode="auto" r:id="rId876">
              <p14:nvContentPartPr>
                <p14:cNvPr id="520" name="Freihand 519">
                  <a:extLst>
                    <a:ext uri="{FF2B5EF4-FFF2-40B4-BE49-F238E27FC236}">
                      <a16:creationId xmlns:a16="http://schemas.microsoft.com/office/drawing/2014/main" id="{863B6D39-A6C8-48D2-862B-119D3BAA1B73}"/>
                    </a:ext>
                  </a:extLst>
                </p14:cNvPr>
                <p14:cNvContentPartPr/>
                <p14:nvPr/>
              </p14:nvContentPartPr>
              <p14:xfrm>
                <a:off x="681227" y="4469107"/>
                <a:ext cx="107280" cy="230760"/>
              </p14:xfrm>
            </p:contentPart>
          </mc:Choice>
          <mc:Fallback xmlns="">
            <p:pic>
              <p:nvPicPr>
                <p:cNvPr id="520" name="Freihand 519">
                  <a:extLst>
                    <a:ext uri="{FF2B5EF4-FFF2-40B4-BE49-F238E27FC236}">
                      <a16:creationId xmlns:a16="http://schemas.microsoft.com/office/drawing/2014/main" id="{863B6D39-A6C8-48D2-862B-119D3BAA1B73}"/>
                    </a:ext>
                  </a:extLst>
                </p:cNvPr>
                <p:cNvPicPr/>
                <p:nvPr/>
              </p:nvPicPr>
              <p:blipFill>
                <a:blip r:embed="rId877"/>
                <a:stretch>
                  <a:fillRect/>
                </a:stretch>
              </p:blipFill>
              <p:spPr>
                <a:xfrm>
                  <a:off x="676907" y="4464787"/>
                  <a:ext cx="115920" cy="239400"/>
                </a:xfrm>
                <a:prstGeom prst="rect">
                  <a:avLst/>
                </a:prstGeom>
              </p:spPr>
            </p:pic>
          </mc:Fallback>
        </mc:AlternateContent>
        <mc:AlternateContent xmlns:mc="http://schemas.openxmlformats.org/markup-compatibility/2006" xmlns:p14="http://schemas.microsoft.com/office/powerpoint/2010/main">
          <mc:Choice Requires="p14">
            <p:contentPart p14:bwMode="auto" r:id="rId878">
              <p14:nvContentPartPr>
                <p14:cNvPr id="521" name="Freihand 520">
                  <a:extLst>
                    <a:ext uri="{FF2B5EF4-FFF2-40B4-BE49-F238E27FC236}">
                      <a16:creationId xmlns:a16="http://schemas.microsoft.com/office/drawing/2014/main" id="{28C54B49-461A-46FC-84E8-DECB56B13555}"/>
                    </a:ext>
                  </a:extLst>
                </p14:cNvPr>
                <p14:cNvContentPartPr/>
                <p14:nvPr/>
              </p14:nvContentPartPr>
              <p14:xfrm>
                <a:off x="976787" y="4509067"/>
                <a:ext cx="148320" cy="198360"/>
              </p14:xfrm>
            </p:contentPart>
          </mc:Choice>
          <mc:Fallback xmlns="">
            <p:pic>
              <p:nvPicPr>
                <p:cNvPr id="521" name="Freihand 520">
                  <a:extLst>
                    <a:ext uri="{FF2B5EF4-FFF2-40B4-BE49-F238E27FC236}">
                      <a16:creationId xmlns:a16="http://schemas.microsoft.com/office/drawing/2014/main" id="{28C54B49-461A-46FC-84E8-DECB56B13555}"/>
                    </a:ext>
                  </a:extLst>
                </p:cNvPr>
                <p:cNvPicPr/>
                <p:nvPr/>
              </p:nvPicPr>
              <p:blipFill>
                <a:blip r:embed="rId879"/>
                <a:stretch>
                  <a:fillRect/>
                </a:stretch>
              </p:blipFill>
              <p:spPr>
                <a:xfrm>
                  <a:off x="972467" y="4504747"/>
                  <a:ext cx="156960" cy="207000"/>
                </a:xfrm>
                <a:prstGeom prst="rect">
                  <a:avLst/>
                </a:prstGeom>
              </p:spPr>
            </p:pic>
          </mc:Fallback>
        </mc:AlternateContent>
        <mc:AlternateContent xmlns:mc="http://schemas.openxmlformats.org/markup-compatibility/2006" xmlns:p14="http://schemas.microsoft.com/office/powerpoint/2010/main">
          <mc:Choice Requires="p14">
            <p:contentPart p14:bwMode="auto" r:id="rId880">
              <p14:nvContentPartPr>
                <p14:cNvPr id="523" name="Freihand 522">
                  <a:extLst>
                    <a:ext uri="{FF2B5EF4-FFF2-40B4-BE49-F238E27FC236}">
                      <a16:creationId xmlns:a16="http://schemas.microsoft.com/office/drawing/2014/main" id="{BC365077-9E73-4436-B362-B1757B8CBA1B}"/>
                    </a:ext>
                  </a:extLst>
                </p14:cNvPr>
                <p14:cNvContentPartPr/>
                <p14:nvPr/>
              </p14:nvContentPartPr>
              <p14:xfrm>
                <a:off x="1154627" y="4511227"/>
                <a:ext cx="264600" cy="191520"/>
              </p14:xfrm>
            </p:contentPart>
          </mc:Choice>
          <mc:Fallback xmlns="">
            <p:pic>
              <p:nvPicPr>
                <p:cNvPr id="523" name="Freihand 522">
                  <a:extLst>
                    <a:ext uri="{FF2B5EF4-FFF2-40B4-BE49-F238E27FC236}">
                      <a16:creationId xmlns:a16="http://schemas.microsoft.com/office/drawing/2014/main" id="{BC365077-9E73-4436-B362-B1757B8CBA1B}"/>
                    </a:ext>
                  </a:extLst>
                </p:cNvPr>
                <p:cNvPicPr/>
                <p:nvPr/>
              </p:nvPicPr>
              <p:blipFill>
                <a:blip r:embed="rId881"/>
                <a:stretch>
                  <a:fillRect/>
                </a:stretch>
              </p:blipFill>
              <p:spPr>
                <a:xfrm>
                  <a:off x="1150307" y="4506907"/>
                  <a:ext cx="273240" cy="200160"/>
                </a:xfrm>
                <a:prstGeom prst="rect">
                  <a:avLst/>
                </a:prstGeom>
              </p:spPr>
            </p:pic>
          </mc:Fallback>
        </mc:AlternateContent>
        <mc:AlternateContent xmlns:mc="http://schemas.openxmlformats.org/markup-compatibility/2006" xmlns:p14="http://schemas.microsoft.com/office/powerpoint/2010/main">
          <mc:Choice Requires="p14">
            <p:contentPart p14:bwMode="auto" r:id="rId882">
              <p14:nvContentPartPr>
                <p14:cNvPr id="85" name="Freihand 84">
                  <a:extLst>
                    <a:ext uri="{FF2B5EF4-FFF2-40B4-BE49-F238E27FC236}">
                      <a16:creationId xmlns:a16="http://schemas.microsoft.com/office/drawing/2014/main" id="{E8A2ABA3-7ED1-4CAD-B2D4-17E4EC0CCE25}"/>
                    </a:ext>
                  </a:extLst>
                </p14:cNvPr>
                <p14:cNvContentPartPr/>
                <p14:nvPr/>
              </p14:nvContentPartPr>
              <p14:xfrm>
                <a:off x="2071907" y="4157707"/>
                <a:ext cx="91080" cy="113760"/>
              </p14:xfrm>
            </p:contentPart>
          </mc:Choice>
          <mc:Fallback xmlns="">
            <p:pic>
              <p:nvPicPr>
                <p:cNvPr id="85" name="Freihand 84">
                  <a:extLst>
                    <a:ext uri="{FF2B5EF4-FFF2-40B4-BE49-F238E27FC236}">
                      <a16:creationId xmlns:a16="http://schemas.microsoft.com/office/drawing/2014/main" id="{E8A2ABA3-7ED1-4CAD-B2D4-17E4EC0CCE25}"/>
                    </a:ext>
                  </a:extLst>
                </p:cNvPr>
                <p:cNvPicPr/>
                <p:nvPr/>
              </p:nvPicPr>
              <p:blipFill>
                <a:blip r:embed="rId883"/>
                <a:stretch>
                  <a:fillRect/>
                </a:stretch>
              </p:blipFill>
              <p:spPr>
                <a:xfrm>
                  <a:off x="2067587" y="4153387"/>
                  <a:ext cx="99720" cy="122400"/>
                </a:xfrm>
                <a:prstGeom prst="rect">
                  <a:avLst/>
                </a:prstGeom>
              </p:spPr>
            </p:pic>
          </mc:Fallback>
        </mc:AlternateContent>
        <mc:AlternateContent xmlns:mc="http://schemas.openxmlformats.org/markup-compatibility/2006" xmlns:p14="http://schemas.microsoft.com/office/powerpoint/2010/main">
          <mc:Choice Requires="p14">
            <p:contentPart p14:bwMode="auto" r:id="rId884">
              <p14:nvContentPartPr>
                <p14:cNvPr id="86" name="Freihand 85">
                  <a:extLst>
                    <a:ext uri="{FF2B5EF4-FFF2-40B4-BE49-F238E27FC236}">
                      <a16:creationId xmlns:a16="http://schemas.microsoft.com/office/drawing/2014/main" id="{93501BDD-9CAC-4730-8938-BE755D048A02}"/>
                    </a:ext>
                  </a:extLst>
                </p14:cNvPr>
                <p14:cNvContentPartPr/>
                <p14:nvPr/>
              </p14:nvContentPartPr>
              <p14:xfrm>
                <a:off x="2071547" y="4162747"/>
                <a:ext cx="76320" cy="63720"/>
              </p14:xfrm>
            </p:contentPart>
          </mc:Choice>
          <mc:Fallback xmlns="">
            <p:pic>
              <p:nvPicPr>
                <p:cNvPr id="86" name="Freihand 85">
                  <a:extLst>
                    <a:ext uri="{FF2B5EF4-FFF2-40B4-BE49-F238E27FC236}">
                      <a16:creationId xmlns:a16="http://schemas.microsoft.com/office/drawing/2014/main" id="{93501BDD-9CAC-4730-8938-BE755D048A02}"/>
                    </a:ext>
                  </a:extLst>
                </p:cNvPr>
                <p:cNvPicPr/>
                <p:nvPr/>
              </p:nvPicPr>
              <p:blipFill>
                <a:blip r:embed="rId885"/>
                <a:stretch>
                  <a:fillRect/>
                </a:stretch>
              </p:blipFill>
              <p:spPr>
                <a:xfrm>
                  <a:off x="2067227" y="4158427"/>
                  <a:ext cx="84960" cy="72360"/>
                </a:xfrm>
                <a:prstGeom prst="rect">
                  <a:avLst/>
                </a:prstGeom>
              </p:spPr>
            </p:pic>
          </mc:Fallback>
        </mc:AlternateContent>
        <mc:AlternateContent xmlns:mc="http://schemas.openxmlformats.org/markup-compatibility/2006" xmlns:p14="http://schemas.microsoft.com/office/powerpoint/2010/main">
          <mc:Choice Requires="p14">
            <p:contentPart p14:bwMode="auto" r:id="rId886">
              <p14:nvContentPartPr>
                <p14:cNvPr id="87" name="Freihand 86">
                  <a:extLst>
                    <a:ext uri="{FF2B5EF4-FFF2-40B4-BE49-F238E27FC236}">
                      <a16:creationId xmlns:a16="http://schemas.microsoft.com/office/drawing/2014/main" id="{1D5D63B2-7AD0-4722-88C9-0AB65213479F}"/>
                    </a:ext>
                  </a:extLst>
                </p14:cNvPr>
                <p14:cNvContentPartPr/>
                <p14:nvPr/>
              </p14:nvContentPartPr>
              <p14:xfrm>
                <a:off x="2146067" y="4060867"/>
                <a:ext cx="95040" cy="103320"/>
              </p14:xfrm>
            </p:contentPart>
          </mc:Choice>
          <mc:Fallback xmlns="">
            <p:pic>
              <p:nvPicPr>
                <p:cNvPr id="87" name="Freihand 86">
                  <a:extLst>
                    <a:ext uri="{FF2B5EF4-FFF2-40B4-BE49-F238E27FC236}">
                      <a16:creationId xmlns:a16="http://schemas.microsoft.com/office/drawing/2014/main" id="{1D5D63B2-7AD0-4722-88C9-0AB65213479F}"/>
                    </a:ext>
                  </a:extLst>
                </p:cNvPr>
                <p:cNvPicPr/>
                <p:nvPr/>
              </p:nvPicPr>
              <p:blipFill>
                <a:blip r:embed="rId887"/>
                <a:stretch>
                  <a:fillRect/>
                </a:stretch>
              </p:blipFill>
              <p:spPr>
                <a:xfrm>
                  <a:off x="2141747" y="4056547"/>
                  <a:ext cx="103680" cy="111960"/>
                </a:xfrm>
                <a:prstGeom prst="rect">
                  <a:avLst/>
                </a:prstGeom>
              </p:spPr>
            </p:pic>
          </mc:Fallback>
        </mc:AlternateContent>
        <mc:AlternateContent xmlns:mc="http://schemas.openxmlformats.org/markup-compatibility/2006" xmlns:p14="http://schemas.microsoft.com/office/powerpoint/2010/main">
          <mc:Choice Requires="p14">
            <p:contentPart p14:bwMode="auto" r:id="rId888">
              <p14:nvContentPartPr>
                <p14:cNvPr id="88" name="Freihand 87">
                  <a:extLst>
                    <a:ext uri="{FF2B5EF4-FFF2-40B4-BE49-F238E27FC236}">
                      <a16:creationId xmlns:a16="http://schemas.microsoft.com/office/drawing/2014/main" id="{B7C5FD83-15C4-4310-B727-429EDA265A25}"/>
                    </a:ext>
                  </a:extLst>
                </p14:cNvPr>
                <p14:cNvContentPartPr/>
                <p14:nvPr/>
              </p14:nvContentPartPr>
              <p14:xfrm>
                <a:off x="2183507" y="4194787"/>
                <a:ext cx="60840" cy="18720"/>
              </p14:xfrm>
            </p:contentPart>
          </mc:Choice>
          <mc:Fallback xmlns="">
            <p:pic>
              <p:nvPicPr>
                <p:cNvPr id="88" name="Freihand 87">
                  <a:extLst>
                    <a:ext uri="{FF2B5EF4-FFF2-40B4-BE49-F238E27FC236}">
                      <a16:creationId xmlns:a16="http://schemas.microsoft.com/office/drawing/2014/main" id="{B7C5FD83-15C4-4310-B727-429EDA265A25}"/>
                    </a:ext>
                  </a:extLst>
                </p:cNvPr>
                <p:cNvPicPr/>
                <p:nvPr/>
              </p:nvPicPr>
              <p:blipFill>
                <a:blip r:embed="rId889"/>
                <a:stretch>
                  <a:fillRect/>
                </a:stretch>
              </p:blipFill>
              <p:spPr>
                <a:xfrm>
                  <a:off x="2179187" y="4190467"/>
                  <a:ext cx="69480" cy="27360"/>
                </a:xfrm>
                <a:prstGeom prst="rect">
                  <a:avLst/>
                </a:prstGeom>
              </p:spPr>
            </p:pic>
          </mc:Fallback>
        </mc:AlternateContent>
        <mc:AlternateContent xmlns:mc="http://schemas.openxmlformats.org/markup-compatibility/2006" xmlns:p14="http://schemas.microsoft.com/office/powerpoint/2010/main">
          <mc:Choice Requires="p14">
            <p:contentPart p14:bwMode="auto" r:id="rId890">
              <p14:nvContentPartPr>
                <p14:cNvPr id="89" name="Freihand 88">
                  <a:extLst>
                    <a:ext uri="{FF2B5EF4-FFF2-40B4-BE49-F238E27FC236}">
                      <a16:creationId xmlns:a16="http://schemas.microsoft.com/office/drawing/2014/main" id="{EAABFB8C-480F-4931-BD50-DC36DEB63AFB}"/>
                    </a:ext>
                  </a:extLst>
                </p14:cNvPr>
                <p14:cNvContentPartPr/>
                <p14:nvPr/>
              </p14:nvContentPartPr>
              <p14:xfrm>
                <a:off x="2190347" y="4225747"/>
                <a:ext cx="45360" cy="9720"/>
              </p14:xfrm>
            </p:contentPart>
          </mc:Choice>
          <mc:Fallback xmlns="">
            <p:pic>
              <p:nvPicPr>
                <p:cNvPr id="89" name="Freihand 88">
                  <a:extLst>
                    <a:ext uri="{FF2B5EF4-FFF2-40B4-BE49-F238E27FC236}">
                      <a16:creationId xmlns:a16="http://schemas.microsoft.com/office/drawing/2014/main" id="{EAABFB8C-480F-4931-BD50-DC36DEB63AFB}"/>
                    </a:ext>
                  </a:extLst>
                </p:cNvPr>
                <p:cNvPicPr/>
                <p:nvPr/>
              </p:nvPicPr>
              <p:blipFill>
                <a:blip r:embed="rId891"/>
                <a:stretch>
                  <a:fillRect/>
                </a:stretch>
              </p:blipFill>
              <p:spPr>
                <a:xfrm>
                  <a:off x="2186027" y="4221427"/>
                  <a:ext cx="54000" cy="18360"/>
                </a:xfrm>
                <a:prstGeom prst="rect">
                  <a:avLst/>
                </a:prstGeom>
              </p:spPr>
            </p:pic>
          </mc:Fallback>
        </mc:AlternateContent>
        <mc:AlternateContent xmlns:mc="http://schemas.openxmlformats.org/markup-compatibility/2006" xmlns:p14="http://schemas.microsoft.com/office/powerpoint/2010/main">
          <mc:Choice Requires="p14">
            <p:contentPart p14:bwMode="auto" r:id="rId892">
              <p14:nvContentPartPr>
                <p14:cNvPr id="90" name="Freihand 89">
                  <a:extLst>
                    <a:ext uri="{FF2B5EF4-FFF2-40B4-BE49-F238E27FC236}">
                      <a16:creationId xmlns:a16="http://schemas.microsoft.com/office/drawing/2014/main" id="{81CCB2E0-97E9-4E2F-ADAC-D571EFF72DE3}"/>
                    </a:ext>
                  </a:extLst>
                </p14:cNvPr>
                <p14:cNvContentPartPr/>
                <p14:nvPr/>
              </p14:nvContentPartPr>
              <p14:xfrm>
                <a:off x="2274947" y="4159147"/>
                <a:ext cx="83880" cy="131760"/>
              </p14:xfrm>
            </p:contentPart>
          </mc:Choice>
          <mc:Fallback xmlns="">
            <p:pic>
              <p:nvPicPr>
                <p:cNvPr id="90" name="Freihand 89">
                  <a:extLst>
                    <a:ext uri="{FF2B5EF4-FFF2-40B4-BE49-F238E27FC236}">
                      <a16:creationId xmlns:a16="http://schemas.microsoft.com/office/drawing/2014/main" id="{81CCB2E0-97E9-4E2F-ADAC-D571EFF72DE3}"/>
                    </a:ext>
                  </a:extLst>
                </p:cNvPr>
                <p:cNvPicPr/>
                <p:nvPr/>
              </p:nvPicPr>
              <p:blipFill>
                <a:blip r:embed="rId893"/>
                <a:stretch>
                  <a:fillRect/>
                </a:stretch>
              </p:blipFill>
              <p:spPr>
                <a:xfrm>
                  <a:off x="2270627" y="4154827"/>
                  <a:ext cx="92520" cy="140400"/>
                </a:xfrm>
                <a:prstGeom prst="rect">
                  <a:avLst/>
                </a:prstGeom>
              </p:spPr>
            </p:pic>
          </mc:Fallback>
        </mc:AlternateContent>
        <mc:AlternateContent xmlns:mc="http://schemas.openxmlformats.org/markup-compatibility/2006" xmlns:p14="http://schemas.microsoft.com/office/powerpoint/2010/main">
          <mc:Choice Requires="p14">
            <p:contentPart p14:bwMode="auto" r:id="rId894">
              <p14:nvContentPartPr>
                <p14:cNvPr id="524" name="Freihand 523">
                  <a:extLst>
                    <a:ext uri="{FF2B5EF4-FFF2-40B4-BE49-F238E27FC236}">
                      <a16:creationId xmlns:a16="http://schemas.microsoft.com/office/drawing/2014/main" id="{F3EEFA0D-1109-4FD3-B60D-945B7C1741AE}"/>
                    </a:ext>
                  </a:extLst>
                </p14:cNvPr>
                <p14:cNvContentPartPr/>
                <p14:nvPr/>
              </p14:nvContentPartPr>
              <p14:xfrm>
                <a:off x="1676627" y="4595107"/>
                <a:ext cx="15840" cy="116280"/>
              </p14:xfrm>
            </p:contentPart>
          </mc:Choice>
          <mc:Fallback xmlns="">
            <p:pic>
              <p:nvPicPr>
                <p:cNvPr id="524" name="Freihand 523">
                  <a:extLst>
                    <a:ext uri="{FF2B5EF4-FFF2-40B4-BE49-F238E27FC236}">
                      <a16:creationId xmlns:a16="http://schemas.microsoft.com/office/drawing/2014/main" id="{F3EEFA0D-1109-4FD3-B60D-945B7C1741AE}"/>
                    </a:ext>
                  </a:extLst>
                </p:cNvPr>
                <p:cNvPicPr/>
                <p:nvPr/>
              </p:nvPicPr>
              <p:blipFill>
                <a:blip r:embed="rId895"/>
                <a:stretch>
                  <a:fillRect/>
                </a:stretch>
              </p:blipFill>
              <p:spPr>
                <a:xfrm>
                  <a:off x="1672307" y="4590787"/>
                  <a:ext cx="24480" cy="124920"/>
                </a:xfrm>
                <a:prstGeom prst="rect">
                  <a:avLst/>
                </a:prstGeom>
              </p:spPr>
            </p:pic>
          </mc:Fallback>
        </mc:AlternateContent>
        <mc:AlternateContent xmlns:mc="http://schemas.openxmlformats.org/markup-compatibility/2006" xmlns:p14="http://schemas.microsoft.com/office/powerpoint/2010/main">
          <mc:Choice Requires="p14">
            <p:contentPart p14:bwMode="auto" r:id="rId896">
              <p14:nvContentPartPr>
                <p14:cNvPr id="525" name="Freihand 524">
                  <a:extLst>
                    <a:ext uri="{FF2B5EF4-FFF2-40B4-BE49-F238E27FC236}">
                      <a16:creationId xmlns:a16="http://schemas.microsoft.com/office/drawing/2014/main" id="{AF88EC5B-9C89-4731-8C8C-14B644A883DC}"/>
                    </a:ext>
                  </a:extLst>
                </p14:cNvPr>
                <p14:cNvContentPartPr/>
                <p14:nvPr/>
              </p14:nvContentPartPr>
              <p14:xfrm>
                <a:off x="1682387" y="4536067"/>
                <a:ext cx="18000" cy="9000"/>
              </p14:xfrm>
            </p:contentPart>
          </mc:Choice>
          <mc:Fallback xmlns="">
            <p:pic>
              <p:nvPicPr>
                <p:cNvPr id="525" name="Freihand 524">
                  <a:extLst>
                    <a:ext uri="{FF2B5EF4-FFF2-40B4-BE49-F238E27FC236}">
                      <a16:creationId xmlns:a16="http://schemas.microsoft.com/office/drawing/2014/main" id="{AF88EC5B-9C89-4731-8C8C-14B644A883DC}"/>
                    </a:ext>
                  </a:extLst>
                </p:cNvPr>
                <p:cNvPicPr/>
                <p:nvPr/>
              </p:nvPicPr>
              <p:blipFill>
                <a:blip r:embed="rId897"/>
                <a:stretch>
                  <a:fillRect/>
                </a:stretch>
              </p:blipFill>
              <p:spPr>
                <a:xfrm>
                  <a:off x="1678067" y="4531747"/>
                  <a:ext cx="26640" cy="17640"/>
                </a:xfrm>
                <a:prstGeom prst="rect">
                  <a:avLst/>
                </a:prstGeom>
              </p:spPr>
            </p:pic>
          </mc:Fallback>
        </mc:AlternateContent>
        <mc:AlternateContent xmlns:mc="http://schemas.openxmlformats.org/markup-compatibility/2006" xmlns:p14="http://schemas.microsoft.com/office/powerpoint/2010/main">
          <mc:Choice Requires="p14">
            <p:contentPart p14:bwMode="auto" r:id="rId898">
              <p14:nvContentPartPr>
                <p14:cNvPr id="526" name="Freihand 525">
                  <a:extLst>
                    <a:ext uri="{FF2B5EF4-FFF2-40B4-BE49-F238E27FC236}">
                      <a16:creationId xmlns:a16="http://schemas.microsoft.com/office/drawing/2014/main" id="{D9A3C535-06CB-45DF-81D1-3C81C759279A}"/>
                    </a:ext>
                  </a:extLst>
                </p14:cNvPr>
                <p14:cNvContentPartPr/>
                <p14:nvPr/>
              </p14:nvContentPartPr>
              <p14:xfrm>
                <a:off x="1715867" y="4567747"/>
                <a:ext cx="88560" cy="135000"/>
              </p14:xfrm>
            </p:contentPart>
          </mc:Choice>
          <mc:Fallback xmlns="">
            <p:pic>
              <p:nvPicPr>
                <p:cNvPr id="526" name="Freihand 525">
                  <a:extLst>
                    <a:ext uri="{FF2B5EF4-FFF2-40B4-BE49-F238E27FC236}">
                      <a16:creationId xmlns:a16="http://schemas.microsoft.com/office/drawing/2014/main" id="{D9A3C535-06CB-45DF-81D1-3C81C759279A}"/>
                    </a:ext>
                  </a:extLst>
                </p:cNvPr>
                <p:cNvPicPr/>
                <p:nvPr/>
              </p:nvPicPr>
              <p:blipFill>
                <a:blip r:embed="rId899"/>
                <a:stretch>
                  <a:fillRect/>
                </a:stretch>
              </p:blipFill>
              <p:spPr>
                <a:xfrm>
                  <a:off x="1711547" y="4563427"/>
                  <a:ext cx="97200" cy="143640"/>
                </a:xfrm>
                <a:prstGeom prst="rect">
                  <a:avLst/>
                </a:prstGeom>
              </p:spPr>
            </p:pic>
          </mc:Fallback>
        </mc:AlternateContent>
        <mc:AlternateContent xmlns:mc="http://schemas.openxmlformats.org/markup-compatibility/2006" xmlns:p14="http://schemas.microsoft.com/office/powerpoint/2010/main">
          <mc:Choice Requires="p14">
            <p:contentPart p14:bwMode="auto" r:id="rId900">
              <p14:nvContentPartPr>
                <p14:cNvPr id="527" name="Freihand 526">
                  <a:extLst>
                    <a:ext uri="{FF2B5EF4-FFF2-40B4-BE49-F238E27FC236}">
                      <a16:creationId xmlns:a16="http://schemas.microsoft.com/office/drawing/2014/main" id="{2CDEE82F-A8E2-4D39-AB97-B0CFB42F8D07}"/>
                    </a:ext>
                  </a:extLst>
                </p14:cNvPr>
                <p14:cNvContentPartPr/>
                <p14:nvPr/>
              </p14:nvContentPartPr>
              <p14:xfrm>
                <a:off x="1825667" y="4494667"/>
                <a:ext cx="141120" cy="178920"/>
              </p14:xfrm>
            </p:contentPart>
          </mc:Choice>
          <mc:Fallback xmlns="">
            <p:pic>
              <p:nvPicPr>
                <p:cNvPr id="527" name="Freihand 526">
                  <a:extLst>
                    <a:ext uri="{FF2B5EF4-FFF2-40B4-BE49-F238E27FC236}">
                      <a16:creationId xmlns:a16="http://schemas.microsoft.com/office/drawing/2014/main" id="{2CDEE82F-A8E2-4D39-AB97-B0CFB42F8D07}"/>
                    </a:ext>
                  </a:extLst>
                </p:cNvPr>
                <p:cNvPicPr/>
                <p:nvPr/>
              </p:nvPicPr>
              <p:blipFill>
                <a:blip r:embed="rId901"/>
                <a:stretch>
                  <a:fillRect/>
                </a:stretch>
              </p:blipFill>
              <p:spPr>
                <a:xfrm>
                  <a:off x="1821347" y="4490347"/>
                  <a:ext cx="149760" cy="187560"/>
                </a:xfrm>
                <a:prstGeom prst="rect">
                  <a:avLst/>
                </a:prstGeom>
              </p:spPr>
            </p:pic>
          </mc:Fallback>
        </mc:AlternateContent>
        <mc:AlternateContent xmlns:mc="http://schemas.openxmlformats.org/markup-compatibility/2006" xmlns:p14="http://schemas.microsoft.com/office/powerpoint/2010/main">
          <mc:Choice Requires="p14">
            <p:contentPart p14:bwMode="auto" r:id="rId902">
              <p14:nvContentPartPr>
                <p14:cNvPr id="528" name="Freihand 527">
                  <a:extLst>
                    <a:ext uri="{FF2B5EF4-FFF2-40B4-BE49-F238E27FC236}">
                      <a16:creationId xmlns:a16="http://schemas.microsoft.com/office/drawing/2014/main" id="{4692809B-CA04-4051-857D-703D1C98DF4B}"/>
                    </a:ext>
                  </a:extLst>
                </p14:cNvPr>
                <p14:cNvContentPartPr/>
                <p14:nvPr/>
              </p14:nvContentPartPr>
              <p14:xfrm>
                <a:off x="2160107" y="4445347"/>
                <a:ext cx="247320" cy="251640"/>
              </p14:xfrm>
            </p:contentPart>
          </mc:Choice>
          <mc:Fallback xmlns="">
            <p:pic>
              <p:nvPicPr>
                <p:cNvPr id="528" name="Freihand 527">
                  <a:extLst>
                    <a:ext uri="{FF2B5EF4-FFF2-40B4-BE49-F238E27FC236}">
                      <a16:creationId xmlns:a16="http://schemas.microsoft.com/office/drawing/2014/main" id="{4692809B-CA04-4051-857D-703D1C98DF4B}"/>
                    </a:ext>
                  </a:extLst>
                </p:cNvPr>
                <p:cNvPicPr/>
                <p:nvPr/>
              </p:nvPicPr>
              <p:blipFill>
                <a:blip r:embed="rId903"/>
                <a:stretch>
                  <a:fillRect/>
                </a:stretch>
              </p:blipFill>
              <p:spPr>
                <a:xfrm>
                  <a:off x="2155787" y="4441027"/>
                  <a:ext cx="255960" cy="260280"/>
                </a:xfrm>
                <a:prstGeom prst="rect">
                  <a:avLst/>
                </a:prstGeom>
              </p:spPr>
            </p:pic>
          </mc:Fallback>
        </mc:AlternateContent>
        <mc:AlternateContent xmlns:mc="http://schemas.openxmlformats.org/markup-compatibility/2006" xmlns:p14="http://schemas.microsoft.com/office/powerpoint/2010/main">
          <mc:Choice Requires="p14">
            <p:contentPart p14:bwMode="auto" r:id="rId904">
              <p14:nvContentPartPr>
                <p14:cNvPr id="529" name="Freihand 528">
                  <a:extLst>
                    <a:ext uri="{FF2B5EF4-FFF2-40B4-BE49-F238E27FC236}">
                      <a16:creationId xmlns:a16="http://schemas.microsoft.com/office/drawing/2014/main" id="{EB072E11-4FD1-4974-AE87-2F5CA14A7296}"/>
                    </a:ext>
                  </a:extLst>
                </p14:cNvPr>
                <p14:cNvContentPartPr/>
                <p14:nvPr/>
              </p14:nvContentPartPr>
              <p14:xfrm>
                <a:off x="2191427" y="4654867"/>
                <a:ext cx="272880" cy="55800"/>
              </p14:xfrm>
            </p:contentPart>
          </mc:Choice>
          <mc:Fallback xmlns="">
            <p:pic>
              <p:nvPicPr>
                <p:cNvPr id="529" name="Freihand 528">
                  <a:extLst>
                    <a:ext uri="{FF2B5EF4-FFF2-40B4-BE49-F238E27FC236}">
                      <a16:creationId xmlns:a16="http://schemas.microsoft.com/office/drawing/2014/main" id="{EB072E11-4FD1-4974-AE87-2F5CA14A7296}"/>
                    </a:ext>
                  </a:extLst>
                </p:cNvPr>
                <p:cNvPicPr/>
                <p:nvPr/>
              </p:nvPicPr>
              <p:blipFill>
                <a:blip r:embed="rId905"/>
                <a:stretch>
                  <a:fillRect/>
                </a:stretch>
              </p:blipFill>
              <p:spPr>
                <a:xfrm>
                  <a:off x="2187107" y="4650547"/>
                  <a:ext cx="281520" cy="64440"/>
                </a:xfrm>
                <a:prstGeom prst="rect">
                  <a:avLst/>
                </a:prstGeom>
              </p:spPr>
            </p:pic>
          </mc:Fallback>
        </mc:AlternateContent>
        <mc:AlternateContent xmlns:mc="http://schemas.openxmlformats.org/markup-compatibility/2006" xmlns:p14="http://schemas.microsoft.com/office/powerpoint/2010/main">
          <mc:Choice Requires="p14">
            <p:contentPart p14:bwMode="auto" r:id="rId906">
              <p14:nvContentPartPr>
                <p14:cNvPr id="530" name="Freihand 529">
                  <a:extLst>
                    <a:ext uri="{FF2B5EF4-FFF2-40B4-BE49-F238E27FC236}">
                      <a16:creationId xmlns:a16="http://schemas.microsoft.com/office/drawing/2014/main" id="{CB7C2319-E679-4712-8BF5-9BEB1725FD4E}"/>
                    </a:ext>
                  </a:extLst>
                </p14:cNvPr>
                <p14:cNvContentPartPr/>
                <p14:nvPr/>
              </p14:nvContentPartPr>
              <p14:xfrm>
                <a:off x="2516507" y="4460467"/>
                <a:ext cx="245880" cy="173880"/>
              </p14:xfrm>
            </p:contentPart>
          </mc:Choice>
          <mc:Fallback xmlns="">
            <p:pic>
              <p:nvPicPr>
                <p:cNvPr id="530" name="Freihand 529">
                  <a:extLst>
                    <a:ext uri="{FF2B5EF4-FFF2-40B4-BE49-F238E27FC236}">
                      <a16:creationId xmlns:a16="http://schemas.microsoft.com/office/drawing/2014/main" id="{CB7C2319-E679-4712-8BF5-9BEB1725FD4E}"/>
                    </a:ext>
                  </a:extLst>
                </p:cNvPr>
                <p:cNvPicPr/>
                <p:nvPr/>
              </p:nvPicPr>
              <p:blipFill>
                <a:blip r:embed="rId907"/>
                <a:stretch>
                  <a:fillRect/>
                </a:stretch>
              </p:blipFill>
              <p:spPr>
                <a:xfrm>
                  <a:off x="2512187" y="4456147"/>
                  <a:ext cx="254520" cy="182520"/>
                </a:xfrm>
                <a:prstGeom prst="rect">
                  <a:avLst/>
                </a:prstGeom>
              </p:spPr>
            </p:pic>
          </mc:Fallback>
        </mc:AlternateContent>
        <mc:AlternateContent xmlns:mc="http://schemas.openxmlformats.org/markup-compatibility/2006" xmlns:p14="http://schemas.microsoft.com/office/powerpoint/2010/main">
          <mc:Choice Requires="p14">
            <p:contentPart p14:bwMode="auto" r:id="rId908">
              <p14:nvContentPartPr>
                <p14:cNvPr id="531" name="Freihand 530">
                  <a:extLst>
                    <a:ext uri="{FF2B5EF4-FFF2-40B4-BE49-F238E27FC236}">
                      <a16:creationId xmlns:a16="http://schemas.microsoft.com/office/drawing/2014/main" id="{0770D86D-38C4-4EE7-B37F-DB777248A616}"/>
                    </a:ext>
                  </a:extLst>
                </p14:cNvPr>
                <p14:cNvContentPartPr/>
                <p14:nvPr/>
              </p14:nvContentPartPr>
              <p14:xfrm>
                <a:off x="2907827" y="4326907"/>
                <a:ext cx="180000" cy="208800"/>
              </p14:xfrm>
            </p:contentPart>
          </mc:Choice>
          <mc:Fallback xmlns="">
            <p:pic>
              <p:nvPicPr>
                <p:cNvPr id="531" name="Freihand 530">
                  <a:extLst>
                    <a:ext uri="{FF2B5EF4-FFF2-40B4-BE49-F238E27FC236}">
                      <a16:creationId xmlns:a16="http://schemas.microsoft.com/office/drawing/2014/main" id="{0770D86D-38C4-4EE7-B37F-DB777248A616}"/>
                    </a:ext>
                  </a:extLst>
                </p:cNvPr>
                <p:cNvPicPr/>
                <p:nvPr/>
              </p:nvPicPr>
              <p:blipFill>
                <a:blip r:embed="rId909"/>
                <a:stretch>
                  <a:fillRect/>
                </a:stretch>
              </p:blipFill>
              <p:spPr>
                <a:xfrm>
                  <a:off x="2903507" y="4322587"/>
                  <a:ext cx="188640" cy="217440"/>
                </a:xfrm>
                <a:prstGeom prst="rect">
                  <a:avLst/>
                </a:prstGeom>
              </p:spPr>
            </p:pic>
          </mc:Fallback>
        </mc:AlternateContent>
        <mc:AlternateContent xmlns:mc="http://schemas.openxmlformats.org/markup-compatibility/2006" xmlns:p14="http://schemas.microsoft.com/office/powerpoint/2010/main">
          <mc:Choice Requires="p14">
            <p:contentPart p14:bwMode="auto" r:id="rId910">
              <p14:nvContentPartPr>
                <p14:cNvPr id="532" name="Freihand 531">
                  <a:extLst>
                    <a:ext uri="{FF2B5EF4-FFF2-40B4-BE49-F238E27FC236}">
                      <a16:creationId xmlns:a16="http://schemas.microsoft.com/office/drawing/2014/main" id="{CF9EE17E-4D1E-4FF5-937F-0DDA40F5255A}"/>
                    </a:ext>
                  </a:extLst>
                </p14:cNvPr>
                <p14:cNvContentPartPr/>
                <p14:nvPr/>
              </p14:nvContentPartPr>
              <p14:xfrm>
                <a:off x="2959667" y="4623547"/>
                <a:ext cx="45360" cy="37440"/>
              </p14:xfrm>
            </p:contentPart>
          </mc:Choice>
          <mc:Fallback xmlns="">
            <p:pic>
              <p:nvPicPr>
                <p:cNvPr id="532" name="Freihand 531">
                  <a:extLst>
                    <a:ext uri="{FF2B5EF4-FFF2-40B4-BE49-F238E27FC236}">
                      <a16:creationId xmlns:a16="http://schemas.microsoft.com/office/drawing/2014/main" id="{CF9EE17E-4D1E-4FF5-937F-0DDA40F5255A}"/>
                    </a:ext>
                  </a:extLst>
                </p:cNvPr>
                <p:cNvPicPr/>
                <p:nvPr/>
              </p:nvPicPr>
              <p:blipFill>
                <a:blip r:embed="rId911"/>
                <a:stretch>
                  <a:fillRect/>
                </a:stretch>
              </p:blipFill>
              <p:spPr>
                <a:xfrm>
                  <a:off x="2955347" y="4619227"/>
                  <a:ext cx="54000" cy="46080"/>
                </a:xfrm>
                <a:prstGeom prst="rect">
                  <a:avLst/>
                </a:prstGeom>
              </p:spPr>
            </p:pic>
          </mc:Fallback>
        </mc:AlternateContent>
        <mc:AlternateContent xmlns:mc="http://schemas.openxmlformats.org/markup-compatibility/2006" xmlns:p14="http://schemas.microsoft.com/office/powerpoint/2010/main">
          <mc:Choice Requires="p14">
            <p:contentPart p14:bwMode="auto" r:id="rId912">
              <p14:nvContentPartPr>
                <p14:cNvPr id="570" name="Freihand 569">
                  <a:extLst>
                    <a:ext uri="{FF2B5EF4-FFF2-40B4-BE49-F238E27FC236}">
                      <a16:creationId xmlns:a16="http://schemas.microsoft.com/office/drawing/2014/main" id="{DA72844B-8FAF-40C8-BB09-89F46F96A6D8}"/>
                    </a:ext>
                  </a:extLst>
                </p14:cNvPr>
                <p14:cNvContentPartPr/>
                <p14:nvPr/>
              </p14:nvContentPartPr>
              <p14:xfrm>
                <a:off x="2341547" y="5458027"/>
                <a:ext cx="334800" cy="137520"/>
              </p14:xfrm>
            </p:contentPart>
          </mc:Choice>
          <mc:Fallback xmlns="">
            <p:pic>
              <p:nvPicPr>
                <p:cNvPr id="570" name="Freihand 569">
                  <a:extLst>
                    <a:ext uri="{FF2B5EF4-FFF2-40B4-BE49-F238E27FC236}">
                      <a16:creationId xmlns:a16="http://schemas.microsoft.com/office/drawing/2014/main" id="{DA72844B-8FAF-40C8-BB09-89F46F96A6D8}"/>
                    </a:ext>
                  </a:extLst>
                </p:cNvPr>
                <p:cNvPicPr/>
                <p:nvPr/>
              </p:nvPicPr>
              <p:blipFill>
                <a:blip r:embed="rId913"/>
                <a:stretch>
                  <a:fillRect/>
                </a:stretch>
              </p:blipFill>
              <p:spPr>
                <a:xfrm>
                  <a:off x="2337227" y="5453707"/>
                  <a:ext cx="343440" cy="146160"/>
                </a:xfrm>
                <a:prstGeom prst="rect">
                  <a:avLst/>
                </a:prstGeom>
              </p:spPr>
            </p:pic>
          </mc:Fallback>
        </mc:AlternateContent>
        <mc:AlternateContent xmlns:mc="http://schemas.openxmlformats.org/markup-compatibility/2006" xmlns:p14="http://schemas.microsoft.com/office/powerpoint/2010/main">
          <mc:Choice Requires="p14">
            <p:contentPart p14:bwMode="auto" r:id="rId914">
              <p14:nvContentPartPr>
                <p14:cNvPr id="550" name="Freihand 549">
                  <a:extLst>
                    <a:ext uri="{FF2B5EF4-FFF2-40B4-BE49-F238E27FC236}">
                      <a16:creationId xmlns:a16="http://schemas.microsoft.com/office/drawing/2014/main" id="{6EA91A71-071E-46DB-8F87-1DBE62DE41C4}"/>
                    </a:ext>
                  </a:extLst>
                </p14:cNvPr>
                <p14:cNvContentPartPr/>
                <p14:nvPr/>
              </p14:nvContentPartPr>
              <p14:xfrm>
                <a:off x="726587" y="5130067"/>
                <a:ext cx="116640" cy="155880"/>
              </p14:xfrm>
            </p:contentPart>
          </mc:Choice>
          <mc:Fallback xmlns="">
            <p:pic>
              <p:nvPicPr>
                <p:cNvPr id="550" name="Freihand 549">
                  <a:extLst>
                    <a:ext uri="{FF2B5EF4-FFF2-40B4-BE49-F238E27FC236}">
                      <a16:creationId xmlns:a16="http://schemas.microsoft.com/office/drawing/2014/main" id="{6EA91A71-071E-46DB-8F87-1DBE62DE41C4}"/>
                    </a:ext>
                  </a:extLst>
                </p:cNvPr>
                <p:cNvPicPr/>
                <p:nvPr/>
              </p:nvPicPr>
              <p:blipFill>
                <a:blip r:embed="rId915"/>
                <a:stretch>
                  <a:fillRect/>
                </a:stretch>
              </p:blipFill>
              <p:spPr>
                <a:xfrm>
                  <a:off x="722267" y="5125747"/>
                  <a:ext cx="125280" cy="164520"/>
                </a:xfrm>
                <a:prstGeom prst="rect">
                  <a:avLst/>
                </a:prstGeom>
              </p:spPr>
            </p:pic>
          </mc:Fallback>
        </mc:AlternateContent>
        <mc:AlternateContent xmlns:mc="http://schemas.openxmlformats.org/markup-compatibility/2006" xmlns:p14="http://schemas.microsoft.com/office/powerpoint/2010/main">
          <mc:Choice Requires="p14">
            <p:contentPart p14:bwMode="auto" r:id="rId916">
              <p14:nvContentPartPr>
                <p14:cNvPr id="551" name="Freihand 550">
                  <a:extLst>
                    <a:ext uri="{FF2B5EF4-FFF2-40B4-BE49-F238E27FC236}">
                      <a16:creationId xmlns:a16="http://schemas.microsoft.com/office/drawing/2014/main" id="{AF89E52C-3689-426F-B232-7D30CE91BE4B}"/>
                    </a:ext>
                  </a:extLst>
                </p14:cNvPr>
                <p14:cNvContentPartPr/>
                <p14:nvPr/>
              </p14:nvContentPartPr>
              <p14:xfrm>
                <a:off x="696707" y="5107747"/>
                <a:ext cx="199800" cy="218880"/>
              </p14:xfrm>
            </p:contentPart>
          </mc:Choice>
          <mc:Fallback xmlns="">
            <p:pic>
              <p:nvPicPr>
                <p:cNvPr id="551" name="Freihand 550">
                  <a:extLst>
                    <a:ext uri="{FF2B5EF4-FFF2-40B4-BE49-F238E27FC236}">
                      <a16:creationId xmlns:a16="http://schemas.microsoft.com/office/drawing/2014/main" id="{AF89E52C-3689-426F-B232-7D30CE91BE4B}"/>
                    </a:ext>
                  </a:extLst>
                </p:cNvPr>
                <p:cNvPicPr/>
                <p:nvPr/>
              </p:nvPicPr>
              <p:blipFill>
                <a:blip r:embed="rId917"/>
                <a:stretch>
                  <a:fillRect/>
                </a:stretch>
              </p:blipFill>
              <p:spPr>
                <a:xfrm>
                  <a:off x="692387" y="5103427"/>
                  <a:ext cx="208440" cy="227520"/>
                </a:xfrm>
                <a:prstGeom prst="rect">
                  <a:avLst/>
                </a:prstGeom>
              </p:spPr>
            </p:pic>
          </mc:Fallback>
        </mc:AlternateContent>
        <mc:AlternateContent xmlns:mc="http://schemas.openxmlformats.org/markup-compatibility/2006" xmlns:p14="http://schemas.microsoft.com/office/powerpoint/2010/main">
          <mc:Choice Requires="p14">
            <p:contentPart p14:bwMode="auto" r:id="rId918">
              <p14:nvContentPartPr>
                <p14:cNvPr id="552" name="Freihand 551">
                  <a:extLst>
                    <a:ext uri="{FF2B5EF4-FFF2-40B4-BE49-F238E27FC236}">
                      <a16:creationId xmlns:a16="http://schemas.microsoft.com/office/drawing/2014/main" id="{72986857-1F86-4A59-9477-9BE68A09B3C8}"/>
                    </a:ext>
                  </a:extLst>
                </p14:cNvPr>
                <p14:cNvContentPartPr/>
                <p14:nvPr/>
              </p14:nvContentPartPr>
              <p14:xfrm>
                <a:off x="1015667" y="5111707"/>
                <a:ext cx="253080" cy="202320"/>
              </p14:xfrm>
            </p:contentPart>
          </mc:Choice>
          <mc:Fallback xmlns="">
            <p:pic>
              <p:nvPicPr>
                <p:cNvPr id="552" name="Freihand 551">
                  <a:extLst>
                    <a:ext uri="{FF2B5EF4-FFF2-40B4-BE49-F238E27FC236}">
                      <a16:creationId xmlns:a16="http://schemas.microsoft.com/office/drawing/2014/main" id="{72986857-1F86-4A59-9477-9BE68A09B3C8}"/>
                    </a:ext>
                  </a:extLst>
                </p:cNvPr>
                <p:cNvPicPr/>
                <p:nvPr/>
              </p:nvPicPr>
              <p:blipFill>
                <a:blip r:embed="rId919"/>
                <a:stretch>
                  <a:fillRect/>
                </a:stretch>
              </p:blipFill>
              <p:spPr>
                <a:xfrm>
                  <a:off x="1011347" y="5107387"/>
                  <a:ext cx="261720" cy="210960"/>
                </a:xfrm>
                <a:prstGeom prst="rect">
                  <a:avLst/>
                </a:prstGeom>
              </p:spPr>
            </p:pic>
          </mc:Fallback>
        </mc:AlternateContent>
        <mc:AlternateContent xmlns:mc="http://schemas.openxmlformats.org/markup-compatibility/2006" xmlns:p14="http://schemas.microsoft.com/office/powerpoint/2010/main">
          <mc:Choice Requires="p14">
            <p:contentPart p14:bwMode="auto" r:id="rId920">
              <p14:nvContentPartPr>
                <p14:cNvPr id="553" name="Freihand 552">
                  <a:extLst>
                    <a:ext uri="{FF2B5EF4-FFF2-40B4-BE49-F238E27FC236}">
                      <a16:creationId xmlns:a16="http://schemas.microsoft.com/office/drawing/2014/main" id="{A7007492-1262-4B2C-ACBD-344850B5DFAB}"/>
                    </a:ext>
                  </a:extLst>
                </p14:cNvPr>
                <p14:cNvContentPartPr/>
                <p14:nvPr/>
              </p14:nvContentPartPr>
              <p14:xfrm>
                <a:off x="1400507" y="5181547"/>
                <a:ext cx="217440" cy="11880"/>
              </p14:xfrm>
            </p:contentPart>
          </mc:Choice>
          <mc:Fallback xmlns="">
            <p:pic>
              <p:nvPicPr>
                <p:cNvPr id="553" name="Freihand 552">
                  <a:extLst>
                    <a:ext uri="{FF2B5EF4-FFF2-40B4-BE49-F238E27FC236}">
                      <a16:creationId xmlns:a16="http://schemas.microsoft.com/office/drawing/2014/main" id="{A7007492-1262-4B2C-ACBD-344850B5DFAB}"/>
                    </a:ext>
                  </a:extLst>
                </p:cNvPr>
                <p:cNvPicPr/>
                <p:nvPr/>
              </p:nvPicPr>
              <p:blipFill>
                <a:blip r:embed="rId921"/>
                <a:stretch>
                  <a:fillRect/>
                </a:stretch>
              </p:blipFill>
              <p:spPr>
                <a:xfrm>
                  <a:off x="1396187" y="5177227"/>
                  <a:ext cx="226080" cy="20520"/>
                </a:xfrm>
                <a:prstGeom prst="rect">
                  <a:avLst/>
                </a:prstGeom>
              </p:spPr>
            </p:pic>
          </mc:Fallback>
        </mc:AlternateContent>
        <mc:AlternateContent xmlns:mc="http://schemas.openxmlformats.org/markup-compatibility/2006" xmlns:p14="http://schemas.microsoft.com/office/powerpoint/2010/main">
          <mc:Choice Requires="p14">
            <p:contentPart p14:bwMode="auto" r:id="rId922">
              <p14:nvContentPartPr>
                <p14:cNvPr id="554" name="Freihand 553">
                  <a:extLst>
                    <a:ext uri="{FF2B5EF4-FFF2-40B4-BE49-F238E27FC236}">
                      <a16:creationId xmlns:a16="http://schemas.microsoft.com/office/drawing/2014/main" id="{9EB874F9-134D-4450-BFC4-3C8436FD7AFD}"/>
                    </a:ext>
                  </a:extLst>
                </p14:cNvPr>
                <p14:cNvContentPartPr/>
                <p14:nvPr/>
              </p14:nvContentPartPr>
              <p14:xfrm>
                <a:off x="1406987" y="5233747"/>
                <a:ext cx="235800" cy="28440"/>
              </p14:xfrm>
            </p:contentPart>
          </mc:Choice>
          <mc:Fallback xmlns="">
            <p:pic>
              <p:nvPicPr>
                <p:cNvPr id="554" name="Freihand 553">
                  <a:extLst>
                    <a:ext uri="{FF2B5EF4-FFF2-40B4-BE49-F238E27FC236}">
                      <a16:creationId xmlns:a16="http://schemas.microsoft.com/office/drawing/2014/main" id="{9EB874F9-134D-4450-BFC4-3C8436FD7AFD}"/>
                    </a:ext>
                  </a:extLst>
                </p:cNvPr>
                <p:cNvPicPr/>
                <p:nvPr/>
              </p:nvPicPr>
              <p:blipFill>
                <a:blip r:embed="rId923"/>
                <a:stretch>
                  <a:fillRect/>
                </a:stretch>
              </p:blipFill>
              <p:spPr>
                <a:xfrm>
                  <a:off x="1402667" y="5229427"/>
                  <a:ext cx="244440" cy="37080"/>
                </a:xfrm>
                <a:prstGeom prst="rect">
                  <a:avLst/>
                </a:prstGeom>
              </p:spPr>
            </p:pic>
          </mc:Fallback>
        </mc:AlternateContent>
        <mc:AlternateContent xmlns:mc="http://schemas.openxmlformats.org/markup-compatibility/2006" xmlns:p14="http://schemas.microsoft.com/office/powerpoint/2010/main">
          <mc:Choice Requires="p14">
            <p:contentPart p14:bwMode="auto" r:id="rId924">
              <p14:nvContentPartPr>
                <p14:cNvPr id="555" name="Freihand 554">
                  <a:extLst>
                    <a:ext uri="{FF2B5EF4-FFF2-40B4-BE49-F238E27FC236}">
                      <a16:creationId xmlns:a16="http://schemas.microsoft.com/office/drawing/2014/main" id="{AD5255F8-9940-403B-B4F7-3AA5082F01B8}"/>
                    </a:ext>
                  </a:extLst>
                </p14:cNvPr>
                <p14:cNvContentPartPr/>
                <p14:nvPr/>
              </p14:nvContentPartPr>
              <p14:xfrm>
                <a:off x="1787507" y="5062747"/>
                <a:ext cx="137520" cy="123480"/>
              </p14:xfrm>
            </p:contentPart>
          </mc:Choice>
          <mc:Fallback xmlns="">
            <p:pic>
              <p:nvPicPr>
                <p:cNvPr id="555" name="Freihand 554">
                  <a:extLst>
                    <a:ext uri="{FF2B5EF4-FFF2-40B4-BE49-F238E27FC236}">
                      <a16:creationId xmlns:a16="http://schemas.microsoft.com/office/drawing/2014/main" id="{AD5255F8-9940-403B-B4F7-3AA5082F01B8}"/>
                    </a:ext>
                  </a:extLst>
                </p:cNvPr>
                <p:cNvPicPr/>
                <p:nvPr/>
              </p:nvPicPr>
              <p:blipFill>
                <a:blip r:embed="rId925"/>
                <a:stretch>
                  <a:fillRect/>
                </a:stretch>
              </p:blipFill>
              <p:spPr>
                <a:xfrm>
                  <a:off x="1783187" y="5058427"/>
                  <a:ext cx="146160" cy="132120"/>
                </a:xfrm>
                <a:prstGeom prst="rect">
                  <a:avLst/>
                </a:prstGeom>
              </p:spPr>
            </p:pic>
          </mc:Fallback>
        </mc:AlternateContent>
        <mc:AlternateContent xmlns:mc="http://schemas.openxmlformats.org/markup-compatibility/2006" xmlns:p14="http://schemas.microsoft.com/office/powerpoint/2010/main">
          <mc:Choice Requires="p14">
            <p:contentPart p14:bwMode="auto" r:id="rId926">
              <p14:nvContentPartPr>
                <p14:cNvPr id="556" name="Freihand 555">
                  <a:extLst>
                    <a:ext uri="{FF2B5EF4-FFF2-40B4-BE49-F238E27FC236}">
                      <a16:creationId xmlns:a16="http://schemas.microsoft.com/office/drawing/2014/main" id="{FA04064A-0CD6-446B-A55A-6A0EAF213959}"/>
                    </a:ext>
                  </a:extLst>
                </p14:cNvPr>
                <p14:cNvContentPartPr/>
                <p14:nvPr/>
              </p14:nvContentPartPr>
              <p14:xfrm>
                <a:off x="1895147" y="5090827"/>
                <a:ext cx="28440" cy="165240"/>
              </p14:xfrm>
            </p:contentPart>
          </mc:Choice>
          <mc:Fallback xmlns="">
            <p:pic>
              <p:nvPicPr>
                <p:cNvPr id="556" name="Freihand 555">
                  <a:extLst>
                    <a:ext uri="{FF2B5EF4-FFF2-40B4-BE49-F238E27FC236}">
                      <a16:creationId xmlns:a16="http://schemas.microsoft.com/office/drawing/2014/main" id="{FA04064A-0CD6-446B-A55A-6A0EAF213959}"/>
                    </a:ext>
                  </a:extLst>
                </p:cNvPr>
                <p:cNvPicPr/>
                <p:nvPr/>
              </p:nvPicPr>
              <p:blipFill>
                <a:blip r:embed="rId927"/>
                <a:stretch>
                  <a:fillRect/>
                </a:stretch>
              </p:blipFill>
              <p:spPr>
                <a:xfrm>
                  <a:off x="1890827" y="5086507"/>
                  <a:ext cx="37080" cy="173880"/>
                </a:xfrm>
                <a:prstGeom prst="rect">
                  <a:avLst/>
                </a:prstGeom>
              </p:spPr>
            </p:pic>
          </mc:Fallback>
        </mc:AlternateContent>
        <mc:AlternateContent xmlns:mc="http://schemas.openxmlformats.org/markup-compatibility/2006" xmlns:p14="http://schemas.microsoft.com/office/powerpoint/2010/main">
          <mc:Choice Requires="p14">
            <p:contentPart p14:bwMode="auto" r:id="rId928">
              <p14:nvContentPartPr>
                <p14:cNvPr id="560" name="Freihand 559">
                  <a:extLst>
                    <a:ext uri="{FF2B5EF4-FFF2-40B4-BE49-F238E27FC236}">
                      <a16:creationId xmlns:a16="http://schemas.microsoft.com/office/drawing/2014/main" id="{CFB61EE9-5F20-41FD-979F-FFB9A4327CCD}"/>
                    </a:ext>
                  </a:extLst>
                </p14:cNvPr>
                <p14:cNvContentPartPr/>
                <p14:nvPr/>
              </p14:nvContentPartPr>
              <p14:xfrm>
                <a:off x="2066867" y="5184427"/>
                <a:ext cx="360" cy="360"/>
              </p14:xfrm>
            </p:contentPart>
          </mc:Choice>
          <mc:Fallback xmlns="">
            <p:pic>
              <p:nvPicPr>
                <p:cNvPr id="560" name="Freihand 559">
                  <a:extLst>
                    <a:ext uri="{FF2B5EF4-FFF2-40B4-BE49-F238E27FC236}">
                      <a16:creationId xmlns:a16="http://schemas.microsoft.com/office/drawing/2014/main" id="{CFB61EE9-5F20-41FD-979F-FFB9A4327CCD}"/>
                    </a:ext>
                  </a:extLst>
                </p:cNvPr>
                <p:cNvPicPr/>
                <p:nvPr/>
              </p:nvPicPr>
              <p:blipFill>
                <a:blip r:embed="rId376"/>
                <a:stretch>
                  <a:fillRect/>
                </a:stretch>
              </p:blipFill>
              <p:spPr>
                <a:xfrm>
                  <a:off x="2062547" y="51801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929">
              <p14:nvContentPartPr>
                <p14:cNvPr id="562" name="Freihand 561">
                  <a:extLst>
                    <a:ext uri="{FF2B5EF4-FFF2-40B4-BE49-F238E27FC236}">
                      <a16:creationId xmlns:a16="http://schemas.microsoft.com/office/drawing/2014/main" id="{61CB8DDB-952A-4C60-B319-9C53FF0A1D0E}"/>
                    </a:ext>
                  </a:extLst>
                </p14:cNvPr>
                <p14:cNvContentPartPr/>
                <p14:nvPr/>
              </p14:nvContentPartPr>
              <p14:xfrm>
                <a:off x="2273147" y="4967707"/>
                <a:ext cx="84960" cy="217080"/>
              </p14:xfrm>
            </p:contentPart>
          </mc:Choice>
          <mc:Fallback xmlns="">
            <p:pic>
              <p:nvPicPr>
                <p:cNvPr id="562" name="Freihand 561">
                  <a:extLst>
                    <a:ext uri="{FF2B5EF4-FFF2-40B4-BE49-F238E27FC236}">
                      <a16:creationId xmlns:a16="http://schemas.microsoft.com/office/drawing/2014/main" id="{61CB8DDB-952A-4C60-B319-9C53FF0A1D0E}"/>
                    </a:ext>
                  </a:extLst>
                </p:cNvPr>
                <p:cNvPicPr/>
                <p:nvPr/>
              </p:nvPicPr>
              <p:blipFill>
                <a:blip r:embed="rId930"/>
                <a:stretch>
                  <a:fillRect/>
                </a:stretch>
              </p:blipFill>
              <p:spPr>
                <a:xfrm>
                  <a:off x="2268827" y="4963387"/>
                  <a:ext cx="93600" cy="225720"/>
                </a:xfrm>
                <a:prstGeom prst="rect">
                  <a:avLst/>
                </a:prstGeom>
              </p:spPr>
            </p:pic>
          </mc:Fallback>
        </mc:AlternateContent>
        <mc:AlternateContent xmlns:mc="http://schemas.openxmlformats.org/markup-compatibility/2006" xmlns:p14="http://schemas.microsoft.com/office/powerpoint/2010/main">
          <mc:Choice Requires="p14">
            <p:contentPart p14:bwMode="auto" r:id="rId931">
              <p14:nvContentPartPr>
                <p14:cNvPr id="563" name="Freihand 562">
                  <a:extLst>
                    <a:ext uri="{FF2B5EF4-FFF2-40B4-BE49-F238E27FC236}">
                      <a16:creationId xmlns:a16="http://schemas.microsoft.com/office/drawing/2014/main" id="{2AE2F489-E0F5-4E66-84EB-9CAC67DDFCF1}"/>
                    </a:ext>
                  </a:extLst>
                </p14:cNvPr>
                <p14:cNvContentPartPr/>
                <p14:nvPr/>
              </p14:nvContentPartPr>
              <p14:xfrm>
                <a:off x="2406707" y="4977067"/>
                <a:ext cx="113400" cy="166680"/>
              </p14:xfrm>
            </p:contentPart>
          </mc:Choice>
          <mc:Fallback xmlns="">
            <p:pic>
              <p:nvPicPr>
                <p:cNvPr id="563" name="Freihand 562">
                  <a:extLst>
                    <a:ext uri="{FF2B5EF4-FFF2-40B4-BE49-F238E27FC236}">
                      <a16:creationId xmlns:a16="http://schemas.microsoft.com/office/drawing/2014/main" id="{2AE2F489-E0F5-4E66-84EB-9CAC67DDFCF1}"/>
                    </a:ext>
                  </a:extLst>
                </p:cNvPr>
                <p:cNvPicPr/>
                <p:nvPr/>
              </p:nvPicPr>
              <p:blipFill>
                <a:blip r:embed="rId932"/>
                <a:stretch>
                  <a:fillRect/>
                </a:stretch>
              </p:blipFill>
              <p:spPr>
                <a:xfrm>
                  <a:off x="2402387" y="4972747"/>
                  <a:ext cx="122040" cy="175320"/>
                </a:xfrm>
                <a:prstGeom prst="rect">
                  <a:avLst/>
                </a:prstGeom>
              </p:spPr>
            </p:pic>
          </mc:Fallback>
        </mc:AlternateContent>
        <mc:AlternateContent xmlns:mc="http://schemas.openxmlformats.org/markup-compatibility/2006" xmlns:p14="http://schemas.microsoft.com/office/powerpoint/2010/main">
          <mc:Choice Requires="p14">
            <p:contentPart p14:bwMode="auto" r:id="rId933">
              <p14:nvContentPartPr>
                <p14:cNvPr id="564" name="Freihand 563">
                  <a:extLst>
                    <a:ext uri="{FF2B5EF4-FFF2-40B4-BE49-F238E27FC236}">
                      <a16:creationId xmlns:a16="http://schemas.microsoft.com/office/drawing/2014/main" id="{D11EC1D2-E60D-4529-A2E0-18C11046BBF3}"/>
                    </a:ext>
                  </a:extLst>
                </p14:cNvPr>
                <p14:cNvContentPartPr/>
                <p14:nvPr/>
              </p14:nvContentPartPr>
              <p14:xfrm>
                <a:off x="2606867" y="5033227"/>
                <a:ext cx="120600" cy="5760"/>
              </p14:xfrm>
            </p:contentPart>
          </mc:Choice>
          <mc:Fallback xmlns="">
            <p:pic>
              <p:nvPicPr>
                <p:cNvPr id="564" name="Freihand 563">
                  <a:extLst>
                    <a:ext uri="{FF2B5EF4-FFF2-40B4-BE49-F238E27FC236}">
                      <a16:creationId xmlns:a16="http://schemas.microsoft.com/office/drawing/2014/main" id="{D11EC1D2-E60D-4529-A2E0-18C11046BBF3}"/>
                    </a:ext>
                  </a:extLst>
                </p:cNvPr>
                <p:cNvPicPr/>
                <p:nvPr/>
              </p:nvPicPr>
              <p:blipFill>
                <a:blip r:embed="rId934"/>
                <a:stretch>
                  <a:fillRect/>
                </a:stretch>
              </p:blipFill>
              <p:spPr>
                <a:xfrm>
                  <a:off x="2602547" y="5028907"/>
                  <a:ext cx="129240" cy="14400"/>
                </a:xfrm>
                <a:prstGeom prst="rect">
                  <a:avLst/>
                </a:prstGeom>
              </p:spPr>
            </p:pic>
          </mc:Fallback>
        </mc:AlternateContent>
        <mc:AlternateContent xmlns:mc="http://schemas.openxmlformats.org/markup-compatibility/2006" xmlns:p14="http://schemas.microsoft.com/office/powerpoint/2010/main">
          <mc:Choice Requires="p14">
            <p:contentPart p14:bwMode="auto" r:id="rId935">
              <p14:nvContentPartPr>
                <p14:cNvPr id="565" name="Freihand 564">
                  <a:extLst>
                    <a:ext uri="{FF2B5EF4-FFF2-40B4-BE49-F238E27FC236}">
                      <a16:creationId xmlns:a16="http://schemas.microsoft.com/office/drawing/2014/main" id="{C96CA2E9-5EFB-4298-8017-9A3D1140E67C}"/>
                    </a:ext>
                  </a:extLst>
                </p14:cNvPr>
                <p14:cNvContentPartPr/>
                <p14:nvPr/>
              </p14:nvContentPartPr>
              <p14:xfrm>
                <a:off x="2759147" y="4951507"/>
                <a:ext cx="143640" cy="140760"/>
              </p14:xfrm>
            </p:contentPart>
          </mc:Choice>
          <mc:Fallback xmlns="">
            <p:pic>
              <p:nvPicPr>
                <p:cNvPr id="565" name="Freihand 564">
                  <a:extLst>
                    <a:ext uri="{FF2B5EF4-FFF2-40B4-BE49-F238E27FC236}">
                      <a16:creationId xmlns:a16="http://schemas.microsoft.com/office/drawing/2014/main" id="{C96CA2E9-5EFB-4298-8017-9A3D1140E67C}"/>
                    </a:ext>
                  </a:extLst>
                </p:cNvPr>
                <p:cNvPicPr/>
                <p:nvPr/>
              </p:nvPicPr>
              <p:blipFill>
                <a:blip r:embed="rId936"/>
                <a:stretch>
                  <a:fillRect/>
                </a:stretch>
              </p:blipFill>
              <p:spPr>
                <a:xfrm>
                  <a:off x="2754827" y="4947187"/>
                  <a:ext cx="152280" cy="149400"/>
                </a:xfrm>
                <a:prstGeom prst="rect">
                  <a:avLst/>
                </a:prstGeom>
              </p:spPr>
            </p:pic>
          </mc:Fallback>
        </mc:AlternateContent>
        <mc:AlternateContent xmlns:mc="http://schemas.openxmlformats.org/markup-compatibility/2006" xmlns:p14="http://schemas.microsoft.com/office/powerpoint/2010/main">
          <mc:Choice Requires="p14">
            <p:contentPart p14:bwMode="auto" r:id="rId937">
              <p14:nvContentPartPr>
                <p14:cNvPr id="566" name="Freihand 565">
                  <a:extLst>
                    <a:ext uri="{FF2B5EF4-FFF2-40B4-BE49-F238E27FC236}">
                      <a16:creationId xmlns:a16="http://schemas.microsoft.com/office/drawing/2014/main" id="{4A09FA63-46B8-4CC1-85D4-EE4132EEFD82}"/>
                    </a:ext>
                  </a:extLst>
                </p14:cNvPr>
                <p14:cNvContentPartPr/>
                <p14:nvPr/>
              </p14:nvContentPartPr>
              <p14:xfrm>
                <a:off x="2830427" y="4913347"/>
                <a:ext cx="169920" cy="240840"/>
              </p14:xfrm>
            </p:contentPart>
          </mc:Choice>
          <mc:Fallback xmlns="">
            <p:pic>
              <p:nvPicPr>
                <p:cNvPr id="566" name="Freihand 565">
                  <a:extLst>
                    <a:ext uri="{FF2B5EF4-FFF2-40B4-BE49-F238E27FC236}">
                      <a16:creationId xmlns:a16="http://schemas.microsoft.com/office/drawing/2014/main" id="{4A09FA63-46B8-4CC1-85D4-EE4132EEFD82}"/>
                    </a:ext>
                  </a:extLst>
                </p:cNvPr>
                <p:cNvPicPr/>
                <p:nvPr/>
              </p:nvPicPr>
              <p:blipFill>
                <a:blip r:embed="rId938"/>
                <a:stretch>
                  <a:fillRect/>
                </a:stretch>
              </p:blipFill>
              <p:spPr>
                <a:xfrm>
                  <a:off x="2826107" y="4909027"/>
                  <a:ext cx="178560" cy="249480"/>
                </a:xfrm>
                <a:prstGeom prst="rect">
                  <a:avLst/>
                </a:prstGeom>
              </p:spPr>
            </p:pic>
          </mc:Fallback>
        </mc:AlternateContent>
        <mc:AlternateContent xmlns:mc="http://schemas.openxmlformats.org/markup-compatibility/2006" xmlns:p14="http://schemas.microsoft.com/office/powerpoint/2010/main">
          <mc:Choice Requires="p14">
            <p:contentPart p14:bwMode="auto" r:id="rId939">
              <p14:nvContentPartPr>
                <p14:cNvPr id="568" name="Freihand 567">
                  <a:extLst>
                    <a:ext uri="{FF2B5EF4-FFF2-40B4-BE49-F238E27FC236}">
                      <a16:creationId xmlns:a16="http://schemas.microsoft.com/office/drawing/2014/main" id="{91E9BBE5-1F37-4009-8A2C-292ED6849746}"/>
                    </a:ext>
                  </a:extLst>
                </p14:cNvPr>
                <p14:cNvContentPartPr/>
                <p14:nvPr/>
              </p14:nvContentPartPr>
              <p14:xfrm>
                <a:off x="1688507" y="5230147"/>
                <a:ext cx="1558440" cy="132120"/>
              </p14:xfrm>
            </p:contentPart>
          </mc:Choice>
          <mc:Fallback xmlns="">
            <p:pic>
              <p:nvPicPr>
                <p:cNvPr id="568" name="Freihand 567">
                  <a:extLst>
                    <a:ext uri="{FF2B5EF4-FFF2-40B4-BE49-F238E27FC236}">
                      <a16:creationId xmlns:a16="http://schemas.microsoft.com/office/drawing/2014/main" id="{91E9BBE5-1F37-4009-8A2C-292ED6849746}"/>
                    </a:ext>
                  </a:extLst>
                </p:cNvPr>
                <p:cNvPicPr/>
                <p:nvPr/>
              </p:nvPicPr>
              <p:blipFill>
                <a:blip r:embed="rId940"/>
                <a:stretch>
                  <a:fillRect/>
                </a:stretch>
              </p:blipFill>
              <p:spPr>
                <a:xfrm>
                  <a:off x="1684187" y="5225827"/>
                  <a:ext cx="1567080" cy="140760"/>
                </a:xfrm>
                <a:prstGeom prst="rect">
                  <a:avLst/>
                </a:prstGeom>
              </p:spPr>
            </p:pic>
          </mc:Fallback>
        </mc:AlternateContent>
        <mc:AlternateContent xmlns:mc="http://schemas.openxmlformats.org/markup-compatibility/2006" xmlns:p14="http://schemas.microsoft.com/office/powerpoint/2010/main">
          <mc:Choice Requires="p14">
            <p:contentPart p14:bwMode="auto" r:id="rId941">
              <p14:nvContentPartPr>
                <p14:cNvPr id="571" name="Freihand 570">
                  <a:extLst>
                    <a:ext uri="{FF2B5EF4-FFF2-40B4-BE49-F238E27FC236}">
                      <a16:creationId xmlns:a16="http://schemas.microsoft.com/office/drawing/2014/main" id="{503AA78E-2AA7-43EF-B7B7-12C9CA021B66}"/>
                    </a:ext>
                  </a:extLst>
                </p14:cNvPr>
                <p14:cNvContentPartPr/>
                <p14:nvPr/>
              </p14:nvContentPartPr>
              <p14:xfrm>
                <a:off x="3410747" y="5204227"/>
                <a:ext cx="218160" cy="24480"/>
              </p14:xfrm>
            </p:contentPart>
          </mc:Choice>
          <mc:Fallback xmlns="">
            <p:pic>
              <p:nvPicPr>
                <p:cNvPr id="571" name="Freihand 570">
                  <a:extLst>
                    <a:ext uri="{FF2B5EF4-FFF2-40B4-BE49-F238E27FC236}">
                      <a16:creationId xmlns:a16="http://schemas.microsoft.com/office/drawing/2014/main" id="{503AA78E-2AA7-43EF-B7B7-12C9CA021B66}"/>
                    </a:ext>
                  </a:extLst>
                </p:cNvPr>
                <p:cNvPicPr/>
                <p:nvPr/>
              </p:nvPicPr>
              <p:blipFill>
                <a:blip r:embed="rId942"/>
                <a:stretch>
                  <a:fillRect/>
                </a:stretch>
              </p:blipFill>
              <p:spPr>
                <a:xfrm>
                  <a:off x="3406427" y="5199907"/>
                  <a:ext cx="226800" cy="33120"/>
                </a:xfrm>
                <a:prstGeom prst="rect">
                  <a:avLst/>
                </a:prstGeom>
              </p:spPr>
            </p:pic>
          </mc:Fallback>
        </mc:AlternateContent>
        <mc:AlternateContent xmlns:mc="http://schemas.openxmlformats.org/markup-compatibility/2006" xmlns:p14="http://schemas.microsoft.com/office/powerpoint/2010/main">
          <mc:Choice Requires="p14">
            <p:contentPart p14:bwMode="auto" r:id="rId943">
              <p14:nvContentPartPr>
                <p14:cNvPr id="572" name="Freihand 571">
                  <a:extLst>
                    <a:ext uri="{FF2B5EF4-FFF2-40B4-BE49-F238E27FC236}">
                      <a16:creationId xmlns:a16="http://schemas.microsoft.com/office/drawing/2014/main" id="{7691F335-A06D-4B91-8C8D-18E4C66E076F}"/>
                    </a:ext>
                  </a:extLst>
                </p14:cNvPr>
                <p14:cNvContentPartPr/>
                <p14:nvPr/>
              </p14:nvContentPartPr>
              <p14:xfrm>
                <a:off x="3463307" y="5264347"/>
                <a:ext cx="270720" cy="20880"/>
              </p14:xfrm>
            </p:contentPart>
          </mc:Choice>
          <mc:Fallback xmlns="">
            <p:pic>
              <p:nvPicPr>
                <p:cNvPr id="572" name="Freihand 571">
                  <a:extLst>
                    <a:ext uri="{FF2B5EF4-FFF2-40B4-BE49-F238E27FC236}">
                      <a16:creationId xmlns:a16="http://schemas.microsoft.com/office/drawing/2014/main" id="{7691F335-A06D-4B91-8C8D-18E4C66E076F}"/>
                    </a:ext>
                  </a:extLst>
                </p:cNvPr>
                <p:cNvPicPr/>
                <p:nvPr/>
              </p:nvPicPr>
              <p:blipFill>
                <a:blip r:embed="rId944"/>
                <a:stretch>
                  <a:fillRect/>
                </a:stretch>
              </p:blipFill>
              <p:spPr>
                <a:xfrm>
                  <a:off x="3458987" y="5260027"/>
                  <a:ext cx="279360" cy="29520"/>
                </a:xfrm>
                <a:prstGeom prst="rect">
                  <a:avLst/>
                </a:prstGeom>
              </p:spPr>
            </p:pic>
          </mc:Fallback>
        </mc:AlternateContent>
        <mc:AlternateContent xmlns:mc="http://schemas.openxmlformats.org/markup-compatibility/2006" xmlns:p14="http://schemas.microsoft.com/office/powerpoint/2010/main">
          <mc:Choice Requires="p14">
            <p:contentPart p14:bwMode="auto" r:id="rId945">
              <p14:nvContentPartPr>
                <p14:cNvPr id="574" name="Freihand 573">
                  <a:extLst>
                    <a:ext uri="{FF2B5EF4-FFF2-40B4-BE49-F238E27FC236}">
                      <a16:creationId xmlns:a16="http://schemas.microsoft.com/office/drawing/2014/main" id="{CA588E0F-459B-402A-BF9C-83389736DF58}"/>
                    </a:ext>
                  </a:extLst>
                </p14:cNvPr>
                <p14:cNvContentPartPr/>
                <p14:nvPr/>
              </p14:nvContentPartPr>
              <p14:xfrm>
                <a:off x="2452787" y="5411947"/>
                <a:ext cx="151560" cy="273960"/>
              </p14:xfrm>
            </p:contentPart>
          </mc:Choice>
          <mc:Fallback xmlns="">
            <p:pic>
              <p:nvPicPr>
                <p:cNvPr id="574" name="Freihand 573">
                  <a:extLst>
                    <a:ext uri="{FF2B5EF4-FFF2-40B4-BE49-F238E27FC236}">
                      <a16:creationId xmlns:a16="http://schemas.microsoft.com/office/drawing/2014/main" id="{CA588E0F-459B-402A-BF9C-83389736DF58}"/>
                    </a:ext>
                  </a:extLst>
                </p:cNvPr>
                <p:cNvPicPr/>
                <p:nvPr/>
              </p:nvPicPr>
              <p:blipFill>
                <a:blip r:embed="rId946"/>
                <a:stretch>
                  <a:fillRect/>
                </a:stretch>
              </p:blipFill>
              <p:spPr>
                <a:xfrm>
                  <a:off x="2448467" y="5407627"/>
                  <a:ext cx="160200" cy="282600"/>
                </a:xfrm>
                <a:prstGeom prst="rect">
                  <a:avLst/>
                </a:prstGeom>
              </p:spPr>
            </p:pic>
          </mc:Fallback>
        </mc:AlternateContent>
        <mc:AlternateContent xmlns:mc="http://schemas.openxmlformats.org/markup-compatibility/2006" xmlns:p14="http://schemas.microsoft.com/office/powerpoint/2010/main">
          <mc:Choice Requires="p14">
            <p:contentPart p14:bwMode="auto" r:id="rId947">
              <p14:nvContentPartPr>
                <p14:cNvPr id="575" name="Freihand 574">
                  <a:extLst>
                    <a:ext uri="{FF2B5EF4-FFF2-40B4-BE49-F238E27FC236}">
                      <a16:creationId xmlns:a16="http://schemas.microsoft.com/office/drawing/2014/main" id="{BBDA8D57-8CFA-4896-982A-1646EB04D583}"/>
                    </a:ext>
                  </a:extLst>
                </p14:cNvPr>
                <p14:cNvContentPartPr/>
                <p14:nvPr/>
              </p14:nvContentPartPr>
              <p14:xfrm>
                <a:off x="1822787" y="4987147"/>
                <a:ext cx="128880" cy="222120"/>
              </p14:xfrm>
            </p:contentPart>
          </mc:Choice>
          <mc:Fallback xmlns="">
            <p:pic>
              <p:nvPicPr>
                <p:cNvPr id="575" name="Freihand 574">
                  <a:extLst>
                    <a:ext uri="{FF2B5EF4-FFF2-40B4-BE49-F238E27FC236}">
                      <a16:creationId xmlns:a16="http://schemas.microsoft.com/office/drawing/2014/main" id="{BBDA8D57-8CFA-4896-982A-1646EB04D583}"/>
                    </a:ext>
                  </a:extLst>
                </p:cNvPr>
                <p:cNvPicPr/>
                <p:nvPr/>
              </p:nvPicPr>
              <p:blipFill>
                <a:blip r:embed="rId948"/>
                <a:stretch>
                  <a:fillRect/>
                </a:stretch>
              </p:blipFill>
              <p:spPr>
                <a:xfrm>
                  <a:off x="1818467" y="4982827"/>
                  <a:ext cx="137520" cy="230760"/>
                </a:xfrm>
                <a:prstGeom prst="rect">
                  <a:avLst/>
                </a:prstGeom>
              </p:spPr>
            </p:pic>
          </mc:Fallback>
        </mc:AlternateContent>
        <mc:AlternateContent xmlns:mc="http://schemas.openxmlformats.org/markup-compatibility/2006" xmlns:p14="http://schemas.microsoft.com/office/powerpoint/2010/main">
          <mc:Choice Requires="p14">
            <p:contentPart p14:bwMode="auto" r:id="rId949">
              <p14:nvContentPartPr>
                <p14:cNvPr id="576" name="Freihand 575">
                  <a:extLst>
                    <a:ext uri="{FF2B5EF4-FFF2-40B4-BE49-F238E27FC236}">
                      <a16:creationId xmlns:a16="http://schemas.microsoft.com/office/drawing/2014/main" id="{4EF10051-2943-440C-BB00-C447E9B9FF62}"/>
                    </a:ext>
                  </a:extLst>
                </p14:cNvPr>
                <p14:cNvContentPartPr/>
                <p14:nvPr/>
              </p14:nvContentPartPr>
              <p14:xfrm>
                <a:off x="1906307" y="4758187"/>
                <a:ext cx="235800" cy="175320"/>
              </p14:xfrm>
            </p:contentPart>
          </mc:Choice>
          <mc:Fallback xmlns="">
            <p:pic>
              <p:nvPicPr>
                <p:cNvPr id="576" name="Freihand 575">
                  <a:extLst>
                    <a:ext uri="{FF2B5EF4-FFF2-40B4-BE49-F238E27FC236}">
                      <a16:creationId xmlns:a16="http://schemas.microsoft.com/office/drawing/2014/main" id="{4EF10051-2943-440C-BB00-C447E9B9FF62}"/>
                    </a:ext>
                  </a:extLst>
                </p:cNvPr>
                <p:cNvPicPr/>
                <p:nvPr/>
              </p:nvPicPr>
              <p:blipFill>
                <a:blip r:embed="rId950"/>
                <a:stretch>
                  <a:fillRect/>
                </a:stretch>
              </p:blipFill>
              <p:spPr>
                <a:xfrm>
                  <a:off x="1901987" y="4753867"/>
                  <a:ext cx="244440" cy="183960"/>
                </a:xfrm>
                <a:prstGeom prst="rect">
                  <a:avLst/>
                </a:prstGeom>
              </p:spPr>
            </p:pic>
          </mc:Fallback>
        </mc:AlternateContent>
      </p:grpSp>
      <p:grpSp>
        <p:nvGrpSpPr>
          <p:cNvPr id="580" name="Gruppieren 579">
            <a:extLst>
              <a:ext uri="{FF2B5EF4-FFF2-40B4-BE49-F238E27FC236}">
                <a16:creationId xmlns:a16="http://schemas.microsoft.com/office/drawing/2014/main" id="{F29DD0CA-8D40-4CDB-8D0B-5D3C1FC7AEB7}"/>
              </a:ext>
            </a:extLst>
          </p:cNvPr>
          <p:cNvGrpSpPr/>
          <p:nvPr/>
        </p:nvGrpSpPr>
        <p:grpSpPr>
          <a:xfrm>
            <a:off x="3926987" y="4997947"/>
            <a:ext cx="201600" cy="450720"/>
            <a:chOff x="3926987" y="4997947"/>
            <a:chExt cx="201600" cy="450720"/>
          </a:xfrm>
        </p:grpSpPr>
        <mc:AlternateContent xmlns:mc="http://schemas.openxmlformats.org/markup-compatibility/2006" xmlns:p14="http://schemas.microsoft.com/office/powerpoint/2010/main">
          <mc:Choice Requires="p14">
            <p:contentPart p14:bwMode="auto" r:id="rId951">
              <p14:nvContentPartPr>
                <p14:cNvPr id="578" name="Freihand 577">
                  <a:extLst>
                    <a:ext uri="{FF2B5EF4-FFF2-40B4-BE49-F238E27FC236}">
                      <a16:creationId xmlns:a16="http://schemas.microsoft.com/office/drawing/2014/main" id="{2FC36BC1-FC3E-46E9-A3B9-762E1F4D5921}"/>
                    </a:ext>
                  </a:extLst>
                </p14:cNvPr>
                <p14:cNvContentPartPr/>
                <p14:nvPr/>
              </p14:nvContentPartPr>
              <p14:xfrm>
                <a:off x="3926987" y="4997947"/>
                <a:ext cx="201600" cy="262800"/>
              </p14:xfrm>
            </p:contentPart>
          </mc:Choice>
          <mc:Fallback xmlns="">
            <p:pic>
              <p:nvPicPr>
                <p:cNvPr id="578" name="Freihand 577">
                  <a:extLst>
                    <a:ext uri="{FF2B5EF4-FFF2-40B4-BE49-F238E27FC236}">
                      <a16:creationId xmlns:a16="http://schemas.microsoft.com/office/drawing/2014/main" id="{2FC36BC1-FC3E-46E9-A3B9-762E1F4D5921}"/>
                    </a:ext>
                  </a:extLst>
                </p:cNvPr>
                <p:cNvPicPr/>
                <p:nvPr/>
              </p:nvPicPr>
              <p:blipFill>
                <a:blip r:embed="rId952"/>
                <a:stretch>
                  <a:fillRect/>
                </a:stretch>
              </p:blipFill>
              <p:spPr>
                <a:xfrm>
                  <a:off x="3922667" y="4993627"/>
                  <a:ext cx="210240" cy="271440"/>
                </a:xfrm>
                <a:prstGeom prst="rect">
                  <a:avLst/>
                </a:prstGeom>
              </p:spPr>
            </p:pic>
          </mc:Fallback>
        </mc:AlternateContent>
        <mc:AlternateContent xmlns:mc="http://schemas.openxmlformats.org/markup-compatibility/2006" xmlns:p14="http://schemas.microsoft.com/office/powerpoint/2010/main">
          <mc:Choice Requires="p14">
            <p:contentPart p14:bwMode="auto" r:id="rId953">
              <p14:nvContentPartPr>
                <p14:cNvPr id="579" name="Freihand 578">
                  <a:extLst>
                    <a:ext uri="{FF2B5EF4-FFF2-40B4-BE49-F238E27FC236}">
                      <a16:creationId xmlns:a16="http://schemas.microsoft.com/office/drawing/2014/main" id="{36444393-B506-44DB-8EA6-277155696DCC}"/>
                    </a:ext>
                  </a:extLst>
                </p14:cNvPr>
                <p14:cNvContentPartPr/>
                <p14:nvPr/>
              </p14:nvContentPartPr>
              <p14:xfrm>
                <a:off x="3980267" y="5102347"/>
                <a:ext cx="136440" cy="346320"/>
              </p14:xfrm>
            </p:contentPart>
          </mc:Choice>
          <mc:Fallback xmlns="">
            <p:pic>
              <p:nvPicPr>
                <p:cNvPr id="579" name="Freihand 578">
                  <a:extLst>
                    <a:ext uri="{FF2B5EF4-FFF2-40B4-BE49-F238E27FC236}">
                      <a16:creationId xmlns:a16="http://schemas.microsoft.com/office/drawing/2014/main" id="{36444393-B506-44DB-8EA6-277155696DCC}"/>
                    </a:ext>
                  </a:extLst>
                </p:cNvPr>
                <p:cNvPicPr/>
                <p:nvPr/>
              </p:nvPicPr>
              <p:blipFill>
                <a:blip r:embed="rId954"/>
                <a:stretch>
                  <a:fillRect/>
                </a:stretch>
              </p:blipFill>
              <p:spPr>
                <a:xfrm>
                  <a:off x="3975947" y="5098027"/>
                  <a:ext cx="145080" cy="354960"/>
                </a:xfrm>
                <a:prstGeom prst="rect">
                  <a:avLst/>
                </a:prstGeom>
              </p:spPr>
            </p:pic>
          </mc:Fallback>
        </mc:AlternateContent>
      </p:grpSp>
    </p:spTree>
    <p:extLst>
      <p:ext uri="{BB962C8B-B14F-4D97-AF65-F5344CB8AC3E}">
        <p14:creationId xmlns:p14="http://schemas.microsoft.com/office/powerpoint/2010/main" val="292315835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600741" y="104531"/>
            <a:ext cx="7597213" cy="744863"/>
          </a:xfrm>
          <a:prstGeom prst="rect">
            <a:avLst/>
          </a:prstGeom>
          <a:noFill/>
          <a:ln>
            <a:noFill/>
          </a:ln>
        </p:spPr>
        <p:txBody>
          <a:bodyPr lIns="81638" tIns="40819" rIns="81638" bIns="40819" anchor="ctr" anchorCtr="1"/>
          <a:lstStyle/>
          <a:p>
            <a:pPr>
              <a:lnSpc>
                <a:spcPct val="100000"/>
              </a:lnSpc>
            </a:pPr>
            <a:r>
              <a:rPr lang="de-DE" sz="2903" b="1" dirty="0">
                <a:solidFill>
                  <a:srgbClr val="000000"/>
                </a:solidFill>
                <a:latin typeface="Times New Roman" panose="02020603050405020304" pitchFamily="18" charset="0"/>
                <a:cs typeface="Times New Roman" panose="02020603050405020304" pitchFamily="18" charset="0"/>
              </a:rPr>
              <a:t>Externe Effekte und Eigentumsrechte</a:t>
            </a:r>
          </a:p>
        </p:txBody>
      </p:sp>
      <p:sp>
        <p:nvSpPr>
          <p:cNvPr id="3" name="Rechteck 2"/>
          <p:cNvSpPr/>
          <p:nvPr/>
        </p:nvSpPr>
        <p:spPr>
          <a:xfrm>
            <a:off x="131957" y="585419"/>
            <a:ext cx="8028370" cy="6074527"/>
          </a:xfrm>
          <a:prstGeom prst="rect">
            <a:avLst/>
          </a:prstGeom>
        </p:spPr>
        <p:txBody>
          <a:bodyPr wrap="square">
            <a:noAutofit/>
          </a:bodyPr>
          <a:lstStyle/>
          <a:p>
            <a:r>
              <a:rPr lang="de-DE" sz="2400" dirty="0">
                <a:latin typeface="Times New Roman" panose="02020603050405020304" pitchFamily="18" charset="0"/>
                <a:cs typeface="Times New Roman" panose="02020603050405020304" pitchFamily="18" charset="0"/>
              </a:rPr>
              <a:t>Existieren an einem knappen Gut keine handelbaren Eigentumsrecht entstehen externe Effekte </a:t>
            </a:r>
          </a:p>
          <a:p>
            <a:r>
              <a:rPr lang="de-DE" sz="2400" dirty="0">
                <a:latin typeface="Times New Roman" panose="02020603050405020304" pitchFamily="18" charset="0"/>
                <a:cs typeface="Times New Roman" panose="02020603050405020304" pitchFamily="18" charset="0"/>
              </a:rPr>
              <a:t>(vgl. nicht Ausschließbarkeit)</a:t>
            </a:r>
          </a:p>
          <a:p>
            <a:endParaRPr lang="de-DE" sz="2400" dirty="0">
              <a:latin typeface="Times New Roman" panose="02020603050405020304" pitchFamily="18" charset="0"/>
              <a:cs typeface="Times New Roman" panose="02020603050405020304" pitchFamily="18" charset="0"/>
            </a:endParaRPr>
          </a:p>
          <a:p>
            <a:r>
              <a:rPr lang="de-DE" sz="2400" dirty="0">
                <a:latin typeface="Times New Roman" panose="02020603050405020304" pitchFamily="18" charset="0"/>
                <a:cs typeface="Times New Roman" panose="02020603050405020304" pitchFamily="18" charset="0"/>
              </a:rPr>
              <a:t>Beispiele</a:t>
            </a:r>
          </a:p>
          <a:p>
            <a:endParaRPr lang="de-DE" sz="2400" dirty="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de-DE" sz="2400" dirty="0">
                <a:latin typeface="Times New Roman" panose="02020603050405020304" pitchFamily="18" charset="0"/>
                <a:cs typeface="Times New Roman" panose="02020603050405020304" pitchFamily="18" charset="0"/>
              </a:rPr>
              <a:t>Recht auf rauchfreie Luft vs. Recht zu rauchen</a:t>
            </a:r>
          </a:p>
          <a:p>
            <a:pPr marL="342900" indent="-342900">
              <a:buFont typeface="Arial" panose="020B0604020202020204" pitchFamily="34" charset="0"/>
              <a:buChar char="•"/>
            </a:pPr>
            <a:r>
              <a:rPr lang="de-DE" sz="2400" dirty="0">
                <a:latin typeface="Times New Roman" panose="02020603050405020304" pitchFamily="18" charset="0"/>
                <a:cs typeface="Times New Roman" panose="02020603050405020304" pitchFamily="18" charset="0"/>
              </a:rPr>
              <a:t>Recht auf sauberes Wasser vs. Recht zur Einleitung von Abwasser</a:t>
            </a:r>
          </a:p>
          <a:p>
            <a:pPr marL="342900" indent="-342900">
              <a:buFont typeface="Arial" panose="020B0604020202020204" pitchFamily="34" charset="0"/>
              <a:buChar char="•"/>
            </a:pPr>
            <a:r>
              <a:rPr lang="de-DE" sz="2400" dirty="0">
                <a:latin typeface="Times New Roman" panose="02020603050405020304" pitchFamily="18" charset="0"/>
                <a:cs typeface="Times New Roman" panose="02020603050405020304" pitchFamily="18" charset="0"/>
              </a:rPr>
              <a:t>Recht auf stabiles Klima vs. Recht der Emission von CO</a:t>
            </a:r>
            <a:r>
              <a:rPr lang="de-DE" sz="2400" baseline="-25000" dirty="0">
                <a:latin typeface="Times New Roman" panose="02020603050405020304" pitchFamily="18" charset="0"/>
                <a:cs typeface="Times New Roman" panose="02020603050405020304" pitchFamily="18" charset="0"/>
              </a:rPr>
              <a:t>2</a:t>
            </a:r>
          </a:p>
          <a:p>
            <a:endParaRPr lang="de-DE" sz="2177" dirty="0">
              <a:latin typeface="Times New Roman" panose="02020603050405020304" pitchFamily="18" charset="0"/>
              <a:cs typeface="Times New Roman" panose="02020603050405020304" pitchFamily="18" charset="0"/>
            </a:endParaRPr>
          </a:p>
          <a:p>
            <a:pPr algn="ctr"/>
            <a:endParaRPr lang="de-DE" sz="2800" dirty="0">
              <a:latin typeface="Times New Roman" panose="02020603050405020304" pitchFamily="18" charset="0"/>
              <a:cs typeface="Times New Roman" panose="02020603050405020304" pitchFamily="18" charset="0"/>
            </a:endParaRPr>
          </a:p>
          <a:p>
            <a:pPr algn="ctr"/>
            <a:r>
              <a:rPr lang="de-DE" sz="2800" b="1" dirty="0">
                <a:latin typeface="Times New Roman" panose="02020603050405020304" pitchFamily="18" charset="0"/>
                <a:cs typeface="Times New Roman" panose="02020603050405020304" pitchFamily="18" charset="0"/>
              </a:rPr>
              <a:t>Das </a:t>
            </a:r>
            <a:r>
              <a:rPr lang="de-DE" sz="2800" b="1" dirty="0" err="1">
                <a:latin typeface="Times New Roman" panose="02020603050405020304" pitchFamily="18" charset="0"/>
                <a:cs typeface="Times New Roman" panose="02020603050405020304" pitchFamily="18" charset="0"/>
              </a:rPr>
              <a:t>Coase</a:t>
            </a:r>
            <a:r>
              <a:rPr lang="de-DE" sz="2800" b="1" dirty="0">
                <a:latin typeface="Times New Roman" panose="02020603050405020304" pitchFamily="18" charset="0"/>
                <a:cs typeface="Times New Roman" panose="02020603050405020304" pitchFamily="18" charset="0"/>
              </a:rPr>
              <a:t>-Theorem</a:t>
            </a:r>
          </a:p>
          <a:p>
            <a:pPr algn="ctr"/>
            <a:r>
              <a:rPr lang="de-DE" sz="2400" dirty="0">
                <a:latin typeface="Times New Roman" panose="02020603050405020304" pitchFamily="18" charset="0"/>
                <a:cs typeface="Times New Roman" panose="02020603050405020304" pitchFamily="18" charset="0"/>
              </a:rPr>
              <a:t>Wenn Eigentumsrechte eindeutig definiert sind und wenn keine</a:t>
            </a:r>
          </a:p>
          <a:p>
            <a:pPr algn="ctr"/>
            <a:r>
              <a:rPr lang="de-DE" sz="2400" dirty="0">
                <a:latin typeface="Times New Roman" panose="02020603050405020304" pitchFamily="18" charset="0"/>
                <a:cs typeface="Times New Roman" panose="02020603050405020304" pitchFamily="18" charset="0"/>
              </a:rPr>
              <a:t>Transaktionskosten vorliegen, dann führen privatwirtschaftliche</a:t>
            </a:r>
          </a:p>
          <a:p>
            <a:pPr algn="ctr"/>
            <a:r>
              <a:rPr lang="de-DE" sz="2400" dirty="0">
                <a:latin typeface="Times New Roman" panose="02020603050405020304" pitchFamily="18" charset="0"/>
                <a:cs typeface="Times New Roman" panose="02020603050405020304" pitchFamily="18" charset="0"/>
              </a:rPr>
              <a:t>Vereinbarungen zu einer effizienten Allokation.</a:t>
            </a:r>
          </a:p>
        </p:txBody>
      </p:sp>
      <p:sp>
        <p:nvSpPr>
          <p:cNvPr id="9" name="Rechteck 8">
            <a:extLst>
              <a:ext uri="{FF2B5EF4-FFF2-40B4-BE49-F238E27FC236}">
                <a16:creationId xmlns:a16="http://schemas.microsoft.com/office/drawing/2014/main" id="{819B957F-9BD8-447E-8A2B-A2D0FD564F7E}"/>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3834C4BC-59F0-4B06-8282-B4CC17411BF1}"/>
                  </a:ext>
                </a:extLst>
              </p14:cNvPr>
              <p14:cNvContentPartPr/>
              <p14:nvPr/>
            </p14:nvContentPartPr>
            <p14:xfrm>
              <a:off x="3185027" y="5441467"/>
              <a:ext cx="1140480" cy="82080"/>
            </p14:xfrm>
          </p:contentPart>
        </mc:Choice>
        <mc:Fallback xmlns="">
          <p:pic>
            <p:nvPicPr>
              <p:cNvPr id="2" name="Freihand 1">
                <a:extLst>
                  <a:ext uri="{FF2B5EF4-FFF2-40B4-BE49-F238E27FC236}">
                    <a16:creationId xmlns:a16="http://schemas.microsoft.com/office/drawing/2014/main" id="{3834C4BC-59F0-4B06-8282-B4CC17411BF1}"/>
                  </a:ext>
                </a:extLst>
              </p:cNvPr>
              <p:cNvPicPr/>
              <p:nvPr/>
            </p:nvPicPr>
            <p:blipFill>
              <a:blip r:embed="rId4"/>
              <a:stretch>
                <a:fillRect/>
              </a:stretch>
            </p:blipFill>
            <p:spPr>
              <a:xfrm>
                <a:off x="3180707" y="5437147"/>
                <a:ext cx="1149120" cy="9072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4" name="Freihand 3">
                <a:extLst>
                  <a:ext uri="{FF2B5EF4-FFF2-40B4-BE49-F238E27FC236}">
                    <a16:creationId xmlns:a16="http://schemas.microsoft.com/office/drawing/2014/main" id="{B6F831AE-836F-4377-9204-FDED4CB58A8E}"/>
                  </a:ext>
                </a:extLst>
              </p14:cNvPr>
              <p14:cNvContentPartPr/>
              <p14:nvPr/>
            </p14:nvContentPartPr>
            <p14:xfrm>
              <a:off x="518147" y="3146827"/>
              <a:ext cx="5580360" cy="119160"/>
            </p14:xfrm>
          </p:contentPart>
        </mc:Choice>
        <mc:Fallback xmlns="">
          <p:pic>
            <p:nvPicPr>
              <p:cNvPr id="4" name="Freihand 3">
                <a:extLst>
                  <a:ext uri="{FF2B5EF4-FFF2-40B4-BE49-F238E27FC236}">
                    <a16:creationId xmlns:a16="http://schemas.microsoft.com/office/drawing/2014/main" id="{B6F831AE-836F-4377-9204-FDED4CB58A8E}"/>
                  </a:ext>
                </a:extLst>
              </p:cNvPr>
              <p:cNvPicPr/>
              <p:nvPr/>
            </p:nvPicPr>
            <p:blipFill>
              <a:blip r:embed="rId6"/>
              <a:stretch>
                <a:fillRect/>
              </a:stretch>
            </p:blipFill>
            <p:spPr>
              <a:xfrm>
                <a:off x="513827" y="3142507"/>
                <a:ext cx="5589000" cy="12780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5" name="Freihand 4">
                <a:extLst>
                  <a:ext uri="{FF2B5EF4-FFF2-40B4-BE49-F238E27FC236}">
                    <a16:creationId xmlns:a16="http://schemas.microsoft.com/office/drawing/2014/main" id="{0727932A-5A90-4717-8AEF-DF7A01E12CA3}"/>
                  </a:ext>
                </a:extLst>
              </p14:cNvPr>
              <p14:cNvContentPartPr/>
              <p14:nvPr/>
            </p14:nvContentPartPr>
            <p14:xfrm>
              <a:off x="671147" y="3545347"/>
              <a:ext cx="3708360" cy="90720"/>
            </p14:xfrm>
          </p:contentPart>
        </mc:Choice>
        <mc:Fallback xmlns="">
          <p:pic>
            <p:nvPicPr>
              <p:cNvPr id="5" name="Freihand 4">
                <a:extLst>
                  <a:ext uri="{FF2B5EF4-FFF2-40B4-BE49-F238E27FC236}">
                    <a16:creationId xmlns:a16="http://schemas.microsoft.com/office/drawing/2014/main" id="{0727932A-5A90-4717-8AEF-DF7A01E12CA3}"/>
                  </a:ext>
                </a:extLst>
              </p:cNvPr>
              <p:cNvPicPr/>
              <p:nvPr/>
            </p:nvPicPr>
            <p:blipFill>
              <a:blip r:embed="rId8"/>
              <a:stretch>
                <a:fillRect/>
              </a:stretch>
            </p:blipFill>
            <p:spPr>
              <a:xfrm>
                <a:off x="666827" y="3541027"/>
                <a:ext cx="3717000" cy="99360"/>
              </a:xfrm>
              <a:prstGeom prst="rect">
                <a:avLst/>
              </a:prstGeom>
            </p:spPr>
          </p:pic>
        </mc:Fallback>
      </mc:AlternateContent>
    </p:spTree>
    <p:extLst>
      <p:ext uri="{BB962C8B-B14F-4D97-AF65-F5344CB8AC3E}">
        <p14:creationId xmlns:p14="http://schemas.microsoft.com/office/powerpoint/2010/main" val="192280822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600741" y="104531"/>
            <a:ext cx="7597213" cy="744863"/>
          </a:xfrm>
          <a:prstGeom prst="rect">
            <a:avLst/>
          </a:prstGeom>
          <a:noFill/>
          <a:ln>
            <a:noFill/>
          </a:ln>
        </p:spPr>
        <p:txBody>
          <a:bodyPr lIns="81638" tIns="40819" rIns="81638" bIns="40819" anchor="ctr" anchorCtr="1"/>
          <a:lstStyle/>
          <a:p>
            <a:pPr>
              <a:lnSpc>
                <a:spcPct val="100000"/>
              </a:lnSpc>
            </a:pPr>
            <a:r>
              <a:rPr lang="de-DE" sz="2903" b="1" dirty="0" err="1">
                <a:solidFill>
                  <a:srgbClr val="000000"/>
                </a:solidFill>
                <a:latin typeface="Times New Roman" panose="02020603050405020304" pitchFamily="18" charset="0"/>
                <a:cs typeface="Times New Roman" panose="02020603050405020304" pitchFamily="18" charset="0"/>
              </a:rPr>
              <a:t>Coase</a:t>
            </a:r>
            <a:r>
              <a:rPr lang="de-DE" sz="2903" b="1" dirty="0">
                <a:solidFill>
                  <a:srgbClr val="000000"/>
                </a:solidFill>
                <a:latin typeface="Times New Roman" panose="02020603050405020304" pitchFamily="18" charset="0"/>
                <a:cs typeface="Times New Roman" panose="02020603050405020304" pitchFamily="18" charset="0"/>
              </a:rPr>
              <a:t> Theorem</a:t>
            </a:r>
            <a:endParaRPr sz="2903" dirty="0">
              <a:latin typeface="Times New Roman" panose="02020603050405020304" pitchFamily="18" charset="0"/>
              <a:cs typeface="Times New Roman" panose="02020603050405020304" pitchFamily="18" charset="0"/>
            </a:endParaRPr>
          </a:p>
        </p:txBody>
      </p:sp>
      <p:sp>
        <p:nvSpPr>
          <p:cNvPr id="7" name="Line 3"/>
          <p:cNvSpPr>
            <a:spLocks noChangeShapeType="1"/>
          </p:cNvSpPr>
          <p:nvPr/>
        </p:nvSpPr>
        <p:spPr bwMode="auto">
          <a:xfrm flipV="1">
            <a:off x="2084725" y="614333"/>
            <a:ext cx="1440" cy="3834720"/>
          </a:xfrm>
          <a:prstGeom prst="line">
            <a:avLst/>
          </a:prstGeom>
          <a:noFill/>
          <a:ln w="9360">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de-DE" sz="1633"/>
          </a:p>
        </p:txBody>
      </p:sp>
      <p:sp>
        <p:nvSpPr>
          <p:cNvPr id="8" name="Line 4"/>
          <p:cNvSpPr>
            <a:spLocks noChangeShapeType="1"/>
          </p:cNvSpPr>
          <p:nvPr/>
        </p:nvSpPr>
        <p:spPr bwMode="auto">
          <a:xfrm>
            <a:off x="1855765" y="4328093"/>
            <a:ext cx="5813280" cy="1440"/>
          </a:xfrm>
          <a:prstGeom prst="line">
            <a:avLst/>
          </a:prstGeom>
          <a:noFill/>
          <a:ln w="9360">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de-DE" sz="1633"/>
          </a:p>
        </p:txBody>
      </p:sp>
      <p:sp>
        <p:nvSpPr>
          <p:cNvPr id="10" name="Textfeld 9"/>
          <p:cNvSpPr txBox="1"/>
          <p:nvPr/>
        </p:nvSpPr>
        <p:spPr>
          <a:xfrm>
            <a:off x="656546" y="564384"/>
            <a:ext cx="1353447" cy="369332"/>
          </a:xfrm>
          <a:prstGeom prst="rect">
            <a:avLst/>
          </a:prstGeom>
          <a:noFill/>
        </p:spPr>
        <p:txBody>
          <a:bodyPr wrap="none" rtlCol="0">
            <a:spAutoFit/>
          </a:bodyPr>
          <a:lstStyle/>
          <a:p>
            <a:r>
              <a:rPr lang="de-DE" dirty="0"/>
              <a:t>Grenzkosten</a:t>
            </a:r>
          </a:p>
        </p:txBody>
      </p:sp>
      <p:cxnSp>
        <p:nvCxnSpPr>
          <p:cNvPr id="3" name="Gerader Verbinder 2">
            <a:extLst>
              <a:ext uri="{FF2B5EF4-FFF2-40B4-BE49-F238E27FC236}">
                <a16:creationId xmlns:a16="http://schemas.microsoft.com/office/drawing/2014/main" id="{D7DCD0F1-B896-4897-ABFB-A7301D72029E}"/>
              </a:ext>
            </a:extLst>
          </p:cNvPr>
          <p:cNvCxnSpPr/>
          <p:nvPr/>
        </p:nvCxnSpPr>
        <p:spPr>
          <a:xfrm>
            <a:off x="2084725" y="1191771"/>
            <a:ext cx="3981540" cy="3136322"/>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Gerader Verbinder 10">
            <a:extLst>
              <a:ext uri="{FF2B5EF4-FFF2-40B4-BE49-F238E27FC236}">
                <a16:creationId xmlns:a16="http://schemas.microsoft.com/office/drawing/2014/main" id="{DCE70585-7268-42F2-A234-9A36C4D081AB}"/>
              </a:ext>
            </a:extLst>
          </p:cNvPr>
          <p:cNvCxnSpPr>
            <a:cxnSpLocks/>
          </p:cNvCxnSpPr>
          <p:nvPr/>
        </p:nvCxnSpPr>
        <p:spPr>
          <a:xfrm flipV="1">
            <a:off x="2084725" y="1672688"/>
            <a:ext cx="4249170" cy="2107581"/>
          </a:xfrm>
          <a:prstGeom prst="line">
            <a:avLst/>
          </a:prstGeom>
        </p:spPr>
        <p:style>
          <a:lnRef idx="1">
            <a:schemeClr val="accent1"/>
          </a:lnRef>
          <a:fillRef idx="0">
            <a:schemeClr val="accent1"/>
          </a:fillRef>
          <a:effectRef idx="0">
            <a:schemeClr val="accent1"/>
          </a:effectRef>
          <a:fontRef idx="minor">
            <a:schemeClr val="tx1"/>
          </a:fontRef>
        </p:style>
      </p:cxnSp>
      <p:sp>
        <p:nvSpPr>
          <p:cNvPr id="13" name="Textfeld 12">
            <a:extLst>
              <a:ext uri="{FF2B5EF4-FFF2-40B4-BE49-F238E27FC236}">
                <a16:creationId xmlns:a16="http://schemas.microsoft.com/office/drawing/2014/main" id="{0AFA9E55-A314-45AD-B789-432D3FCD5EE6}"/>
              </a:ext>
            </a:extLst>
          </p:cNvPr>
          <p:cNvSpPr txBox="1"/>
          <p:nvPr/>
        </p:nvSpPr>
        <p:spPr>
          <a:xfrm>
            <a:off x="2232681" y="803870"/>
            <a:ext cx="3200941" cy="646331"/>
          </a:xfrm>
          <a:prstGeom prst="rect">
            <a:avLst/>
          </a:prstGeom>
          <a:noFill/>
        </p:spPr>
        <p:txBody>
          <a:bodyPr wrap="none" rtlCol="0">
            <a:spAutoFit/>
          </a:bodyPr>
          <a:lstStyle/>
          <a:p>
            <a:r>
              <a:rPr lang="de-DE" dirty="0"/>
              <a:t>Grenzkosten des Emittenten der</a:t>
            </a:r>
          </a:p>
          <a:p>
            <a:r>
              <a:rPr lang="de-DE" dirty="0"/>
              <a:t>Schadstoffverminderung</a:t>
            </a:r>
          </a:p>
        </p:txBody>
      </p:sp>
      <p:sp>
        <p:nvSpPr>
          <p:cNvPr id="14" name="Textfeld 13">
            <a:extLst>
              <a:ext uri="{FF2B5EF4-FFF2-40B4-BE49-F238E27FC236}">
                <a16:creationId xmlns:a16="http://schemas.microsoft.com/office/drawing/2014/main" id="{B9898E88-5F87-4239-83D6-DBB700897516}"/>
              </a:ext>
            </a:extLst>
          </p:cNvPr>
          <p:cNvSpPr txBox="1"/>
          <p:nvPr/>
        </p:nvSpPr>
        <p:spPr>
          <a:xfrm>
            <a:off x="6333895" y="1330222"/>
            <a:ext cx="4437625" cy="646331"/>
          </a:xfrm>
          <a:prstGeom prst="rect">
            <a:avLst/>
          </a:prstGeom>
          <a:noFill/>
        </p:spPr>
        <p:txBody>
          <a:bodyPr wrap="none" rtlCol="0">
            <a:spAutoFit/>
          </a:bodyPr>
          <a:lstStyle/>
          <a:p>
            <a:r>
              <a:rPr lang="de-DE" dirty="0"/>
              <a:t>Grenzschaden des Beeinträchtigten durch die</a:t>
            </a:r>
          </a:p>
          <a:p>
            <a:r>
              <a:rPr lang="de-DE" dirty="0"/>
              <a:t>Schadstofferzeugung</a:t>
            </a:r>
          </a:p>
        </p:txBody>
      </p:sp>
      <p:sp>
        <p:nvSpPr>
          <p:cNvPr id="15" name="Rechteck 14">
            <a:extLst>
              <a:ext uri="{FF2B5EF4-FFF2-40B4-BE49-F238E27FC236}">
                <a16:creationId xmlns:a16="http://schemas.microsoft.com/office/drawing/2014/main" id="{43B97ECB-85D0-48AC-ACDD-D3A0D9735C6F}"/>
              </a:ext>
            </a:extLst>
          </p:cNvPr>
          <p:cNvSpPr/>
          <p:nvPr/>
        </p:nvSpPr>
        <p:spPr>
          <a:xfrm>
            <a:off x="12486" y="4689552"/>
            <a:ext cx="8675676" cy="605381"/>
          </a:xfrm>
          <a:prstGeom prst="rect">
            <a:avLst/>
          </a:prstGeom>
        </p:spPr>
        <p:txBody>
          <a:bodyPr wrap="square">
            <a:noAutofit/>
          </a:bodyPr>
          <a:lstStyle/>
          <a:p>
            <a:r>
              <a:rPr lang="de-DE" sz="1600" dirty="0">
                <a:latin typeface="Times New Roman" panose="02020603050405020304" pitchFamily="18" charset="0"/>
                <a:cs typeface="Times New Roman" panose="02020603050405020304" pitchFamily="18" charset="0"/>
              </a:rPr>
              <a:t>Gibt es keine einschränkende Gesetzgebung, liegen die Eigentumsrechte quasi beim Emittenten und dieser wird die gewinnmaximalen Emissionen </a:t>
            </a:r>
            <a:r>
              <a:rPr lang="de-DE" sz="1600" dirty="0" err="1">
                <a:latin typeface="Times New Roman" panose="02020603050405020304" pitchFamily="18" charset="0"/>
                <a:cs typeface="Times New Roman" panose="02020603050405020304" pitchFamily="18" charset="0"/>
              </a:rPr>
              <a:t>z</a:t>
            </a:r>
            <a:r>
              <a:rPr lang="de-DE" sz="1600" baseline="-25000" dirty="0" err="1">
                <a:latin typeface="Times New Roman" panose="02020603050405020304" pitchFamily="18" charset="0"/>
                <a:cs typeface="Times New Roman" panose="02020603050405020304" pitchFamily="18" charset="0"/>
              </a:rPr>
              <a:t>m</a:t>
            </a:r>
            <a:r>
              <a:rPr lang="de-DE" sz="1600" dirty="0">
                <a:latin typeface="Times New Roman" panose="02020603050405020304" pitchFamily="18" charset="0"/>
                <a:cs typeface="Times New Roman" panose="02020603050405020304" pitchFamily="18" charset="0"/>
              </a:rPr>
              <a:t> tätigen (Grenzkosten = 0).</a:t>
            </a:r>
          </a:p>
        </p:txBody>
      </p:sp>
      <p:cxnSp>
        <p:nvCxnSpPr>
          <p:cNvPr id="17" name="Gerader Verbinder 16">
            <a:extLst>
              <a:ext uri="{FF2B5EF4-FFF2-40B4-BE49-F238E27FC236}">
                <a16:creationId xmlns:a16="http://schemas.microsoft.com/office/drawing/2014/main" id="{7F305E57-4728-47E1-B42B-2B39D8D8FE2B}"/>
              </a:ext>
            </a:extLst>
          </p:cNvPr>
          <p:cNvCxnSpPr/>
          <p:nvPr/>
        </p:nvCxnSpPr>
        <p:spPr>
          <a:xfrm>
            <a:off x="4092498" y="2776654"/>
            <a:ext cx="0" cy="1551439"/>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18" name="Textfeld 17">
            <a:extLst>
              <a:ext uri="{FF2B5EF4-FFF2-40B4-BE49-F238E27FC236}">
                <a16:creationId xmlns:a16="http://schemas.microsoft.com/office/drawing/2014/main" id="{374C96E9-2546-4512-88CA-42EE18854E52}"/>
              </a:ext>
            </a:extLst>
          </p:cNvPr>
          <p:cNvSpPr txBox="1"/>
          <p:nvPr/>
        </p:nvSpPr>
        <p:spPr>
          <a:xfrm>
            <a:off x="3879768" y="4379225"/>
            <a:ext cx="391454" cy="369332"/>
          </a:xfrm>
          <a:prstGeom prst="rect">
            <a:avLst/>
          </a:prstGeom>
          <a:noFill/>
        </p:spPr>
        <p:txBody>
          <a:bodyPr wrap="none" rtlCol="0">
            <a:spAutoFit/>
          </a:bodyPr>
          <a:lstStyle/>
          <a:p>
            <a:r>
              <a:rPr lang="de-DE" dirty="0"/>
              <a:t>z*</a:t>
            </a:r>
          </a:p>
        </p:txBody>
      </p:sp>
      <p:sp>
        <p:nvSpPr>
          <p:cNvPr id="19" name="Textfeld 18">
            <a:extLst>
              <a:ext uri="{FF2B5EF4-FFF2-40B4-BE49-F238E27FC236}">
                <a16:creationId xmlns:a16="http://schemas.microsoft.com/office/drawing/2014/main" id="{BF01740D-BE6F-45AB-9BE2-BCA4B13BB897}"/>
              </a:ext>
            </a:extLst>
          </p:cNvPr>
          <p:cNvSpPr txBox="1"/>
          <p:nvPr/>
        </p:nvSpPr>
        <p:spPr>
          <a:xfrm>
            <a:off x="5900273" y="4350049"/>
            <a:ext cx="407484" cy="369332"/>
          </a:xfrm>
          <a:prstGeom prst="rect">
            <a:avLst/>
          </a:prstGeom>
          <a:noFill/>
        </p:spPr>
        <p:txBody>
          <a:bodyPr wrap="none" rtlCol="0">
            <a:spAutoFit/>
          </a:bodyPr>
          <a:lstStyle/>
          <a:p>
            <a:r>
              <a:rPr lang="de-DE" dirty="0" err="1">
                <a:latin typeface="Times New Roman" panose="02020603050405020304" pitchFamily="18" charset="0"/>
                <a:cs typeface="Times New Roman" panose="02020603050405020304" pitchFamily="18" charset="0"/>
              </a:rPr>
              <a:t>z</a:t>
            </a:r>
            <a:r>
              <a:rPr lang="de-DE" baseline="-25000" dirty="0" err="1">
                <a:latin typeface="Times New Roman" panose="02020603050405020304" pitchFamily="18" charset="0"/>
                <a:cs typeface="Times New Roman" panose="02020603050405020304" pitchFamily="18" charset="0"/>
              </a:rPr>
              <a:t>m</a:t>
            </a:r>
            <a:endParaRPr lang="de-DE" dirty="0"/>
          </a:p>
        </p:txBody>
      </p:sp>
      <p:sp>
        <p:nvSpPr>
          <p:cNvPr id="20" name="Textfeld 19">
            <a:extLst>
              <a:ext uri="{FF2B5EF4-FFF2-40B4-BE49-F238E27FC236}">
                <a16:creationId xmlns:a16="http://schemas.microsoft.com/office/drawing/2014/main" id="{C1F93AB8-4536-4A81-9CD1-2389A4E1659C}"/>
              </a:ext>
            </a:extLst>
          </p:cNvPr>
          <p:cNvSpPr txBox="1"/>
          <p:nvPr/>
        </p:nvSpPr>
        <p:spPr>
          <a:xfrm>
            <a:off x="3953506" y="2382476"/>
            <a:ext cx="317716" cy="369332"/>
          </a:xfrm>
          <a:prstGeom prst="rect">
            <a:avLst/>
          </a:prstGeom>
          <a:noFill/>
        </p:spPr>
        <p:txBody>
          <a:bodyPr wrap="none" rtlCol="0">
            <a:spAutoFit/>
          </a:bodyPr>
          <a:lstStyle/>
          <a:p>
            <a:r>
              <a:rPr lang="de-DE" dirty="0"/>
              <a:t>A</a:t>
            </a:r>
          </a:p>
        </p:txBody>
      </p:sp>
      <p:sp>
        <p:nvSpPr>
          <p:cNvPr id="2" name="Rechteck 1"/>
          <p:cNvSpPr/>
          <p:nvPr/>
        </p:nvSpPr>
        <p:spPr>
          <a:xfrm>
            <a:off x="12486" y="5265757"/>
            <a:ext cx="8499415" cy="830997"/>
          </a:xfrm>
          <a:prstGeom prst="rect">
            <a:avLst/>
          </a:prstGeom>
        </p:spPr>
        <p:txBody>
          <a:bodyPr wrap="square">
            <a:spAutoFit/>
          </a:bodyPr>
          <a:lstStyle/>
          <a:p>
            <a:r>
              <a:rPr lang="de-DE" sz="1600" dirty="0">
                <a:latin typeface="Times New Roman" panose="02020603050405020304" pitchFamily="18" charset="0"/>
                <a:cs typeface="Times New Roman" panose="02020603050405020304" pitchFamily="18" charset="0"/>
              </a:rPr>
              <a:t>Der Geschädigte kann aber eine Kompensation anbieten für die Reduktion der Emissionen auf z*, denn auf diesem Niveau ist seine Zahlungsbereitschaft für das Unterlassen des Schadens gerade so groß, wie die Grenzkosten der Schadenminderung des Emittenten</a:t>
            </a:r>
          </a:p>
        </p:txBody>
      </p:sp>
      <p:sp>
        <p:nvSpPr>
          <p:cNvPr id="4" name="Rechteck 3"/>
          <p:cNvSpPr/>
          <p:nvPr/>
        </p:nvSpPr>
        <p:spPr>
          <a:xfrm>
            <a:off x="12486" y="6104790"/>
            <a:ext cx="8657900" cy="584775"/>
          </a:xfrm>
          <a:prstGeom prst="rect">
            <a:avLst/>
          </a:prstGeom>
        </p:spPr>
        <p:txBody>
          <a:bodyPr wrap="square">
            <a:spAutoFit/>
          </a:bodyPr>
          <a:lstStyle/>
          <a:p>
            <a:r>
              <a:rPr lang="de-DE" sz="1600" dirty="0">
                <a:latin typeface="Times New Roman" panose="02020603050405020304" pitchFamily="18" charset="0"/>
                <a:cs typeface="Times New Roman" panose="02020603050405020304" pitchFamily="18" charset="0"/>
              </a:rPr>
              <a:t>Liegen die Zahlungen in Höhe der Fläche (A-z*- </a:t>
            </a:r>
            <a:r>
              <a:rPr lang="de-DE" sz="1600" dirty="0" err="1">
                <a:latin typeface="Times New Roman" panose="02020603050405020304" pitchFamily="18" charset="0"/>
                <a:cs typeface="Times New Roman" panose="02020603050405020304" pitchFamily="18" charset="0"/>
              </a:rPr>
              <a:t>z</a:t>
            </a:r>
            <a:r>
              <a:rPr lang="de-DE" sz="1600" baseline="-25000" dirty="0" err="1">
                <a:latin typeface="Times New Roman" panose="02020603050405020304" pitchFamily="18" charset="0"/>
                <a:cs typeface="Times New Roman" panose="02020603050405020304" pitchFamily="18" charset="0"/>
              </a:rPr>
              <a:t>m</a:t>
            </a:r>
            <a:r>
              <a:rPr lang="de-DE" sz="1600" dirty="0">
                <a:latin typeface="Times New Roman" panose="02020603050405020304" pitchFamily="18" charset="0"/>
                <a:cs typeface="Times New Roman" panose="02020603050405020304" pitchFamily="18" charset="0"/>
              </a:rPr>
              <a:t>), wird der Verursacher dies annehmen und es wird ein </a:t>
            </a:r>
            <a:r>
              <a:rPr lang="de-DE" sz="1600" dirty="0" err="1">
                <a:latin typeface="Times New Roman" panose="02020603050405020304" pitchFamily="18" charset="0"/>
                <a:cs typeface="Times New Roman" panose="02020603050405020304" pitchFamily="18" charset="0"/>
              </a:rPr>
              <a:t>pareto</a:t>
            </a:r>
            <a:r>
              <a:rPr lang="de-DE" sz="1600" dirty="0">
                <a:latin typeface="Times New Roman" panose="02020603050405020304" pitchFamily="18" charset="0"/>
                <a:cs typeface="Times New Roman" panose="02020603050405020304" pitchFamily="18" charset="0"/>
              </a:rPr>
              <a:t>-effizienter Zustand erreicht. Da die Rechte beim Emittenten liegen</a:t>
            </a:r>
          </a:p>
        </p:txBody>
      </p:sp>
      <p:cxnSp>
        <p:nvCxnSpPr>
          <p:cNvPr id="9" name="Gerade Verbindung mit Pfeil 8"/>
          <p:cNvCxnSpPr/>
          <p:nvPr/>
        </p:nvCxnSpPr>
        <p:spPr>
          <a:xfrm flipH="1">
            <a:off x="4541327" y="3328425"/>
            <a:ext cx="2974764" cy="48383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1" name="Textfeld 20">
            <a:extLst>
              <a:ext uri="{FF2B5EF4-FFF2-40B4-BE49-F238E27FC236}">
                <a16:creationId xmlns:a16="http://schemas.microsoft.com/office/drawing/2014/main" id="{B9898E88-5F87-4239-83D6-DBB700897516}"/>
              </a:ext>
            </a:extLst>
          </p:cNvPr>
          <p:cNvSpPr txBox="1"/>
          <p:nvPr/>
        </p:nvSpPr>
        <p:spPr>
          <a:xfrm>
            <a:off x="7576697" y="3039669"/>
            <a:ext cx="2717230" cy="369332"/>
          </a:xfrm>
          <a:prstGeom prst="rect">
            <a:avLst/>
          </a:prstGeom>
          <a:noFill/>
        </p:spPr>
        <p:txBody>
          <a:bodyPr wrap="square" rtlCol="0">
            <a:spAutoFit/>
          </a:bodyPr>
          <a:lstStyle/>
          <a:p>
            <a:r>
              <a:rPr lang="de-DE" dirty="0"/>
              <a:t>Entschädigungszahlung</a:t>
            </a:r>
          </a:p>
        </p:txBody>
      </p:sp>
      <p:sp>
        <p:nvSpPr>
          <p:cNvPr id="22" name="Textfeld 21"/>
          <p:cNvSpPr txBox="1"/>
          <p:nvPr/>
        </p:nvSpPr>
        <p:spPr>
          <a:xfrm>
            <a:off x="6784929" y="4520534"/>
            <a:ext cx="1888337" cy="369332"/>
          </a:xfrm>
          <a:prstGeom prst="rect">
            <a:avLst/>
          </a:prstGeom>
          <a:noFill/>
        </p:spPr>
        <p:txBody>
          <a:bodyPr wrap="none" rtlCol="0">
            <a:spAutoFit/>
          </a:bodyPr>
          <a:lstStyle/>
          <a:p>
            <a:r>
              <a:rPr lang="de-DE" dirty="0"/>
              <a:t>Emissionsmenge z</a:t>
            </a:r>
          </a:p>
        </p:txBody>
      </p:sp>
      <p:sp>
        <p:nvSpPr>
          <p:cNvPr id="23" name="Textfeld 22"/>
          <p:cNvSpPr txBox="1"/>
          <p:nvPr/>
        </p:nvSpPr>
        <p:spPr>
          <a:xfrm>
            <a:off x="492283" y="804883"/>
            <a:ext cx="1512850" cy="369332"/>
          </a:xfrm>
          <a:prstGeom prst="rect">
            <a:avLst/>
          </a:prstGeom>
          <a:noFill/>
        </p:spPr>
        <p:txBody>
          <a:bodyPr wrap="none" rtlCol="0">
            <a:spAutoFit/>
          </a:bodyPr>
          <a:lstStyle/>
          <a:p>
            <a:r>
              <a:rPr lang="de-DE" dirty="0"/>
              <a:t>Grenzschaden</a:t>
            </a:r>
          </a:p>
        </p:txBody>
      </p:sp>
      <p:sp>
        <p:nvSpPr>
          <p:cNvPr id="24" name="Rechteck 23">
            <a:extLst>
              <a:ext uri="{FF2B5EF4-FFF2-40B4-BE49-F238E27FC236}">
                <a16:creationId xmlns:a16="http://schemas.microsoft.com/office/drawing/2014/main" id="{1BF60D90-E85A-475B-8C92-41A128EAE888}"/>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cxnSp>
        <p:nvCxnSpPr>
          <p:cNvPr id="12" name="Gerader Verbinder 11">
            <a:extLst>
              <a:ext uri="{FF2B5EF4-FFF2-40B4-BE49-F238E27FC236}">
                <a16:creationId xmlns:a16="http://schemas.microsoft.com/office/drawing/2014/main" id="{1ED343D9-09FC-4DE7-B537-4CB3E87B03F6}"/>
              </a:ext>
            </a:extLst>
          </p:cNvPr>
          <p:cNvCxnSpPr/>
          <p:nvPr/>
        </p:nvCxnSpPr>
        <p:spPr>
          <a:xfrm flipV="1">
            <a:off x="4092498" y="3137424"/>
            <a:ext cx="267436" cy="159199"/>
          </a:xfrm>
          <a:prstGeom prst="line">
            <a:avLst/>
          </a:prstGeom>
        </p:spPr>
        <p:style>
          <a:lnRef idx="1">
            <a:schemeClr val="accent1"/>
          </a:lnRef>
          <a:fillRef idx="0">
            <a:schemeClr val="accent1"/>
          </a:fillRef>
          <a:effectRef idx="0">
            <a:schemeClr val="accent1"/>
          </a:effectRef>
          <a:fontRef idx="minor">
            <a:schemeClr val="tx1"/>
          </a:fontRef>
        </p:style>
      </p:cxnSp>
      <p:cxnSp>
        <p:nvCxnSpPr>
          <p:cNvPr id="25" name="Gerader Verbinder 24">
            <a:extLst>
              <a:ext uri="{FF2B5EF4-FFF2-40B4-BE49-F238E27FC236}">
                <a16:creationId xmlns:a16="http://schemas.microsoft.com/office/drawing/2014/main" id="{D624EA20-C76C-45DB-9A13-A76A3271FF01}"/>
              </a:ext>
            </a:extLst>
          </p:cNvPr>
          <p:cNvCxnSpPr>
            <a:cxnSpLocks/>
          </p:cNvCxnSpPr>
          <p:nvPr/>
        </p:nvCxnSpPr>
        <p:spPr>
          <a:xfrm flipV="1">
            <a:off x="4171259" y="3289824"/>
            <a:ext cx="341075" cy="201111"/>
          </a:xfrm>
          <a:prstGeom prst="line">
            <a:avLst/>
          </a:prstGeom>
        </p:spPr>
        <p:style>
          <a:lnRef idx="1">
            <a:schemeClr val="accent1"/>
          </a:lnRef>
          <a:fillRef idx="0">
            <a:schemeClr val="accent1"/>
          </a:fillRef>
          <a:effectRef idx="0">
            <a:schemeClr val="accent1"/>
          </a:effectRef>
          <a:fontRef idx="minor">
            <a:schemeClr val="tx1"/>
          </a:fontRef>
        </p:style>
      </p:cxnSp>
      <p:cxnSp>
        <p:nvCxnSpPr>
          <p:cNvPr id="26" name="Gerader Verbinder 25">
            <a:extLst>
              <a:ext uri="{FF2B5EF4-FFF2-40B4-BE49-F238E27FC236}">
                <a16:creationId xmlns:a16="http://schemas.microsoft.com/office/drawing/2014/main" id="{E788DE71-3DC9-4138-B93A-878196D1C127}"/>
              </a:ext>
            </a:extLst>
          </p:cNvPr>
          <p:cNvCxnSpPr>
            <a:cxnSpLocks/>
          </p:cNvCxnSpPr>
          <p:nvPr/>
        </p:nvCxnSpPr>
        <p:spPr>
          <a:xfrm flipV="1">
            <a:off x="4191566" y="3442224"/>
            <a:ext cx="473168" cy="268704"/>
          </a:xfrm>
          <a:prstGeom prst="line">
            <a:avLst/>
          </a:prstGeom>
        </p:spPr>
        <p:style>
          <a:lnRef idx="1">
            <a:schemeClr val="accent1"/>
          </a:lnRef>
          <a:fillRef idx="0">
            <a:schemeClr val="accent1"/>
          </a:fillRef>
          <a:effectRef idx="0">
            <a:schemeClr val="accent1"/>
          </a:effectRef>
          <a:fontRef idx="minor">
            <a:schemeClr val="tx1"/>
          </a:fontRef>
        </p:style>
      </p:cxnSp>
      <p:cxnSp>
        <p:nvCxnSpPr>
          <p:cNvPr id="27" name="Gerader Verbinder 26">
            <a:extLst>
              <a:ext uri="{FF2B5EF4-FFF2-40B4-BE49-F238E27FC236}">
                <a16:creationId xmlns:a16="http://schemas.microsoft.com/office/drawing/2014/main" id="{E958D6E2-F8E2-47E8-8A44-2507AD70DB16}"/>
              </a:ext>
            </a:extLst>
          </p:cNvPr>
          <p:cNvCxnSpPr>
            <a:cxnSpLocks/>
          </p:cNvCxnSpPr>
          <p:nvPr/>
        </p:nvCxnSpPr>
        <p:spPr>
          <a:xfrm flipV="1">
            <a:off x="4271222" y="3594624"/>
            <a:ext cx="545912" cy="268704"/>
          </a:xfrm>
          <a:prstGeom prst="line">
            <a:avLst/>
          </a:prstGeom>
        </p:spPr>
        <p:style>
          <a:lnRef idx="1">
            <a:schemeClr val="accent1"/>
          </a:lnRef>
          <a:fillRef idx="0">
            <a:schemeClr val="accent1"/>
          </a:fillRef>
          <a:effectRef idx="0">
            <a:schemeClr val="accent1"/>
          </a:effectRef>
          <a:fontRef idx="minor">
            <a:schemeClr val="tx1"/>
          </a:fontRef>
        </p:style>
      </p:cxnSp>
      <p:cxnSp>
        <p:nvCxnSpPr>
          <p:cNvPr id="28" name="Gerader Verbinder 27">
            <a:extLst>
              <a:ext uri="{FF2B5EF4-FFF2-40B4-BE49-F238E27FC236}">
                <a16:creationId xmlns:a16="http://schemas.microsoft.com/office/drawing/2014/main" id="{B9F3501A-6E13-47B3-9285-34EC45159B37}"/>
              </a:ext>
            </a:extLst>
          </p:cNvPr>
          <p:cNvCxnSpPr>
            <a:cxnSpLocks/>
          </p:cNvCxnSpPr>
          <p:nvPr/>
        </p:nvCxnSpPr>
        <p:spPr>
          <a:xfrm flipV="1">
            <a:off x="4359934" y="3747024"/>
            <a:ext cx="609600" cy="313524"/>
          </a:xfrm>
          <a:prstGeom prst="line">
            <a:avLst/>
          </a:prstGeom>
        </p:spPr>
        <p:style>
          <a:lnRef idx="1">
            <a:schemeClr val="accent1"/>
          </a:lnRef>
          <a:fillRef idx="0">
            <a:schemeClr val="accent1"/>
          </a:fillRef>
          <a:effectRef idx="0">
            <a:schemeClr val="accent1"/>
          </a:effectRef>
          <a:fontRef idx="minor">
            <a:schemeClr val="tx1"/>
          </a:fontRef>
        </p:style>
      </p:cxnSp>
      <p:cxnSp>
        <p:nvCxnSpPr>
          <p:cNvPr id="32" name="Gerader Verbinder 31">
            <a:extLst>
              <a:ext uri="{FF2B5EF4-FFF2-40B4-BE49-F238E27FC236}">
                <a16:creationId xmlns:a16="http://schemas.microsoft.com/office/drawing/2014/main" id="{B0552A82-54B1-4A06-A583-E4AD1B6DB63B}"/>
              </a:ext>
            </a:extLst>
          </p:cNvPr>
          <p:cNvCxnSpPr>
            <a:cxnSpLocks/>
          </p:cNvCxnSpPr>
          <p:nvPr/>
        </p:nvCxnSpPr>
        <p:spPr>
          <a:xfrm flipV="1">
            <a:off x="4579794" y="3894068"/>
            <a:ext cx="657175" cy="318793"/>
          </a:xfrm>
          <a:prstGeom prst="line">
            <a:avLst/>
          </a:prstGeom>
        </p:spPr>
        <p:style>
          <a:lnRef idx="1">
            <a:schemeClr val="accent1"/>
          </a:lnRef>
          <a:fillRef idx="0">
            <a:schemeClr val="accent1"/>
          </a:fillRef>
          <a:effectRef idx="0">
            <a:schemeClr val="accent1"/>
          </a:effectRef>
          <a:fontRef idx="minor">
            <a:schemeClr val="tx1"/>
          </a:fontRef>
        </p:style>
      </p:cxnSp>
      <p:cxnSp>
        <p:nvCxnSpPr>
          <p:cNvPr id="33" name="Gerader Verbinder 32">
            <a:extLst>
              <a:ext uri="{FF2B5EF4-FFF2-40B4-BE49-F238E27FC236}">
                <a16:creationId xmlns:a16="http://schemas.microsoft.com/office/drawing/2014/main" id="{5A25CD20-FCC6-4731-AE4B-D0F0DC8D486D}"/>
              </a:ext>
            </a:extLst>
          </p:cNvPr>
          <p:cNvCxnSpPr>
            <a:cxnSpLocks/>
          </p:cNvCxnSpPr>
          <p:nvPr/>
        </p:nvCxnSpPr>
        <p:spPr>
          <a:xfrm flipV="1">
            <a:off x="5113059" y="4043410"/>
            <a:ext cx="384613" cy="193352"/>
          </a:xfrm>
          <a:prstGeom prst="line">
            <a:avLst/>
          </a:prstGeom>
        </p:spPr>
        <p:style>
          <a:lnRef idx="1">
            <a:schemeClr val="accent1"/>
          </a:lnRef>
          <a:fillRef idx="0">
            <a:schemeClr val="accent1"/>
          </a:fillRef>
          <a:effectRef idx="0">
            <a:schemeClr val="accent1"/>
          </a:effectRef>
          <a:fontRef idx="minor">
            <a:schemeClr val="tx1"/>
          </a:fontRef>
        </p:style>
      </p:cxnSp>
      <p:cxnSp>
        <p:nvCxnSpPr>
          <p:cNvPr id="34" name="Gerader Verbinder 33">
            <a:extLst>
              <a:ext uri="{FF2B5EF4-FFF2-40B4-BE49-F238E27FC236}">
                <a16:creationId xmlns:a16="http://schemas.microsoft.com/office/drawing/2014/main" id="{0BD6F6C4-EAD5-4561-B585-99F575A37AB8}"/>
              </a:ext>
            </a:extLst>
          </p:cNvPr>
          <p:cNvCxnSpPr>
            <a:cxnSpLocks/>
          </p:cNvCxnSpPr>
          <p:nvPr/>
        </p:nvCxnSpPr>
        <p:spPr>
          <a:xfrm flipV="1">
            <a:off x="5541769" y="4166969"/>
            <a:ext cx="201389" cy="124146"/>
          </a:xfrm>
          <a:prstGeom prst="line">
            <a:avLst/>
          </a:prstGeom>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p14="http://schemas.microsoft.com/office/powerpoint/2010/main">
        <mc:Choice Requires="p14">
          <p:contentPart p14:bwMode="auto" r:id="rId3">
            <p14:nvContentPartPr>
              <p14:cNvPr id="5" name="Freihand 4">
                <a:extLst>
                  <a:ext uri="{FF2B5EF4-FFF2-40B4-BE49-F238E27FC236}">
                    <a16:creationId xmlns:a16="http://schemas.microsoft.com/office/drawing/2014/main" id="{A7D0B1C7-729A-489E-A1D8-FE7498BFEA8D}"/>
                  </a:ext>
                </a:extLst>
              </p14:cNvPr>
              <p14:cNvContentPartPr/>
              <p14:nvPr/>
            </p14:nvContentPartPr>
            <p14:xfrm>
              <a:off x="7769267" y="1642387"/>
              <a:ext cx="2798640" cy="15840"/>
            </p14:xfrm>
          </p:contentPart>
        </mc:Choice>
        <mc:Fallback xmlns="">
          <p:pic>
            <p:nvPicPr>
              <p:cNvPr id="5" name="Freihand 4">
                <a:extLst>
                  <a:ext uri="{FF2B5EF4-FFF2-40B4-BE49-F238E27FC236}">
                    <a16:creationId xmlns:a16="http://schemas.microsoft.com/office/drawing/2014/main" id="{A7D0B1C7-729A-489E-A1D8-FE7498BFEA8D}"/>
                  </a:ext>
                </a:extLst>
              </p:cNvPr>
              <p:cNvPicPr/>
              <p:nvPr/>
            </p:nvPicPr>
            <p:blipFill>
              <a:blip r:embed="rId4"/>
              <a:stretch>
                <a:fillRect/>
              </a:stretch>
            </p:blipFill>
            <p:spPr>
              <a:xfrm>
                <a:off x="7764947" y="1638067"/>
                <a:ext cx="2807280" cy="2448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16" name="Freihand 15">
                <a:extLst>
                  <a:ext uri="{FF2B5EF4-FFF2-40B4-BE49-F238E27FC236}">
                    <a16:creationId xmlns:a16="http://schemas.microsoft.com/office/drawing/2014/main" id="{25B27B8F-F40E-4DDF-863C-99484BEF5D69}"/>
                  </a:ext>
                </a:extLst>
              </p14:cNvPr>
              <p14:cNvContentPartPr/>
              <p14:nvPr/>
            </p14:nvContentPartPr>
            <p14:xfrm>
              <a:off x="2332907" y="3561547"/>
              <a:ext cx="271800" cy="137520"/>
            </p14:xfrm>
          </p:contentPart>
        </mc:Choice>
        <mc:Fallback xmlns="">
          <p:pic>
            <p:nvPicPr>
              <p:cNvPr id="16" name="Freihand 15">
                <a:extLst>
                  <a:ext uri="{FF2B5EF4-FFF2-40B4-BE49-F238E27FC236}">
                    <a16:creationId xmlns:a16="http://schemas.microsoft.com/office/drawing/2014/main" id="{25B27B8F-F40E-4DDF-863C-99484BEF5D69}"/>
                  </a:ext>
                </a:extLst>
              </p:cNvPr>
              <p:cNvPicPr/>
              <p:nvPr/>
            </p:nvPicPr>
            <p:blipFill>
              <a:blip r:embed="rId6"/>
              <a:stretch>
                <a:fillRect/>
              </a:stretch>
            </p:blipFill>
            <p:spPr>
              <a:xfrm>
                <a:off x="2328587" y="3557227"/>
                <a:ext cx="280440" cy="14616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35" name="Freihand 34">
                <a:extLst>
                  <a:ext uri="{FF2B5EF4-FFF2-40B4-BE49-F238E27FC236}">
                    <a16:creationId xmlns:a16="http://schemas.microsoft.com/office/drawing/2014/main" id="{96DA599E-EFCC-48A0-98FB-383930B871FF}"/>
                  </a:ext>
                </a:extLst>
              </p14:cNvPr>
              <p14:cNvContentPartPr/>
              <p14:nvPr/>
            </p14:nvContentPartPr>
            <p14:xfrm>
              <a:off x="4070987" y="2720227"/>
              <a:ext cx="47520" cy="145080"/>
            </p14:xfrm>
          </p:contentPart>
        </mc:Choice>
        <mc:Fallback xmlns="">
          <p:pic>
            <p:nvPicPr>
              <p:cNvPr id="35" name="Freihand 34">
                <a:extLst>
                  <a:ext uri="{FF2B5EF4-FFF2-40B4-BE49-F238E27FC236}">
                    <a16:creationId xmlns:a16="http://schemas.microsoft.com/office/drawing/2014/main" id="{96DA599E-EFCC-48A0-98FB-383930B871FF}"/>
                  </a:ext>
                </a:extLst>
              </p:cNvPr>
              <p:cNvPicPr/>
              <p:nvPr/>
            </p:nvPicPr>
            <p:blipFill>
              <a:blip r:embed="rId8"/>
              <a:stretch>
                <a:fillRect/>
              </a:stretch>
            </p:blipFill>
            <p:spPr>
              <a:xfrm>
                <a:off x="4066667" y="2715907"/>
                <a:ext cx="56160" cy="15372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36" name="Freihand 35">
                <a:extLst>
                  <a:ext uri="{FF2B5EF4-FFF2-40B4-BE49-F238E27FC236}">
                    <a16:creationId xmlns:a16="http://schemas.microsoft.com/office/drawing/2014/main" id="{33660B74-93EE-4D99-9A76-5878B4F62D58}"/>
                  </a:ext>
                </a:extLst>
              </p14:cNvPr>
              <p14:cNvContentPartPr/>
              <p14:nvPr/>
            </p14:nvContentPartPr>
            <p14:xfrm>
              <a:off x="2395187" y="1015987"/>
              <a:ext cx="366120" cy="108000"/>
            </p14:xfrm>
          </p:contentPart>
        </mc:Choice>
        <mc:Fallback xmlns="">
          <p:pic>
            <p:nvPicPr>
              <p:cNvPr id="36" name="Freihand 35">
                <a:extLst>
                  <a:ext uri="{FF2B5EF4-FFF2-40B4-BE49-F238E27FC236}">
                    <a16:creationId xmlns:a16="http://schemas.microsoft.com/office/drawing/2014/main" id="{33660B74-93EE-4D99-9A76-5878B4F62D58}"/>
                  </a:ext>
                </a:extLst>
              </p:cNvPr>
              <p:cNvPicPr/>
              <p:nvPr/>
            </p:nvPicPr>
            <p:blipFill>
              <a:blip r:embed="rId10"/>
              <a:stretch>
                <a:fillRect/>
              </a:stretch>
            </p:blipFill>
            <p:spPr>
              <a:xfrm>
                <a:off x="2390867" y="1011667"/>
                <a:ext cx="374760" cy="11664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37" name="Freihand 36">
                <a:extLst>
                  <a:ext uri="{FF2B5EF4-FFF2-40B4-BE49-F238E27FC236}">
                    <a16:creationId xmlns:a16="http://schemas.microsoft.com/office/drawing/2014/main" id="{98F6A5AE-1638-465C-B67A-C33553D73B29}"/>
                  </a:ext>
                </a:extLst>
              </p14:cNvPr>
              <p14:cNvContentPartPr/>
              <p14:nvPr/>
            </p14:nvContentPartPr>
            <p14:xfrm>
              <a:off x="2508227" y="1393987"/>
              <a:ext cx="2349360" cy="37080"/>
            </p14:xfrm>
          </p:contentPart>
        </mc:Choice>
        <mc:Fallback xmlns="">
          <p:pic>
            <p:nvPicPr>
              <p:cNvPr id="37" name="Freihand 36">
                <a:extLst>
                  <a:ext uri="{FF2B5EF4-FFF2-40B4-BE49-F238E27FC236}">
                    <a16:creationId xmlns:a16="http://schemas.microsoft.com/office/drawing/2014/main" id="{98F6A5AE-1638-465C-B67A-C33553D73B29}"/>
                  </a:ext>
                </a:extLst>
              </p:cNvPr>
              <p:cNvPicPr/>
              <p:nvPr/>
            </p:nvPicPr>
            <p:blipFill>
              <a:blip r:embed="rId12"/>
              <a:stretch>
                <a:fillRect/>
              </a:stretch>
            </p:blipFill>
            <p:spPr>
              <a:xfrm>
                <a:off x="2503907" y="1389667"/>
                <a:ext cx="2358000" cy="4572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38" name="Freihand 37">
                <a:extLst>
                  <a:ext uri="{FF2B5EF4-FFF2-40B4-BE49-F238E27FC236}">
                    <a16:creationId xmlns:a16="http://schemas.microsoft.com/office/drawing/2014/main" id="{E9B0EE29-D55F-4437-AEFD-42074F44176F}"/>
                  </a:ext>
                </a:extLst>
              </p14:cNvPr>
              <p14:cNvContentPartPr/>
              <p14:nvPr/>
            </p14:nvContentPartPr>
            <p14:xfrm>
              <a:off x="4105187" y="2711947"/>
              <a:ext cx="49320" cy="125280"/>
            </p14:xfrm>
          </p:contentPart>
        </mc:Choice>
        <mc:Fallback xmlns="">
          <p:pic>
            <p:nvPicPr>
              <p:cNvPr id="38" name="Freihand 37">
                <a:extLst>
                  <a:ext uri="{FF2B5EF4-FFF2-40B4-BE49-F238E27FC236}">
                    <a16:creationId xmlns:a16="http://schemas.microsoft.com/office/drawing/2014/main" id="{E9B0EE29-D55F-4437-AEFD-42074F44176F}"/>
                  </a:ext>
                </a:extLst>
              </p:cNvPr>
              <p:cNvPicPr/>
              <p:nvPr/>
            </p:nvPicPr>
            <p:blipFill>
              <a:blip r:embed="rId14"/>
              <a:stretch>
                <a:fillRect/>
              </a:stretch>
            </p:blipFill>
            <p:spPr>
              <a:xfrm>
                <a:off x="4100867" y="2707627"/>
                <a:ext cx="57960" cy="133920"/>
              </a:xfrm>
              <a:prstGeom prst="rect">
                <a:avLst/>
              </a:prstGeom>
            </p:spPr>
          </p:pic>
        </mc:Fallback>
      </mc:AlternateContent>
      <p:grpSp>
        <p:nvGrpSpPr>
          <p:cNvPr id="57" name="Gruppieren 56">
            <a:extLst>
              <a:ext uri="{FF2B5EF4-FFF2-40B4-BE49-F238E27FC236}">
                <a16:creationId xmlns:a16="http://schemas.microsoft.com/office/drawing/2014/main" id="{9E0EBD37-5510-4A59-93CA-A7D31F57AA69}"/>
              </a:ext>
            </a:extLst>
          </p:cNvPr>
          <p:cNvGrpSpPr/>
          <p:nvPr/>
        </p:nvGrpSpPr>
        <p:grpSpPr>
          <a:xfrm>
            <a:off x="4213907" y="2122267"/>
            <a:ext cx="340560" cy="456120"/>
            <a:chOff x="4213907" y="2122267"/>
            <a:chExt cx="340560" cy="456120"/>
          </a:xfrm>
        </p:grpSpPr>
        <mc:AlternateContent xmlns:mc="http://schemas.openxmlformats.org/markup-compatibility/2006" xmlns:p14="http://schemas.microsoft.com/office/powerpoint/2010/main">
          <mc:Choice Requires="p14">
            <p:contentPart p14:bwMode="auto" r:id="rId15">
              <p14:nvContentPartPr>
                <p14:cNvPr id="39" name="Freihand 38">
                  <a:extLst>
                    <a:ext uri="{FF2B5EF4-FFF2-40B4-BE49-F238E27FC236}">
                      <a16:creationId xmlns:a16="http://schemas.microsoft.com/office/drawing/2014/main" id="{3A81AAC9-EE86-4907-8273-F57940941049}"/>
                    </a:ext>
                  </a:extLst>
                </p14:cNvPr>
                <p14:cNvContentPartPr/>
                <p14:nvPr/>
              </p14:nvContentPartPr>
              <p14:xfrm>
                <a:off x="4294907" y="2122267"/>
                <a:ext cx="259560" cy="324720"/>
              </p14:xfrm>
            </p:contentPart>
          </mc:Choice>
          <mc:Fallback xmlns="">
            <p:pic>
              <p:nvPicPr>
                <p:cNvPr id="39" name="Freihand 38">
                  <a:extLst>
                    <a:ext uri="{FF2B5EF4-FFF2-40B4-BE49-F238E27FC236}">
                      <a16:creationId xmlns:a16="http://schemas.microsoft.com/office/drawing/2014/main" id="{3A81AAC9-EE86-4907-8273-F57940941049}"/>
                    </a:ext>
                  </a:extLst>
                </p:cNvPr>
                <p:cNvPicPr/>
                <p:nvPr/>
              </p:nvPicPr>
              <p:blipFill>
                <a:blip r:embed="rId16"/>
                <a:stretch>
                  <a:fillRect/>
                </a:stretch>
              </p:blipFill>
              <p:spPr>
                <a:xfrm>
                  <a:off x="4290587" y="2117947"/>
                  <a:ext cx="268200" cy="33336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40" name="Freihand 39">
                  <a:extLst>
                    <a:ext uri="{FF2B5EF4-FFF2-40B4-BE49-F238E27FC236}">
                      <a16:creationId xmlns:a16="http://schemas.microsoft.com/office/drawing/2014/main" id="{8867E9D6-FBA2-43BF-AA7D-D4845DCA25F7}"/>
                    </a:ext>
                  </a:extLst>
                </p14:cNvPr>
                <p14:cNvContentPartPr/>
                <p14:nvPr/>
              </p14:nvContentPartPr>
              <p14:xfrm>
                <a:off x="4213907" y="2328187"/>
                <a:ext cx="273600" cy="250200"/>
              </p14:xfrm>
            </p:contentPart>
          </mc:Choice>
          <mc:Fallback xmlns="">
            <p:pic>
              <p:nvPicPr>
                <p:cNvPr id="40" name="Freihand 39">
                  <a:extLst>
                    <a:ext uri="{FF2B5EF4-FFF2-40B4-BE49-F238E27FC236}">
                      <a16:creationId xmlns:a16="http://schemas.microsoft.com/office/drawing/2014/main" id="{8867E9D6-FBA2-43BF-AA7D-D4845DCA25F7}"/>
                    </a:ext>
                  </a:extLst>
                </p:cNvPr>
                <p:cNvPicPr/>
                <p:nvPr/>
              </p:nvPicPr>
              <p:blipFill>
                <a:blip r:embed="rId18"/>
                <a:stretch>
                  <a:fillRect/>
                </a:stretch>
              </p:blipFill>
              <p:spPr>
                <a:xfrm>
                  <a:off x="4209587" y="2323867"/>
                  <a:ext cx="282240" cy="258840"/>
                </a:xfrm>
                <a:prstGeom prst="rect">
                  <a:avLst/>
                </a:prstGeom>
              </p:spPr>
            </p:pic>
          </mc:Fallback>
        </mc:AlternateContent>
      </p:grpSp>
      <p:grpSp>
        <p:nvGrpSpPr>
          <p:cNvPr id="82" name="Gruppieren 81">
            <a:extLst>
              <a:ext uri="{FF2B5EF4-FFF2-40B4-BE49-F238E27FC236}">
                <a16:creationId xmlns:a16="http://schemas.microsoft.com/office/drawing/2014/main" id="{DE1B73B6-446A-498F-986E-C7BC5DE71DF4}"/>
              </a:ext>
            </a:extLst>
          </p:cNvPr>
          <p:cNvGrpSpPr/>
          <p:nvPr/>
        </p:nvGrpSpPr>
        <p:grpSpPr>
          <a:xfrm>
            <a:off x="4763987" y="545467"/>
            <a:ext cx="5036040" cy="1423800"/>
            <a:chOff x="4763987" y="545467"/>
            <a:chExt cx="5036040" cy="1423800"/>
          </a:xfrm>
        </p:grpSpPr>
        <mc:AlternateContent xmlns:mc="http://schemas.openxmlformats.org/markup-compatibility/2006" xmlns:p14="http://schemas.microsoft.com/office/powerpoint/2010/main">
          <mc:Choice Requires="p14">
            <p:contentPart p14:bwMode="auto" r:id="rId19">
              <p14:nvContentPartPr>
                <p14:cNvPr id="29" name="Freihand 28">
                  <a:extLst>
                    <a:ext uri="{FF2B5EF4-FFF2-40B4-BE49-F238E27FC236}">
                      <a16:creationId xmlns:a16="http://schemas.microsoft.com/office/drawing/2014/main" id="{4FB233AC-1305-4D2C-9EBA-B168C623941D}"/>
                    </a:ext>
                  </a:extLst>
                </p14:cNvPr>
                <p14:cNvContentPartPr/>
                <p14:nvPr/>
              </p14:nvContentPartPr>
              <p14:xfrm>
                <a:off x="6282827" y="1688467"/>
                <a:ext cx="63000" cy="57240"/>
              </p14:xfrm>
            </p:contentPart>
          </mc:Choice>
          <mc:Fallback xmlns="">
            <p:pic>
              <p:nvPicPr>
                <p:cNvPr id="29" name="Freihand 28">
                  <a:extLst>
                    <a:ext uri="{FF2B5EF4-FFF2-40B4-BE49-F238E27FC236}">
                      <a16:creationId xmlns:a16="http://schemas.microsoft.com/office/drawing/2014/main" id="{4FB233AC-1305-4D2C-9EBA-B168C623941D}"/>
                    </a:ext>
                  </a:extLst>
                </p:cNvPr>
                <p:cNvPicPr/>
                <p:nvPr/>
              </p:nvPicPr>
              <p:blipFill>
                <a:blip r:embed="rId20"/>
                <a:stretch>
                  <a:fillRect/>
                </a:stretch>
              </p:blipFill>
              <p:spPr>
                <a:xfrm>
                  <a:off x="6278507" y="1684147"/>
                  <a:ext cx="71640" cy="6588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30" name="Freihand 29">
                  <a:extLst>
                    <a:ext uri="{FF2B5EF4-FFF2-40B4-BE49-F238E27FC236}">
                      <a16:creationId xmlns:a16="http://schemas.microsoft.com/office/drawing/2014/main" id="{EB2BBEDD-0E59-41DC-98D0-60ECCB5B571D}"/>
                    </a:ext>
                  </a:extLst>
                </p14:cNvPr>
                <p14:cNvContentPartPr/>
                <p14:nvPr/>
              </p14:nvContentPartPr>
              <p14:xfrm>
                <a:off x="6301547" y="1589467"/>
                <a:ext cx="137880" cy="57960"/>
              </p14:xfrm>
            </p:contentPart>
          </mc:Choice>
          <mc:Fallback xmlns="">
            <p:pic>
              <p:nvPicPr>
                <p:cNvPr id="30" name="Freihand 29">
                  <a:extLst>
                    <a:ext uri="{FF2B5EF4-FFF2-40B4-BE49-F238E27FC236}">
                      <a16:creationId xmlns:a16="http://schemas.microsoft.com/office/drawing/2014/main" id="{EB2BBEDD-0E59-41DC-98D0-60ECCB5B571D}"/>
                    </a:ext>
                  </a:extLst>
                </p:cNvPr>
                <p:cNvPicPr/>
                <p:nvPr/>
              </p:nvPicPr>
              <p:blipFill>
                <a:blip r:embed="rId22"/>
                <a:stretch>
                  <a:fillRect/>
                </a:stretch>
              </p:blipFill>
              <p:spPr>
                <a:xfrm>
                  <a:off x="6297227" y="1585147"/>
                  <a:ext cx="146520" cy="6660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41" name="Freihand 40">
                  <a:extLst>
                    <a:ext uri="{FF2B5EF4-FFF2-40B4-BE49-F238E27FC236}">
                      <a16:creationId xmlns:a16="http://schemas.microsoft.com/office/drawing/2014/main" id="{5DDCF01F-7F73-4BBE-9383-DDA39BA40C69}"/>
                    </a:ext>
                  </a:extLst>
                </p14:cNvPr>
                <p14:cNvContentPartPr/>
                <p14:nvPr/>
              </p14:nvContentPartPr>
              <p14:xfrm>
                <a:off x="4775507" y="1849387"/>
                <a:ext cx="56520" cy="119880"/>
              </p14:xfrm>
            </p:contentPart>
          </mc:Choice>
          <mc:Fallback xmlns="">
            <p:pic>
              <p:nvPicPr>
                <p:cNvPr id="41" name="Freihand 40">
                  <a:extLst>
                    <a:ext uri="{FF2B5EF4-FFF2-40B4-BE49-F238E27FC236}">
                      <a16:creationId xmlns:a16="http://schemas.microsoft.com/office/drawing/2014/main" id="{5DDCF01F-7F73-4BBE-9383-DDA39BA40C69}"/>
                    </a:ext>
                  </a:extLst>
                </p:cNvPr>
                <p:cNvPicPr/>
                <p:nvPr/>
              </p:nvPicPr>
              <p:blipFill>
                <a:blip r:embed="rId24"/>
                <a:stretch>
                  <a:fillRect/>
                </a:stretch>
              </p:blipFill>
              <p:spPr>
                <a:xfrm>
                  <a:off x="4771187" y="1845067"/>
                  <a:ext cx="65160" cy="12852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42" name="Freihand 41">
                  <a:extLst>
                    <a:ext uri="{FF2B5EF4-FFF2-40B4-BE49-F238E27FC236}">
                      <a16:creationId xmlns:a16="http://schemas.microsoft.com/office/drawing/2014/main" id="{A0116E28-06DF-41F4-BCE2-F1219BFC5F41}"/>
                    </a:ext>
                  </a:extLst>
                </p14:cNvPr>
                <p14:cNvContentPartPr/>
                <p14:nvPr/>
              </p14:nvContentPartPr>
              <p14:xfrm>
                <a:off x="4763987" y="1746067"/>
                <a:ext cx="127080" cy="111240"/>
              </p14:xfrm>
            </p:contentPart>
          </mc:Choice>
          <mc:Fallback xmlns="">
            <p:pic>
              <p:nvPicPr>
                <p:cNvPr id="42" name="Freihand 41">
                  <a:extLst>
                    <a:ext uri="{FF2B5EF4-FFF2-40B4-BE49-F238E27FC236}">
                      <a16:creationId xmlns:a16="http://schemas.microsoft.com/office/drawing/2014/main" id="{A0116E28-06DF-41F4-BCE2-F1219BFC5F41}"/>
                    </a:ext>
                  </a:extLst>
                </p:cNvPr>
                <p:cNvPicPr/>
                <p:nvPr/>
              </p:nvPicPr>
              <p:blipFill>
                <a:blip r:embed="rId26"/>
                <a:stretch>
                  <a:fillRect/>
                </a:stretch>
              </p:blipFill>
              <p:spPr>
                <a:xfrm>
                  <a:off x="4759667" y="1741747"/>
                  <a:ext cx="135720" cy="11988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43" name="Freihand 42">
                  <a:extLst>
                    <a:ext uri="{FF2B5EF4-FFF2-40B4-BE49-F238E27FC236}">
                      <a16:creationId xmlns:a16="http://schemas.microsoft.com/office/drawing/2014/main" id="{148B6251-6C4E-4C9E-B86B-EFD3D644E891}"/>
                    </a:ext>
                  </a:extLst>
                </p14:cNvPr>
                <p14:cNvContentPartPr/>
                <p14:nvPr/>
              </p14:nvContentPartPr>
              <p14:xfrm>
                <a:off x="4833107" y="1806187"/>
                <a:ext cx="111960" cy="151200"/>
              </p14:xfrm>
            </p:contentPart>
          </mc:Choice>
          <mc:Fallback xmlns="">
            <p:pic>
              <p:nvPicPr>
                <p:cNvPr id="43" name="Freihand 42">
                  <a:extLst>
                    <a:ext uri="{FF2B5EF4-FFF2-40B4-BE49-F238E27FC236}">
                      <a16:creationId xmlns:a16="http://schemas.microsoft.com/office/drawing/2014/main" id="{148B6251-6C4E-4C9E-B86B-EFD3D644E891}"/>
                    </a:ext>
                  </a:extLst>
                </p:cNvPr>
                <p:cNvPicPr/>
                <p:nvPr/>
              </p:nvPicPr>
              <p:blipFill>
                <a:blip r:embed="rId28"/>
                <a:stretch>
                  <a:fillRect/>
                </a:stretch>
              </p:blipFill>
              <p:spPr>
                <a:xfrm>
                  <a:off x="4828787" y="1801867"/>
                  <a:ext cx="120600" cy="15984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44" name="Freihand 43">
                  <a:extLst>
                    <a:ext uri="{FF2B5EF4-FFF2-40B4-BE49-F238E27FC236}">
                      <a16:creationId xmlns:a16="http://schemas.microsoft.com/office/drawing/2014/main" id="{0370E8FE-1A98-4BA7-BC8D-A93DCB631152}"/>
                    </a:ext>
                  </a:extLst>
                </p14:cNvPr>
                <p14:cNvContentPartPr/>
                <p14:nvPr/>
              </p14:nvContentPartPr>
              <p14:xfrm>
                <a:off x="4954787" y="1645627"/>
                <a:ext cx="227880" cy="222120"/>
              </p14:xfrm>
            </p:contentPart>
          </mc:Choice>
          <mc:Fallback xmlns="">
            <p:pic>
              <p:nvPicPr>
                <p:cNvPr id="44" name="Freihand 43">
                  <a:extLst>
                    <a:ext uri="{FF2B5EF4-FFF2-40B4-BE49-F238E27FC236}">
                      <a16:creationId xmlns:a16="http://schemas.microsoft.com/office/drawing/2014/main" id="{0370E8FE-1A98-4BA7-BC8D-A93DCB631152}"/>
                    </a:ext>
                  </a:extLst>
                </p:cNvPr>
                <p:cNvPicPr/>
                <p:nvPr/>
              </p:nvPicPr>
              <p:blipFill>
                <a:blip r:embed="rId30"/>
                <a:stretch>
                  <a:fillRect/>
                </a:stretch>
              </p:blipFill>
              <p:spPr>
                <a:xfrm>
                  <a:off x="4950467" y="1641307"/>
                  <a:ext cx="236520" cy="23076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45" name="Freihand 44">
                  <a:extLst>
                    <a:ext uri="{FF2B5EF4-FFF2-40B4-BE49-F238E27FC236}">
                      <a16:creationId xmlns:a16="http://schemas.microsoft.com/office/drawing/2014/main" id="{2DF7E151-4497-411E-A874-26432736FB47}"/>
                    </a:ext>
                  </a:extLst>
                </p14:cNvPr>
                <p14:cNvContentPartPr/>
                <p14:nvPr/>
              </p14:nvContentPartPr>
              <p14:xfrm>
                <a:off x="5109227" y="1570387"/>
                <a:ext cx="174240" cy="106200"/>
              </p14:xfrm>
            </p:contentPart>
          </mc:Choice>
          <mc:Fallback xmlns="">
            <p:pic>
              <p:nvPicPr>
                <p:cNvPr id="45" name="Freihand 44">
                  <a:extLst>
                    <a:ext uri="{FF2B5EF4-FFF2-40B4-BE49-F238E27FC236}">
                      <a16:creationId xmlns:a16="http://schemas.microsoft.com/office/drawing/2014/main" id="{2DF7E151-4497-411E-A874-26432736FB47}"/>
                    </a:ext>
                  </a:extLst>
                </p:cNvPr>
                <p:cNvPicPr/>
                <p:nvPr/>
              </p:nvPicPr>
              <p:blipFill>
                <a:blip r:embed="rId32"/>
                <a:stretch>
                  <a:fillRect/>
                </a:stretch>
              </p:blipFill>
              <p:spPr>
                <a:xfrm>
                  <a:off x="5104907" y="1566067"/>
                  <a:ext cx="182880" cy="11484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46" name="Freihand 45">
                  <a:extLst>
                    <a:ext uri="{FF2B5EF4-FFF2-40B4-BE49-F238E27FC236}">
                      <a16:creationId xmlns:a16="http://schemas.microsoft.com/office/drawing/2014/main" id="{95C3CDE0-5557-4016-A5D9-B3421D98EB72}"/>
                    </a:ext>
                  </a:extLst>
                </p14:cNvPr>
                <p14:cNvContentPartPr/>
                <p14:nvPr/>
              </p14:nvContentPartPr>
              <p14:xfrm>
                <a:off x="5193827" y="1537627"/>
                <a:ext cx="145440" cy="106920"/>
              </p14:xfrm>
            </p:contentPart>
          </mc:Choice>
          <mc:Fallback xmlns="">
            <p:pic>
              <p:nvPicPr>
                <p:cNvPr id="46" name="Freihand 45">
                  <a:extLst>
                    <a:ext uri="{FF2B5EF4-FFF2-40B4-BE49-F238E27FC236}">
                      <a16:creationId xmlns:a16="http://schemas.microsoft.com/office/drawing/2014/main" id="{95C3CDE0-5557-4016-A5D9-B3421D98EB72}"/>
                    </a:ext>
                  </a:extLst>
                </p:cNvPr>
                <p:cNvPicPr/>
                <p:nvPr/>
              </p:nvPicPr>
              <p:blipFill>
                <a:blip r:embed="rId34"/>
                <a:stretch>
                  <a:fillRect/>
                </a:stretch>
              </p:blipFill>
              <p:spPr>
                <a:xfrm>
                  <a:off x="5189507" y="1533307"/>
                  <a:ext cx="154080" cy="11556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47" name="Freihand 46">
                  <a:extLst>
                    <a:ext uri="{FF2B5EF4-FFF2-40B4-BE49-F238E27FC236}">
                      <a16:creationId xmlns:a16="http://schemas.microsoft.com/office/drawing/2014/main" id="{DEADB3DA-0EFF-4735-95FF-D23D6EA9E338}"/>
                    </a:ext>
                  </a:extLst>
                </p14:cNvPr>
                <p14:cNvContentPartPr/>
                <p14:nvPr/>
              </p14:nvContentPartPr>
              <p14:xfrm>
                <a:off x="5328107" y="1349347"/>
                <a:ext cx="320400" cy="205200"/>
              </p14:xfrm>
            </p:contentPart>
          </mc:Choice>
          <mc:Fallback xmlns="">
            <p:pic>
              <p:nvPicPr>
                <p:cNvPr id="47" name="Freihand 46">
                  <a:extLst>
                    <a:ext uri="{FF2B5EF4-FFF2-40B4-BE49-F238E27FC236}">
                      <a16:creationId xmlns:a16="http://schemas.microsoft.com/office/drawing/2014/main" id="{DEADB3DA-0EFF-4735-95FF-D23D6EA9E338}"/>
                    </a:ext>
                  </a:extLst>
                </p:cNvPr>
                <p:cNvPicPr/>
                <p:nvPr/>
              </p:nvPicPr>
              <p:blipFill>
                <a:blip r:embed="rId36"/>
                <a:stretch>
                  <a:fillRect/>
                </a:stretch>
              </p:blipFill>
              <p:spPr>
                <a:xfrm>
                  <a:off x="5323787" y="1345027"/>
                  <a:ext cx="329040" cy="21384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48" name="Freihand 47">
                  <a:extLst>
                    <a:ext uri="{FF2B5EF4-FFF2-40B4-BE49-F238E27FC236}">
                      <a16:creationId xmlns:a16="http://schemas.microsoft.com/office/drawing/2014/main" id="{E8F3C3F9-93FB-45F8-A90B-2A76395BDE15}"/>
                    </a:ext>
                  </a:extLst>
                </p14:cNvPr>
                <p14:cNvContentPartPr/>
                <p14:nvPr/>
              </p14:nvContentPartPr>
              <p14:xfrm>
                <a:off x="5323787" y="1314427"/>
                <a:ext cx="20880" cy="2880"/>
              </p14:xfrm>
            </p:contentPart>
          </mc:Choice>
          <mc:Fallback xmlns="">
            <p:pic>
              <p:nvPicPr>
                <p:cNvPr id="48" name="Freihand 47">
                  <a:extLst>
                    <a:ext uri="{FF2B5EF4-FFF2-40B4-BE49-F238E27FC236}">
                      <a16:creationId xmlns:a16="http://schemas.microsoft.com/office/drawing/2014/main" id="{E8F3C3F9-93FB-45F8-A90B-2A76395BDE15}"/>
                    </a:ext>
                  </a:extLst>
                </p:cNvPr>
                <p:cNvPicPr/>
                <p:nvPr/>
              </p:nvPicPr>
              <p:blipFill>
                <a:blip r:embed="rId38"/>
                <a:stretch>
                  <a:fillRect/>
                </a:stretch>
              </p:blipFill>
              <p:spPr>
                <a:xfrm>
                  <a:off x="5319467" y="1310107"/>
                  <a:ext cx="29520" cy="1152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49" name="Freihand 48">
                  <a:extLst>
                    <a:ext uri="{FF2B5EF4-FFF2-40B4-BE49-F238E27FC236}">
                      <a16:creationId xmlns:a16="http://schemas.microsoft.com/office/drawing/2014/main" id="{3A48CEE9-62A9-4B29-B722-6EBECB709060}"/>
                    </a:ext>
                  </a:extLst>
                </p14:cNvPr>
                <p14:cNvContentPartPr/>
                <p14:nvPr/>
              </p14:nvContentPartPr>
              <p14:xfrm>
                <a:off x="5769107" y="1055587"/>
                <a:ext cx="144720" cy="299520"/>
              </p14:xfrm>
            </p:contentPart>
          </mc:Choice>
          <mc:Fallback xmlns="">
            <p:pic>
              <p:nvPicPr>
                <p:cNvPr id="49" name="Freihand 48">
                  <a:extLst>
                    <a:ext uri="{FF2B5EF4-FFF2-40B4-BE49-F238E27FC236}">
                      <a16:creationId xmlns:a16="http://schemas.microsoft.com/office/drawing/2014/main" id="{3A48CEE9-62A9-4B29-B722-6EBECB709060}"/>
                    </a:ext>
                  </a:extLst>
                </p:cNvPr>
                <p:cNvPicPr/>
                <p:nvPr/>
              </p:nvPicPr>
              <p:blipFill>
                <a:blip r:embed="rId40"/>
                <a:stretch>
                  <a:fillRect/>
                </a:stretch>
              </p:blipFill>
              <p:spPr>
                <a:xfrm>
                  <a:off x="5764787" y="1051267"/>
                  <a:ext cx="153360" cy="30816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50" name="Freihand 49">
                  <a:extLst>
                    <a:ext uri="{FF2B5EF4-FFF2-40B4-BE49-F238E27FC236}">
                      <a16:creationId xmlns:a16="http://schemas.microsoft.com/office/drawing/2014/main" id="{0DFA3E0F-59F7-4F03-9F1B-F4D0280D6CF1}"/>
                    </a:ext>
                  </a:extLst>
                </p14:cNvPr>
                <p14:cNvContentPartPr/>
                <p14:nvPr/>
              </p14:nvContentPartPr>
              <p14:xfrm>
                <a:off x="5822027" y="1158547"/>
                <a:ext cx="88200" cy="95760"/>
              </p14:xfrm>
            </p:contentPart>
          </mc:Choice>
          <mc:Fallback xmlns="">
            <p:pic>
              <p:nvPicPr>
                <p:cNvPr id="50" name="Freihand 49">
                  <a:extLst>
                    <a:ext uri="{FF2B5EF4-FFF2-40B4-BE49-F238E27FC236}">
                      <a16:creationId xmlns:a16="http://schemas.microsoft.com/office/drawing/2014/main" id="{0DFA3E0F-59F7-4F03-9F1B-F4D0280D6CF1}"/>
                    </a:ext>
                  </a:extLst>
                </p:cNvPr>
                <p:cNvPicPr/>
                <p:nvPr/>
              </p:nvPicPr>
              <p:blipFill>
                <a:blip r:embed="rId42"/>
                <a:stretch>
                  <a:fillRect/>
                </a:stretch>
              </p:blipFill>
              <p:spPr>
                <a:xfrm>
                  <a:off x="5817707" y="1154227"/>
                  <a:ext cx="96840" cy="10440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51" name="Freihand 50">
                  <a:extLst>
                    <a:ext uri="{FF2B5EF4-FFF2-40B4-BE49-F238E27FC236}">
                      <a16:creationId xmlns:a16="http://schemas.microsoft.com/office/drawing/2014/main" id="{95EFE1FC-8F65-4BD0-8B8E-077E20029ACD}"/>
                    </a:ext>
                  </a:extLst>
                </p14:cNvPr>
                <p14:cNvContentPartPr/>
                <p14:nvPr/>
              </p14:nvContentPartPr>
              <p14:xfrm>
                <a:off x="5915987" y="957667"/>
                <a:ext cx="174240" cy="194040"/>
              </p14:xfrm>
            </p:contentPart>
          </mc:Choice>
          <mc:Fallback xmlns="">
            <p:pic>
              <p:nvPicPr>
                <p:cNvPr id="51" name="Freihand 50">
                  <a:extLst>
                    <a:ext uri="{FF2B5EF4-FFF2-40B4-BE49-F238E27FC236}">
                      <a16:creationId xmlns:a16="http://schemas.microsoft.com/office/drawing/2014/main" id="{95EFE1FC-8F65-4BD0-8B8E-077E20029ACD}"/>
                    </a:ext>
                  </a:extLst>
                </p:cNvPr>
                <p:cNvPicPr/>
                <p:nvPr/>
              </p:nvPicPr>
              <p:blipFill>
                <a:blip r:embed="rId44"/>
                <a:stretch>
                  <a:fillRect/>
                </a:stretch>
              </p:blipFill>
              <p:spPr>
                <a:xfrm>
                  <a:off x="5911667" y="953347"/>
                  <a:ext cx="182880" cy="20268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52" name="Freihand 51">
                  <a:extLst>
                    <a:ext uri="{FF2B5EF4-FFF2-40B4-BE49-F238E27FC236}">
                      <a16:creationId xmlns:a16="http://schemas.microsoft.com/office/drawing/2014/main" id="{864ECABC-D92D-4FD0-A956-C063E76854C4}"/>
                    </a:ext>
                  </a:extLst>
                </p14:cNvPr>
                <p14:cNvContentPartPr/>
                <p14:nvPr/>
              </p14:nvContentPartPr>
              <p14:xfrm>
                <a:off x="6088067" y="972427"/>
                <a:ext cx="88560" cy="118800"/>
              </p14:xfrm>
            </p:contentPart>
          </mc:Choice>
          <mc:Fallback xmlns="">
            <p:pic>
              <p:nvPicPr>
                <p:cNvPr id="52" name="Freihand 51">
                  <a:extLst>
                    <a:ext uri="{FF2B5EF4-FFF2-40B4-BE49-F238E27FC236}">
                      <a16:creationId xmlns:a16="http://schemas.microsoft.com/office/drawing/2014/main" id="{864ECABC-D92D-4FD0-A956-C063E76854C4}"/>
                    </a:ext>
                  </a:extLst>
                </p:cNvPr>
                <p:cNvPicPr/>
                <p:nvPr/>
              </p:nvPicPr>
              <p:blipFill>
                <a:blip r:embed="rId46"/>
                <a:stretch>
                  <a:fillRect/>
                </a:stretch>
              </p:blipFill>
              <p:spPr>
                <a:xfrm>
                  <a:off x="6083747" y="968107"/>
                  <a:ext cx="97200" cy="12744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53" name="Freihand 52">
                  <a:extLst>
                    <a:ext uri="{FF2B5EF4-FFF2-40B4-BE49-F238E27FC236}">
                      <a16:creationId xmlns:a16="http://schemas.microsoft.com/office/drawing/2014/main" id="{08BE74DE-D832-4C94-90FC-77EB822A7CE1}"/>
                    </a:ext>
                  </a:extLst>
                </p14:cNvPr>
                <p14:cNvContentPartPr/>
                <p14:nvPr/>
              </p14:nvContentPartPr>
              <p14:xfrm>
                <a:off x="6183107" y="822667"/>
                <a:ext cx="169200" cy="154440"/>
              </p14:xfrm>
            </p:contentPart>
          </mc:Choice>
          <mc:Fallback xmlns="">
            <p:pic>
              <p:nvPicPr>
                <p:cNvPr id="53" name="Freihand 52">
                  <a:extLst>
                    <a:ext uri="{FF2B5EF4-FFF2-40B4-BE49-F238E27FC236}">
                      <a16:creationId xmlns:a16="http://schemas.microsoft.com/office/drawing/2014/main" id="{08BE74DE-D832-4C94-90FC-77EB822A7CE1}"/>
                    </a:ext>
                  </a:extLst>
                </p:cNvPr>
                <p:cNvPicPr/>
                <p:nvPr/>
              </p:nvPicPr>
              <p:blipFill>
                <a:blip r:embed="rId48"/>
                <a:stretch>
                  <a:fillRect/>
                </a:stretch>
              </p:blipFill>
              <p:spPr>
                <a:xfrm>
                  <a:off x="6178787" y="818347"/>
                  <a:ext cx="177840" cy="16308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54" name="Freihand 53">
                  <a:extLst>
                    <a:ext uri="{FF2B5EF4-FFF2-40B4-BE49-F238E27FC236}">
                      <a16:creationId xmlns:a16="http://schemas.microsoft.com/office/drawing/2014/main" id="{9859CA04-CDCF-45D3-98CA-F2B9450E55AD}"/>
                    </a:ext>
                  </a:extLst>
                </p14:cNvPr>
                <p14:cNvContentPartPr/>
                <p14:nvPr/>
              </p14:nvContentPartPr>
              <p14:xfrm>
                <a:off x="6343667" y="729427"/>
                <a:ext cx="241200" cy="200880"/>
              </p14:xfrm>
            </p:contentPart>
          </mc:Choice>
          <mc:Fallback xmlns="">
            <p:pic>
              <p:nvPicPr>
                <p:cNvPr id="54" name="Freihand 53">
                  <a:extLst>
                    <a:ext uri="{FF2B5EF4-FFF2-40B4-BE49-F238E27FC236}">
                      <a16:creationId xmlns:a16="http://schemas.microsoft.com/office/drawing/2014/main" id="{9859CA04-CDCF-45D3-98CA-F2B9450E55AD}"/>
                    </a:ext>
                  </a:extLst>
                </p:cNvPr>
                <p:cNvPicPr/>
                <p:nvPr/>
              </p:nvPicPr>
              <p:blipFill>
                <a:blip r:embed="rId50"/>
                <a:stretch>
                  <a:fillRect/>
                </a:stretch>
              </p:blipFill>
              <p:spPr>
                <a:xfrm>
                  <a:off x="6339347" y="725107"/>
                  <a:ext cx="249840" cy="20952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55" name="Freihand 54">
                  <a:extLst>
                    <a:ext uri="{FF2B5EF4-FFF2-40B4-BE49-F238E27FC236}">
                      <a16:creationId xmlns:a16="http://schemas.microsoft.com/office/drawing/2014/main" id="{12D61534-4840-4BD4-864F-2704A789CA5C}"/>
                    </a:ext>
                  </a:extLst>
                </p14:cNvPr>
                <p14:cNvContentPartPr/>
                <p14:nvPr/>
              </p14:nvContentPartPr>
              <p14:xfrm>
                <a:off x="6536267" y="719347"/>
                <a:ext cx="203040" cy="64440"/>
              </p14:xfrm>
            </p:contentPart>
          </mc:Choice>
          <mc:Fallback xmlns="">
            <p:pic>
              <p:nvPicPr>
                <p:cNvPr id="55" name="Freihand 54">
                  <a:extLst>
                    <a:ext uri="{FF2B5EF4-FFF2-40B4-BE49-F238E27FC236}">
                      <a16:creationId xmlns:a16="http://schemas.microsoft.com/office/drawing/2014/main" id="{12D61534-4840-4BD4-864F-2704A789CA5C}"/>
                    </a:ext>
                  </a:extLst>
                </p:cNvPr>
                <p:cNvPicPr/>
                <p:nvPr/>
              </p:nvPicPr>
              <p:blipFill>
                <a:blip r:embed="rId52"/>
                <a:stretch>
                  <a:fillRect/>
                </a:stretch>
              </p:blipFill>
              <p:spPr>
                <a:xfrm>
                  <a:off x="6531947" y="715027"/>
                  <a:ext cx="211680" cy="7308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58" name="Freihand 57">
                  <a:extLst>
                    <a:ext uri="{FF2B5EF4-FFF2-40B4-BE49-F238E27FC236}">
                      <a16:creationId xmlns:a16="http://schemas.microsoft.com/office/drawing/2014/main" id="{D6C4D658-9BDD-4EE1-ADF9-8F52E6C2C32B}"/>
                    </a:ext>
                  </a:extLst>
                </p14:cNvPr>
                <p14:cNvContentPartPr/>
                <p14:nvPr/>
              </p14:nvContentPartPr>
              <p14:xfrm>
                <a:off x="5834267" y="1287067"/>
                <a:ext cx="487440" cy="210600"/>
              </p14:xfrm>
            </p:contentPart>
          </mc:Choice>
          <mc:Fallback xmlns="">
            <p:pic>
              <p:nvPicPr>
                <p:cNvPr id="58" name="Freihand 57">
                  <a:extLst>
                    <a:ext uri="{FF2B5EF4-FFF2-40B4-BE49-F238E27FC236}">
                      <a16:creationId xmlns:a16="http://schemas.microsoft.com/office/drawing/2014/main" id="{D6C4D658-9BDD-4EE1-ADF9-8F52E6C2C32B}"/>
                    </a:ext>
                  </a:extLst>
                </p:cNvPr>
                <p:cNvPicPr/>
                <p:nvPr/>
              </p:nvPicPr>
              <p:blipFill>
                <a:blip r:embed="rId54"/>
                <a:stretch>
                  <a:fillRect/>
                </a:stretch>
              </p:blipFill>
              <p:spPr>
                <a:xfrm>
                  <a:off x="5829947" y="1282747"/>
                  <a:ext cx="496080" cy="21924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59" name="Freihand 58">
                  <a:extLst>
                    <a:ext uri="{FF2B5EF4-FFF2-40B4-BE49-F238E27FC236}">
                      <a16:creationId xmlns:a16="http://schemas.microsoft.com/office/drawing/2014/main" id="{CFED9A4E-92C6-41D3-9D38-C1845C910755}"/>
                    </a:ext>
                  </a:extLst>
                </p14:cNvPr>
                <p14:cNvContentPartPr/>
                <p14:nvPr/>
              </p14:nvContentPartPr>
              <p14:xfrm>
                <a:off x="6206867" y="1199227"/>
                <a:ext cx="178920" cy="281520"/>
              </p14:xfrm>
            </p:contentPart>
          </mc:Choice>
          <mc:Fallback xmlns="">
            <p:pic>
              <p:nvPicPr>
                <p:cNvPr id="59" name="Freihand 58">
                  <a:extLst>
                    <a:ext uri="{FF2B5EF4-FFF2-40B4-BE49-F238E27FC236}">
                      <a16:creationId xmlns:a16="http://schemas.microsoft.com/office/drawing/2014/main" id="{CFED9A4E-92C6-41D3-9D38-C1845C910755}"/>
                    </a:ext>
                  </a:extLst>
                </p:cNvPr>
                <p:cNvPicPr/>
                <p:nvPr/>
              </p:nvPicPr>
              <p:blipFill>
                <a:blip r:embed="rId56"/>
                <a:stretch>
                  <a:fillRect/>
                </a:stretch>
              </p:blipFill>
              <p:spPr>
                <a:xfrm>
                  <a:off x="6202547" y="1194907"/>
                  <a:ext cx="187560" cy="29016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61" name="Freihand 60">
                  <a:extLst>
                    <a:ext uri="{FF2B5EF4-FFF2-40B4-BE49-F238E27FC236}">
                      <a16:creationId xmlns:a16="http://schemas.microsoft.com/office/drawing/2014/main" id="{11C59C7E-04F0-4C81-9640-DF6DA5346F15}"/>
                    </a:ext>
                  </a:extLst>
                </p14:cNvPr>
                <p14:cNvContentPartPr/>
                <p14:nvPr/>
              </p14:nvContentPartPr>
              <p14:xfrm>
                <a:off x="6590987" y="1032907"/>
                <a:ext cx="63720" cy="237960"/>
              </p14:xfrm>
            </p:contentPart>
          </mc:Choice>
          <mc:Fallback xmlns="">
            <p:pic>
              <p:nvPicPr>
                <p:cNvPr id="61" name="Freihand 60">
                  <a:extLst>
                    <a:ext uri="{FF2B5EF4-FFF2-40B4-BE49-F238E27FC236}">
                      <a16:creationId xmlns:a16="http://schemas.microsoft.com/office/drawing/2014/main" id="{11C59C7E-04F0-4C81-9640-DF6DA5346F15}"/>
                    </a:ext>
                  </a:extLst>
                </p:cNvPr>
                <p:cNvPicPr/>
                <p:nvPr/>
              </p:nvPicPr>
              <p:blipFill>
                <a:blip r:embed="rId58"/>
                <a:stretch>
                  <a:fillRect/>
                </a:stretch>
              </p:blipFill>
              <p:spPr>
                <a:xfrm>
                  <a:off x="6586667" y="1028587"/>
                  <a:ext cx="72360" cy="24660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62" name="Freihand 61">
                  <a:extLst>
                    <a:ext uri="{FF2B5EF4-FFF2-40B4-BE49-F238E27FC236}">
                      <a16:creationId xmlns:a16="http://schemas.microsoft.com/office/drawing/2014/main" id="{28CEB989-FE05-46A1-8F67-182929129893}"/>
                    </a:ext>
                  </a:extLst>
                </p14:cNvPr>
                <p14:cNvContentPartPr/>
                <p14:nvPr/>
              </p14:nvContentPartPr>
              <p14:xfrm>
                <a:off x="6571907" y="965587"/>
                <a:ext cx="172080" cy="105840"/>
              </p14:xfrm>
            </p:contentPart>
          </mc:Choice>
          <mc:Fallback xmlns="">
            <p:pic>
              <p:nvPicPr>
                <p:cNvPr id="62" name="Freihand 61">
                  <a:extLst>
                    <a:ext uri="{FF2B5EF4-FFF2-40B4-BE49-F238E27FC236}">
                      <a16:creationId xmlns:a16="http://schemas.microsoft.com/office/drawing/2014/main" id="{28CEB989-FE05-46A1-8F67-182929129893}"/>
                    </a:ext>
                  </a:extLst>
                </p:cNvPr>
                <p:cNvPicPr/>
                <p:nvPr/>
              </p:nvPicPr>
              <p:blipFill>
                <a:blip r:embed="rId60"/>
                <a:stretch>
                  <a:fillRect/>
                </a:stretch>
              </p:blipFill>
              <p:spPr>
                <a:xfrm>
                  <a:off x="6567587" y="961267"/>
                  <a:ext cx="180720" cy="11448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63" name="Freihand 62">
                  <a:extLst>
                    <a:ext uri="{FF2B5EF4-FFF2-40B4-BE49-F238E27FC236}">
                      <a16:creationId xmlns:a16="http://schemas.microsoft.com/office/drawing/2014/main" id="{CD4E7F0F-C846-44C2-AC93-276D654C4495}"/>
                    </a:ext>
                  </a:extLst>
                </p14:cNvPr>
                <p14:cNvContentPartPr/>
                <p14:nvPr/>
              </p14:nvContentPartPr>
              <p14:xfrm>
                <a:off x="6600707" y="1045147"/>
                <a:ext cx="190080" cy="213840"/>
              </p14:xfrm>
            </p:contentPart>
          </mc:Choice>
          <mc:Fallback xmlns="">
            <p:pic>
              <p:nvPicPr>
                <p:cNvPr id="63" name="Freihand 62">
                  <a:extLst>
                    <a:ext uri="{FF2B5EF4-FFF2-40B4-BE49-F238E27FC236}">
                      <a16:creationId xmlns:a16="http://schemas.microsoft.com/office/drawing/2014/main" id="{CD4E7F0F-C846-44C2-AC93-276D654C4495}"/>
                    </a:ext>
                  </a:extLst>
                </p:cNvPr>
                <p:cNvPicPr/>
                <p:nvPr/>
              </p:nvPicPr>
              <p:blipFill>
                <a:blip r:embed="rId62"/>
                <a:stretch>
                  <a:fillRect/>
                </a:stretch>
              </p:blipFill>
              <p:spPr>
                <a:xfrm>
                  <a:off x="6596387" y="1040827"/>
                  <a:ext cx="198720" cy="22248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64" name="Freihand 63">
                  <a:extLst>
                    <a:ext uri="{FF2B5EF4-FFF2-40B4-BE49-F238E27FC236}">
                      <a16:creationId xmlns:a16="http://schemas.microsoft.com/office/drawing/2014/main" id="{046BE7C3-0F19-429E-9F51-543CB06DEA27}"/>
                    </a:ext>
                  </a:extLst>
                </p14:cNvPr>
                <p14:cNvContentPartPr/>
                <p14:nvPr/>
              </p14:nvContentPartPr>
              <p14:xfrm>
                <a:off x="6803387" y="990787"/>
                <a:ext cx="248040" cy="163440"/>
              </p14:xfrm>
            </p:contentPart>
          </mc:Choice>
          <mc:Fallback xmlns="">
            <p:pic>
              <p:nvPicPr>
                <p:cNvPr id="64" name="Freihand 63">
                  <a:extLst>
                    <a:ext uri="{FF2B5EF4-FFF2-40B4-BE49-F238E27FC236}">
                      <a16:creationId xmlns:a16="http://schemas.microsoft.com/office/drawing/2014/main" id="{046BE7C3-0F19-429E-9F51-543CB06DEA27}"/>
                    </a:ext>
                  </a:extLst>
                </p:cNvPr>
                <p:cNvPicPr/>
                <p:nvPr/>
              </p:nvPicPr>
              <p:blipFill>
                <a:blip r:embed="rId64"/>
                <a:stretch>
                  <a:fillRect/>
                </a:stretch>
              </p:blipFill>
              <p:spPr>
                <a:xfrm>
                  <a:off x="6799067" y="986467"/>
                  <a:ext cx="256680" cy="17208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65" name="Freihand 64">
                  <a:extLst>
                    <a:ext uri="{FF2B5EF4-FFF2-40B4-BE49-F238E27FC236}">
                      <a16:creationId xmlns:a16="http://schemas.microsoft.com/office/drawing/2014/main" id="{6C3EBB1F-E3EA-4E90-B56B-8C109D137F67}"/>
                    </a:ext>
                  </a:extLst>
                </p14:cNvPr>
                <p14:cNvContentPartPr/>
                <p14:nvPr/>
              </p14:nvContentPartPr>
              <p14:xfrm>
                <a:off x="7157627" y="931387"/>
                <a:ext cx="19800" cy="107640"/>
              </p14:xfrm>
            </p:contentPart>
          </mc:Choice>
          <mc:Fallback xmlns="">
            <p:pic>
              <p:nvPicPr>
                <p:cNvPr id="65" name="Freihand 64">
                  <a:extLst>
                    <a:ext uri="{FF2B5EF4-FFF2-40B4-BE49-F238E27FC236}">
                      <a16:creationId xmlns:a16="http://schemas.microsoft.com/office/drawing/2014/main" id="{6C3EBB1F-E3EA-4E90-B56B-8C109D137F67}"/>
                    </a:ext>
                  </a:extLst>
                </p:cNvPr>
                <p:cNvPicPr/>
                <p:nvPr/>
              </p:nvPicPr>
              <p:blipFill>
                <a:blip r:embed="rId66"/>
                <a:stretch>
                  <a:fillRect/>
                </a:stretch>
              </p:blipFill>
              <p:spPr>
                <a:xfrm>
                  <a:off x="7153307" y="927067"/>
                  <a:ext cx="28440" cy="11628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66" name="Freihand 65">
                  <a:extLst>
                    <a:ext uri="{FF2B5EF4-FFF2-40B4-BE49-F238E27FC236}">
                      <a16:creationId xmlns:a16="http://schemas.microsoft.com/office/drawing/2014/main" id="{B4B88D20-BCDD-46CE-B162-C9CD1069296C}"/>
                    </a:ext>
                  </a:extLst>
                </p14:cNvPr>
                <p14:cNvContentPartPr/>
                <p14:nvPr/>
              </p14:nvContentPartPr>
              <p14:xfrm>
                <a:off x="7150787" y="866227"/>
                <a:ext cx="30240" cy="2880"/>
              </p14:xfrm>
            </p:contentPart>
          </mc:Choice>
          <mc:Fallback xmlns="">
            <p:pic>
              <p:nvPicPr>
                <p:cNvPr id="66" name="Freihand 65">
                  <a:extLst>
                    <a:ext uri="{FF2B5EF4-FFF2-40B4-BE49-F238E27FC236}">
                      <a16:creationId xmlns:a16="http://schemas.microsoft.com/office/drawing/2014/main" id="{B4B88D20-BCDD-46CE-B162-C9CD1069296C}"/>
                    </a:ext>
                  </a:extLst>
                </p:cNvPr>
                <p:cNvPicPr/>
                <p:nvPr/>
              </p:nvPicPr>
              <p:blipFill>
                <a:blip r:embed="rId68"/>
                <a:stretch>
                  <a:fillRect/>
                </a:stretch>
              </p:blipFill>
              <p:spPr>
                <a:xfrm>
                  <a:off x="7146467" y="861907"/>
                  <a:ext cx="38880" cy="1152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67" name="Freihand 66">
                  <a:extLst>
                    <a:ext uri="{FF2B5EF4-FFF2-40B4-BE49-F238E27FC236}">
                      <a16:creationId xmlns:a16="http://schemas.microsoft.com/office/drawing/2014/main" id="{D7A798A8-263F-49CF-A4AE-E1E09B9D0DFF}"/>
                    </a:ext>
                  </a:extLst>
                </p14:cNvPr>
                <p14:cNvContentPartPr/>
                <p14:nvPr/>
              </p14:nvContentPartPr>
              <p14:xfrm>
                <a:off x="7213787" y="892867"/>
                <a:ext cx="94320" cy="118800"/>
              </p14:xfrm>
            </p:contentPart>
          </mc:Choice>
          <mc:Fallback xmlns="">
            <p:pic>
              <p:nvPicPr>
                <p:cNvPr id="67" name="Freihand 66">
                  <a:extLst>
                    <a:ext uri="{FF2B5EF4-FFF2-40B4-BE49-F238E27FC236}">
                      <a16:creationId xmlns:a16="http://schemas.microsoft.com/office/drawing/2014/main" id="{D7A798A8-263F-49CF-A4AE-E1E09B9D0DFF}"/>
                    </a:ext>
                  </a:extLst>
                </p:cNvPr>
                <p:cNvPicPr/>
                <p:nvPr/>
              </p:nvPicPr>
              <p:blipFill>
                <a:blip r:embed="rId70"/>
                <a:stretch>
                  <a:fillRect/>
                </a:stretch>
              </p:blipFill>
              <p:spPr>
                <a:xfrm>
                  <a:off x="7209467" y="888547"/>
                  <a:ext cx="102960" cy="12744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68" name="Freihand 67">
                  <a:extLst>
                    <a:ext uri="{FF2B5EF4-FFF2-40B4-BE49-F238E27FC236}">
                      <a16:creationId xmlns:a16="http://schemas.microsoft.com/office/drawing/2014/main" id="{37B90F7E-E525-4806-B04C-0A50EDD8515E}"/>
                    </a:ext>
                  </a:extLst>
                </p14:cNvPr>
                <p14:cNvContentPartPr/>
                <p14:nvPr/>
              </p14:nvContentPartPr>
              <p14:xfrm>
                <a:off x="7318547" y="849307"/>
                <a:ext cx="102240" cy="154800"/>
              </p14:xfrm>
            </p:contentPart>
          </mc:Choice>
          <mc:Fallback xmlns="">
            <p:pic>
              <p:nvPicPr>
                <p:cNvPr id="68" name="Freihand 67">
                  <a:extLst>
                    <a:ext uri="{FF2B5EF4-FFF2-40B4-BE49-F238E27FC236}">
                      <a16:creationId xmlns:a16="http://schemas.microsoft.com/office/drawing/2014/main" id="{37B90F7E-E525-4806-B04C-0A50EDD8515E}"/>
                    </a:ext>
                  </a:extLst>
                </p:cNvPr>
                <p:cNvPicPr/>
                <p:nvPr/>
              </p:nvPicPr>
              <p:blipFill>
                <a:blip r:embed="rId72"/>
                <a:stretch>
                  <a:fillRect/>
                </a:stretch>
              </p:blipFill>
              <p:spPr>
                <a:xfrm>
                  <a:off x="7314227" y="844987"/>
                  <a:ext cx="110880" cy="16344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69" name="Freihand 68">
                  <a:extLst>
                    <a:ext uri="{FF2B5EF4-FFF2-40B4-BE49-F238E27FC236}">
                      <a16:creationId xmlns:a16="http://schemas.microsoft.com/office/drawing/2014/main" id="{DB717255-FC2C-4A6E-B156-2E7D8FAFAE35}"/>
                    </a:ext>
                  </a:extLst>
                </p14:cNvPr>
                <p14:cNvContentPartPr/>
                <p14:nvPr/>
              </p14:nvContentPartPr>
              <p14:xfrm>
                <a:off x="7471907" y="750307"/>
                <a:ext cx="46800" cy="201960"/>
              </p14:xfrm>
            </p:contentPart>
          </mc:Choice>
          <mc:Fallback xmlns="">
            <p:pic>
              <p:nvPicPr>
                <p:cNvPr id="69" name="Freihand 68">
                  <a:extLst>
                    <a:ext uri="{FF2B5EF4-FFF2-40B4-BE49-F238E27FC236}">
                      <a16:creationId xmlns:a16="http://schemas.microsoft.com/office/drawing/2014/main" id="{DB717255-FC2C-4A6E-B156-2E7D8FAFAE35}"/>
                    </a:ext>
                  </a:extLst>
                </p:cNvPr>
                <p:cNvPicPr/>
                <p:nvPr/>
              </p:nvPicPr>
              <p:blipFill>
                <a:blip r:embed="rId74"/>
                <a:stretch>
                  <a:fillRect/>
                </a:stretch>
              </p:blipFill>
              <p:spPr>
                <a:xfrm>
                  <a:off x="7467587" y="745987"/>
                  <a:ext cx="55440" cy="21060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70" name="Freihand 69">
                  <a:extLst>
                    <a:ext uri="{FF2B5EF4-FFF2-40B4-BE49-F238E27FC236}">
                      <a16:creationId xmlns:a16="http://schemas.microsoft.com/office/drawing/2014/main" id="{421F7612-C83E-459F-BC39-F0F0C7CE5DDF}"/>
                    </a:ext>
                  </a:extLst>
                </p14:cNvPr>
                <p14:cNvContentPartPr/>
                <p14:nvPr/>
              </p14:nvContentPartPr>
              <p14:xfrm>
                <a:off x="7575947" y="815827"/>
                <a:ext cx="194760" cy="107280"/>
              </p14:xfrm>
            </p:contentPart>
          </mc:Choice>
          <mc:Fallback xmlns="">
            <p:pic>
              <p:nvPicPr>
                <p:cNvPr id="70" name="Freihand 69">
                  <a:extLst>
                    <a:ext uri="{FF2B5EF4-FFF2-40B4-BE49-F238E27FC236}">
                      <a16:creationId xmlns:a16="http://schemas.microsoft.com/office/drawing/2014/main" id="{421F7612-C83E-459F-BC39-F0F0C7CE5DDF}"/>
                    </a:ext>
                  </a:extLst>
                </p:cNvPr>
                <p:cNvPicPr/>
                <p:nvPr/>
              </p:nvPicPr>
              <p:blipFill>
                <a:blip r:embed="rId76"/>
                <a:stretch>
                  <a:fillRect/>
                </a:stretch>
              </p:blipFill>
              <p:spPr>
                <a:xfrm>
                  <a:off x="7571627" y="811507"/>
                  <a:ext cx="203400" cy="11592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71" name="Freihand 70">
                  <a:extLst>
                    <a:ext uri="{FF2B5EF4-FFF2-40B4-BE49-F238E27FC236}">
                      <a16:creationId xmlns:a16="http://schemas.microsoft.com/office/drawing/2014/main" id="{6D52F275-85DF-4A23-A657-FFBDEA015946}"/>
                    </a:ext>
                  </a:extLst>
                </p14:cNvPr>
                <p14:cNvContentPartPr/>
                <p14:nvPr/>
              </p14:nvContentPartPr>
              <p14:xfrm>
                <a:off x="7786907" y="767227"/>
                <a:ext cx="81720" cy="114480"/>
              </p14:xfrm>
            </p:contentPart>
          </mc:Choice>
          <mc:Fallback xmlns="">
            <p:pic>
              <p:nvPicPr>
                <p:cNvPr id="71" name="Freihand 70">
                  <a:extLst>
                    <a:ext uri="{FF2B5EF4-FFF2-40B4-BE49-F238E27FC236}">
                      <a16:creationId xmlns:a16="http://schemas.microsoft.com/office/drawing/2014/main" id="{6D52F275-85DF-4A23-A657-FFBDEA015946}"/>
                    </a:ext>
                  </a:extLst>
                </p:cNvPr>
                <p:cNvPicPr/>
                <p:nvPr/>
              </p:nvPicPr>
              <p:blipFill>
                <a:blip r:embed="rId78"/>
                <a:stretch>
                  <a:fillRect/>
                </a:stretch>
              </p:blipFill>
              <p:spPr>
                <a:xfrm>
                  <a:off x="7782587" y="762907"/>
                  <a:ext cx="90360" cy="12312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72" name="Freihand 71">
                  <a:extLst>
                    <a:ext uri="{FF2B5EF4-FFF2-40B4-BE49-F238E27FC236}">
                      <a16:creationId xmlns:a16="http://schemas.microsoft.com/office/drawing/2014/main" id="{A949AD76-3105-474F-9BBD-49CA61AA8126}"/>
                    </a:ext>
                  </a:extLst>
                </p14:cNvPr>
                <p14:cNvContentPartPr/>
                <p14:nvPr/>
              </p14:nvContentPartPr>
              <p14:xfrm>
                <a:off x="7919027" y="707827"/>
                <a:ext cx="171720" cy="136080"/>
              </p14:xfrm>
            </p:contentPart>
          </mc:Choice>
          <mc:Fallback xmlns="">
            <p:pic>
              <p:nvPicPr>
                <p:cNvPr id="72" name="Freihand 71">
                  <a:extLst>
                    <a:ext uri="{FF2B5EF4-FFF2-40B4-BE49-F238E27FC236}">
                      <a16:creationId xmlns:a16="http://schemas.microsoft.com/office/drawing/2014/main" id="{A949AD76-3105-474F-9BBD-49CA61AA8126}"/>
                    </a:ext>
                  </a:extLst>
                </p:cNvPr>
                <p:cNvPicPr/>
                <p:nvPr/>
              </p:nvPicPr>
              <p:blipFill>
                <a:blip r:embed="rId80"/>
                <a:stretch>
                  <a:fillRect/>
                </a:stretch>
              </p:blipFill>
              <p:spPr>
                <a:xfrm>
                  <a:off x="7914707" y="703507"/>
                  <a:ext cx="180360" cy="14472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73" name="Freihand 72">
                  <a:extLst>
                    <a:ext uri="{FF2B5EF4-FFF2-40B4-BE49-F238E27FC236}">
                      <a16:creationId xmlns:a16="http://schemas.microsoft.com/office/drawing/2014/main" id="{C72CF213-9E73-4574-81B3-499A38C90B49}"/>
                    </a:ext>
                  </a:extLst>
                </p14:cNvPr>
                <p14:cNvContentPartPr/>
                <p14:nvPr/>
              </p14:nvContentPartPr>
              <p14:xfrm>
                <a:off x="8097227" y="568867"/>
                <a:ext cx="200520" cy="218520"/>
              </p14:xfrm>
            </p:contentPart>
          </mc:Choice>
          <mc:Fallback xmlns="">
            <p:pic>
              <p:nvPicPr>
                <p:cNvPr id="73" name="Freihand 72">
                  <a:extLst>
                    <a:ext uri="{FF2B5EF4-FFF2-40B4-BE49-F238E27FC236}">
                      <a16:creationId xmlns:a16="http://schemas.microsoft.com/office/drawing/2014/main" id="{C72CF213-9E73-4574-81B3-499A38C90B49}"/>
                    </a:ext>
                  </a:extLst>
                </p:cNvPr>
                <p:cNvPicPr/>
                <p:nvPr/>
              </p:nvPicPr>
              <p:blipFill>
                <a:blip r:embed="rId82"/>
                <a:stretch>
                  <a:fillRect/>
                </a:stretch>
              </p:blipFill>
              <p:spPr>
                <a:xfrm>
                  <a:off x="8092907" y="564547"/>
                  <a:ext cx="209160" cy="22716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74" name="Freihand 73">
                  <a:extLst>
                    <a:ext uri="{FF2B5EF4-FFF2-40B4-BE49-F238E27FC236}">
                      <a16:creationId xmlns:a16="http://schemas.microsoft.com/office/drawing/2014/main" id="{51B5AD54-6C5B-440B-B3E2-E6EF76D9F9AE}"/>
                    </a:ext>
                  </a:extLst>
                </p14:cNvPr>
                <p14:cNvContentPartPr/>
                <p14:nvPr/>
              </p14:nvContentPartPr>
              <p14:xfrm>
                <a:off x="8293067" y="545467"/>
                <a:ext cx="180000" cy="185040"/>
              </p14:xfrm>
            </p:contentPart>
          </mc:Choice>
          <mc:Fallback xmlns="">
            <p:pic>
              <p:nvPicPr>
                <p:cNvPr id="74" name="Freihand 73">
                  <a:extLst>
                    <a:ext uri="{FF2B5EF4-FFF2-40B4-BE49-F238E27FC236}">
                      <a16:creationId xmlns:a16="http://schemas.microsoft.com/office/drawing/2014/main" id="{51B5AD54-6C5B-440B-B3E2-E6EF76D9F9AE}"/>
                    </a:ext>
                  </a:extLst>
                </p:cNvPr>
                <p:cNvPicPr/>
                <p:nvPr/>
              </p:nvPicPr>
              <p:blipFill>
                <a:blip r:embed="rId84"/>
                <a:stretch>
                  <a:fillRect/>
                </a:stretch>
              </p:blipFill>
              <p:spPr>
                <a:xfrm>
                  <a:off x="8288747" y="541147"/>
                  <a:ext cx="188640" cy="19368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75" name="Freihand 74">
                  <a:extLst>
                    <a:ext uri="{FF2B5EF4-FFF2-40B4-BE49-F238E27FC236}">
                      <a16:creationId xmlns:a16="http://schemas.microsoft.com/office/drawing/2014/main" id="{A6B1D44F-055C-4F61-8FCC-E93A815593AD}"/>
                    </a:ext>
                  </a:extLst>
                </p14:cNvPr>
                <p14:cNvContentPartPr/>
                <p14:nvPr/>
              </p14:nvContentPartPr>
              <p14:xfrm>
                <a:off x="8212427" y="902947"/>
                <a:ext cx="133200" cy="201600"/>
              </p14:xfrm>
            </p:contentPart>
          </mc:Choice>
          <mc:Fallback xmlns="">
            <p:pic>
              <p:nvPicPr>
                <p:cNvPr id="75" name="Freihand 74">
                  <a:extLst>
                    <a:ext uri="{FF2B5EF4-FFF2-40B4-BE49-F238E27FC236}">
                      <a16:creationId xmlns:a16="http://schemas.microsoft.com/office/drawing/2014/main" id="{A6B1D44F-055C-4F61-8FCC-E93A815593AD}"/>
                    </a:ext>
                  </a:extLst>
                </p:cNvPr>
                <p:cNvPicPr/>
                <p:nvPr/>
              </p:nvPicPr>
              <p:blipFill>
                <a:blip r:embed="rId86"/>
                <a:stretch>
                  <a:fillRect/>
                </a:stretch>
              </p:blipFill>
              <p:spPr>
                <a:xfrm>
                  <a:off x="8208107" y="898627"/>
                  <a:ext cx="141840" cy="21024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76" name="Freihand 75">
                  <a:extLst>
                    <a:ext uri="{FF2B5EF4-FFF2-40B4-BE49-F238E27FC236}">
                      <a16:creationId xmlns:a16="http://schemas.microsoft.com/office/drawing/2014/main" id="{2BB1F0F7-C1E3-4848-8E4F-D9B8D785CBA6}"/>
                    </a:ext>
                  </a:extLst>
                </p14:cNvPr>
                <p14:cNvContentPartPr/>
                <p14:nvPr/>
              </p14:nvContentPartPr>
              <p14:xfrm>
                <a:off x="8402867" y="898627"/>
                <a:ext cx="136800" cy="164160"/>
              </p14:xfrm>
            </p:contentPart>
          </mc:Choice>
          <mc:Fallback xmlns="">
            <p:pic>
              <p:nvPicPr>
                <p:cNvPr id="76" name="Freihand 75">
                  <a:extLst>
                    <a:ext uri="{FF2B5EF4-FFF2-40B4-BE49-F238E27FC236}">
                      <a16:creationId xmlns:a16="http://schemas.microsoft.com/office/drawing/2014/main" id="{2BB1F0F7-C1E3-4848-8E4F-D9B8D785CBA6}"/>
                    </a:ext>
                  </a:extLst>
                </p:cNvPr>
                <p:cNvPicPr/>
                <p:nvPr/>
              </p:nvPicPr>
              <p:blipFill>
                <a:blip r:embed="rId88"/>
                <a:stretch>
                  <a:fillRect/>
                </a:stretch>
              </p:blipFill>
              <p:spPr>
                <a:xfrm>
                  <a:off x="8398547" y="894307"/>
                  <a:ext cx="145440" cy="17280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77" name="Freihand 76">
                  <a:extLst>
                    <a:ext uri="{FF2B5EF4-FFF2-40B4-BE49-F238E27FC236}">
                      <a16:creationId xmlns:a16="http://schemas.microsoft.com/office/drawing/2014/main" id="{5EAA9BE5-0D5B-4F53-A6EA-47F1EA031C04}"/>
                    </a:ext>
                  </a:extLst>
                </p14:cNvPr>
                <p14:cNvContentPartPr/>
                <p14:nvPr/>
              </p14:nvContentPartPr>
              <p14:xfrm>
                <a:off x="8577107" y="981067"/>
                <a:ext cx="120600" cy="127440"/>
              </p14:xfrm>
            </p:contentPart>
          </mc:Choice>
          <mc:Fallback xmlns="">
            <p:pic>
              <p:nvPicPr>
                <p:cNvPr id="77" name="Freihand 76">
                  <a:extLst>
                    <a:ext uri="{FF2B5EF4-FFF2-40B4-BE49-F238E27FC236}">
                      <a16:creationId xmlns:a16="http://schemas.microsoft.com/office/drawing/2014/main" id="{5EAA9BE5-0D5B-4F53-A6EA-47F1EA031C04}"/>
                    </a:ext>
                  </a:extLst>
                </p:cNvPr>
                <p:cNvPicPr/>
                <p:nvPr/>
              </p:nvPicPr>
              <p:blipFill>
                <a:blip r:embed="rId90"/>
                <a:stretch>
                  <a:fillRect/>
                </a:stretch>
              </p:blipFill>
              <p:spPr>
                <a:xfrm>
                  <a:off x="8572787" y="976747"/>
                  <a:ext cx="129240" cy="13608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78" name="Freihand 77">
                  <a:extLst>
                    <a:ext uri="{FF2B5EF4-FFF2-40B4-BE49-F238E27FC236}">
                      <a16:creationId xmlns:a16="http://schemas.microsoft.com/office/drawing/2014/main" id="{F916B943-632F-49BB-95F0-E1F0BB52CE84}"/>
                    </a:ext>
                  </a:extLst>
                </p14:cNvPr>
                <p14:cNvContentPartPr/>
                <p14:nvPr/>
              </p14:nvContentPartPr>
              <p14:xfrm>
                <a:off x="8736227" y="854707"/>
                <a:ext cx="141840" cy="70200"/>
              </p14:xfrm>
            </p:contentPart>
          </mc:Choice>
          <mc:Fallback xmlns="">
            <p:pic>
              <p:nvPicPr>
                <p:cNvPr id="78" name="Freihand 77">
                  <a:extLst>
                    <a:ext uri="{FF2B5EF4-FFF2-40B4-BE49-F238E27FC236}">
                      <a16:creationId xmlns:a16="http://schemas.microsoft.com/office/drawing/2014/main" id="{F916B943-632F-49BB-95F0-E1F0BB52CE84}"/>
                    </a:ext>
                  </a:extLst>
                </p:cNvPr>
                <p:cNvPicPr/>
                <p:nvPr/>
              </p:nvPicPr>
              <p:blipFill>
                <a:blip r:embed="rId92"/>
                <a:stretch>
                  <a:fillRect/>
                </a:stretch>
              </p:blipFill>
              <p:spPr>
                <a:xfrm>
                  <a:off x="8731907" y="850387"/>
                  <a:ext cx="150480" cy="7884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79" name="Freihand 78">
                  <a:extLst>
                    <a:ext uri="{FF2B5EF4-FFF2-40B4-BE49-F238E27FC236}">
                      <a16:creationId xmlns:a16="http://schemas.microsoft.com/office/drawing/2014/main" id="{0345C07A-1E48-49F4-A8A3-4C86EA2CA77B}"/>
                    </a:ext>
                  </a:extLst>
                </p14:cNvPr>
                <p14:cNvContentPartPr/>
                <p14:nvPr/>
              </p14:nvContentPartPr>
              <p14:xfrm>
                <a:off x="8965547" y="675427"/>
                <a:ext cx="171360" cy="188280"/>
              </p14:xfrm>
            </p:contentPart>
          </mc:Choice>
          <mc:Fallback xmlns="">
            <p:pic>
              <p:nvPicPr>
                <p:cNvPr id="79" name="Freihand 78">
                  <a:extLst>
                    <a:ext uri="{FF2B5EF4-FFF2-40B4-BE49-F238E27FC236}">
                      <a16:creationId xmlns:a16="http://schemas.microsoft.com/office/drawing/2014/main" id="{0345C07A-1E48-49F4-A8A3-4C86EA2CA77B}"/>
                    </a:ext>
                  </a:extLst>
                </p:cNvPr>
                <p:cNvPicPr/>
                <p:nvPr/>
              </p:nvPicPr>
              <p:blipFill>
                <a:blip r:embed="rId94"/>
                <a:stretch>
                  <a:fillRect/>
                </a:stretch>
              </p:blipFill>
              <p:spPr>
                <a:xfrm>
                  <a:off x="8961227" y="671107"/>
                  <a:ext cx="180000" cy="19692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80" name="Freihand 79">
                  <a:extLst>
                    <a:ext uri="{FF2B5EF4-FFF2-40B4-BE49-F238E27FC236}">
                      <a16:creationId xmlns:a16="http://schemas.microsoft.com/office/drawing/2014/main" id="{3B60EC8A-232C-47AB-BAF4-A6BDBF2F1C42}"/>
                    </a:ext>
                  </a:extLst>
                </p14:cNvPr>
                <p14:cNvContentPartPr/>
                <p14:nvPr/>
              </p14:nvContentPartPr>
              <p14:xfrm>
                <a:off x="9136187" y="738787"/>
                <a:ext cx="256680" cy="79920"/>
              </p14:xfrm>
            </p:contentPart>
          </mc:Choice>
          <mc:Fallback xmlns="">
            <p:pic>
              <p:nvPicPr>
                <p:cNvPr id="80" name="Freihand 79">
                  <a:extLst>
                    <a:ext uri="{FF2B5EF4-FFF2-40B4-BE49-F238E27FC236}">
                      <a16:creationId xmlns:a16="http://schemas.microsoft.com/office/drawing/2014/main" id="{3B60EC8A-232C-47AB-BAF4-A6BDBF2F1C42}"/>
                    </a:ext>
                  </a:extLst>
                </p:cNvPr>
                <p:cNvPicPr/>
                <p:nvPr/>
              </p:nvPicPr>
              <p:blipFill>
                <a:blip r:embed="rId96"/>
                <a:stretch>
                  <a:fillRect/>
                </a:stretch>
              </p:blipFill>
              <p:spPr>
                <a:xfrm>
                  <a:off x="9131867" y="734467"/>
                  <a:ext cx="265320" cy="8856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81" name="Freihand 80">
                  <a:extLst>
                    <a:ext uri="{FF2B5EF4-FFF2-40B4-BE49-F238E27FC236}">
                      <a16:creationId xmlns:a16="http://schemas.microsoft.com/office/drawing/2014/main" id="{5B400713-1651-4F03-8406-BE84D5F6BD35}"/>
                    </a:ext>
                  </a:extLst>
                </p14:cNvPr>
                <p14:cNvContentPartPr/>
                <p14:nvPr/>
              </p14:nvContentPartPr>
              <p14:xfrm>
                <a:off x="9405467" y="566707"/>
                <a:ext cx="394560" cy="187920"/>
              </p14:xfrm>
            </p:contentPart>
          </mc:Choice>
          <mc:Fallback xmlns="">
            <p:pic>
              <p:nvPicPr>
                <p:cNvPr id="81" name="Freihand 80">
                  <a:extLst>
                    <a:ext uri="{FF2B5EF4-FFF2-40B4-BE49-F238E27FC236}">
                      <a16:creationId xmlns:a16="http://schemas.microsoft.com/office/drawing/2014/main" id="{5B400713-1651-4F03-8406-BE84D5F6BD35}"/>
                    </a:ext>
                  </a:extLst>
                </p:cNvPr>
                <p:cNvPicPr/>
                <p:nvPr/>
              </p:nvPicPr>
              <p:blipFill>
                <a:blip r:embed="rId98"/>
                <a:stretch>
                  <a:fillRect/>
                </a:stretch>
              </p:blipFill>
              <p:spPr>
                <a:xfrm>
                  <a:off x="9401147" y="562387"/>
                  <a:ext cx="403200" cy="196560"/>
                </a:xfrm>
                <a:prstGeom prst="rect">
                  <a:avLst/>
                </a:prstGeom>
              </p:spPr>
            </p:pic>
          </mc:Fallback>
        </mc:AlternateContent>
      </p:grpSp>
    </p:spTree>
    <p:extLst>
      <p:ext uri="{BB962C8B-B14F-4D97-AF65-F5344CB8AC3E}">
        <p14:creationId xmlns:p14="http://schemas.microsoft.com/office/powerpoint/2010/main" val="25635544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8"/>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7"/>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0"/>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4"/>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9"/>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8" grpId="0"/>
      <p:bldP spid="19" grpId="0"/>
      <p:bldP spid="20" grpId="0"/>
      <p:bldP spid="2" grpId="0"/>
      <p:bldP spid="4" grpId="0"/>
      <p:bldP spid="2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544103" y="104531"/>
            <a:ext cx="7597213" cy="744863"/>
          </a:xfrm>
          <a:prstGeom prst="rect">
            <a:avLst/>
          </a:prstGeom>
          <a:noFill/>
          <a:ln>
            <a:noFill/>
          </a:ln>
        </p:spPr>
        <p:txBody>
          <a:bodyPr lIns="81638" tIns="40819" rIns="81638" bIns="40819" anchor="ctr" anchorCtr="1"/>
          <a:lstStyle/>
          <a:p>
            <a:pPr>
              <a:lnSpc>
                <a:spcPct val="100000"/>
              </a:lnSpc>
            </a:pPr>
            <a:r>
              <a:rPr lang="de-DE" sz="2903" b="1" dirty="0">
                <a:solidFill>
                  <a:srgbClr val="000000"/>
                </a:solidFill>
                <a:latin typeface="Arial"/>
              </a:rPr>
              <a:t>Internalisierung von </a:t>
            </a:r>
            <a:r>
              <a:rPr lang="de-DE" sz="2903" b="1" dirty="0" err="1">
                <a:solidFill>
                  <a:srgbClr val="000000"/>
                </a:solidFill>
                <a:latin typeface="Arial"/>
              </a:rPr>
              <a:t>Externalitäten</a:t>
            </a:r>
            <a:r>
              <a:rPr lang="de-DE" sz="2903" b="1" dirty="0">
                <a:solidFill>
                  <a:srgbClr val="000000"/>
                </a:solidFill>
                <a:latin typeface="Arial"/>
              </a:rPr>
              <a:t> </a:t>
            </a:r>
            <a:endParaRPr sz="2903" dirty="0"/>
          </a:p>
        </p:txBody>
      </p:sp>
      <p:sp>
        <p:nvSpPr>
          <p:cNvPr id="3" name="Rechteck 2"/>
          <p:cNvSpPr/>
          <p:nvPr/>
        </p:nvSpPr>
        <p:spPr>
          <a:xfrm>
            <a:off x="221226" y="1210223"/>
            <a:ext cx="11749547" cy="4785298"/>
          </a:xfrm>
          <a:prstGeom prst="rect">
            <a:avLst/>
          </a:prstGeom>
        </p:spPr>
        <p:txBody>
          <a:bodyPr wrap="square">
            <a:noAutofit/>
          </a:bodyPr>
          <a:lstStyle/>
          <a:p>
            <a:r>
              <a:rPr lang="de-DE" sz="2177" dirty="0"/>
              <a:t>Schaffung von Anreizen, damit Menschen die externen Effekte bei ihren Handlungen berücksichtigen. </a:t>
            </a:r>
          </a:p>
          <a:p>
            <a:endParaRPr lang="de-DE" sz="2177" dirty="0"/>
          </a:p>
          <a:p>
            <a:endParaRPr lang="de-DE" sz="2177" dirty="0"/>
          </a:p>
          <a:p>
            <a:r>
              <a:rPr lang="de-DE" sz="2177" dirty="0"/>
              <a:t>→	Besteuerung der Produzenten</a:t>
            </a:r>
          </a:p>
          <a:p>
            <a:endParaRPr lang="de-DE" sz="2177" dirty="0"/>
          </a:p>
          <a:p>
            <a:r>
              <a:rPr lang="de-DE" sz="2177" dirty="0"/>
              <a:t>→	Erhöhung der Produktionskosten</a:t>
            </a:r>
          </a:p>
          <a:p>
            <a:endParaRPr lang="de-DE" sz="2177" dirty="0"/>
          </a:p>
          <a:p>
            <a:r>
              <a:rPr lang="de-DE" sz="2177" dirty="0"/>
              <a:t> →	Zuweisung von Eigentumsrechten</a:t>
            </a:r>
          </a:p>
          <a:p>
            <a:endParaRPr lang="de-DE" sz="2177" dirty="0"/>
          </a:p>
          <a:p>
            <a:r>
              <a:rPr lang="de-DE" sz="2177" dirty="0"/>
              <a:t>→	Vergabe von Lizenzen </a:t>
            </a:r>
          </a:p>
          <a:p>
            <a:endParaRPr lang="de-DE" sz="2177" dirty="0"/>
          </a:p>
          <a:p>
            <a:endParaRPr lang="de-DE" sz="2177" dirty="0"/>
          </a:p>
          <a:p>
            <a:r>
              <a:rPr lang="de-DE" sz="2177" dirty="0"/>
              <a:t>so dass </a:t>
            </a:r>
            <a:r>
              <a:rPr lang="de-DE" sz="2177" b="1" dirty="0"/>
              <a:t>Marktprozesse</a:t>
            </a:r>
            <a:r>
              <a:rPr lang="de-DE" sz="2177" dirty="0"/>
              <a:t> wieder zu einem sozial optimalen Resultat führen</a:t>
            </a:r>
          </a:p>
        </p:txBody>
      </p:sp>
      <p:sp>
        <p:nvSpPr>
          <p:cNvPr id="4" name="Textfeld 3"/>
          <p:cNvSpPr txBox="1"/>
          <p:nvPr/>
        </p:nvSpPr>
        <p:spPr>
          <a:xfrm>
            <a:off x="5416373" y="2591693"/>
            <a:ext cx="3938001" cy="343620"/>
          </a:xfrm>
          <a:prstGeom prst="rect">
            <a:avLst/>
          </a:prstGeom>
          <a:noFill/>
        </p:spPr>
        <p:txBody>
          <a:bodyPr wrap="none" rtlCol="0">
            <a:spAutoFit/>
          </a:bodyPr>
          <a:lstStyle/>
          <a:p>
            <a:r>
              <a:rPr lang="de-DE" sz="1633" dirty="0"/>
              <a:t>Verschiebung der Angebotskurve nach oben</a:t>
            </a:r>
          </a:p>
        </p:txBody>
      </p:sp>
      <p:cxnSp>
        <p:nvCxnSpPr>
          <p:cNvPr id="5" name="Gerade Verbindung mit Pfeil 4"/>
          <p:cNvCxnSpPr/>
          <p:nvPr/>
        </p:nvCxnSpPr>
        <p:spPr>
          <a:xfrm flipH="1" flipV="1">
            <a:off x="4793673" y="2493818"/>
            <a:ext cx="484909" cy="26323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 name="Gerade Verbindung mit Pfeil 6"/>
          <p:cNvCxnSpPr/>
          <p:nvPr/>
        </p:nvCxnSpPr>
        <p:spPr>
          <a:xfrm flipH="1">
            <a:off x="4980709" y="2860964"/>
            <a:ext cx="362000" cy="25692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 name="Gerade Verbindung mit Pfeil 9"/>
          <p:cNvCxnSpPr/>
          <p:nvPr/>
        </p:nvCxnSpPr>
        <p:spPr>
          <a:xfrm flipH="1" flipV="1">
            <a:off x="5153893" y="3733799"/>
            <a:ext cx="484909" cy="26323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1" name="Gerade Verbindung mit Pfeil 10"/>
          <p:cNvCxnSpPr/>
          <p:nvPr/>
        </p:nvCxnSpPr>
        <p:spPr>
          <a:xfrm flipH="1">
            <a:off x="5340929" y="4100945"/>
            <a:ext cx="362000" cy="25692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2" name="Textfeld 11"/>
          <p:cNvSpPr txBox="1"/>
          <p:nvPr/>
        </p:nvSpPr>
        <p:spPr>
          <a:xfrm>
            <a:off x="5702929" y="3877181"/>
            <a:ext cx="3975127" cy="343620"/>
          </a:xfrm>
          <a:prstGeom prst="rect">
            <a:avLst/>
          </a:prstGeom>
          <a:noFill/>
        </p:spPr>
        <p:txBody>
          <a:bodyPr wrap="none" rtlCol="0">
            <a:spAutoFit/>
          </a:bodyPr>
          <a:lstStyle/>
          <a:p>
            <a:r>
              <a:rPr lang="de-DE" sz="1633" dirty="0"/>
              <a:t>Internalisierung gemäß dem </a:t>
            </a:r>
            <a:r>
              <a:rPr lang="de-DE" sz="1633" dirty="0" err="1"/>
              <a:t>Coase</a:t>
            </a:r>
            <a:r>
              <a:rPr lang="de-DE" sz="1633" dirty="0"/>
              <a:t>-Theorem</a:t>
            </a:r>
          </a:p>
        </p:txBody>
      </p:sp>
      <p:sp>
        <p:nvSpPr>
          <p:cNvPr id="16" name="Rechteck 15">
            <a:extLst>
              <a:ext uri="{FF2B5EF4-FFF2-40B4-BE49-F238E27FC236}">
                <a16:creationId xmlns:a16="http://schemas.microsoft.com/office/drawing/2014/main" id="{2582B266-127B-4F72-A085-C4A326869649}"/>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CD99006E-EAD0-4C7C-8D69-A01BE0A6349A}"/>
                  </a:ext>
                </a:extLst>
              </p14:cNvPr>
              <p14:cNvContentPartPr/>
              <p14:nvPr/>
            </p14:nvContentPartPr>
            <p14:xfrm>
              <a:off x="1324547" y="2630947"/>
              <a:ext cx="3018600" cy="32760"/>
            </p14:xfrm>
          </p:contentPart>
        </mc:Choice>
        <mc:Fallback xmlns="">
          <p:pic>
            <p:nvPicPr>
              <p:cNvPr id="2" name="Freihand 1">
                <a:extLst>
                  <a:ext uri="{FF2B5EF4-FFF2-40B4-BE49-F238E27FC236}">
                    <a16:creationId xmlns:a16="http://schemas.microsoft.com/office/drawing/2014/main" id="{CD99006E-EAD0-4C7C-8D69-A01BE0A6349A}"/>
                  </a:ext>
                </a:extLst>
              </p:cNvPr>
              <p:cNvPicPr/>
              <p:nvPr/>
            </p:nvPicPr>
            <p:blipFill>
              <a:blip r:embed="rId4"/>
              <a:stretch>
                <a:fillRect/>
              </a:stretch>
            </p:blipFill>
            <p:spPr>
              <a:xfrm>
                <a:off x="1320227" y="2626627"/>
                <a:ext cx="3027240" cy="4140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8" name="Freihand 7">
                <a:extLst>
                  <a:ext uri="{FF2B5EF4-FFF2-40B4-BE49-F238E27FC236}">
                    <a16:creationId xmlns:a16="http://schemas.microsoft.com/office/drawing/2014/main" id="{028087CC-600F-4F08-BB65-FC0EF6448827}"/>
                  </a:ext>
                </a:extLst>
              </p14:cNvPr>
              <p14:cNvContentPartPr/>
              <p14:nvPr/>
            </p14:nvContentPartPr>
            <p14:xfrm>
              <a:off x="1141307" y="5601667"/>
              <a:ext cx="1877040" cy="89640"/>
            </p14:xfrm>
          </p:contentPart>
        </mc:Choice>
        <mc:Fallback xmlns="">
          <p:pic>
            <p:nvPicPr>
              <p:cNvPr id="8" name="Freihand 7">
                <a:extLst>
                  <a:ext uri="{FF2B5EF4-FFF2-40B4-BE49-F238E27FC236}">
                    <a16:creationId xmlns:a16="http://schemas.microsoft.com/office/drawing/2014/main" id="{028087CC-600F-4F08-BB65-FC0EF6448827}"/>
                  </a:ext>
                </a:extLst>
              </p:cNvPr>
              <p:cNvPicPr/>
              <p:nvPr/>
            </p:nvPicPr>
            <p:blipFill>
              <a:blip r:embed="rId6"/>
              <a:stretch>
                <a:fillRect/>
              </a:stretch>
            </p:blipFill>
            <p:spPr>
              <a:xfrm>
                <a:off x="1136987" y="5597347"/>
                <a:ext cx="1885680" cy="98280"/>
              </a:xfrm>
              <a:prstGeom prst="rect">
                <a:avLst/>
              </a:prstGeom>
            </p:spPr>
          </p:pic>
        </mc:Fallback>
      </mc:AlternateContent>
      <p:grpSp>
        <p:nvGrpSpPr>
          <p:cNvPr id="19" name="Gruppieren 18">
            <a:extLst>
              <a:ext uri="{FF2B5EF4-FFF2-40B4-BE49-F238E27FC236}">
                <a16:creationId xmlns:a16="http://schemas.microsoft.com/office/drawing/2014/main" id="{3F6AE4FA-E25A-4A96-8C27-00D7FE4273B9}"/>
              </a:ext>
            </a:extLst>
          </p:cNvPr>
          <p:cNvGrpSpPr/>
          <p:nvPr/>
        </p:nvGrpSpPr>
        <p:grpSpPr>
          <a:xfrm>
            <a:off x="5274107" y="820507"/>
            <a:ext cx="1463040" cy="294480"/>
            <a:chOff x="5274107" y="820507"/>
            <a:chExt cx="1463040" cy="294480"/>
          </a:xfrm>
        </p:grpSpPr>
        <mc:AlternateContent xmlns:mc="http://schemas.openxmlformats.org/markup-compatibility/2006" xmlns:p14="http://schemas.microsoft.com/office/powerpoint/2010/main">
          <mc:Choice Requires="p14">
            <p:contentPart p14:bwMode="auto" r:id="rId7">
              <p14:nvContentPartPr>
                <p14:cNvPr id="9" name="Freihand 8">
                  <a:extLst>
                    <a:ext uri="{FF2B5EF4-FFF2-40B4-BE49-F238E27FC236}">
                      <a16:creationId xmlns:a16="http://schemas.microsoft.com/office/drawing/2014/main" id="{867D2658-A07A-44F0-A769-FD0D22D4B0B2}"/>
                    </a:ext>
                  </a:extLst>
                </p14:cNvPr>
                <p14:cNvContentPartPr/>
                <p14:nvPr/>
              </p14:nvContentPartPr>
              <p14:xfrm>
                <a:off x="5274107" y="884947"/>
                <a:ext cx="166680" cy="230040"/>
              </p14:xfrm>
            </p:contentPart>
          </mc:Choice>
          <mc:Fallback xmlns="">
            <p:pic>
              <p:nvPicPr>
                <p:cNvPr id="9" name="Freihand 8">
                  <a:extLst>
                    <a:ext uri="{FF2B5EF4-FFF2-40B4-BE49-F238E27FC236}">
                      <a16:creationId xmlns:a16="http://schemas.microsoft.com/office/drawing/2014/main" id="{867D2658-A07A-44F0-A769-FD0D22D4B0B2}"/>
                    </a:ext>
                  </a:extLst>
                </p:cNvPr>
                <p:cNvPicPr/>
                <p:nvPr/>
              </p:nvPicPr>
              <p:blipFill>
                <a:blip r:embed="rId8"/>
                <a:stretch>
                  <a:fillRect/>
                </a:stretch>
              </p:blipFill>
              <p:spPr>
                <a:xfrm>
                  <a:off x="5269787" y="880627"/>
                  <a:ext cx="175320" cy="23868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13" name="Freihand 12">
                  <a:extLst>
                    <a:ext uri="{FF2B5EF4-FFF2-40B4-BE49-F238E27FC236}">
                      <a16:creationId xmlns:a16="http://schemas.microsoft.com/office/drawing/2014/main" id="{B9C0CC8D-21EE-4063-8FEA-3129D51400B5}"/>
                    </a:ext>
                  </a:extLst>
                </p14:cNvPr>
                <p14:cNvContentPartPr/>
                <p14:nvPr/>
              </p14:nvContentPartPr>
              <p14:xfrm>
                <a:off x="5434667" y="852907"/>
                <a:ext cx="373680" cy="218520"/>
              </p14:xfrm>
            </p:contentPart>
          </mc:Choice>
          <mc:Fallback xmlns="">
            <p:pic>
              <p:nvPicPr>
                <p:cNvPr id="13" name="Freihand 12">
                  <a:extLst>
                    <a:ext uri="{FF2B5EF4-FFF2-40B4-BE49-F238E27FC236}">
                      <a16:creationId xmlns:a16="http://schemas.microsoft.com/office/drawing/2014/main" id="{B9C0CC8D-21EE-4063-8FEA-3129D51400B5}"/>
                    </a:ext>
                  </a:extLst>
                </p:cNvPr>
                <p:cNvPicPr/>
                <p:nvPr/>
              </p:nvPicPr>
              <p:blipFill>
                <a:blip r:embed="rId10"/>
                <a:stretch>
                  <a:fillRect/>
                </a:stretch>
              </p:blipFill>
              <p:spPr>
                <a:xfrm>
                  <a:off x="5430347" y="848587"/>
                  <a:ext cx="382320" cy="22716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4" name="Freihand 13">
                  <a:extLst>
                    <a:ext uri="{FF2B5EF4-FFF2-40B4-BE49-F238E27FC236}">
                      <a16:creationId xmlns:a16="http://schemas.microsoft.com/office/drawing/2014/main" id="{F698A4E5-E422-4934-AD22-9B3ABB31F324}"/>
                    </a:ext>
                  </a:extLst>
                </p14:cNvPr>
                <p14:cNvContentPartPr/>
                <p14:nvPr/>
              </p14:nvContentPartPr>
              <p14:xfrm>
                <a:off x="5885747" y="820507"/>
                <a:ext cx="85320" cy="201600"/>
              </p14:xfrm>
            </p:contentPart>
          </mc:Choice>
          <mc:Fallback xmlns="">
            <p:pic>
              <p:nvPicPr>
                <p:cNvPr id="14" name="Freihand 13">
                  <a:extLst>
                    <a:ext uri="{FF2B5EF4-FFF2-40B4-BE49-F238E27FC236}">
                      <a16:creationId xmlns:a16="http://schemas.microsoft.com/office/drawing/2014/main" id="{F698A4E5-E422-4934-AD22-9B3ABB31F324}"/>
                    </a:ext>
                  </a:extLst>
                </p:cNvPr>
                <p:cNvPicPr/>
                <p:nvPr/>
              </p:nvPicPr>
              <p:blipFill>
                <a:blip r:embed="rId12"/>
                <a:stretch>
                  <a:fillRect/>
                </a:stretch>
              </p:blipFill>
              <p:spPr>
                <a:xfrm>
                  <a:off x="5881427" y="816187"/>
                  <a:ext cx="93960" cy="21024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5" name="Freihand 14">
                  <a:extLst>
                    <a:ext uri="{FF2B5EF4-FFF2-40B4-BE49-F238E27FC236}">
                      <a16:creationId xmlns:a16="http://schemas.microsoft.com/office/drawing/2014/main" id="{C2792CF2-216A-4B1E-AD84-3325726DBF4C}"/>
                    </a:ext>
                  </a:extLst>
                </p14:cNvPr>
                <p14:cNvContentPartPr/>
                <p14:nvPr/>
              </p14:nvContentPartPr>
              <p14:xfrm>
                <a:off x="5943347" y="973867"/>
                <a:ext cx="95400" cy="44280"/>
              </p14:xfrm>
            </p:contentPart>
          </mc:Choice>
          <mc:Fallback xmlns="">
            <p:pic>
              <p:nvPicPr>
                <p:cNvPr id="15" name="Freihand 14">
                  <a:extLst>
                    <a:ext uri="{FF2B5EF4-FFF2-40B4-BE49-F238E27FC236}">
                      <a16:creationId xmlns:a16="http://schemas.microsoft.com/office/drawing/2014/main" id="{C2792CF2-216A-4B1E-AD84-3325726DBF4C}"/>
                    </a:ext>
                  </a:extLst>
                </p:cNvPr>
                <p:cNvPicPr/>
                <p:nvPr/>
              </p:nvPicPr>
              <p:blipFill>
                <a:blip r:embed="rId14"/>
                <a:stretch>
                  <a:fillRect/>
                </a:stretch>
              </p:blipFill>
              <p:spPr>
                <a:xfrm>
                  <a:off x="5939027" y="969547"/>
                  <a:ext cx="104040" cy="5292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7" name="Freihand 16">
                  <a:extLst>
                    <a:ext uri="{FF2B5EF4-FFF2-40B4-BE49-F238E27FC236}">
                      <a16:creationId xmlns:a16="http://schemas.microsoft.com/office/drawing/2014/main" id="{7612E510-FD3C-4C34-8D3C-A7B397A8107C}"/>
                    </a:ext>
                  </a:extLst>
                </p14:cNvPr>
                <p14:cNvContentPartPr/>
                <p14:nvPr/>
              </p14:nvContentPartPr>
              <p14:xfrm>
                <a:off x="6036587" y="959467"/>
                <a:ext cx="169920" cy="70920"/>
              </p14:xfrm>
            </p:contentPart>
          </mc:Choice>
          <mc:Fallback xmlns="">
            <p:pic>
              <p:nvPicPr>
                <p:cNvPr id="17" name="Freihand 16">
                  <a:extLst>
                    <a:ext uri="{FF2B5EF4-FFF2-40B4-BE49-F238E27FC236}">
                      <a16:creationId xmlns:a16="http://schemas.microsoft.com/office/drawing/2014/main" id="{7612E510-FD3C-4C34-8D3C-A7B397A8107C}"/>
                    </a:ext>
                  </a:extLst>
                </p:cNvPr>
                <p:cNvPicPr/>
                <p:nvPr/>
              </p:nvPicPr>
              <p:blipFill>
                <a:blip r:embed="rId16"/>
                <a:stretch>
                  <a:fillRect/>
                </a:stretch>
              </p:blipFill>
              <p:spPr>
                <a:xfrm>
                  <a:off x="6032267" y="955147"/>
                  <a:ext cx="178560" cy="7956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8" name="Freihand 17">
                  <a:extLst>
                    <a:ext uri="{FF2B5EF4-FFF2-40B4-BE49-F238E27FC236}">
                      <a16:creationId xmlns:a16="http://schemas.microsoft.com/office/drawing/2014/main" id="{66C3212B-1BD7-4E1E-A997-47357A835384}"/>
                    </a:ext>
                  </a:extLst>
                </p14:cNvPr>
                <p14:cNvContentPartPr/>
                <p14:nvPr/>
              </p14:nvContentPartPr>
              <p14:xfrm>
                <a:off x="6215147" y="845707"/>
                <a:ext cx="522000" cy="181440"/>
              </p14:xfrm>
            </p:contentPart>
          </mc:Choice>
          <mc:Fallback xmlns="">
            <p:pic>
              <p:nvPicPr>
                <p:cNvPr id="18" name="Freihand 17">
                  <a:extLst>
                    <a:ext uri="{FF2B5EF4-FFF2-40B4-BE49-F238E27FC236}">
                      <a16:creationId xmlns:a16="http://schemas.microsoft.com/office/drawing/2014/main" id="{66C3212B-1BD7-4E1E-A997-47357A835384}"/>
                    </a:ext>
                  </a:extLst>
                </p:cNvPr>
                <p:cNvPicPr/>
                <p:nvPr/>
              </p:nvPicPr>
              <p:blipFill>
                <a:blip r:embed="rId18"/>
                <a:stretch>
                  <a:fillRect/>
                </a:stretch>
              </p:blipFill>
              <p:spPr>
                <a:xfrm>
                  <a:off x="6210827" y="841387"/>
                  <a:ext cx="530640" cy="190080"/>
                </a:xfrm>
                <a:prstGeom prst="rect">
                  <a:avLst/>
                </a:prstGeom>
              </p:spPr>
            </p:pic>
          </mc:Fallback>
        </mc:AlternateContent>
      </p:grpSp>
      <p:grpSp>
        <p:nvGrpSpPr>
          <p:cNvPr id="25" name="Gruppieren 24">
            <a:extLst>
              <a:ext uri="{FF2B5EF4-FFF2-40B4-BE49-F238E27FC236}">
                <a16:creationId xmlns:a16="http://schemas.microsoft.com/office/drawing/2014/main" id="{F1D7E161-0A07-49AC-B01C-0E6FA354CA94}"/>
              </a:ext>
            </a:extLst>
          </p:cNvPr>
          <p:cNvGrpSpPr/>
          <p:nvPr/>
        </p:nvGrpSpPr>
        <p:grpSpPr>
          <a:xfrm>
            <a:off x="7037747" y="726907"/>
            <a:ext cx="893880" cy="392760"/>
            <a:chOff x="7037747" y="726907"/>
            <a:chExt cx="893880" cy="392760"/>
          </a:xfrm>
        </p:grpSpPr>
        <mc:AlternateContent xmlns:mc="http://schemas.openxmlformats.org/markup-compatibility/2006" xmlns:p14="http://schemas.microsoft.com/office/powerpoint/2010/main">
          <mc:Choice Requires="p14">
            <p:contentPart p14:bwMode="auto" r:id="rId19">
              <p14:nvContentPartPr>
                <p14:cNvPr id="20" name="Freihand 19">
                  <a:extLst>
                    <a:ext uri="{FF2B5EF4-FFF2-40B4-BE49-F238E27FC236}">
                      <a16:creationId xmlns:a16="http://schemas.microsoft.com/office/drawing/2014/main" id="{9CC8FB35-B20C-4BB1-BFA4-07722E351376}"/>
                    </a:ext>
                  </a:extLst>
                </p14:cNvPr>
                <p14:cNvContentPartPr/>
                <p14:nvPr/>
              </p14:nvContentPartPr>
              <p14:xfrm>
                <a:off x="7037747" y="781987"/>
                <a:ext cx="285480" cy="196920"/>
              </p14:xfrm>
            </p:contentPart>
          </mc:Choice>
          <mc:Fallback xmlns="">
            <p:pic>
              <p:nvPicPr>
                <p:cNvPr id="20" name="Freihand 19">
                  <a:extLst>
                    <a:ext uri="{FF2B5EF4-FFF2-40B4-BE49-F238E27FC236}">
                      <a16:creationId xmlns:a16="http://schemas.microsoft.com/office/drawing/2014/main" id="{9CC8FB35-B20C-4BB1-BFA4-07722E351376}"/>
                    </a:ext>
                  </a:extLst>
                </p:cNvPr>
                <p:cNvPicPr/>
                <p:nvPr/>
              </p:nvPicPr>
              <p:blipFill>
                <a:blip r:embed="rId20"/>
                <a:stretch>
                  <a:fillRect/>
                </a:stretch>
              </p:blipFill>
              <p:spPr>
                <a:xfrm>
                  <a:off x="7033427" y="777667"/>
                  <a:ext cx="294120" cy="20556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21" name="Freihand 20">
                  <a:extLst>
                    <a:ext uri="{FF2B5EF4-FFF2-40B4-BE49-F238E27FC236}">
                      <a16:creationId xmlns:a16="http://schemas.microsoft.com/office/drawing/2014/main" id="{8DB5F6E3-396F-400F-98D5-3EB1FBFB71D7}"/>
                    </a:ext>
                  </a:extLst>
                </p14:cNvPr>
                <p14:cNvContentPartPr/>
                <p14:nvPr/>
              </p14:nvContentPartPr>
              <p14:xfrm>
                <a:off x="7317107" y="856507"/>
                <a:ext cx="40320" cy="34560"/>
              </p14:xfrm>
            </p:contentPart>
          </mc:Choice>
          <mc:Fallback xmlns="">
            <p:pic>
              <p:nvPicPr>
                <p:cNvPr id="21" name="Freihand 20">
                  <a:extLst>
                    <a:ext uri="{FF2B5EF4-FFF2-40B4-BE49-F238E27FC236}">
                      <a16:creationId xmlns:a16="http://schemas.microsoft.com/office/drawing/2014/main" id="{8DB5F6E3-396F-400F-98D5-3EB1FBFB71D7}"/>
                    </a:ext>
                  </a:extLst>
                </p:cNvPr>
                <p:cNvPicPr/>
                <p:nvPr/>
              </p:nvPicPr>
              <p:blipFill>
                <a:blip r:embed="rId22"/>
                <a:stretch>
                  <a:fillRect/>
                </a:stretch>
              </p:blipFill>
              <p:spPr>
                <a:xfrm>
                  <a:off x="7312787" y="852187"/>
                  <a:ext cx="48960" cy="4320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22" name="Freihand 21">
                  <a:extLst>
                    <a:ext uri="{FF2B5EF4-FFF2-40B4-BE49-F238E27FC236}">
                      <a16:creationId xmlns:a16="http://schemas.microsoft.com/office/drawing/2014/main" id="{E8AE7CA0-0362-4A13-9035-E11E3E07EF71}"/>
                    </a:ext>
                  </a:extLst>
                </p14:cNvPr>
                <p14:cNvContentPartPr/>
                <p14:nvPr/>
              </p14:nvContentPartPr>
              <p14:xfrm>
                <a:off x="7327907" y="805387"/>
                <a:ext cx="419760" cy="314280"/>
              </p14:xfrm>
            </p:contentPart>
          </mc:Choice>
          <mc:Fallback xmlns="">
            <p:pic>
              <p:nvPicPr>
                <p:cNvPr id="22" name="Freihand 21">
                  <a:extLst>
                    <a:ext uri="{FF2B5EF4-FFF2-40B4-BE49-F238E27FC236}">
                      <a16:creationId xmlns:a16="http://schemas.microsoft.com/office/drawing/2014/main" id="{E8AE7CA0-0362-4A13-9035-E11E3E07EF71}"/>
                    </a:ext>
                  </a:extLst>
                </p:cNvPr>
                <p:cNvPicPr/>
                <p:nvPr/>
              </p:nvPicPr>
              <p:blipFill>
                <a:blip r:embed="rId24"/>
                <a:stretch>
                  <a:fillRect/>
                </a:stretch>
              </p:blipFill>
              <p:spPr>
                <a:xfrm>
                  <a:off x="7323587" y="801067"/>
                  <a:ext cx="428400" cy="32292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23" name="Freihand 22">
                  <a:extLst>
                    <a:ext uri="{FF2B5EF4-FFF2-40B4-BE49-F238E27FC236}">
                      <a16:creationId xmlns:a16="http://schemas.microsoft.com/office/drawing/2014/main" id="{DA51F285-5EC8-4559-9073-72719FEB22C8}"/>
                    </a:ext>
                  </a:extLst>
                </p14:cNvPr>
                <p14:cNvContentPartPr/>
                <p14:nvPr/>
              </p14:nvContentPartPr>
              <p14:xfrm>
                <a:off x="7576667" y="798547"/>
                <a:ext cx="19800" cy="36000"/>
              </p14:xfrm>
            </p:contentPart>
          </mc:Choice>
          <mc:Fallback xmlns="">
            <p:pic>
              <p:nvPicPr>
                <p:cNvPr id="23" name="Freihand 22">
                  <a:extLst>
                    <a:ext uri="{FF2B5EF4-FFF2-40B4-BE49-F238E27FC236}">
                      <a16:creationId xmlns:a16="http://schemas.microsoft.com/office/drawing/2014/main" id="{DA51F285-5EC8-4559-9073-72719FEB22C8}"/>
                    </a:ext>
                  </a:extLst>
                </p:cNvPr>
                <p:cNvPicPr/>
                <p:nvPr/>
              </p:nvPicPr>
              <p:blipFill>
                <a:blip r:embed="rId26"/>
                <a:stretch>
                  <a:fillRect/>
                </a:stretch>
              </p:blipFill>
              <p:spPr>
                <a:xfrm>
                  <a:off x="7572347" y="794227"/>
                  <a:ext cx="28440" cy="4464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24" name="Freihand 23">
                  <a:extLst>
                    <a:ext uri="{FF2B5EF4-FFF2-40B4-BE49-F238E27FC236}">
                      <a16:creationId xmlns:a16="http://schemas.microsoft.com/office/drawing/2014/main" id="{4809B55D-2C15-4E84-86A1-00DF416F5E95}"/>
                    </a:ext>
                  </a:extLst>
                </p14:cNvPr>
                <p14:cNvContentPartPr/>
                <p14:nvPr/>
              </p14:nvContentPartPr>
              <p14:xfrm>
                <a:off x="7895267" y="726907"/>
                <a:ext cx="36360" cy="256680"/>
              </p14:xfrm>
            </p:contentPart>
          </mc:Choice>
          <mc:Fallback xmlns="">
            <p:pic>
              <p:nvPicPr>
                <p:cNvPr id="24" name="Freihand 23">
                  <a:extLst>
                    <a:ext uri="{FF2B5EF4-FFF2-40B4-BE49-F238E27FC236}">
                      <a16:creationId xmlns:a16="http://schemas.microsoft.com/office/drawing/2014/main" id="{4809B55D-2C15-4E84-86A1-00DF416F5E95}"/>
                    </a:ext>
                  </a:extLst>
                </p:cNvPr>
                <p:cNvPicPr/>
                <p:nvPr/>
              </p:nvPicPr>
              <p:blipFill>
                <a:blip r:embed="rId28"/>
                <a:stretch>
                  <a:fillRect/>
                </a:stretch>
              </p:blipFill>
              <p:spPr>
                <a:xfrm>
                  <a:off x="7890947" y="722587"/>
                  <a:ext cx="45000" cy="2653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9">
            <p14:nvContentPartPr>
              <p14:cNvPr id="26" name="Freihand 25">
                <a:extLst>
                  <a:ext uri="{FF2B5EF4-FFF2-40B4-BE49-F238E27FC236}">
                    <a16:creationId xmlns:a16="http://schemas.microsoft.com/office/drawing/2014/main" id="{EC8C5D2B-AF8F-4219-B218-A9972AE257D8}"/>
                  </a:ext>
                </a:extLst>
              </p14:cNvPr>
              <p14:cNvContentPartPr/>
              <p14:nvPr/>
            </p14:nvContentPartPr>
            <p14:xfrm>
              <a:off x="1483667" y="4096507"/>
              <a:ext cx="3350160" cy="110520"/>
            </p14:xfrm>
          </p:contentPart>
        </mc:Choice>
        <mc:Fallback xmlns="">
          <p:pic>
            <p:nvPicPr>
              <p:cNvPr id="26" name="Freihand 25">
                <a:extLst>
                  <a:ext uri="{FF2B5EF4-FFF2-40B4-BE49-F238E27FC236}">
                    <a16:creationId xmlns:a16="http://schemas.microsoft.com/office/drawing/2014/main" id="{EC8C5D2B-AF8F-4219-B218-A9972AE257D8}"/>
                  </a:ext>
                </a:extLst>
              </p:cNvPr>
              <p:cNvPicPr/>
              <p:nvPr/>
            </p:nvPicPr>
            <p:blipFill>
              <a:blip r:embed="rId30"/>
              <a:stretch>
                <a:fillRect/>
              </a:stretch>
            </p:blipFill>
            <p:spPr>
              <a:xfrm>
                <a:off x="1479347" y="4092187"/>
                <a:ext cx="3358800" cy="119160"/>
              </a:xfrm>
              <a:prstGeom prst="rect">
                <a:avLst/>
              </a:prstGeom>
            </p:spPr>
          </p:pic>
        </mc:Fallback>
      </mc:AlternateContent>
      <p:grpSp>
        <p:nvGrpSpPr>
          <p:cNvPr id="40" name="Gruppieren 39">
            <a:extLst>
              <a:ext uri="{FF2B5EF4-FFF2-40B4-BE49-F238E27FC236}">
                <a16:creationId xmlns:a16="http://schemas.microsoft.com/office/drawing/2014/main" id="{1461B849-C7C0-4893-BA17-3AD46A29B5A9}"/>
              </a:ext>
            </a:extLst>
          </p:cNvPr>
          <p:cNvGrpSpPr/>
          <p:nvPr/>
        </p:nvGrpSpPr>
        <p:grpSpPr>
          <a:xfrm>
            <a:off x="4853987" y="1939747"/>
            <a:ext cx="1877760" cy="451440"/>
            <a:chOff x="4853987" y="1939747"/>
            <a:chExt cx="1877760" cy="451440"/>
          </a:xfrm>
        </p:grpSpPr>
        <mc:AlternateContent xmlns:mc="http://schemas.openxmlformats.org/markup-compatibility/2006" xmlns:p14="http://schemas.microsoft.com/office/powerpoint/2010/main">
          <mc:Choice Requires="p14">
            <p:contentPart p14:bwMode="auto" r:id="rId31">
              <p14:nvContentPartPr>
                <p14:cNvPr id="30" name="Freihand 29">
                  <a:extLst>
                    <a:ext uri="{FF2B5EF4-FFF2-40B4-BE49-F238E27FC236}">
                      <a16:creationId xmlns:a16="http://schemas.microsoft.com/office/drawing/2014/main" id="{1F220DD0-9823-43DC-9F3D-72A88A4B4F2C}"/>
                    </a:ext>
                  </a:extLst>
                </p14:cNvPr>
                <p14:cNvContentPartPr/>
                <p14:nvPr/>
              </p14:nvContentPartPr>
              <p14:xfrm>
                <a:off x="4916987" y="2248987"/>
                <a:ext cx="267120" cy="87480"/>
              </p14:xfrm>
            </p:contentPart>
          </mc:Choice>
          <mc:Fallback xmlns="">
            <p:pic>
              <p:nvPicPr>
                <p:cNvPr id="30" name="Freihand 29">
                  <a:extLst>
                    <a:ext uri="{FF2B5EF4-FFF2-40B4-BE49-F238E27FC236}">
                      <a16:creationId xmlns:a16="http://schemas.microsoft.com/office/drawing/2014/main" id="{1F220DD0-9823-43DC-9F3D-72A88A4B4F2C}"/>
                    </a:ext>
                  </a:extLst>
                </p:cNvPr>
                <p:cNvPicPr/>
                <p:nvPr/>
              </p:nvPicPr>
              <p:blipFill>
                <a:blip r:embed="rId32"/>
                <a:stretch>
                  <a:fillRect/>
                </a:stretch>
              </p:blipFill>
              <p:spPr>
                <a:xfrm>
                  <a:off x="4912667" y="2244667"/>
                  <a:ext cx="27576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31" name="Freihand 30">
                  <a:extLst>
                    <a:ext uri="{FF2B5EF4-FFF2-40B4-BE49-F238E27FC236}">
                      <a16:creationId xmlns:a16="http://schemas.microsoft.com/office/drawing/2014/main" id="{8C393700-AD49-4DAB-82CD-2F084CA29CFF}"/>
                    </a:ext>
                  </a:extLst>
                </p14:cNvPr>
                <p14:cNvContentPartPr/>
                <p14:nvPr/>
              </p14:nvContentPartPr>
              <p14:xfrm>
                <a:off x="4853987" y="2264107"/>
                <a:ext cx="254520" cy="127080"/>
              </p14:xfrm>
            </p:contentPart>
          </mc:Choice>
          <mc:Fallback xmlns="">
            <p:pic>
              <p:nvPicPr>
                <p:cNvPr id="31" name="Freihand 30">
                  <a:extLst>
                    <a:ext uri="{FF2B5EF4-FFF2-40B4-BE49-F238E27FC236}">
                      <a16:creationId xmlns:a16="http://schemas.microsoft.com/office/drawing/2014/main" id="{8C393700-AD49-4DAB-82CD-2F084CA29CFF}"/>
                    </a:ext>
                  </a:extLst>
                </p:cNvPr>
                <p:cNvPicPr/>
                <p:nvPr/>
              </p:nvPicPr>
              <p:blipFill>
                <a:blip r:embed="rId34"/>
                <a:stretch>
                  <a:fillRect/>
                </a:stretch>
              </p:blipFill>
              <p:spPr>
                <a:xfrm>
                  <a:off x="4849667" y="2259787"/>
                  <a:ext cx="263160" cy="13572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32" name="Freihand 31">
                  <a:extLst>
                    <a:ext uri="{FF2B5EF4-FFF2-40B4-BE49-F238E27FC236}">
                      <a16:creationId xmlns:a16="http://schemas.microsoft.com/office/drawing/2014/main" id="{9E1652A3-E651-4942-9768-2C3C8BCE25B8}"/>
                    </a:ext>
                  </a:extLst>
                </p14:cNvPr>
                <p14:cNvContentPartPr/>
                <p14:nvPr/>
              </p14:nvContentPartPr>
              <p14:xfrm>
                <a:off x="5515667" y="2076547"/>
                <a:ext cx="154440" cy="132480"/>
              </p14:xfrm>
            </p:contentPart>
          </mc:Choice>
          <mc:Fallback xmlns="">
            <p:pic>
              <p:nvPicPr>
                <p:cNvPr id="32" name="Freihand 31">
                  <a:extLst>
                    <a:ext uri="{FF2B5EF4-FFF2-40B4-BE49-F238E27FC236}">
                      <a16:creationId xmlns:a16="http://schemas.microsoft.com/office/drawing/2014/main" id="{9E1652A3-E651-4942-9768-2C3C8BCE25B8}"/>
                    </a:ext>
                  </a:extLst>
                </p:cNvPr>
                <p:cNvPicPr/>
                <p:nvPr/>
              </p:nvPicPr>
              <p:blipFill>
                <a:blip r:embed="rId36"/>
                <a:stretch>
                  <a:fillRect/>
                </a:stretch>
              </p:blipFill>
              <p:spPr>
                <a:xfrm>
                  <a:off x="5511347" y="2072227"/>
                  <a:ext cx="163080" cy="14112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33" name="Freihand 32">
                  <a:extLst>
                    <a:ext uri="{FF2B5EF4-FFF2-40B4-BE49-F238E27FC236}">
                      <a16:creationId xmlns:a16="http://schemas.microsoft.com/office/drawing/2014/main" id="{7961FF81-FA69-4B7D-8970-3A7ABF186FA0}"/>
                    </a:ext>
                  </a:extLst>
                </p14:cNvPr>
                <p14:cNvContentPartPr/>
                <p14:nvPr/>
              </p14:nvContentPartPr>
              <p14:xfrm>
                <a:off x="5687027" y="2078707"/>
                <a:ext cx="110520" cy="97200"/>
              </p14:xfrm>
            </p:contentPart>
          </mc:Choice>
          <mc:Fallback xmlns="">
            <p:pic>
              <p:nvPicPr>
                <p:cNvPr id="33" name="Freihand 32">
                  <a:extLst>
                    <a:ext uri="{FF2B5EF4-FFF2-40B4-BE49-F238E27FC236}">
                      <a16:creationId xmlns:a16="http://schemas.microsoft.com/office/drawing/2014/main" id="{7961FF81-FA69-4B7D-8970-3A7ABF186FA0}"/>
                    </a:ext>
                  </a:extLst>
                </p:cNvPr>
                <p:cNvPicPr/>
                <p:nvPr/>
              </p:nvPicPr>
              <p:blipFill>
                <a:blip r:embed="rId38"/>
                <a:stretch>
                  <a:fillRect/>
                </a:stretch>
              </p:blipFill>
              <p:spPr>
                <a:xfrm>
                  <a:off x="5682707" y="2074387"/>
                  <a:ext cx="119160" cy="10584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34" name="Freihand 33">
                  <a:extLst>
                    <a:ext uri="{FF2B5EF4-FFF2-40B4-BE49-F238E27FC236}">
                      <a16:creationId xmlns:a16="http://schemas.microsoft.com/office/drawing/2014/main" id="{71D1CA1E-F9F5-42B0-B7E1-B3BBB6666447}"/>
                    </a:ext>
                  </a:extLst>
                </p14:cNvPr>
                <p14:cNvContentPartPr/>
                <p14:nvPr/>
              </p14:nvContentPartPr>
              <p14:xfrm>
                <a:off x="5797187" y="2147827"/>
                <a:ext cx="96480" cy="83880"/>
              </p14:xfrm>
            </p:contentPart>
          </mc:Choice>
          <mc:Fallback xmlns="">
            <p:pic>
              <p:nvPicPr>
                <p:cNvPr id="34" name="Freihand 33">
                  <a:extLst>
                    <a:ext uri="{FF2B5EF4-FFF2-40B4-BE49-F238E27FC236}">
                      <a16:creationId xmlns:a16="http://schemas.microsoft.com/office/drawing/2014/main" id="{71D1CA1E-F9F5-42B0-B7E1-B3BBB6666447}"/>
                    </a:ext>
                  </a:extLst>
                </p:cNvPr>
                <p:cNvPicPr/>
                <p:nvPr/>
              </p:nvPicPr>
              <p:blipFill>
                <a:blip r:embed="rId40"/>
                <a:stretch>
                  <a:fillRect/>
                </a:stretch>
              </p:blipFill>
              <p:spPr>
                <a:xfrm>
                  <a:off x="5792867" y="2143507"/>
                  <a:ext cx="105120" cy="9252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35" name="Freihand 34">
                  <a:extLst>
                    <a:ext uri="{FF2B5EF4-FFF2-40B4-BE49-F238E27FC236}">
                      <a16:creationId xmlns:a16="http://schemas.microsoft.com/office/drawing/2014/main" id="{358ED91A-88FA-4A6D-95BD-2E94166C25BF}"/>
                    </a:ext>
                  </a:extLst>
                </p14:cNvPr>
                <p14:cNvContentPartPr/>
                <p14:nvPr/>
              </p14:nvContentPartPr>
              <p14:xfrm>
                <a:off x="5964227" y="2076547"/>
                <a:ext cx="136800" cy="26640"/>
              </p14:xfrm>
            </p:contentPart>
          </mc:Choice>
          <mc:Fallback xmlns="">
            <p:pic>
              <p:nvPicPr>
                <p:cNvPr id="35" name="Freihand 34">
                  <a:extLst>
                    <a:ext uri="{FF2B5EF4-FFF2-40B4-BE49-F238E27FC236}">
                      <a16:creationId xmlns:a16="http://schemas.microsoft.com/office/drawing/2014/main" id="{358ED91A-88FA-4A6D-95BD-2E94166C25BF}"/>
                    </a:ext>
                  </a:extLst>
                </p:cNvPr>
                <p:cNvPicPr/>
                <p:nvPr/>
              </p:nvPicPr>
              <p:blipFill>
                <a:blip r:embed="rId42"/>
                <a:stretch>
                  <a:fillRect/>
                </a:stretch>
              </p:blipFill>
              <p:spPr>
                <a:xfrm>
                  <a:off x="5959907" y="2072227"/>
                  <a:ext cx="145440" cy="3528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36" name="Freihand 35">
                  <a:extLst>
                    <a:ext uri="{FF2B5EF4-FFF2-40B4-BE49-F238E27FC236}">
                      <a16:creationId xmlns:a16="http://schemas.microsoft.com/office/drawing/2014/main" id="{00AA43CD-29F7-4CEC-BC6C-5B1ABEBA33A5}"/>
                    </a:ext>
                  </a:extLst>
                </p14:cNvPr>
                <p14:cNvContentPartPr/>
                <p14:nvPr/>
              </p14:nvContentPartPr>
              <p14:xfrm>
                <a:off x="6153587" y="2000587"/>
                <a:ext cx="97200" cy="139320"/>
              </p14:xfrm>
            </p:contentPart>
          </mc:Choice>
          <mc:Fallback xmlns="">
            <p:pic>
              <p:nvPicPr>
                <p:cNvPr id="36" name="Freihand 35">
                  <a:extLst>
                    <a:ext uri="{FF2B5EF4-FFF2-40B4-BE49-F238E27FC236}">
                      <a16:creationId xmlns:a16="http://schemas.microsoft.com/office/drawing/2014/main" id="{00AA43CD-29F7-4CEC-BC6C-5B1ABEBA33A5}"/>
                    </a:ext>
                  </a:extLst>
                </p:cNvPr>
                <p:cNvPicPr/>
                <p:nvPr/>
              </p:nvPicPr>
              <p:blipFill>
                <a:blip r:embed="rId44"/>
                <a:stretch>
                  <a:fillRect/>
                </a:stretch>
              </p:blipFill>
              <p:spPr>
                <a:xfrm>
                  <a:off x="6149267" y="1996267"/>
                  <a:ext cx="105840" cy="14796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37" name="Freihand 36">
                  <a:extLst>
                    <a:ext uri="{FF2B5EF4-FFF2-40B4-BE49-F238E27FC236}">
                      <a16:creationId xmlns:a16="http://schemas.microsoft.com/office/drawing/2014/main" id="{45C23C80-3825-4B01-971D-FED94E1D8698}"/>
                    </a:ext>
                  </a:extLst>
                </p14:cNvPr>
                <p14:cNvContentPartPr/>
                <p14:nvPr/>
              </p14:nvContentPartPr>
              <p14:xfrm>
                <a:off x="6280667" y="1939747"/>
                <a:ext cx="240480" cy="176400"/>
              </p14:xfrm>
            </p:contentPart>
          </mc:Choice>
          <mc:Fallback xmlns="">
            <p:pic>
              <p:nvPicPr>
                <p:cNvPr id="37" name="Freihand 36">
                  <a:extLst>
                    <a:ext uri="{FF2B5EF4-FFF2-40B4-BE49-F238E27FC236}">
                      <a16:creationId xmlns:a16="http://schemas.microsoft.com/office/drawing/2014/main" id="{45C23C80-3825-4B01-971D-FED94E1D8698}"/>
                    </a:ext>
                  </a:extLst>
                </p:cNvPr>
                <p:cNvPicPr/>
                <p:nvPr/>
              </p:nvPicPr>
              <p:blipFill>
                <a:blip r:embed="rId46"/>
                <a:stretch>
                  <a:fillRect/>
                </a:stretch>
              </p:blipFill>
              <p:spPr>
                <a:xfrm>
                  <a:off x="6276347" y="1935427"/>
                  <a:ext cx="249120" cy="18504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38" name="Freihand 37">
                  <a:extLst>
                    <a:ext uri="{FF2B5EF4-FFF2-40B4-BE49-F238E27FC236}">
                      <a16:creationId xmlns:a16="http://schemas.microsoft.com/office/drawing/2014/main" id="{A2F846A9-1687-4D14-A7BA-24DF0C72792C}"/>
                    </a:ext>
                  </a:extLst>
                </p14:cNvPr>
                <p14:cNvContentPartPr/>
                <p14:nvPr/>
              </p14:nvContentPartPr>
              <p14:xfrm>
                <a:off x="6521507" y="1969267"/>
                <a:ext cx="210240" cy="101520"/>
              </p14:xfrm>
            </p:contentPart>
          </mc:Choice>
          <mc:Fallback xmlns="">
            <p:pic>
              <p:nvPicPr>
                <p:cNvPr id="38" name="Freihand 37">
                  <a:extLst>
                    <a:ext uri="{FF2B5EF4-FFF2-40B4-BE49-F238E27FC236}">
                      <a16:creationId xmlns:a16="http://schemas.microsoft.com/office/drawing/2014/main" id="{A2F846A9-1687-4D14-A7BA-24DF0C72792C}"/>
                    </a:ext>
                  </a:extLst>
                </p:cNvPr>
                <p:cNvPicPr/>
                <p:nvPr/>
              </p:nvPicPr>
              <p:blipFill>
                <a:blip r:embed="rId48"/>
                <a:stretch>
                  <a:fillRect/>
                </a:stretch>
              </p:blipFill>
              <p:spPr>
                <a:xfrm>
                  <a:off x="6517187" y="1964947"/>
                  <a:ext cx="218880" cy="1101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49">
            <p14:nvContentPartPr>
              <p14:cNvPr id="48" name="Freihand 47">
                <a:extLst>
                  <a:ext uri="{FF2B5EF4-FFF2-40B4-BE49-F238E27FC236}">
                    <a16:creationId xmlns:a16="http://schemas.microsoft.com/office/drawing/2014/main" id="{93FEBC8C-0A93-441D-B1D3-941B7E9D041E}"/>
                  </a:ext>
                </a:extLst>
              </p14:cNvPr>
              <p14:cNvContentPartPr/>
              <p14:nvPr/>
            </p14:nvContentPartPr>
            <p14:xfrm>
              <a:off x="7035587" y="3273907"/>
              <a:ext cx="508680" cy="176760"/>
            </p14:xfrm>
          </p:contentPart>
        </mc:Choice>
        <mc:Fallback xmlns="">
          <p:pic>
            <p:nvPicPr>
              <p:cNvPr id="48" name="Freihand 47">
                <a:extLst>
                  <a:ext uri="{FF2B5EF4-FFF2-40B4-BE49-F238E27FC236}">
                    <a16:creationId xmlns:a16="http://schemas.microsoft.com/office/drawing/2014/main" id="{93FEBC8C-0A93-441D-B1D3-941B7E9D041E}"/>
                  </a:ext>
                </a:extLst>
              </p:cNvPr>
              <p:cNvPicPr/>
              <p:nvPr/>
            </p:nvPicPr>
            <p:blipFill>
              <a:blip r:embed="rId50"/>
              <a:stretch>
                <a:fillRect/>
              </a:stretch>
            </p:blipFill>
            <p:spPr>
              <a:xfrm>
                <a:off x="7031267" y="3269587"/>
                <a:ext cx="517320" cy="185400"/>
              </a:xfrm>
              <a:prstGeom prst="rect">
                <a:avLst/>
              </a:prstGeom>
            </p:spPr>
          </p:pic>
        </mc:Fallback>
      </mc:AlternateContent>
      <p:grpSp>
        <p:nvGrpSpPr>
          <p:cNvPr id="56" name="Gruppieren 55">
            <a:extLst>
              <a:ext uri="{FF2B5EF4-FFF2-40B4-BE49-F238E27FC236}">
                <a16:creationId xmlns:a16="http://schemas.microsoft.com/office/drawing/2014/main" id="{3BB89162-0601-484F-B961-9B133105AD2E}"/>
              </a:ext>
            </a:extLst>
          </p:cNvPr>
          <p:cNvGrpSpPr/>
          <p:nvPr/>
        </p:nvGrpSpPr>
        <p:grpSpPr>
          <a:xfrm>
            <a:off x="4890707" y="3249067"/>
            <a:ext cx="1854360" cy="384120"/>
            <a:chOff x="4890707" y="3249067"/>
            <a:chExt cx="1854360" cy="384120"/>
          </a:xfrm>
        </p:grpSpPr>
        <mc:AlternateContent xmlns:mc="http://schemas.openxmlformats.org/markup-compatibility/2006" xmlns:p14="http://schemas.microsoft.com/office/powerpoint/2010/main">
          <mc:Choice Requires="p14">
            <p:contentPart p14:bwMode="auto" r:id="rId51">
              <p14:nvContentPartPr>
                <p14:cNvPr id="27" name="Freihand 26">
                  <a:extLst>
                    <a:ext uri="{FF2B5EF4-FFF2-40B4-BE49-F238E27FC236}">
                      <a16:creationId xmlns:a16="http://schemas.microsoft.com/office/drawing/2014/main" id="{043D0104-576F-4B80-B6A7-3A60E4187143}"/>
                    </a:ext>
                  </a:extLst>
                </p14:cNvPr>
                <p14:cNvContentPartPr/>
                <p14:nvPr/>
              </p14:nvContentPartPr>
              <p14:xfrm>
                <a:off x="5317667" y="3490987"/>
                <a:ext cx="321840" cy="52560"/>
              </p14:xfrm>
            </p:contentPart>
          </mc:Choice>
          <mc:Fallback xmlns="">
            <p:pic>
              <p:nvPicPr>
                <p:cNvPr id="27" name="Freihand 26">
                  <a:extLst>
                    <a:ext uri="{FF2B5EF4-FFF2-40B4-BE49-F238E27FC236}">
                      <a16:creationId xmlns:a16="http://schemas.microsoft.com/office/drawing/2014/main" id="{043D0104-576F-4B80-B6A7-3A60E4187143}"/>
                    </a:ext>
                  </a:extLst>
                </p:cNvPr>
                <p:cNvPicPr/>
                <p:nvPr/>
              </p:nvPicPr>
              <p:blipFill>
                <a:blip r:embed="rId52"/>
                <a:stretch>
                  <a:fillRect/>
                </a:stretch>
              </p:blipFill>
              <p:spPr>
                <a:xfrm>
                  <a:off x="5313347" y="3486667"/>
                  <a:ext cx="330480" cy="6120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28" name="Freihand 27">
                  <a:extLst>
                    <a:ext uri="{FF2B5EF4-FFF2-40B4-BE49-F238E27FC236}">
                      <a16:creationId xmlns:a16="http://schemas.microsoft.com/office/drawing/2014/main" id="{1D02F798-130F-4EB7-8742-D2B5454BFA10}"/>
                    </a:ext>
                  </a:extLst>
                </p14:cNvPr>
                <p14:cNvContentPartPr/>
                <p14:nvPr/>
              </p14:nvContentPartPr>
              <p14:xfrm>
                <a:off x="5258987" y="3445627"/>
                <a:ext cx="199800" cy="187560"/>
              </p14:xfrm>
            </p:contentPart>
          </mc:Choice>
          <mc:Fallback xmlns="">
            <p:pic>
              <p:nvPicPr>
                <p:cNvPr id="28" name="Freihand 27">
                  <a:extLst>
                    <a:ext uri="{FF2B5EF4-FFF2-40B4-BE49-F238E27FC236}">
                      <a16:creationId xmlns:a16="http://schemas.microsoft.com/office/drawing/2014/main" id="{1D02F798-130F-4EB7-8742-D2B5454BFA10}"/>
                    </a:ext>
                  </a:extLst>
                </p:cNvPr>
                <p:cNvPicPr/>
                <p:nvPr/>
              </p:nvPicPr>
              <p:blipFill>
                <a:blip r:embed="rId54"/>
                <a:stretch>
                  <a:fillRect/>
                </a:stretch>
              </p:blipFill>
              <p:spPr>
                <a:xfrm>
                  <a:off x="5254667" y="3441307"/>
                  <a:ext cx="208440" cy="19620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41" name="Freihand 40">
                  <a:extLst>
                    <a:ext uri="{FF2B5EF4-FFF2-40B4-BE49-F238E27FC236}">
                      <a16:creationId xmlns:a16="http://schemas.microsoft.com/office/drawing/2014/main" id="{65FECA5C-437D-40B5-964C-17CF31B5A87B}"/>
                    </a:ext>
                  </a:extLst>
                </p14:cNvPr>
                <p14:cNvContentPartPr/>
                <p14:nvPr/>
              </p14:nvContentPartPr>
              <p14:xfrm>
                <a:off x="5473187" y="3492427"/>
                <a:ext cx="284040" cy="100800"/>
              </p14:xfrm>
            </p:contentPart>
          </mc:Choice>
          <mc:Fallback xmlns="">
            <p:pic>
              <p:nvPicPr>
                <p:cNvPr id="41" name="Freihand 40">
                  <a:extLst>
                    <a:ext uri="{FF2B5EF4-FFF2-40B4-BE49-F238E27FC236}">
                      <a16:creationId xmlns:a16="http://schemas.microsoft.com/office/drawing/2014/main" id="{65FECA5C-437D-40B5-964C-17CF31B5A87B}"/>
                    </a:ext>
                  </a:extLst>
                </p:cNvPr>
                <p:cNvPicPr/>
                <p:nvPr/>
              </p:nvPicPr>
              <p:blipFill>
                <a:blip r:embed="rId56"/>
                <a:stretch>
                  <a:fillRect/>
                </a:stretch>
              </p:blipFill>
              <p:spPr>
                <a:xfrm>
                  <a:off x="5468867" y="3488107"/>
                  <a:ext cx="292680" cy="10944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42" name="Freihand 41">
                  <a:extLst>
                    <a:ext uri="{FF2B5EF4-FFF2-40B4-BE49-F238E27FC236}">
                      <a16:creationId xmlns:a16="http://schemas.microsoft.com/office/drawing/2014/main" id="{6164A703-FF35-49DC-8DE0-A53EFE71B2AE}"/>
                    </a:ext>
                  </a:extLst>
                </p14:cNvPr>
                <p14:cNvContentPartPr/>
                <p14:nvPr/>
              </p14:nvContentPartPr>
              <p14:xfrm>
                <a:off x="5764067" y="3381187"/>
                <a:ext cx="144000" cy="187560"/>
              </p14:xfrm>
            </p:contentPart>
          </mc:Choice>
          <mc:Fallback xmlns="">
            <p:pic>
              <p:nvPicPr>
                <p:cNvPr id="42" name="Freihand 41">
                  <a:extLst>
                    <a:ext uri="{FF2B5EF4-FFF2-40B4-BE49-F238E27FC236}">
                      <a16:creationId xmlns:a16="http://schemas.microsoft.com/office/drawing/2014/main" id="{6164A703-FF35-49DC-8DE0-A53EFE71B2AE}"/>
                    </a:ext>
                  </a:extLst>
                </p:cNvPr>
                <p:cNvPicPr/>
                <p:nvPr/>
              </p:nvPicPr>
              <p:blipFill>
                <a:blip r:embed="rId58"/>
                <a:stretch>
                  <a:fillRect/>
                </a:stretch>
              </p:blipFill>
              <p:spPr>
                <a:xfrm>
                  <a:off x="5759747" y="3376867"/>
                  <a:ext cx="152640" cy="19620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43" name="Freihand 42">
                  <a:extLst>
                    <a:ext uri="{FF2B5EF4-FFF2-40B4-BE49-F238E27FC236}">
                      <a16:creationId xmlns:a16="http://schemas.microsoft.com/office/drawing/2014/main" id="{B72D3E10-B068-4FA1-AB1C-1F4552015818}"/>
                    </a:ext>
                  </a:extLst>
                </p14:cNvPr>
                <p14:cNvContentPartPr/>
                <p14:nvPr/>
              </p14:nvContentPartPr>
              <p14:xfrm>
                <a:off x="5910587" y="3386947"/>
                <a:ext cx="42120" cy="29880"/>
              </p14:xfrm>
            </p:contentPart>
          </mc:Choice>
          <mc:Fallback xmlns="">
            <p:pic>
              <p:nvPicPr>
                <p:cNvPr id="43" name="Freihand 42">
                  <a:extLst>
                    <a:ext uri="{FF2B5EF4-FFF2-40B4-BE49-F238E27FC236}">
                      <a16:creationId xmlns:a16="http://schemas.microsoft.com/office/drawing/2014/main" id="{B72D3E10-B068-4FA1-AB1C-1F4552015818}"/>
                    </a:ext>
                  </a:extLst>
                </p:cNvPr>
                <p:cNvPicPr/>
                <p:nvPr/>
              </p:nvPicPr>
              <p:blipFill>
                <a:blip r:embed="rId60"/>
                <a:stretch>
                  <a:fillRect/>
                </a:stretch>
              </p:blipFill>
              <p:spPr>
                <a:xfrm>
                  <a:off x="5906267" y="3382627"/>
                  <a:ext cx="50760" cy="3852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44" name="Freihand 43">
                  <a:extLst>
                    <a:ext uri="{FF2B5EF4-FFF2-40B4-BE49-F238E27FC236}">
                      <a16:creationId xmlns:a16="http://schemas.microsoft.com/office/drawing/2014/main" id="{9D05A7C5-EE71-4AA3-8A49-7EBBD246BB0B}"/>
                    </a:ext>
                  </a:extLst>
                </p14:cNvPr>
                <p14:cNvContentPartPr/>
                <p14:nvPr/>
              </p14:nvContentPartPr>
              <p14:xfrm>
                <a:off x="5984747" y="3353827"/>
                <a:ext cx="165960" cy="262080"/>
              </p14:xfrm>
            </p:contentPart>
          </mc:Choice>
          <mc:Fallback xmlns="">
            <p:pic>
              <p:nvPicPr>
                <p:cNvPr id="44" name="Freihand 43">
                  <a:extLst>
                    <a:ext uri="{FF2B5EF4-FFF2-40B4-BE49-F238E27FC236}">
                      <a16:creationId xmlns:a16="http://schemas.microsoft.com/office/drawing/2014/main" id="{9D05A7C5-EE71-4AA3-8A49-7EBBD246BB0B}"/>
                    </a:ext>
                  </a:extLst>
                </p:cNvPr>
                <p:cNvPicPr/>
                <p:nvPr/>
              </p:nvPicPr>
              <p:blipFill>
                <a:blip r:embed="rId62"/>
                <a:stretch>
                  <a:fillRect/>
                </a:stretch>
              </p:blipFill>
              <p:spPr>
                <a:xfrm>
                  <a:off x="5980427" y="3349507"/>
                  <a:ext cx="174600" cy="27072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45" name="Freihand 44">
                  <a:extLst>
                    <a:ext uri="{FF2B5EF4-FFF2-40B4-BE49-F238E27FC236}">
                      <a16:creationId xmlns:a16="http://schemas.microsoft.com/office/drawing/2014/main" id="{C4D1E06F-7A3B-4FF5-A1F3-C0EB86F5670A}"/>
                    </a:ext>
                  </a:extLst>
                </p14:cNvPr>
                <p14:cNvContentPartPr/>
                <p14:nvPr/>
              </p14:nvContentPartPr>
              <p14:xfrm>
                <a:off x="6168347" y="3334387"/>
                <a:ext cx="124920" cy="161640"/>
              </p14:xfrm>
            </p:contentPart>
          </mc:Choice>
          <mc:Fallback xmlns="">
            <p:pic>
              <p:nvPicPr>
                <p:cNvPr id="45" name="Freihand 44">
                  <a:extLst>
                    <a:ext uri="{FF2B5EF4-FFF2-40B4-BE49-F238E27FC236}">
                      <a16:creationId xmlns:a16="http://schemas.microsoft.com/office/drawing/2014/main" id="{C4D1E06F-7A3B-4FF5-A1F3-C0EB86F5670A}"/>
                    </a:ext>
                  </a:extLst>
                </p:cNvPr>
                <p:cNvPicPr/>
                <p:nvPr/>
              </p:nvPicPr>
              <p:blipFill>
                <a:blip r:embed="rId64"/>
                <a:stretch>
                  <a:fillRect/>
                </a:stretch>
              </p:blipFill>
              <p:spPr>
                <a:xfrm>
                  <a:off x="6164027" y="3330067"/>
                  <a:ext cx="133560" cy="17028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46" name="Freihand 45">
                  <a:extLst>
                    <a:ext uri="{FF2B5EF4-FFF2-40B4-BE49-F238E27FC236}">
                      <a16:creationId xmlns:a16="http://schemas.microsoft.com/office/drawing/2014/main" id="{B4B2D74F-5ADA-49F2-A673-89A1E0FC9FF0}"/>
                    </a:ext>
                  </a:extLst>
                </p14:cNvPr>
                <p14:cNvContentPartPr/>
                <p14:nvPr/>
              </p14:nvContentPartPr>
              <p14:xfrm>
                <a:off x="6228107" y="3487747"/>
                <a:ext cx="89280" cy="35640"/>
              </p14:xfrm>
            </p:contentPart>
          </mc:Choice>
          <mc:Fallback xmlns="">
            <p:pic>
              <p:nvPicPr>
                <p:cNvPr id="46" name="Freihand 45">
                  <a:extLst>
                    <a:ext uri="{FF2B5EF4-FFF2-40B4-BE49-F238E27FC236}">
                      <a16:creationId xmlns:a16="http://schemas.microsoft.com/office/drawing/2014/main" id="{B4B2D74F-5ADA-49F2-A673-89A1E0FC9FF0}"/>
                    </a:ext>
                  </a:extLst>
                </p:cNvPr>
                <p:cNvPicPr/>
                <p:nvPr/>
              </p:nvPicPr>
              <p:blipFill>
                <a:blip r:embed="rId66"/>
                <a:stretch>
                  <a:fillRect/>
                </a:stretch>
              </p:blipFill>
              <p:spPr>
                <a:xfrm>
                  <a:off x="6223787" y="3483427"/>
                  <a:ext cx="97920" cy="4428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47" name="Freihand 46">
                  <a:extLst>
                    <a:ext uri="{FF2B5EF4-FFF2-40B4-BE49-F238E27FC236}">
                      <a16:creationId xmlns:a16="http://schemas.microsoft.com/office/drawing/2014/main" id="{1E5546AC-8660-4361-83AE-244F7329BE6B}"/>
                    </a:ext>
                  </a:extLst>
                </p14:cNvPr>
                <p14:cNvContentPartPr/>
                <p14:nvPr/>
              </p14:nvContentPartPr>
              <p14:xfrm>
                <a:off x="6311627" y="3313867"/>
                <a:ext cx="433440" cy="204480"/>
              </p14:xfrm>
            </p:contentPart>
          </mc:Choice>
          <mc:Fallback xmlns="">
            <p:pic>
              <p:nvPicPr>
                <p:cNvPr id="47" name="Freihand 46">
                  <a:extLst>
                    <a:ext uri="{FF2B5EF4-FFF2-40B4-BE49-F238E27FC236}">
                      <a16:creationId xmlns:a16="http://schemas.microsoft.com/office/drawing/2014/main" id="{1E5546AC-8660-4361-83AE-244F7329BE6B}"/>
                    </a:ext>
                  </a:extLst>
                </p:cNvPr>
                <p:cNvPicPr/>
                <p:nvPr/>
              </p:nvPicPr>
              <p:blipFill>
                <a:blip r:embed="rId68"/>
                <a:stretch>
                  <a:fillRect/>
                </a:stretch>
              </p:blipFill>
              <p:spPr>
                <a:xfrm>
                  <a:off x="6307307" y="3309547"/>
                  <a:ext cx="442080" cy="21312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49" name="Freihand 48">
                  <a:extLst>
                    <a:ext uri="{FF2B5EF4-FFF2-40B4-BE49-F238E27FC236}">
                      <a16:creationId xmlns:a16="http://schemas.microsoft.com/office/drawing/2014/main" id="{4DB217AE-9D9A-4397-846F-77E819C3549B}"/>
                    </a:ext>
                  </a:extLst>
                </p14:cNvPr>
                <p14:cNvContentPartPr/>
                <p14:nvPr/>
              </p14:nvContentPartPr>
              <p14:xfrm>
                <a:off x="4890707" y="3249067"/>
                <a:ext cx="149400" cy="152640"/>
              </p14:xfrm>
            </p:contentPart>
          </mc:Choice>
          <mc:Fallback xmlns="">
            <p:pic>
              <p:nvPicPr>
                <p:cNvPr id="49" name="Freihand 48">
                  <a:extLst>
                    <a:ext uri="{FF2B5EF4-FFF2-40B4-BE49-F238E27FC236}">
                      <a16:creationId xmlns:a16="http://schemas.microsoft.com/office/drawing/2014/main" id="{4DB217AE-9D9A-4397-846F-77E819C3549B}"/>
                    </a:ext>
                  </a:extLst>
                </p:cNvPr>
                <p:cNvPicPr/>
                <p:nvPr/>
              </p:nvPicPr>
              <p:blipFill>
                <a:blip r:embed="rId70"/>
                <a:stretch>
                  <a:fillRect/>
                </a:stretch>
              </p:blipFill>
              <p:spPr>
                <a:xfrm>
                  <a:off x="4886387" y="3244747"/>
                  <a:ext cx="158040" cy="16128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50" name="Freihand 49">
                  <a:extLst>
                    <a:ext uri="{FF2B5EF4-FFF2-40B4-BE49-F238E27FC236}">
                      <a16:creationId xmlns:a16="http://schemas.microsoft.com/office/drawing/2014/main" id="{B0478903-086B-4DCE-9AAA-E2777211ED13}"/>
                    </a:ext>
                  </a:extLst>
                </p14:cNvPr>
                <p14:cNvContentPartPr/>
                <p14:nvPr/>
              </p14:nvContentPartPr>
              <p14:xfrm>
                <a:off x="5009867" y="3258427"/>
                <a:ext cx="105480" cy="86400"/>
              </p14:xfrm>
            </p:contentPart>
          </mc:Choice>
          <mc:Fallback xmlns="">
            <p:pic>
              <p:nvPicPr>
                <p:cNvPr id="50" name="Freihand 49">
                  <a:extLst>
                    <a:ext uri="{FF2B5EF4-FFF2-40B4-BE49-F238E27FC236}">
                      <a16:creationId xmlns:a16="http://schemas.microsoft.com/office/drawing/2014/main" id="{B0478903-086B-4DCE-9AAA-E2777211ED13}"/>
                    </a:ext>
                  </a:extLst>
                </p:cNvPr>
                <p:cNvPicPr/>
                <p:nvPr/>
              </p:nvPicPr>
              <p:blipFill>
                <a:blip r:embed="rId72"/>
                <a:stretch>
                  <a:fillRect/>
                </a:stretch>
              </p:blipFill>
              <p:spPr>
                <a:xfrm>
                  <a:off x="5005547" y="3254107"/>
                  <a:ext cx="114120" cy="9504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51" name="Freihand 50">
                  <a:extLst>
                    <a:ext uri="{FF2B5EF4-FFF2-40B4-BE49-F238E27FC236}">
                      <a16:creationId xmlns:a16="http://schemas.microsoft.com/office/drawing/2014/main" id="{E88E2E67-CF08-49F5-B142-470A423994DD}"/>
                    </a:ext>
                  </a:extLst>
                </p14:cNvPr>
                <p14:cNvContentPartPr/>
                <p14:nvPr/>
              </p14:nvContentPartPr>
              <p14:xfrm>
                <a:off x="5123267" y="3337267"/>
                <a:ext cx="125280" cy="94320"/>
              </p14:xfrm>
            </p:contentPart>
          </mc:Choice>
          <mc:Fallback xmlns="">
            <p:pic>
              <p:nvPicPr>
                <p:cNvPr id="51" name="Freihand 50">
                  <a:extLst>
                    <a:ext uri="{FF2B5EF4-FFF2-40B4-BE49-F238E27FC236}">
                      <a16:creationId xmlns:a16="http://schemas.microsoft.com/office/drawing/2014/main" id="{E88E2E67-CF08-49F5-B142-470A423994DD}"/>
                    </a:ext>
                  </a:extLst>
                </p:cNvPr>
                <p:cNvPicPr/>
                <p:nvPr/>
              </p:nvPicPr>
              <p:blipFill>
                <a:blip r:embed="rId74"/>
                <a:stretch>
                  <a:fillRect/>
                </a:stretch>
              </p:blipFill>
              <p:spPr>
                <a:xfrm>
                  <a:off x="5118947" y="3332947"/>
                  <a:ext cx="133920" cy="10296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52" name="Freihand 51">
                  <a:extLst>
                    <a:ext uri="{FF2B5EF4-FFF2-40B4-BE49-F238E27FC236}">
                      <a16:creationId xmlns:a16="http://schemas.microsoft.com/office/drawing/2014/main" id="{ECEF6A1E-D111-499E-BF7F-5E5AF62507EA}"/>
                    </a:ext>
                  </a:extLst>
                </p14:cNvPr>
                <p14:cNvContentPartPr/>
                <p14:nvPr/>
              </p14:nvContentPartPr>
              <p14:xfrm>
                <a:off x="5224427" y="3285427"/>
                <a:ext cx="135720" cy="281880"/>
              </p14:xfrm>
            </p:contentPart>
          </mc:Choice>
          <mc:Fallback xmlns="">
            <p:pic>
              <p:nvPicPr>
                <p:cNvPr id="52" name="Freihand 51">
                  <a:extLst>
                    <a:ext uri="{FF2B5EF4-FFF2-40B4-BE49-F238E27FC236}">
                      <a16:creationId xmlns:a16="http://schemas.microsoft.com/office/drawing/2014/main" id="{ECEF6A1E-D111-499E-BF7F-5E5AF62507EA}"/>
                    </a:ext>
                  </a:extLst>
                </p:cNvPr>
                <p:cNvPicPr/>
                <p:nvPr/>
              </p:nvPicPr>
              <p:blipFill>
                <a:blip r:embed="rId76"/>
                <a:stretch>
                  <a:fillRect/>
                </a:stretch>
              </p:blipFill>
              <p:spPr>
                <a:xfrm>
                  <a:off x="5220107" y="3281107"/>
                  <a:ext cx="144360" cy="290520"/>
                </a:xfrm>
                <a:prstGeom prst="rect">
                  <a:avLst/>
                </a:prstGeom>
              </p:spPr>
            </p:pic>
          </mc:Fallback>
        </mc:AlternateContent>
      </p:grpSp>
      <p:grpSp>
        <p:nvGrpSpPr>
          <p:cNvPr id="55" name="Gruppieren 54">
            <a:extLst>
              <a:ext uri="{FF2B5EF4-FFF2-40B4-BE49-F238E27FC236}">
                <a16:creationId xmlns:a16="http://schemas.microsoft.com/office/drawing/2014/main" id="{6A48FB2B-C472-4F28-AD63-2DA702F1CB44}"/>
              </a:ext>
            </a:extLst>
          </p:cNvPr>
          <p:cNvGrpSpPr/>
          <p:nvPr/>
        </p:nvGrpSpPr>
        <p:grpSpPr>
          <a:xfrm>
            <a:off x="7613747" y="3241147"/>
            <a:ext cx="490320" cy="203400"/>
            <a:chOff x="7613747" y="3241147"/>
            <a:chExt cx="490320" cy="203400"/>
          </a:xfrm>
        </p:grpSpPr>
        <mc:AlternateContent xmlns:mc="http://schemas.openxmlformats.org/markup-compatibility/2006" xmlns:p14="http://schemas.microsoft.com/office/powerpoint/2010/main">
          <mc:Choice Requires="p14">
            <p:contentPart p14:bwMode="auto" r:id="rId77">
              <p14:nvContentPartPr>
                <p14:cNvPr id="53" name="Freihand 52">
                  <a:extLst>
                    <a:ext uri="{FF2B5EF4-FFF2-40B4-BE49-F238E27FC236}">
                      <a16:creationId xmlns:a16="http://schemas.microsoft.com/office/drawing/2014/main" id="{C66FFC19-E0F1-4DB9-98E9-6D4D6DEB5844}"/>
                    </a:ext>
                  </a:extLst>
                </p14:cNvPr>
                <p14:cNvContentPartPr/>
                <p14:nvPr/>
              </p14:nvContentPartPr>
              <p14:xfrm>
                <a:off x="7613747" y="3272467"/>
                <a:ext cx="189000" cy="172080"/>
              </p14:xfrm>
            </p:contentPart>
          </mc:Choice>
          <mc:Fallback xmlns="">
            <p:pic>
              <p:nvPicPr>
                <p:cNvPr id="53" name="Freihand 52">
                  <a:extLst>
                    <a:ext uri="{FF2B5EF4-FFF2-40B4-BE49-F238E27FC236}">
                      <a16:creationId xmlns:a16="http://schemas.microsoft.com/office/drawing/2014/main" id="{C66FFC19-E0F1-4DB9-98E9-6D4D6DEB5844}"/>
                    </a:ext>
                  </a:extLst>
                </p:cNvPr>
                <p:cNvPicPr/>
                <p:nvPr/>
              </p:nvPicPr>
              <p:blipFill>
                <a:blip r:embed="rId78"/>
                <a:stretch>
                  <a:fillRect/>
                </a:stretch>
              </p:blipFill>
              <p:spPr>
                <a:xfrm>
                  <a:off x="7609427" y="3268147"/>
                  <a:ext cx="197640" cy="18072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54" name="Freihand 53">
                  <a:extLst>
                    <a:ext uri="{FF2B5EF4-FFF2-40B4-BE49-F238E27FC236}">
                      <a16:creationId xmlns:a16="http://schemas.microsoft.com/office/drawing/2014/main" id="{C3BCA2BA-B51E-4395-BCF7-4099B181787E}"/>
                    </a:ext>
                  </a:extLst>
                </p14:cNvPr>
                <p14:cNvContentPartPr/>
                <p14:nvPr/>
              </p14:nvContentPartPr>
              <p14:xfrm>
                <a:off x="7807427" y="3241147"/>
                <a:ext cx="296640" cy="193320"/>
              </p14:xfrm>
            </p:contentPart>
          </mc:Choice>
          <mc:Fallback xmlns="">
            <p:pic>
              <p:nvPicPr>
                <p:cNvPr id="54" name="Freihand 53">
                  <a:extLst>
                    <a:ext uri="{FF2B5EF4-FFF2-40B4-BE49-F238E27FC236}">
                      <a16:creationId xmlns:a16="http://schemas.microsoft.com/office/drawing/2014/main" id="{C3BCA2BA-B51E-4395-BCF7-4099B181787E}"/>
                    </a:ext>
                  </a:extLst>
                </p:cNvPr>
                <p:cNvPicPr/>
                <p:nvPr/>
              </p:nvPicPr>
              <p:blipFill>
                <a:blip r:embed="rId80"/>
                <a:stretch>
                  <a:fillRect/>
                </a:stretch>
              </p:blipFill>
              <p:spPr>
                <a:xfrm>
                  <a:off x="7803107" y="3236827"/>
                  <a:ext cx="305280" cy="2019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81">
            <p14:nvContentPartPr>
              <p14:cNvPr id="57" name="Freihand 56">
                <a:extLst>
                  <a:ext uri="{FF2B5EF4-FFF2-40B4-BE49-F238E27FC236}">
                    <a16:creationId xmlns:a16="http://schemas.microsoft.com/office/drawing/2014/main" id="{DA230806-656A-4B5D-B955-9B9FB8BF8A78}"/>
                  </a:ext>
                </a:extLst>
              </p14:cNvPr>
              <p14:cNvContentPartPr/>
              <p14:nvPr/>
            </p14:nvContentPartPr>
            <p14:xfrm>
              <a:off x="1316987" y="4640827"/>
              <a:ext cx="2575080" cy="46080"/>
            </p14:xfrm>
          </p:contentPart>
        </mc:Choice>
        <mc:Fallback xmlns="">
          <p:pic>
            <p:nvPicPr>
              <p:cNvPr id="57" name="Freihand 56">
                <a:extLst>
                  <a:ext uri="{FF2B5EF4-FFF2-40B4-BE49-F238E27FC236}">
                    <a16:creationId xmlns:a16="http://schemas.microsoft.com/office/drawing/2014/main" id="{DA230806-656A-4B5D-B955-9B9FB8BF8A78}"/>
                  </a:ext>
                </a:extLst>
              </p:cNvPr>
              <p:cNvPicPr/>
              <p:nvPr/>
            </p:nvPicPr>
            <p:blipFill>
              <a:blip r:embed="rId82"/>
              <a:stretch>
                <a:fillRect/>
              </a:stretch>
            </p:blipFill>
            <p:spPr>
              <a:xfrm>
                <a:off x="1312667" y="4636507"/>
                <a:ext cx="2583720" cy="54720"/>
              </a:xfrm>
              <a:prstGeom prst="rect">
                <a:avLst/>
              </a:prstGeom>
            </p:spPr>
          </p:pic>
        </mc:Fallback>
      </mc:AlternateContent>
    </p:spTree>
    <p:extLst>
      <p:ext uri="{BB962C8B-B14F-4D97-AF65-F5344CB8AC3E}">
        <p14:creationId xmlns:p14="http://schemas.microsoft.com/office/powerpoint/2010/main" val="11696642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600741" y="104531"/>
            <a:ext cx="7597213" cy="744863"/>
          </a:xfrm>
          <a:prstGeom prst="rect">
            <a:avLst/>
          </a:prstGeom>
          <a:noFill/>
          <a:ln>
            <a:noFill/>
          </a:ln>
        </p:spPr>
        <p:txBody>
          <a:bodyPr lIns="81638" tIns="40819" rIns="81638" bIns="40819" anchor="ctr" anchorCtr="1"/>
          <a:lstStyle/>
          <a:p>
            <a:pPr>
              <a:lnSpc>
                <a:spcPct val="100000"/>
              </a:lnSpc>
            </a:pPr>
            <a:r>
              <a:rPr lang="de-DE" sz="2903" b="1" dirty="0" err="1">
                <a:solidFill>
                  <a:srgbClr val="000000"/>
                </a:solidFill>
                <a:latin typeface="Times New Roman" panose="02020603050405020304" pitchFamily="18" charset="0"/>
                <a:cs typeface="Times New Roman" panose="02020603050405020304" pitchFamily="18" charset="0"/>
              </a:rPr>
              <a:t>Externalitäten</a:t>
            </a:r>
            <a:endParaRPr sz="2903" dirty="0">
              <a:latin typeface="Times New Roman" panose="02020603050405020304" pitchFamily="18" charset="0"/>
              <a:cs typeface="Times New Roman" panose="02020603050405020304" pitchFamily="18" charset="0"/>
            </a:endParaRPr>
          </a:p>
        </p:txBody>
      </p:sp>
      <p:sp>
        <p:nvSpPr>
          <p:cNvPr id="3" name="Rechteck 2"/>
          <p:cNvSpPr/>
          <p:nvPr/>
        </p:nvSpPr>
        <p:spPr>
          <a:xfrm>
            <a:off x="74976" y="855569"/>
            <a:ext cx="7837047" cy="5485701"/>
          </a:xfrm>
          <a:prstGeom prst="rect">
            <a:avLst/>
          </a:prstGeom>
        </p:spPr>
        <p:txBody>
          <a:bodyPr wrap="square">
            <a:noAutofit/>
          </a:bodyPr>
          <a:lstStyle/>
          <a:p>
            <a:r>
              <a:rPr lang="de-DE" sz="2000" dirty="0">
                <a:latin typeface="Times New Roman" panose="02020603050405020304" pitchFamily="18" charset="0"/>
                <a:cs typeface="Times New Roman" panose="02020603050405020304" pitchFamily="18" charset="0"/>
              </a:rPr>
              <a:t>Als eine </a:t>
            </a:r>
            <a:r>
              <a:rPr lang="de-DE" sz="2000" b="1" dirty="0">
                <a:latin typeface="Times New Roman" panose="02020603050405020304" pitchFamily="18" charset="0"/>
                <a:cs typeface="Times New Roman" panose="02020603050405020304" pitchFamily="18" charset="0"/>
              </a:rPr>
              <a:t>Externalität / externen Effekt </a:t>
            </a:r>
            <a:r>
              <a:rPr lang="de-DE" sz="2000" dirty="0">
                <a:latin typeface="Times New Roman" panose="02020603050405020304" pitchFamily="18" charset="0"/>
                <a:cs typeface="Times New Roman" panose="02020603050405020304" pitchFamily="18" charset="0"/>
              </a:rPr>
              <a:t>bezeichnet man die Auswirkungen ökonomischen Handels auf die Wohlfahrt unbeteiligter Dritter  – ohne dass der Verursacher dafür bezahlt oder einen Ausgleich erhält.</a:t>
            </a:r>
          </a:p>
          <a:p>
            <a:endParaRPr lang="de-DE" sz="2000" dirty="0">
              <a:latin typeface="Times New Roman" panose="02020603050405020304" pitchFamily="18" charset="0"/>
              <a:cs typeface="Times New Roman" panose="02020603050405020304" pitchFamily="18" charset="0"/>
            </a:endParaRPr>
          </a:p>
          <a:p>
            <a:endParaRPr lang="de-DE" sz="2000" dirty="0">
              <a:latin typeface="Times New Roman" panose="02020603050405020304" pitchFamily="18" charset="0"/>
              <a:cs typeface="Times New Roman" panose="02020603050405020304" pitchFamily="18" charset="0"/>
            </a:endParaRPr>
          </a:p>
          <a:p>
            <a:endParaRPr lang="de-DE" sz="2000" dirty="0">
              <a:latin typeface="Times New Roman" panose="02020603050405020304" pitchFamily="18" charset="0"/>
              <a:cs typeface="Times New Roman" panose="02020603050405020304" pitchFamily="18" charset="0"/>
            </a:endParaRPr>
          </a:p>
          <a:p>
            <a:r>
              <a:rPr lang="de-DE" sz="2000" dirty="0">
                <a:latin typeface="Times New Roman" panose="02020603050405020304" pitchFamily="18" charset="0"/>
                <a:cs typeface="Times New Roman" panose="02020603050405020304" pitchFamily="18" charset="0"/>
              </a:rPr>
              <a:t>→ Die Bedingungen für den 1. Hauptsatz der Wohlfahrtstheorie sind </a:t>
            </a:r>
            <a:r>
              <a:rPr lang="de-DE" sz="2000" dirty="0" err="1">
                <a:latin typeface="Times New Roman" panose="02020603050405020304" pitchFamily="18" charset="0"/>
                <a:cs typeface="Times New Roman" panose="02020603050405020304" pitchFamily="18" charset="0"/>
              </a:rPr>
              <a:t>ver</a:t>
            </a:r>
            <a:r>
              <a:rPr lang="de-DE" sz="2000" dirty="0">
                <a:latin typeface="Times New Roman" panose="02020603050405020304" pitchFamily="18" charset="0"/>
                <a:cs typeface="Times New Roman" panose="02020603050405020304" pitchFamily="18" charset="0"/>
              </a:rPr>
              <a:t>- </a:t>
            </a:r>
            <a:r>
              <a:rPr lang="de-DE" sz="2000" dirty="0" err="1">
                <a:latin typeface="Times New Roman" panose="02020603050405020304" pitchFamily="18" charset="0"/>
                <a:cs typeface="Times New Roman" panose="02020603050405020304" pitchFamily="18" charset="0"/>
              </a:rPr>
              <a:t>letzt</a:t>
            </a:r>
            <a:r>
              <a:rPr lang="de-DE" sz="2000" dirty="0">
                <a:latin typeface="Times New Roman" panose="02020603050405020304" pitchFamily="18" charset="0"/>
                <a:cs typeface="Times New Roman" panose="02020603050405020304" pitchFamily="18" charset="0"/>
              </a:rPr>
              <a:t> und die Marktlösung führt nicht zu einer </a:t>
            </a:r>
            <a:r>
              <a:rPr lang="de-DE" sz="2000" dirty="0" err="1">
                <a:latin typeface="Times New Roman" panose="02020603050405020304" pitchFamily="18" charset="0"/>
                <a:cs typeface="Times New Roman" panose="02020603050405020304" pitchFamily="18" charset="0"/>
              </a:rPr>
              <a:t>pareto</a:t>
            </a:r>
            <a:r>
              <a:rPr lang="de-DE" sz="2000" dirty="0">
                <a:latin typeface="Times New Roman" panose="02020603050405020304" pitchFamily="18" charset="0"/>
                <a:cs typeface="Times New Roman" panose="02020603050405020304" pitchFamily="18" charset="0"/>
              </a:rPr>
              <a:t>-effizienten Allokation</a:t>
            </a:r>
          </a:p>
          <a:p>
            <a:endParaRPr lang="de-DE" sz="2000" dirty="0">
              <a:latin typeface="Times New Roman" panose="02020603050405020304" pitchFamily="18" charset="0"/>
              <a:cs typeface="Times New Roman" panose="02020603050405020304" pitchFamily="18" charset="0"/>
            </a:endParaRPr>
          </a:p>
          <a:p>
            <a:r>
              <a:rPr lang="de-DE" sz="2000" dirty="0">
                <a:latin typeface="Times New Roman" panose="02020603050405020304" pitchFamily="18" charset="0"/>
                <a:cs typeface="Times New Roman" panose="02020603050405020304" pitchFamily="18" charset="0"/>
              </a:rPr>
              <a:t>Externalitäten können die Wohlfahrt Dritter begünstigen	</a:t>
            </a:r>
          </a:p>
          <a:p>
            <a:endParaRPr lang="de-DE" sz="2000" dirty="0">
              <a:latin typeface="Times New Roman" panose="02020603050405020304" pitchFamily="18" charset="0"/>
              <a:cs typeface="Times New Roman" panose="02020603050405020304" pitchFamily="18" charset="0"/>
            </a:endParaRPr>
          </a:p>
          <a:p>
            <a:r>
              <a:rPr lang="de-DE" sz="2000" dirty="0">
                <a:latin typeface="Times New Roman" panose="02020603050405020304" pitchFamily="18" charset="0"/>
                <a:cs typeface="Times New Roman" panose="02020603050405020304" pitchFamily="18" charset="0"/>
              </a:rPr>
              <a:t>→ positiver externer Effekt</a:t>
            </a:r>
          </a:p>
          <a:p>
            <a:endParaRPr lang="de-DE" sz="2000" dirty="0">
              <a:latin typeface="Times New Roman" panose="02020603050405020304" pitchFamily="18" charset="0"/>
              <a:cs typeface="Times New Roman" panose="02020603050405020304" pitchFamily="18" charset="0"/>
            </a:endParaRPr>
          </a:p>
          <a:p>
            <a:r>
              <a:rPr lang="de-DE" sz="2000" dirty="0">
                <a:latin typeface="Times New Roman" panose="02020603050405020304" pitchFamily="18" charset="0"/>
                <a:cs typeface="Times New Roman" panose="02020603050405020304" pitchFamily="18" charset="0"/>
              </a:rPr>
              <a:t>oder schädigen</a:t>
            </a:r>
          </a:p>
          <a:p>
            <a:endParaRPr lang="de-DE" sz="2000" dirty="0">
              <a:latin typeface="Times New Roman" panose="02020603050405020304" pitchFamily="18" charset="0"/>
              <a:cs typeface="Times New Roman" panose="02020603050405020304" pitchFamily="18" charset="0"/>
            </a:endParaRPr>
          </a:p>
          <a:p>
            <a:r>
              <a:rPr lang="de-DE" sz="2000" dirty="0">
                <a:latin typeface="Times New Roman" panose="02020603050405020304" pitchFamily="18" charset="0"/>
                <a:cs typeface="Times New Roman" panose="02020603050405020304" pitchFamily="18" charset="0"/>
              </a:rPr>
              <a:t>→ negativer externer Effekt</a:t>
            </a:r>
          </a:p>
        </p:txBody>
      </p:sp>
      <p:sp>
        <p:nvSpPr>
          <p:cNvPr id="10" name="Rechteck 9">
            <a:extLst>
              <a:ext uri="{FF2B5EF4-FFF2-40B4-BE49-F238E27FC236}">
                <a16:creationId xmlns:a16="http://schemas.microsoft.com/office/drawing/2014/main" id="{24DAA863-D1CC-46ED-9F92-AA49038DDB1A}"/>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4898ED7A-08C5-4167-9CB4-D7388B4B98CE}"/>
                  </a:ext>
                </a:extLst>
              </p14:cNvPr>
              <p14:cNvContentPartPr/>
              <p14:nvPr/>
            </p14:nvContentPartPr>
            <p14:xfrm>
              <a:off x="2630987" y="1824187"/>
              <a:ext cx="2559240" cy="41760"/>
            </p14:xfrm>
          </p:contentPart>
        </mc:Choice>
        <mc:Fallback xmlns="">
          <p:pic>
            <p:nvPicPr>
              <p:cNvPr id="2" name="Freihand 1">
                <a:extLst>
                  <a:ext uri="{FF2B5EF4-FFF2-40B4-BE49-F238E27FC236}">
                    <a16:creationId xmlns:a16="http://schemas.microsoft.com/office/drawing/2014/main" id="{4898ED7A-08C5-4167-9CB4-D7388B4B98CE}"/>
                  </a:ext>
                </a:extLst>
              </p:cNvPr>
              <p:cNvPicPr/>
              <p:nvPr/>
            </p:nvPicPr>
            <p:blipFill>
              <a:blip r:embed="rId4"/>
              <a:stretch>
                <a:fillRect/>
              </a:stretch>
            </p:blipFill>
            <p:spPr>
              <a:xfrm>
                <a:off x="2626667" y="1819867"/>
                <a:ext cx="2567880" cy="50400"/>
              </a:xfrm>
              <a:prstGeom prst="rect">
                <a:avLst/>
              </a:prstGeom>
            </p:spPr>
          </p:pic>
        </mc:Fallback>
      </mc:AlternateContent>
      <p:grpSp>
        <p:nvGrpSpPr>
          <p:cNvPr id="9" name="Gruppieren 8">
            <a:extLst>
              <a:ext uri="{FF2B5EF4-FFF2-40B4-BE49-F238E27FC236}">
                <a16:creationId xmlns:a16="http://schemas.microsoft.com/office/drawing/2014/main" id="{BC960C35-EA74-487E-860E-26617B139ABB}"/>
              </a:ext>
            </a:extLst>
          </p:cNvPr>
          <p:cNvGrpSpPr/>
          <p:nvPr/>
        </p:nvGrpSpPr>
        <p:grpSpPr>
          <a:xfrm>
            <a:off x="4432427" y="1369867"/>
            <a:ext cx="779400" cy="596160"/>
            <a:chOff x="4432427" y="1369867"/>
            <a:chExt cx="779400" cy="596160"/>
          </a:xfrm>
        </p:grpSpPr>
        <mc:AlternateContent xmlns:mc="http://schemas.openxmlformats.org/markup-compatibility/2006" xmlns:p14="http://schemas.microsoft.com/office/powerpoint/2010/main">
          <mc:Choice Requires="p14">
            <p:contentPart p14:bwMode="auto" r:id="rId5">
              <p14:nvContentPartPr>
                <p14:cNvPr id="4" name="Freihand 3">
                  <a:extLst>
                    <a:ext uri="{FF2B5EF4-FFF2-40B4-BE49-F238E27FC236}">
                      <a16:creationId xmlns:a16="http://schemas.microsoft.com/office/drawing/2014/main" id="{967521C4-41BD-4931-8252-0463AEF93A98}"/>
                    </a:ext>
                  </a:extLst>
                </p14:cNvPr>
                <p14:cNvContentPartPr/>
                <p14:nvPr/>
              </p14:nvContentPartPr>
              <p14:xfrm>
                <a:off x="4456547" y="1832827"/>
                <a:ext cx="631800" cy="62280"/>
              </p14:xfrm>
            </p:contentPart>
          </mc:Choice>
          <mc:Fallback xmlns="">
            <p:pic>
              <p:nvPicPr>
                <p:cNvPr id="4" name="Freihand 3">
                  <a:extLst>
                    <a:ext uri="{FF2B5EF4-FFF2-40B4-BE49-F238E27FC236}">
                      <a16:creationId xmlns:a16="http://schemas.microsoft.com/office/drawing/2014/main" id="{967521C4-41BD-4931-8252-0463AEF93A98}"/>
                    </a:ext>
                  </a:extLst>
                </p:cNvPr>
                <p:cNvPicPr/>
                <p:nvPr/>
              </p:nvPicPr>
              <p:blipFill>
                <a:blip r:embed="rId6"/>
                <a:stretch>
                  <a:fillRect/>
                </a:stretch>
              </p:blipFill>
              <p:spPr>
                <a:xfrm>
                  <a:off x="4452227" y="1828507"/>
                  <a:ext cx="640440" cy="7092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5" name="Freihand 4">
                  <a:extLst>
                    <a:ext uri="{FF2B5EF4-FFF2-40B4-BE49-F238E27FC236}">
                      <a16:creationId xmlns:a16="http://schemas.microsoft.com/office/drawing/2014/main" id="{DA9ECBA1-5C82-4F52-8180-243D797D25D0}"/>
                    </a:ext>
                  </a:extLst>
                </p14:cNvPr>
                <p14:cNvContentPartPr/>
                <p14:nvPr/>
              </p14:nvContentPartPr>
              <p14:xfrm>
                <a:off x="4940747" y="1876747"/>
                <a:ext cx="165600" cy="10080"/>
              </p14:xfrm>
            </p:contentPart>
          </mc:Choice>
          <mc:Fallback xmlns="">
            <p:pic>
              <p:nvPicPr>
                <p:cNvPr id="5" name="Freihand 4">
                  <a:extLst>
                    <a:ext uri="{FF2B5EF4-FFF2-40B4-BE49-F238E27FC236}">
                      <a16:creationId xmlns:a16="http://schemas.microsoft.com/office/drawing/2014/main" id="{DA9ECBA1-5C82-4F52-8180-243D797D25D0}"/>
                    </a:ext>
                  </a:extLst>
                </p:cNvPr>
                <p:cNvPicPr/>
                <p:nvPr/>
              </p:nvPicPr>
              <p:blipFill>
                <a:blip r:embed="rId8"/>
                <a:stretch>
                  <a:fillRect/>
                </a:stretch>
              </p:blipFill>
              <p:spPr>
                <a:xfrm>
                  <a:off x="4936427" y="1872427"/>
                  <a:ext cx="174240" cy="1872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8" name="Freihand 7">
                  <a:extLst>
                    <a:ext uri="{FF2B5EF4-FFF2-40B4-BE49-F238E27FC236}">
                      <a16:creationId xmlns:a16="http://schemas.microsoft.com/office/drawing/2014/main" id="{5B52A150-31AC-48F4-9EE8-3E6FA9AC0805}"/>
                    </a:ext>
                  </a:extLst>
                </p14:cNvPr>
                <p14:cNvContentPartPr/>
                <p14:nvPr/>
              </p14:nvContentPartPr>
              <p14:xfrm>
                <a:off x="4432427" y="1369867"/>
                <a:ext cx="779400" cy="596160"/>
              </p14:xfrm>
            </p:contentPart>
          </mc:Choice>
          <mc:Fallback xmlns="">
            <p:pic>
              <p:nvPicPr>
                <p:cNvPr id="8" name="Freihand 7">
                  <a:extLst>
                    <a:ext uri="{FF2B5EF4-FFF2-40B4-BE49-F238E27FC236}">
                      <a16:creationId xmlns:a16="http://schemas.microsoft.com/office/drawing/2014/main" id="{5B52A150-31AC-48F4-9EE8-3E6FA9AC0805}"/>
                    </a:ext>
                  </a:extLst>
                </p:cNvPr>
                <p:cNvPicPr/>
                <p:nvPr/>
              </p:nvPicPr>
              <p:blipFill>
                <a:blip r:embed="rId10"/>
                <a:stretch>
                  <a:fillRect/>
                </a:stretch>
              </p:blipFill>
              <p:spPr>
                <a:xfrm>
                  <a:off x="4428107" y="1365547"/>
                  <a:ext cx="788040" cy="6048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1">
            <p14:nvContentPartPr>
              <p14:cNvPr id="11" name="Freihand 10">
                <a:extLst>
                  <a:ext uri="{FF2B5EF4-FFF2-40B4-BE49-F238E27FC236}">
                    <a16:creationId xmlns:a16="http://schemas.microsoft.com/office/drawing/2014/main" id="{7F3B8015-1551-4969-A4C5-D157C5F90C22}"/>
                  </a:ext>
                </a:extLst>
              </p14:cNvPr>
              <p14:cNvContentPartPr/>
              <p14:nvPr/>
            </p14:nvContentPartPr>
            <p14:xfrm>
              <a:off x="6327827" y="1435027"/>
              <a:ext cx="1148400" cy="540720"/>
            </p14:xfrm>
          </p:contentPart>
        </mc:Choice>
        <mc:Fallback xmlns="">
          <p:pic>
            <p:nvPicPr>
              <p:cNvPr id="11" name="Freihand 10">
                <a:extLst>
                  <a:ext uri="{FF2B5EF4-FFF2-40B4-BE49-F238E27FC236}">
                    <a16:creationId xmlns:a16="http://schemas.microsoft.com/office/drawing/2014/main" id="{7F3B8015-1551-4969-A4C5-D157C5F90C22}"/>
                  </a:ext>
                </a:extLst>
              </p:cNvPr>
              <p:cNvPicPr/>
              <p:nvPr/>
            </p:nvPicPr>
            <p:blipFill>
              <a:blip r:embed="rId12"/>
              <a:stretch>
                <a:fillRect/>
              </a:stretch>
            </p:blipFill>
            <p:spPr>
              <a:xfrm>
                <a:off x="6323507" y="1430707"/>
                <a:ext cx="1157040" cy="549360"/>
              </a:xfrm>
              <a:prstGeom prst="rect">
                <a:avLst/>
              </a:prstGeom>
            </p:spPr>
          </p:pic>
        </mc:Fallback>
      </mc:AlternateContent>
      <p:grpSp>
        <p:nvGrpSpPr>
          <p:cNvPr id="15" name="Gruppieren 14">
            <a:extLst>
              <a:ext uri="{FF2B5EF4-FFF2-40B4-BE49-F238E27FC236}">
                <a16:creationId xmlns:a16="http://schemas.microsoft.com/office/drawing/2014/main" id="{60DA85F4-FEC2-4E1E-954C-1800026A1519}"/>
              </a:ext>
            </a:extLst>
          </p:cNvPr>
          <p:cNvGrpSpPr/>
          <p:nvPr/>
        </p:nvGrpSpPr>
        <p:grpSpPr>
          <a:xfrm>
            <a:off x="466667" y="4908667"/>
            <a:ext cx="2691360" cy="58320"/>
            <a:chOff x="466667" y="4908667"/>
            <a:chExt cx="2691360" cy="58320"/>
          </a:xfrm>
        </p:grpSpPr>
        <mc:AlternateContent xmlns:mc="http://schemas.openxmlformats.org/markup-compatibility/2006" xmlns:p14="http://schemas.microsoft.com/office/powerpoint/2010/main">
          <mc:Choice Requires="p14">
            <p:contentPart p14:bwMode="auto" r:id="rId13">
              <p14:nvContentPartPr>
                <p14:cNvPr id="12" name="Freihand 11">
                  <a:extLst>
                    <a:ext uri="{FF2B5EF4-FFF2-40B4-BE49-F238E27FC236}">
                      <a16:creationId xmlns:a16="http://schemas.microsoft.com/office/drawing/2014/main" id="{50BC44F6-6CD3-4463-B103-074DEAB94203}"/>
                    </a:ext>
                  </a:extLst>
                </p14:cNvPr>
                <p14:cNvContentPartPr/>
                <p14:nvPr/>
              </p14:nvContentPartPr>
              <p14:xfrm>
                <a:off x="1400867" y="4908667"/>
                <a:ext cx="360" cy="360"/>
              </p14:xfrm>
            </p:contentPart>
          </mc:Choice>
          <mc:Fallback xmlns="">
            <p:pic>
              <p:nvPicPr>
                <p:cNvPr id="12" name="Freihand 11">
                  <a:extLst>
                    <a:ext uri="{FF2B5EF4-FFF2-40B4-BE49-F238E27FC236}">
                      <a16:creationId xmlns:a16="http://schemas.microsoft.com/office/drawing/2014/main" id="{50BC44F6-6CD3-4463-B103-074DEAB94203}"/>
                    </a:ext>
                  </a:extLst>
                </p:cNvPr>
                <p:cNvPicPr/>
                <p:nvPr/>
              </p:nvPicPr>
              <p:blipFill>
                <a:blip r:embed="rId14"/>
                <a:stretch>
                  <a:fillRect/>
                </a:stretch>
              </p:blipFill>
              <p:spPr>
                <a:xfrm>
                  <a:off x="1396547" y="490434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3" name="Freihand 12">
                  <a:extLst>
                    <a:ext uri="{FF2B5EF4-FFF2-40B4-BE49-F238E27FC236}">
                      <a16:creationId xmlns:a16="http://schemas.microsoft.com/office/drawing/2014/main" id="{44EEF599-DEDC-4DE2-AAEF-C0A5D6816F4E}"/>
                    </a:ext>
                  </a:extLst>
                </p14:cNvPr>
                <p14:cNvContentPartPr/>
                <p14:nvPr/>
              </p14:nvContentPartPr>
              <p14:xfrm>
                <a:off x="466667" y="4934947"/>
                <a:ext cx="2691360" cy="32040"/>
              </p14:xfrm>
            </p:contentPart>
          </mc:Choice>
          <mc:Fallback xmlns="">
            <p:pic>
              <p:nvPicPr>
                <p:cNvPr id="13" name="Freihand 12">
                  <a:extLst>
                    <a:ext uri="{FF2B5EF4-FFF2-40B4-BE49-F238E27FC236}">
                      <a16:creationId xmlns:a16="http://schemas.microsoft.com/office/drawing/2014/main" id="{44EEF599-DEDC-4DE2-AAEF-C0A5D6816F4E}"/>
                    </a:ext>
                  </a:extLst>
                </p:cNvPr>
                <p:cNvPicPr/>
                <p:nvPr/>
              </p:nvPicPr>
              <p:blipFill>
                <a:blip r:embed="rId16"/>
                <a:stretch>
                  <a:fillRect/>
                </a:stretch>
              </p:blipFill>
              <p:spPr>
                <a:xfrm>
                  <a:off x="462347" y="4930627"/>
                  <a:ext cx="2700000" cy="406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7">
            <p14:nvContentPartPr>
              <p14:cNvPr id="14" name="Freihand 13">
                <a:extLst>
                  <a:ext uri="{FF2B5EF4-FFF2-40B4-BE49-F238E27FC236}">
                    <a16:creationId xmlns:a16="http://schemas.microsoft.com/office/drawing/2014/main" id="{FEA48D90-B90B-47DB-8B25-C096DB37606E}"/>
                  </a:ext>
                </a:extLst>
              </p14:cNvPr>
              <p14:cNvContentPartPr/>
              <p14:nvPr/>
            </p14:nvContentPartPr>
            <p14:xfrm>
              <a:off x="422747" y="6158227"/>
              <a:ext cx="3356640" cy="41400"/>
            </p14:xfrm>
          </p:contentPart>
        </mc:Choice>
        <mc:Fallback xmlns="">
          <p:pic>
            <p:nvPicPr>
              <p:cNvPr id="14" name="Freihand 13">
                <a:extLst>
                  <a:ext uri="{FF2B5EF4-FFF2-40B4-BE49-F238E27FC236}">
                    <a16:creationId xmlns:a16="http://schemas.microsoft.com/office/drawing/2014/main" id="{FEA48D90-B90B-47DB-8B25-C096DB37606E}"/>
                  </a:ext>
                </a:extLst>
              </p:cNvPr>
              <p:cNvPicPr/>
              <p:nvPr/>
            </p:nvPicPr>
            <p:blipFill>
              <a:blip r:embed="rId18"/>
              <a:stretch>
                <a:fillRect/>
              </a:stretch>
            </p:blipFill>
            <p:spPr>
              <a:xfrm>
                <a:off x="418427" y="6153907"/>
                <a:ext cx="3365280" cy="50040"/>
              </a:xfrm>
              <a:prstGeom prst="rect">
                <a:avLst/>
              </a:prstGeom>
            </p:spPr>
          </p:pic>
        </mc:Fallback>
      </mc:AlternateContent>
      <p:grpSp>
        <p:nvGrpSpPr>
          <p:cNvPr id="21" name="Gruppieren 20">
            <a:extLst>
              <a:ext uri="{FF2B5EF4-FFF2-40B4-BE49-F238E27FC236}">
                <a16:creationId xmlns:a16="http://schemas.microsoft.com/office/drawing/2014/main" id="{56F5D078-2A37-41B2-B3DD-C1353497E739}"/>
              </a:ext>
            </a:extLst>
          </p:cNvPr>
          <p:cNvGrpSpPr/>
          <p:nvPr/>
        </p:nvGrpSpPr>
        <p:grpSpPr>
          <a:xfrm>
            <a:off x="3300947" y="4522747"/>
            <a:ext cx="1263600" cy="296640"/>
            <a:chOff x="3300947" y="4522747"/>
            <a:chExt cx="1263600" cy="296640"/>
          </a:xfrm>
        </p:grpSpPr>
        <mc:AlternateContent xmlns:mc="http://schemas.openxmlformats.org/markup-compatibility/2006" xmlns:p14="http://schemas.microsoft.com/office/powerpoint/2010/main">
          <mc:Choice Requires="p14">
            <p:contentPart p14:bwMode="auto" r:id="rId19">
              <p14:nvContentPartPr>
                <p14:cNvPr id="16" name="Freihand 15">
                  <a:extLst>
                    <a:ext uri="{FF2B5EF4-FFF2-40B4-BE49-F238E27FC236}">
                      <a16:creationId xmlns:a16="http://schemas.microsoft.com/office/drawing/2014/main" id="{F16FBE2E-24CA-450B-AD08-FB9D740383A2}"/>
                    </a:ext>
                  </a:extLst>
                </p14:cNvPr>
                <p14:cNvContentPartPr/>
                <p14:nvPr/>
              </p14:nvContentPartPr>
              <p14:xfrm>
                <a:off x="3300947" y="4688707"/>
                <a:ext cx="191160" cy="23040"/>
              </p14:xfrm>
            </p:contentPart>
          </mc:Choice>
          <mc:Fallback xmlns="">
            <p:pic>
              <p:nvPicPr>
                <p:cNvPr id="16" name="Freihand 15">
                  <a:extLst>
                    <a:ext uri="{FF2B5EF4-FFF2-40B4-BE49-F238E27FC236}">
                      <a16:creationId xmlns:a16="http://schemas.microsoft.com/office/drawing/2014/main" id="{F16FBE2E-24CA-450B-AD08-FB9D740383A2}"/>
                    </a:ext>
                  </a:extLst>
                </p:cNvPr>
                <p:cNvPicPr/>
                <p:nvPr/>
              </p:nvPicPr>
              <p:blipFill>
                <a:blip r:embed="rId20"/>
                <a:stretch>
                  <a:fillRect/>
                </a:stretch>
              </p:blipFill>
              <p:spPr>
                <a:xfrm>
                  <a:off x="3296627" y="4684387"/>
                  <a:ext cx="199800" cy="3168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17" name="Freihand 16">
                  <a:extLst>
                    <a:ext uri="{FF2B5EF4-FFF2-40B4-BE49-F238E27FC236}">
                      <a16:creationId xmlns:a16="http://schemas.microsoft.com/office/drawing/2014/main" id="{9B7CD53A-57D7-404B-A6DA-3DCF1F2334A5}"/>
                    </a:ext>
                  </a:extLst>
                </p14:cNvPr>
                <p14:cNvContentPartPr/>
                <p14:nvPr/>
              </p14:nvContentPartPr>
              <p14:xfrm>
                <a:off x="3666707" y="4657747"/>
                <a:ext cx="313920" cy="43920"/>
              </p14:xfrm>
            </p:contentPart>
          </mc:Choice>
          <mc:Fallback xmlns="">
            <p:pic>
              <p:nvPicPr>
                <p:cNvPr id="17" name="Freihand 16">
                  <a:extLst>
                    <a:ext uri="{FF2B5EF4-FFF2-40B4-BE49-F238E27FC236}">
                      <a16:creationId xmlns:a16="http://schemas.microsoft.com/office/drawing/2014/main" id="{9B7CD53A-57D7-404B-A6DA-3DCF1F2334A5}"/>
                    </a:ext>
                  </a:extLst>
                </p:cNvPr>
                <p:cNvPicPr/>
                <p:nvPr/>
              </p:nvPicPr>
              <p:blipFill>
                <a:blip r:embed="rId22"/>
                <a:stretch>
                  <a:fillRect/>
                </a:stretch>
              </p:blipFill>
              <p:spPr>
                <a:xfrm>
                  <a:off x="3662387" y="4653427"/>
                  <a:ext cx="322560" cy="5256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8" name="Freihand 17">
                  <a:extLst>
                    <a:ext uri="{FF2B5EF4-FFF2-40B4-BE49-F238E27FC236}">
                      <a16:creationId xmlns:a16="http://schemas.microsoft.com/office/drawing/2014/main" id="{80E7B19F-22BE-4502-BA35-867250DE2683}"/>
                    </a:ext>
                  </a:extLst>
                </p14:cNvPr>
                <p14:cNvContentPartPr/>
                <p14:nvPr/>
              </p14:nvContentPartPr>
              <p14:xfrm>
                <a:off x="3973067" y="4554067"/>
                <a:ext cx="28440" cy="34560"/>
              </p14:xfrm>
            </p:contentPart>
          </mc:Choice>
          <mc:Fallback xmlns="">
            <p:pic>
              <p:nvPicPr>
                <p:cNvPr id="18" name="Freihand 17">
                  <a:extLst>
                    <a:ext uri="{FF2B5EF4-FFF2-40B4-BE49-F238E27FC236}">
                      <a16:creationId xmlns:a16="http://schemas.microsoft.com/office/drawing/2014/main" id="{80E7B19F-22BE-4502-BA35-867250DE2683}"/>
                    </a:ext>
                  </a:extLst>
                </p:cNvPr>
                <p:cNvPicPr/>
                <p:nvPr/>
              </p:nvPicPr>
              <p:blipFill>
                <a:blip r:embed="rId24"/>
                <a:stretch>
                  <a:fillRect/>
                </a:stretch>
              </p:blipFill>
              <p:spPr>
                <a:xfrm>
                  <a:off x="3968747" y="4549747"/>
                  <a:ext cx="37080" cy="4320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9" name="Freihand 18">
                  <a:extLst>
                    <a:ext uri="{FF2B5EF4-FFF2-40B4-BE49-F238E27FC236}">
                      <a16:creationId xmlns:a16="http://schemas.microsoft.com/office/drawing/2014/main" id="{72045E4A-0A25-4FD1-A6F2-D7BD5BBC7CC1}"/>
                    </a:ext>
                  </a:extLst>
                </p14:cNvPr>
                <p14:cNvContentPartPr/>
                <p14:nvPr/>
              </p14:nvContentPartPr>
              <p14:xfrm>
                <a:off x="4031387" y="4606267"/>
                <a:ext cx="118080" cy="213120"/>
              </p14:xfrm>
            </p:contentPart>
          </mc:Choice>
          <mc:Fallback xmlns="">
            <p:pic>
              <p:nvPicPr>
                <p:cNvPr id="19" name="Freihand 18">
                  <a:extLst>
                    <a:ext uri="{FF2B5EF4-FFF2-40B4-BE49-F238E27FC236}">
                      <a16:creationId xmlns:a16="http://schemas.microsoft.com/office/drawing/2014/main" id="{72045E4A-0A25-4FD1-A6F2-D7BD5BBC7CC1}"/>
                    </a:ext>
                  </a:extLst>
                </p:cNvPr>
                <p:cNvPicPr/>
                <p:nvPr/>
              </p:nvPicPr>
              <p:blipFill>
                <a:blip r:embed="rId26"/>
                <a:stretch>
                  <a:fillRect/>
                </a:stretch>
              </p:blipFill>
              <p:spPr>
                <a:xfrm>
                  <a:off x="4027067" y="4601947"/>
                  <a:ext cx="126720" cy="22176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20" name="Freihand 19">
                  <a:extLst>
                    <a:ext uri="{FF2B5EF4-FFF2-40B4-BE49-F238E27FC236}">
                      <a16:creationId xmlns:a16="http://schemas.microsoft.com/office/drawing/2014/main" id="{3F68DF98-1458-4B4C-95C9-D12D25E1D1A7}"/>
                    </a:ext>
                  </a:extLst>
                </p14:cNvPr>
                <p14:cNvContentPartPr/>
                <p14:nvPr/>
              </p14:nvContentPartPr>
              <p14:xfrm>
                <a:off x="4190867" y="4522747"/>
                <a:ext cx="373680" cy="233640"/>
              </p14:xfrm>
            </p:contentPart>
          </mc:Choice>
          <mc:Fallback xmlns="">
            <p:pic>
              <p:nvPicPr>
                <p:cNvPr id="20" name="Freihand 19">
                  <a:extLst>
                    <a:ext uri="{FF2B5EF4-FFF2-40B4-BE49-F238E27FC236}">
                      <a16:creationId xmlns:a16="http://schemas.microsoft.com/office/drawing/2014/main" id="{3F68DF98-1458-4B4C-95C9-D12D25E1D1A7}"/>
                    </a:ext>
                  </a:extLst>
                </p:cNvPr>
                <p:cNvPicPr/>
                <p:nvPr/>
              </p:nvPicPr>
              <p:blipFill>
                <a:blip r:embed="rId28"/>
                <a:stretch>
                  <a:fillRect/>
                </a:stretch>
              </p:blipFill>
              <p:spPr>
                <a:xfrm>
                  <a:off x="4186547" y="4518427"/>
                  <a:ext cx="382320" cy="242280"/>
                </a:xfrm>
                <a:prstGeom prst="rect">
                  <a:avLst/>
                </a:prstGeom>
              </p:spPr>
            </p:pic>
          </mc:Fallback>
        </mc:AlternateContent>
      </p:grpSp>
    </p:spTree>
    <p:extLst>
      <p:ext uri="{BB962C8B-B14F-4D97-AF65-F5344CB8AC3E}">
        <p14:creationId xmlns:p14="http://schemas.microsoft.com/office/powerpoint/2010/main" val="308101591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544103" y="104531"/>
            <a:ext cx="7597213" cy="744863"/>
          </a:xfrm>
          <a:prstGeom prst="rect">
            <a:avLst/>
          </a:prstGeom>
          <a:noFill/>
          <a:ln>
            <a:noFill/>
          </a:ln>
        </p:spPr>
        <p:txBody>
          <a:bodyPr lIns="81638" tIns="40819" rIns="81638" bIns="40819" anchor="ctr" anchorCtr="1"/>
          <a:lstStyle/>
          <a:p>
            <a:pPr>
              <a:lnSpc>
                <a:spcPct val="100000"/>
              </a:lnSpc>
            </a:pPr>
            <a:r>
              <a:rPr lang="de-DE" sz="2903" b="1" dirty="0">
                <a:solidFill>
                  <a:srgbClr val="000000"/>
                </a:solidFill>
                <a:latin typeface="Arial"/>
              </a:rPr>
              <a:t>Internalisierung von </a:t>
            </a:r>
            <a:r>
              <a:rPr lang="de-DE" sz="2903" b="1" dirty="0" err="1">
                <a:solidFill>
                  <a:srgbClr val="000000"/>
                </a:solidFill>
                <a:latin typeface="Arial"/>
              </a:rPr>
              <a:t>Externalitäten</a:t>
            </a:r>
            <a:r>
              <a:rPr lang="de-DE" sz="2903" b="1" dirty="0">
                <a:solidFill>
                  <a:srgbClr val="000000"/>
                </a:solidFill>
                <a:latin typeface="Arial"/>
              </a:rPr>
              <a:t> </a:t>
            </a:r>
            <a:endParaRPr sz="2903" dirty="0"/>
          </a:p>
        </p:txBody>
      </p:sp>
      <p:sp>
        <p:nvSpPr>
          <p:cNvPr id="3" name="Rechteck 2"/>
          <p:cNvSpPr/>
          <p:nvPr/>
        </p:nvSpPr>
        <p:spPr>
          <a:xfrm>
            <a:off x="1237899" y="953956"/>
            <a:ext cx="7903417" cy="4785298"/>
          </a:xfrm>
          <a:prstGeom prst="rect">
            <a:avLst/>
          </a:prstGeom>
        </p:spPr>
        <p:txBody>
          <a:bodyPr wrap="square">
            <a:noAutofit/>
          </a:bodyPr>
          <a:lstStyle/>
          <a:p>
            <a:r>
              <a:rPr lang="de-DE" sz="2177" dirty="0"/>
              <a:t>Mitunter sind markbasierte Lösungen  nicht möglich zur Lösung des Problems der </a:t>
            </a:r>
            <a:r>
              <a:rPr lang="de-DE" sz="2177" dirty="0" err="1"/>
              <a:t>Externalitäten</a:t>
            </a:r>
            <a:r>
              <a:rPr lang="de-DE" sz="2177" dirty="0"/>
              <a:t>:</a:t>
            </a:r>
          </a:p>
          <a:p>
            <a:endParaRPr lang="de-DE" sz="2177" dirty="0"/>
          </a:p>
          <a:p>
            <a:r>
              <a:rPr lang="de-DE" sz="2177" dirty="0"/>
              <a:t>→	direkte Regulierungen seitens des Staates</a:t>
            </a:r>
          </a:p>
          <a:p>
            <a:endParaRPr lang="de-DE" sz="2177" dirty="0"/>
          </a:p>
          <a:p>
            <a:r>
              <a:rPr lang="de-DE" sz="2177" dirty="0"/>
              <a:t>	z.B.</a:t>
            </a:r>
          </a:p>
          <a:p>
            <a:endParaRPr lang="de-DE" sz="2177" dirty="0"/>
          </a:p>
          <a:p>
            <a:pPr marL="1140497" lvl="2" indent="-311045">
              <a:buFont typeface="Arial" panose="020B0604020202020204" pitchFamily="34" charset="0"/>
              <a:buChar char="•"/>
            </a:pPr>
            <a:r>
              <a:rPr lang="de-DE" sz="2177" dirty="0"/>
              <a:t>Impfzwang</a:t>
            </a:r>
          </a:p>
          <a:p>
            <a:pPr marL="1140497" lvl="2" indent="-311045">
              <a:buFont typeface="Arial" panose="020B0604020202020204" pitchFamily="34" charset="0"/>
              <a:buChar char="•"/>
            </a:pPr>
            <a:endParaRPr lang="de-DE" sz="2177" dirty="0"/>
          </a:p>
          <a:p>
            <a:pPr marL="1140497" lvl="2" indent="-311045">
              <a:buFont typeface="Arial" panose="020B0604020202020204" pitchFamily="34" charset="0"/>
              <a:buChar char="•"/>
            </a:pPr>
            <a:r>
              <a:rPr lang="de-DE" sz="2177" dirty="0"/>
              <a:t>Festlegung von Emissionsniveaus</a:t>
            </a:r>
          </a:p>
          <a:p>
            <a:pPr marL="1140497" lvl="2" indent="-311045">
              <a:buFont typeface="Arial" panose="020B0604020202020204" pitchFamily="34" charset="0"/>
              <a:buChar char="•"/>
            </a:pPr>
            <a:endParaRPr lang="de-DE" sz="2177" dirty="0"/>
          </a:p>
          <a:p>
            <a:pPr marL="1140497" lvl="2" indent="-311045">
              <a:buFont typeface="Arial" panose="020B0604020202020204" pitchFamily="34" charset="0"/>
              <a:buChar char="•"/>
            </a:pPr>
            <a:r>
              <a:rPr lang="de-DE" sz="2177" dirty="0"/>
              <a:t>Vorschriften für die Anwendung von Technologien</a:t>
            </a:r>
          </a:p>
          <a:p>
            <a:pPr marL="1629552" lvl="3" indent="-342900">
              <a:buFont typeface="Wingdings" panose="05000000000000000000" pitchFamily="2" charset="2"/>
              <a:buChar char="Ø"/>
            </a:pPr>
            <a:r>
              <a:rPr lang="de-DE" sz="2177" dirty="0"/>
              <a:t>Katalysator</a:t>
            </a:r>
          </a:p>
          <a:p>
            <a:pPr marL="1629552" lvl="3" indent="-342900">
              <a:buFont typeface="Wingdings" panose="05000000000000000000" pitchFamily="2" charset="2"/>
              <a:buChar char="Ø"/>
            </a:pPr>
            <a:r>
              <a:rPr lang="de-DE" sz="2177" dirty="0"/>
              <a:t>Feuermelder</a:t>
            </a:r>
          </a:p>
          <a:p>
            <a:endParaRPr lang="de-DE" sz="2177" dirty="0"/>
          </a:p>
        </p:txBody>
      </p:sp>
      <p:sp>
        <p:nvSpPr>
          <p:cNvPr id="8" name="Rechteck 7">
            <a:extLst>
              <a:ext uri="{FF2B5EF4-FFF2-40B4-BE49-F238E27FC236}">
                <a16:creationId xmlns:a16="http://schemas.microsoft.com/office/drawing/2014/main" id="{C052DD86-4801-41BD-B3C3-D879D8833851}"/>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642A435E-DF87-4FD5-B2F5-453C8A8E47A6}"/>
                  </a:ext>
                </a:extLst>
              </p14:cNvPr>
              <p14:cNvContentPartPr/>
              <p14:nvPr/>
            </p14:nvContentPartPr>
            <p14:xfrm>
              <a:off x="2411387" y="3647227"/>
              <a:ext cx="1395360" cy="68040"/>
            </p14:xfrm>
          </p:contentPart>
        </mc:Choice>
        <mc:Fallback xmlns="">
          <p:pic>
            <p:nvPicPr>
              <p:cNvPr id="2" name="Freihand 1">
                <a:extLst>
                  <a:ext uri="{FF2B5EF4-FFF2-40B4-BE49-F238E27FC236}">
                    <a16:creationId xmlns:a16="http://schemas.microsoft.com/office/drawing/2014/main" id="{642A435E-DF87-4FD5-B2F5-453C8A8E47A6}"/>
                  </a:ext>
                </a:extLst>
              </p:cNvPr>
              <p:cNvPicPr/>
              <p:nvPr/>
            </p:nvPicPr>
            <p:blipFill>
              <a:blip r:embed="rId4"/>
              <a:stretch>
                <a:fillRect/>
              </a:stretch>
            </p:blipFill>
            <p:spPr>
              <a:xfrm>
                <a:off x="2407067" y="3642907"/>
                <a:ext cx="1404000" cy="76680"/>
              </a:xfrm>
              <a:prstGeom prst="rect">
                <a:avLst/>
              </a:prstGeom>
            </p:spPr>
          </p:pic>
        </mc:Fallback>
      </mc:AlternateContent>
      <p:grpSp>
        <p:nvGrpSpPr>
          <p:cNvPr id="21" name="Gruppieren 20">
            <a:extLst>
              <a:ext uri="{FF2B5EF4-FFF2-40B4-BE49-F238E27FC236}">
                <a16:creationId xmlns:a16="http://schemas.microsoft.com/office/drawing/2014/main" id="{26C1CDDC-D6B6-40F4-8683-818CF56BB17A}"/>
              </a:ext>
            </a:extLst>
          </p:cNvPr>
          <p:cNvGrpSpPr/>
          <p:nvPr/>
        </p:nvGrpSpPr>
        <p:grpSpPr>
          <a:xfrm>
            <a:off x="3969827" y="3079147"/>
            <a:ext cx="1745280" cy="456840"/>
            <a:chOff x="3969827" y="3079147"/>
            <a:chExt cx="1745280" cy="456840"/>
          </a:xfrm>
        </p:grpSpPr>
        <mc:AlternateContent xmlns:mc="http://schemas.openxmlformats.org/markup-compatibility/2006" xmlns:p14="http://schemas.microsoft.com/office/powerpoint/2010/main">
          <mc:Choice Requires="p14">
            <p:contentPart p14:bwMode="auto" r:id="rId5">
              <p14:nvContentPartPr>
                <p14:cNvPr id="4" name="Freihand 3">
                  <a:extLst>
                    <a:ext uri="{FF2B5EF4-FFF2-40B4-BE49-F238E27FC236}">
                      <a16:creationId xmlns:a16="http://schemas.microsoft.com/office/drawing/2014/main" id="{D24A851C-9B05-43E0-A603-956A4D0ACDE6}"/>
                    </a:ext>
                  </a:extLst>
                </p14:cNvPr>
                <p14:cNvContentPartPr/>
                <p14:nvPr/>
              </p14:nvContentPartPr>
              <p14:xfrm>
                <a:off x="3969827" y="3298027"/>
                <a:ext cx="115200" cy="237960"/>
              </p14:xfrm>
            </p:contentPart>
          </mc:Choice>
          <mc:Fallback xmlns="">
            <p:pic>
              <p:nvPicPr>
                <p:cNvPr id="4" name="Freihand 3">
                  <a:extLst>
                    <a:ext uri="{FF2B5EF4-FFF2-40B4-BE49-F238E27FC236}">
                      <a16:creationId xmlns:a16="http://schemas.microsoft.com/office/drawing/2014/main" id="{D24A851C-9B05-43E0-A603-956A4D0ACDE6}"/>
                    </a:ext>
                  </a:extLst>
                </p:cNvPr>
                <p:cNvPicPr/>
                <p:nvPr/>
              </p:nvPicPr>
              <p:blipFill>
                <a:blip r:embed="rId6"/>
                <a:stretch>
                  <a:fillRect/>
                </a:stretch>
              </p:blipFill>
              <p:spPr>
                <a:xfrm>
                  <a:off x="3965507" y="3293707"/>
                  <a:ext cx="123840" cy="24660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5" name="Freihand 4">
                  <a:extLst>
                    <a:ext uri="{FF2B5EF4-FFF2-40B4-BE49-F238E27FC236}">
                      <a16:creationId xmlns:a16="http://schemas.microsoft.com/office/drawing/2014/main" id="{412A1089-86E9-476F-A76F-6A2B88DCED12}"/>
                    </a:ext>
                  </a:extLst>
                </p14:cNvPr>
                <p14:cNvContentPartPr/>
                <p14:nvPr/>
              </p14:nvContentPartPr>
              <p14:xfrm>
                <a:off x="4175027" y="3317467"/>
                <a:ext cx="84240" cy="161280"/>
              </p14:xfrm>
            </p:contentPart>
          </mc:Choice>
          <mc:Fallback xmlns="">
            <p:pic>
              <p:nvPicPr>
                <p:cNvPr id="5" name="Freihand 4">
                  <a:extLst>
                    <a:ext uri="{FF2B5EF4-FFF2-40B4-BE49-F238E27FC236}">
                      <a16:creationId xmlns:a16="http://schemas.microsoft.com/office/drawing/2014/main" id="{412A1089-86E9-476F-A76F-6A2B88DCED12}"/>
                    </a:ext>
                  </a:extLst>
                </p:cNvPr>
                <p:cNvPicPr/>
                <p:nvPr/>
              </p:nvPicPr>
              <p:blipFill>
                <a:blip r:embed="rId8"/>
                <a:stretch>
                  <a:fillRect/>
                </a:stretch>
              </p:blipFill>
              <p:spPr>
                <a:xfrm>
                  <a:off x="4170707" y="3313147"/>
                  <a:ext cx="92880" cy="16992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7" name="Freihand 6">
                  <a:extLst>
                    <a:ext uri="{FF2B5EF4-FFF2-40B4-BE49-F238E27FC236}">
                      <a16:creationId xmlns:a16="http://schemas.microsoft.com/office/drawing/2014/main" id="{E8B5261E-A0EC-4213-955B-AB305400664A}"/>
                    </a:ext>
                  </a:extLst>
                </p14:cNvPr>
                <p14:cNvContentPartPr/>
                <p14:nvPr/>
              </p14:nvContentPartPr>
              <p14:xfrm>
                <a:off x="4160987" y="3335467"/>
                <a:ext cx="126720" cy="159480"/>
              </p14:xfrm>
            </p:contentPart>
          </mc:Choice>
          <mc:Fallback xmlns="">
            <p:pic>
              <p:nvPicPr>
                <p:cNvPr id="7" name="Freihand 6">
                  <a:extLst>
                    <a:ext uri="{FF2B5EF4-FFF2-40B4-BE49-F238E27FC236}">
                      <a16:creationId xmlns:a16="http://schemas.microsoft.com/office/drawing/2014/main" id="{E8B5261E-A0EC-4213-955B-AB305400664A}"/>
                    </a:ext>
                  </a:extLst>
                </p:cNvPr>
                <p:cNvPicPr/>
                <p:nvPr/>
              </p:nvPicPr>
              <p:blipFill>
                <a:blip r:embed="rId10"/>
                <a:stretch>
                  <a:fillRect/>
                </a:stretch>
              </p:blipFill>
              <p:spPr>
                <a:xfrm>
                  <a:off x="4156667" y="3331147"/>
                  <a:ext cx="135360" cy="16812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9" name="Freihand 8">
                  <a:extLst>
                    <a:ext uri="{FF2B5EF4-FFF2-40B4-BE49-F238E27FC236}">
                      <a16:creationId xmlns:a16="http://schemas.microsoft.com/office/drawing/2014/main" id="{9140E1FC-DBB9-45CC-BB3D-ED2B80AC1E83}"/>
                    </a:ext>
                  </a:extLst>
                </p14:cNvPr>
                <p14:cNvContentPartPr/>
                <p14:nvPr/>
              </p14:nvContentPartPr>
              <p14:xfrm>
                <a:off x="4169267" y="3429427"/>
                <a:ext cx="217080" cy="55800"/>
              </p14:xfrm>
            </p:contentPart>
          </mc:Choice>
          <mc:Fallback xmlns="">
            <p:pic>
              <p:nvPicPr>
                <p:cNvPr id="9" name="Freihand 8">
                  <a:extLst>
                    <a:ext uri="{FF2B5EF4-FFF2-40B4-BE49-F238E27FC236}">
                      <a16:creationId xmlns:a16="http://schemas.microsoft.com/office/drawing/2014/main" id="{9140E1FC-DBB9-45CC-BB3D-ED2B80AC1E83}"/>
                    </a:ext>
                  </a:extLst>
                </p:cNvPr>
                <p:cNvPicPr/>
                <p:nvPr/>
              </p:nvPicPr>
              <p:blipFill>
                <a:blip r:embed="rId12"/>
                <a:stretch>
                  <a:fillRect/>
                </a:stretch>
              </p:blipFill>
              <p:spPr>
                <a:xfrm>
                  <a:off x="4164947" y="3425107"/>
                  <a:ext cx="225720" cy="6444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0" name="Freihand 9">
                  <a:extLst>
                    <a:ext uri="{FF2B5EF4-FFF2-40B4-BE49-F238E27FC236}">
                      <a16:creationId xmlns:a16="http://schemas.microsoft.com/office/drawing/2014/main" id="{B428DB74-E5E0-4AF2-83FB-711408AA6FB1}"/>
                    </a:ext>
                  </a:extLst>
                </p14:cNvPr>
                <p14:cNvContentPartPr/>
                <p14:nvPr/>
              </p14:nvContentPartPr>
              <p14:xfrm>
                <a:off x="4484267" y="3328627"/>
                <a:ext cx="19800" cy="140400"/>
              </p14:xfrm>
            </p:contentPart>
          </mc:Choice>
          <mc:Fallback xmlns="">
            <p:pic>
              <p:nvPicPr>
                <p:cNvPr id="10" name="Freihand 9">
                  <a:extLst>
                    <a:ext uri="{FF2B5EF4-FFF2-40B4-BE49-F238E27FC236}">
                      <a16:creationId xmlns:a16="http://schemas.microsoft.com/office/drawing/2014/main" id="{B428DB74-E5E0-4AF2-83FB-711408AA6FB1}"/>
                    </a:ext>
                  </a:extLst>
                </p:cNvPr>
                <p:cNvPicPr/>
                <p:nvPr/>
              </p:nvPicPr>
              <p:blipFill>
                <a:blip r:embed="rId14"/>
                <a:stretch>
                  <a:fillRect/>
                </a:stretch>
              </p:blipFill>
              <p:spPr>
                <a:xfrm>
                  <a:off x="4479947" y="3324307"/>
                  <a:ext cx="28440" cy="14904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1" name="Freihand 10">
                  <a:extLst>
                    <a:ext uri="{FF2B5EF4-FFF2-40B4-BE49-F238E27FC236}">
                      <a16:creationId xmlns:a16="http://schemas.microsoft.com/office/drawing/2014/main" id="{8D7B3EB3-53F8-4D38-9D5D-5F7D90F06B2E}"/>
                    </a:ext>
                  </a:extLst>
                </p14:cNvPr>
                <p14:cNvContentPartPr/>
                <p14:nvPr/>
              </p14:nvContentPartPr>
              <p14:xfrm>
                <a:off x="4388507" y="3320707"/>
                <a:ext cx="156600" cy="176040"/>
              </p14:xfrm>
            </p:contentPart>
          </mc:Choice>
          <mc:Fallback xmlns="">
            <p:pic>
              <p:nvPicPr>
                <p:cNvPr id="11" name="Freihand 10">
                  <a:extLst>
                    <a:ext uri="{FF2B5EF4-FFF2-40B4-BE49-F238E27FC236}">
                      <a16:creationId xmlns:a16="http://schemas.microsoft.com/office/drawing/2014/main" id="{8D7B3EB3-53F8-4D38-9D5D-5F7D90F06B2E}"/>
                    </a:ext>
                  </a:extLst>
                </p:cNvPr>
                <p:cNvPicPr/>
                <p:nvPr/>
              </p:nvPicPr>
              <p:blipFill>
                <a:blip r:embed="rId16"/>
                <a:stretch>
                  <a:fillRect/>
                </a:stretch>
              </p:blipFill>
              <p:spPr>
                <a:xfrm>
                  <a:off x="4384187" y="3316387"/>
                  <a:ext cx="165240" cy="18468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2" name="Freihand 11">
                  <a:extLst>
                    <a:ext uri="{FF2B5EF4-FFF2-40B4-BE49-F238E27FC236}">
                      <a16:creationId xmlns:a16="http://schemas.microsoft.com/office/drawing/2014/main" id="{813B97A1-4AE5-4F78-A807-555809C73D06}"/>
                    </a:ext>
                  </a:extLst>
                </p14:cNvPr>
                <p14:cNvContentPartPr/>
                <p14:nvPr/>
              </p14:nvContentPartPr>
              <p14:xfrm>
                <a:off x="4635107" y="3386947"/>
                <a:ext cx="186840" cy="81000"/>
              </p14:xfrm>
            </p:contentPart>
          </mc:Choice>
          <mc:Fallback xmlns="">
            <p:pic>
              <p:nvPicPr>
                <p:cNvPr id="12" name="Freihand 11">
                  <a:extLst>
                    <a:ext uri="{FF2B5EF4-FFF2-40B4-BE49-F238E27FC236}">
                      <a16:creationId xmlns:a16="http://schemas.microsoft.com/office/drawing/2014/main" id="{813B97A1-4AE5-4F78-A807-555809C73D06}"/>
                    </a:ext>
                  </a:extLst>
                </p:cNvPr>
                <p:cNvPicPr/>
                <p:nvPr/>
              </p:nvPicPr>
              <p:blipFill>
                <a:blip r:embed="rId18"/>
                <a:stretch>
                  <a:fillRect/>
                </a:stretch>
              </p:blipFill>
              <p:spPr>
                <a:xfrm>
                  <a:off x="4630787" y="3382627"/>
                  <a:ext cx="195480" cy="8964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3" name="Freihand 12">
                  <a:extLst>
                    <a:ext uri="{FF2B5EF4-FFF2-40B4-BE49-F238E27FC236}">
                      <a16:creationId xmlns:a16="http://schemas.microsoft.com/office/drawing/2014/main" id="{36CA94DA-1724-4624-822D-2B260B10B50A}"/>
                    </a:ext>
                  </a:extLst>
                </p14:cNvPr>
                <p14:cNvContentPartPr/>
                <p14:nvPr/>
              </p14:nvContentPartPr>
              <p14:xfrm>
                <a:off x="4820507" y="3248347"/>
                <a:ext cx="143640" cy="200880"/>
              </p14:xfrm>
            </p:contentPart>
          </mc:Choice>
          <mc:Fallback xmlns="">
            <p:pic>
              <p:nvPicPr>
                <p:cNvPr id="13" name="Freihand 12">
                  <a:extLst>
                    <a:ext uri="{FF2B5EF4-FFF2-40B4-BE49-F238E27FC236}">
                      <a16:creationId xmlns:a16="http://schemas.microsoft.com/office/drawing/2014/main" id="{36CA94DA-1724-4624-822D-2B260B10B50A}"/>
                    </a:ext>
                  </a:extLst>
                </p:cNvPr>
                <p:cNvPicPr/>
                <p:nvPr/>
              </p:nvPicPr>
              <p:blipFill>
                <a:blip r:embed="rId20"/>
                <a:stretch>
                  <a:fillRect/>
                </a:stretch>
              </p:blipFill>
              <p:spPr>
                <a:xfrm>
                  <a:off x="4816187" y="3244027"/>
                  <a:ext cx="152280" cy="20952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14" name="Freihand 13">
                  <a:extLst>
                    <a:ext uri="{FF2B5EF4-FFF2-40B4-BE49-F238E27FC236}">
                      <a16:creationId xmlns:a16="http://schemas.microsoft.com/office/drawing/2014/main" id="{3079FE09-5902-4D8F-9FAF-76FED6493AEC}"/>
                    </a:ext>
                  </a:extLst>
                </p14:cNvPr>
                <p14:cNvContentPartPr/>
                <p14:nvPr/>
              </p14:nvContentPartPr>
              <p14:xfrm>
                <a:off x="4936787" y="3337627"/>
                <a:ext cx="144000" cy="112320"/>
              </p14:xfrm>
            </p:contentPart>
          </mc:Choice>
          <mc:Fallback xmlns="">
            <p:pic>
              <p:nvPicPr>
                <p:cNvPr id="14" name="Freihand 13">
                  <a:extLst>
                    <a:ext uri="{FF2B5EF4-FFF2-40B4-BE49-F238E27FC236}">
                      <a16:creationId xmlns:a16="http://schemas.microsoft.com/office/drawing/2014/main" id="{3079FE09-5902-4D8F-9FAF-76FED6493AEC}"/>
                    </a:ext>
                  </a:extLst>
                </p:cNvPr>
                <p:cNvPicPr/>
                <p:nvPr/>
              </p:nvPicPr>
              <p:blipFill>
                <a:blip r:embed="rId22"/>
                <a:stretch>
                  <a:fillRect/>
                </a:stretch>
              </p:blipFill>
              <p:spPr>
                <a:xfrm>
                  <a:off x="4932467" y="3333307"/>
                  <a:ext cx="152640" cy="12096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5" name="Freihand 14">
                  <a:extLst>
                    <a:ext uri="{FF2B5EF4-FFF2-40B4-BE49-F238E27FC236}">
                      <a16:creationId xmlns:a16="http://schemas.microsoft.com/office/drawing/2014/main" id="{54E24FF6-091D-4B98-8B1E-C1EE6B7080CE}"/>
                    </a:ext>
                  </a:extLst>
                </p14:cNvPr>
                <p14:cNvContentPartPr/>
                <p14:nvPr/>
              </p14:nvContentPartPr>
              <p14:xfrm>
                <a:off x="5041187" y="3330067"/>
                <a:ext cx="104040" cy="122040"/>
              </p14:xfrm>
            </p:contentPart>
          </mc:Choice>
          <mc:Fallback xmlns="">
            <p:pic>
              <p:nvPicPr>
                <p:cNvPr id="15" name="Freihand 14">
                  <a:extLst>
                    <a:ext uri="{FF2B5EF4-FFF2-40B4-BE49-F238E27FC236}">
                      <a16:creationId xmlns:a16="http://schemas.microsoft.com/office/drawing/2014/main" id="{54E24FF6-091D-4B98-8B1E-C1EE6B7080CE}"/>
                    </a:ext>
                  </a:extLst>
                </p:cNvPr>
                <p:cNvPicPr/>
                <p:nvPr/>
              </p:nvPicPr>
              <p:blipFill>
                <a:blip r:embed="rId24"/>
                <a:stretch>
                  <a:fillRect/>
                </a:stretch>
              </p:blipFill>
              <p:spPr>
                <a:xfrm>
                  <a:off x="5036867" y="3325747"/>
                  <a:ext cx="112680" cy="13068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6" name="Freihand 15">
                  <a:extLst>
                    <a:ext uri="{FF2B5EF4-FFF2-40B4-BE49-F238E27FC236}">
                      <a16:creationId xmlns:a16="http://schemas.microsoft.com/office/drawing/2014/main" id="{0ED5DC26-E0FA-43CE-AFC0-20AD04C2D994}"/>
                    </a:ext>
                  </a:extLst>
                </p14:cNvPr>
                <p14:cNvContentPartPr/>
                <p14:nvPr/>
              </p14:nvContentPartPr>
              <p14:xfrm>
                <a:off x="5152787" y="3359227"/>
                <a:ext cx="261000" cy="69480"/>
              </p14:xfrm>
            </p:contentPart>
          </mc:Choice>
          <mc:Fallback xmlns="">
            <p:pic>
              <p:nvPicPr>
                <p:cNvPr id="16" name="Freihand 15">
                  <a:extLst>
                    <a:ext uri="{FF2B5EF4-FFF2-40B4-BE49-F238E27FC236}">
                      <a16:creationId xmlns:a16="http://schemas.microsoft.com/office/drawing/2014/main" id="{0ED5DC26-E0FA-43CE-AFC0-20AD04C2D994}"/>
                    </a:ext>
                  </a:extLst>
                </p:cNvPr>
                <p:cNvPicPr/>
                <p:nvPr/>
              </p:nvPicPr>
              <p:blipFill>
                <a:blip r:embed="rId26"/>
                <a:stretch>
                  <a:fillRect/>
                </a:stretch>
              </p:blipFill>
              <p:spPr>
                <a:xfrm>
                  <a:off x="5148467" y="3354907"/>
                  <a:ext cx="269640" cy="7812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18" name="Freihand 17">
                  <a:extLst>
                    <a:ext uri="{FF2B5EF4-FFF2-40B4-BE49-F238E27FC236}">
                      <a16:creationId xmlns:a16="http://schemas.microsoft.com/office/drawing/2014/main" id="{E968E4F0-8E64-4D0B-93FF-3B07F14F7A7A}"/>
                    </a:ext>
                  </a:extLst>
                </p14:cNvPr>
                <p14:cNvContentPartPr/>
                <p14:nvPr/>
              </p14:nvContentPartPr>
              <p14:xfrm>
                <a:off x="5537987" y="3123067"/>
                <a:ext cx="12600" cy="135000"/>
              </p14:xfrm>
            </p:contentPart>
          </mc:Choice>
          <mc:Fallback xmlns="">
            <p:pic>
              <p:nvPicPr>
                <p:cNvPr id="18" name="Freihand 17">
                  <a:extLst>
                    <a:ext uri="{FF2B5EF4-FFF2-40B4-BE49-F238E27FC236}">
                      <a16:creationId xmlns:a16="http://schemas.microsoft.com/office/drawing/2014/main" id="{E968E4F0-8E64-4D0B-93FF-3B07F14F7A7A}"/>
                    </a:ext>
                  </a:extLst>
                </p:cNvPr>
                <p:cNvPicPr/>
                <p:nvPr/>
              </p:nvPicPr>
              <p:blipFill>
                <a:blip r:embed="rId28"/>
                <a:stretch>
                  <a:fillRect/>
                </a:stretch>
              </p:blipFill>
              <p:spPr>
                <a:xfrm>
                  <a:off x="5533667" y="3118747"/>
                  <a:ext cx="21240" cy="14364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19" name="Freihand 18">
                  <a:extLst>
                    <a:ext uri="{FF2B5EF4-FFF2-40B4-BE49-F238E27FC236}">
                      <a16:creationId xmlns:a16="http://schemas.microsoft.com/office/drawing/2014/main" id="{284792DE-2A72-4723-B330-490F1A236CAC}"/>
                    </a:ext>
                  </a:extLst>
                </p14:cNvPr>
                <p14:cNvContentPartPr/>
                <p14:nvPr/>
              </p14:nvContentPartPr>
              <p14:xfrm>
                <a:off x="5551667" y="3409987"/>
                <a:ext cx="360" cy="360"/>
              </p14:xfrm>
            </p:contentPart>
          </mc:Choice>
          <mc:Fallback xmlns="">
            <p:pic>
              <p:nvPicPr>
                <p:cNvPr id="19" name="Freihand 18">
                  <a:extLst>
                    <a:ext uri="{FF2B5EF4-FFF2-40B4-BE49-F238E27FC236}">
                      <a16:creationId xmlns:a16="http://schemas.microsoft.com/office/drawing/2014/main" id="{284792DE-2A72-4723-B330-490F1A236CAC}"/>
                    </a:ext>
                  </a:extLst>
                </p:cNvPr>
                <p:cNvPicPr/>
                <p:nvPr/>
              </p:nvPicPr>
              <p:blipFill>
                <a:blip r:embed="rId30"/>
                <a:stretch>
                  <a:fillRect/>
                </a:stretch>
              </p:blipFill>
              <p:spPr>
                <a:xfrm>
                  <a:off x="5547347" y="340566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20" name="Freihand 19">
                  <a:extLst>
                    <a:ext uri="{FF2B5EF4-FFF2-40B4-BE49-F238E27FC236}">
                      <a16:creationId xmlns:a16="http://schemas.microsoft.com/office/drawing/2014/main" id="{DB0794A4-E3D0-4243-83F6-5E7317905533}"/>
                    </a:ext>
                  </a:extLst>
                </p14:cNvPr>
                <p14:cNvContentPartPr/>
                <p14:nvPr/>
              </p14:nvContentPartPr>
              <p14:xfrm>
                <a:off x="5580467" y="3079147"/>
                <a:ext cx="134640" cy="430560"/>
              </p14:xfrm>
            </p:contentPart>
          </mc:Choice>
          <mc:Fallback xmlns="">
            <p:pic>
              <p:nvPicPr>
                <p:cNvPr id="20" name="Freihand 19">
                  <a:extLst>
                    <a:ext uri="{FF2B5EF4-FFF2-40B4-BE49-F238E27FC236}">
                      <a16:creationId xmlns:a16="http://schemas.microsoft.com/office/drawing/2014/main" id="{DB0794A4-E3D0-4243-83F6-5E7317905533}"/>
                    </a:ext>
                  </a:extLst>
                </p:cNvPr>
                <p:cNvPicPr/>
                <p:nvPr/>
              </p:nvPicPr>
              <p:blipFill>
                <a:blip r:embed="rId32"/>
                <a:stretch>
                  <a:fillRect/>
                </a:stretch>
              </p:blipFill>
              <p:spPr>
                <a:xfrm>
                  <a:off x="5576147" y="3074827"/>
                  <a:ext cx="143280" cy="4392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33">
            <p14:nvContentPartPr>
              <p14:cNvPr id="22" name="Freihand 21">
                <a:extLst>
                  <a:ext uri="{FF2B5EF4-FFF2-40B4-BE49-F238E27FC236}">
                    <a16:creationId xmlns:a16="http://schemas.microsoft.com/office/drawing/2014/main" id="{8EB9C87C-1BB9-4ADF-85D5-507ED42A3442}"/>
                  </a:ext>
                </a:extLst>
              </p14:cNvPr>
              <p14:cNvContentPartPr/>
              <p14:nvPr/>
            </p14:nvContentPartPr>
            <p14:xfrm>
              <a:off x="4581107" y="5364427"/>
              <a:ext cx="273600" cy="172080"/>
            </p14:xfrm>
          </p:contentPart>
        </mc:Choice>
        <mc:Fallback xmlns="">
          <p:pic>
            <p:nvPicPr>
              <p:cNvPr id="22" name="Freihand 21">
                <a:extLst>
                  <a:ext uri="{FF2B5EF4-FFF2-40B4-BE49-F238E27FC236}">
                    <a16:creationId xmlns:a16="http://schemas.microsoft.com/office/drawing/2014/main" id="{8EB9C87C-1BB9-4ADF-85D5-507ED42A3442}"/>
                  </a:ext>
                </a:extLst>
              </p:cNvPr>
              <p:cNvPicPr/>
              <p:nvPr/>
            </p:nvPicPr>
            <p:blipFill>
              <a:blip r:embed="rId34"/>
              <a:stretch>
                <a:fillRect/>
              </a:stretch>
            </p:blipFill>
            <p:spPr>
              <a:xfrm>
                <a:off x="4576787" y="5360107"/>
                <a:ext cx="282240" cy="18072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23" name="Freihand 22">
                <a:extLst>
                  <a:ext uri="{FF2B5EF4-FFF2-40B4-BE49-F238E27FC236}">
                    <a16:creationId xmlns:a16="http://schemas.microsoft.com/office/drawing/2014/main" id="{2609D13F-9334-4747-B51F-9CBD183A19CE}"/>
                  </a:ext>
                </a:extLst>
              </p14:cNvPr>
              <p14:cNvContentPartPr/>
              <p14:nvPr/>
            </p14:nvContentPartPr>
            <p14:xfrm>
              <a:off x="4582187" y="5028907"/>
              <a:ext cx="233640" cy="143280"/>
            </p14:xfrm>
          </p:contentPart>
        </mc:Choice>
        <mc:Fallback xmlns="">
          <p:pic>
            <p:nvPicPr>
              <p:cNvPr id="23" name="Freihand 22">
                <a:extLst>
                  <a:ext uri="{FF2B5EF4-FFF2-40B4-BE49-F238E27FC236}">
                    <a16:creationId xmlns:a16="http://schemas.microsoft.com/office/drawing/2014/main" id="{2609D13F-9334-4747-B51F-9CBD183A19CE}"/>
                  </a:ext>
                </a:extLst>
              </p:cNvPr>
              <p:cNvPicPr/>
              <p:nvPr/>
            </p:nvPicPr>
            <p:blipFill>
              <a:blip r:embed="rId36"/>
              <a:stretch>
                <a:fillRect/>
              </a:stretch>
            </p:blipFill>
            <p:spPr>
              <a:xfrm>
                <a:off x="4577867" y="5024587"/>
                <a:ext cx="242280" cy="15192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24" name="Freihand 23">
                <a:extLst>
                  <a:ext uri="{FF2B5EF4-FFF2-40B4-BE49-F238E27FC236}">
                    <a16:creationId xmlns:a16="http://schemas.microsoft.com/office/drawing/2014/main" id="{CC18C375-7DFE-415B-8CC6-BD2EC8FBFAAC}"/>
                  </a:ext>
                </a:extLst>
              </p14:cNvPr>
              <p14:cNvContentPartPr/>
              <p14:nvPr/>
            </p14:nvContentPartPr>
            <p14:xfrm>
              <a:off x="4150547" y="4350307"/>
              <a:ext cx="2262960" cy="100800"/>
            </p14:xfrm>
          </p:contentPart>
        </mc:Choice>
        <mc:Fallback xmlns="">
          <p:pic>
            <p:nvPicPr>
              <p:cNvPr id="24" name="Freihand 23">
                <a:extLst>
                  <a:ext uri="{FF2B5EF4-FFF2-40B4-BE49-F238E27FC236}">
                    <a16:creationId xmlns:a16="http://schemas.microsoft.com/office/drawing/2014/main" id="{CC18C375-7DFE-415B-8CC6-BD2EC8FBFAAC}"/>
                  </a:ext>
                </a:extLst>
              </p:cNvPr>
              <p:cNvPicPr/>
              <p:nvPr/>
            </p:nvPicPr>
            <p:blipFill>
              <a:blip r:embed="rId38"/>
              <a:stretch>
                <a:fillRect/>
              </a:stretch>
            </p:blipFill>
            <p:spPr>
              <a:xfrm>
                <a:off x="4146227" y="4345987"/>
                <a:ext cx="2271600" cy="109440"/>
              </a:xfrm>
              <a:prstGeom prst="rect">
                <a:avLst/>
              </a:prstGeom>
            </p:spPr>
          </p:pic>
        </mc:Fallback>
      </mc:AlternateContent>
      <p:grpSp>
        <p:nvGrpSpPr>
          <p:cNvPr id="33" name="Gruppieren 32">
            <a:extLst>
              <a:ext uri="{FF2B5EF4-FFF2-40B4-BE49-F238E27FC236}">
                <a16:creationId xmlns:a16="http://schemas.microsoft.com/office/drawing/2014/main" id="{8E1D879D-C18A-41E1-815A-9D4246C9C0F1}"/>
              </a:ext>
            </a:extLst>
          </p:cNvPr>
          <p:cNvGrpSpPr/>
          <p:nvPr/>
        </p:nvGrpSpPr>
        <p:grpSpPr>
          <a:xfrm>
            <a:off x="7380827" y="2442307"/>
            <a:ext cx="599400" cy="299880"/>
            <a:chOff x="7380827" y="2442307"/>
            <a:chExt cx="599400" cy="299880"/>
          </a:xfrm>
        </p:grpSpPr>
        <mc:AlternateContent xmlns:mc="http://schemas.openxmlformats.org/markup-compatibility/2006" xmlns:p14="http://schemas.microsoft.com/office/powerpoint/2010/main">
          <mc:Choice Requires="p14">
            <p:contentPart p14:bwMode="auto" r:id="rId39">
              <p14:nvContentPartPr>
                <p14:cNvPr id="25" name="Freihand 24">
                  <a:extLst>
                    <a:ext uri="{FF2B5EF4-FFF2-40B4-BE49-F238E27FC236}">
                      <a16:creationId xmlns:a16="http://schemas.microsoft.com/office/drawing/2014/main" id="{5912A032-7C22-48FF-883D-7AC33DE81BF0}"/>
                    </a:ext>
                  </a:extLst>
                </p14:cNvPr>
                <p14:cNvContentPartPr/>
                <p14:nvPr/>
              </p14:nvContentPartPr>
              <p14:xfrm>
                <a:off x="7380827" y="2545627"/>
                <a:ext cx="146160" cy="196560"/>
              </p14:xfrm>
            </p:contentPart>
          </mc:Choice>
          <mc:Fallback xmlns="">
            <p:pic>
              <p:nvPicPr>
                <p:cNvPr id="25" name="Freihand 24">
                  <a:extLst>
                    <a:ext uri="{FF2B5EF4-FFF2-40B4-BE49-F238E27FC236}">
                      <a16:creationId xmlns:a16="http://schemas.microsoft.com/office/drawing/2014/main" id="{5912A032-7C22-48FF-883D-7AC33DE81BF0}"/>
                    </a:ext>
                  </a:extLst>
                </p:cNvPr>
                <p:cNvPicPr/>
                <p:nvPr/>
              </p:nvPicPr>
              <p:blipFill>
                <a:blip r:embed="rId40"/>
                <a:stretch>
                  <a:fillRect/>
                </a:stretch>
              </p:blipFill>
              <p:spPr>
                <a:xfrm>
                  <a:off x="7376507" y="2541307"/>
                  <a:ext cx="154800" cy="20520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26" name="Freihand 25">
                  <a:extLst>
                    <a:ext uri="{FF2B5EF4-FFF2-40B4-BE49-F238E27FC236}">
                      <a16:creationId xmlns:a16="http://schemas.microsoft.com/office/drawing/2014/main" id="{E174F705-8A3D-4D12-87F2-0BA23C734623}"/>
                    </a:ext>
                  </a:extLst>
                </p14:cNvPr>
                <p14:cNvContentPartPr/>
                <p14:nvPr/>
              </p14:nvContentPartPr>
              <p14:xfrm>
                <a:off x="7399907" y="2638867"/>
                <a:ext cx="284760" cy="97920"/>
              </p14:xfrm>
            </p:contentPart>
          </mc:Choice>
          <mc:Fallback xmlns="">
            <p:pic>
              <p:nvPicPr>
                <p:cNvPr id="26" name="Freihand 25">
                  <a:extLst>
                    <a:ext uri="{FF2B5EF4-FFF2-40B4-BE49-F238E27FC236}">
                      <a16:creationId xmlns:a16="http://schemas.microsoft.com/office/drawing/2014/main" id="{E174F705-8A3D-4D12-87F2-0BA23C734623}"/>
                    </a:ext>
                  </a:extLst>
                </p:cNvPr>
                <p:cNvPicPr/>
                <p:nvPr/>
              </p:nvPicPr>
              <p:blipFill>
                <a:blip r:embed="rId42"/>
                <a:stretch>
                  <a:fillRect/>
                </a:stretch>
              </p:blipFill>
              <p:spPr>
                <a:xfrm>
                  <a:off x="7395587" y="2634547"/>
                  <a:ext cx="293400" cy="10656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27" name="Freihand 26">
                  <a:extLst>
                    <a:ext uri="{FF2B5EF4-FFF2-40B4-BE49-F238E27FC236}">
                      <a16:creationId xmlns:a16="http://schemas.microsoft.com/office/drawing/2014/main" id="{D274FC34-B9AA-40B2-B99D-9C5B8DC5746C}"/>
                    </a:ext>
                  </a:extLst>
                </p14:cNvPr>
                <p14:cNvContentPartPr/>
                <p14:nvPr/>
              </p14:nvContentPartPr>
              <p14:xfrm>
                <a:off x="7830467" y="2568307"/>
                <a:ext cx="16920" cy="97200"/>
              </p14:xfrm>
            </p:contentPart>
          </mc:Choice>
          <mc:Fallback xmlns="">
            <p:pic>
              <p:nvPicPr>
                <p:cNvPr id="27" name="Freihand 26">
                  <a:extLst>
                    <a:ext uri="{FF2B5EF4-FFF2-40B4-BE49-F238E27FC236}">
                      <a16:creationId xmlns:a16="http://schemas.microsoft.com/office/drawing/2014/main" id="{D274FC34-B9AA-40B2-B99D-9C5B8DC5746C}"/>
                    </a:ext>
                  </a:extLst>
                </p:cNvPr>
                <p:cNvPicPr/>
                <p:nvPr/>
              </p:nvPicPr>
              <p:blipFill>
                <a:blip r:embed="rId44"/>
                <a:stretch>
                  <a:fillRect/>
                </a:stretch>
              </p:blipFill>
              <p:spPr>
                <a:xfrm>
                  <a:off x="7826147" y="2563987"/>
                  <a:ext cx="25560" cy="10584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28" name="Freihand 27">
                  <a:extLst>
                    <a:ext uri="{FF2B5EF4-FFF2-40B4-BE49-F238E27FC236}">
                      <a16:creationId xmlns:a16="http://schemas.microsoft.com/office/drawing/2014/main" id="{DD2DB0CB-3112-45C0-8AAA-BD7E58C2305F}"/>
                    </a:ext>
                  </a:extLst>
                </p14:cNvPr>
                <p14:cNvContentPartPr/>
                <p14:nvPr/>
              </p14:nvContentPartPr>
              <p14:xfrm>
                <a:off x="7722467" y="2442307"/>
                <a:ext cx="200160" cy="261000"/>
              </p14:xfrm>
            </p:contentPart>
          </mc:Choice>
          <mc:Fallback xmlns="">
            <p:pic>
              <p:nvPicPr>
                <p:cNvPr id="28" name="Freihand 27">
                  <a:extLst>
                    <a:ext uri="{FF2B5EF4-FFF2-40B4-BE49-F238E27FC236}">
                      <a16:creationId xmlns:a16="http://schemas.microsoft.com/office/drawing/2014/main" id="{DD2DB0CB-3112-45C0-8AAA-BD7E58C2305F}"/>
                    </a:ext>
                  </a:extLst>
                </p:cNvPr>
                <p:cNvPicPr/>
                <p:nvPr/>
              </p:nvPicPr>
              <p:blipFill>
                <a:blip r:embed="rId46"/>
                <a:stretch>
                  <a:fillRect/>
                </a:stretch>
              </p:blipFill>
              <p:spPr>
                <a:xfrm>
                  <a:off x="7718147" y="2437987"/>
                  <a:ext cx="208800" cy="26964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29" name="Freihand 28">
                  <a:extLst>
                    <a:ext uri="{FF2B5EF4-FFF2-40B4-BE49-F238E27FC236}">
                      <a16:creationId xmlns:a16="http://schemas.microsoft.com/office/drawing/2014/main" id="{E83F76DC-340C-482B-9490-DCC2113604BE}"/>
                    </a:ext>
                  </a:extLst>
                </p14:cNvPr>
                <p14:cNvContentPartPr/>
                <p14:nvPr/>
              </p14:nvContentPartPr>
              <p14:xfrm>
                <a:off x="7958987" y="2689627"/>
                <a:ext cx="21240" cy="14760"/>
              </p14:xfrm>
            </p:contentPart>
          </mc:Choice>
          <mc:Fallback xmlns="">
            <p:pic>
              <p:nvPicPr>
                <p:cNvPr id="29" name="Freihand 28">
                  <a:extLst>
                    <a:ext uri="{FF2B5EF4-FFF2-40B4-BE49-F238E27FC236}">
                      <a16:creationId xmlns:a16="http://schemas.microsoft.com/office/drawing/2014/main" id="{E83F76DC-340C-482B-9490-DCC2113604BE}"/>
                    </a:ext>
                  </a:extLst>
                </p:cNvPr>
                <p:cNvPicPr/>
                <p:nvPr/>
              </p:nvPicPr>
              <p:blipFill>
                <a:blip r:embed="rId48"/>
                <a:stretch>
                  <a:fillRect/>
                </a:stretch>
              </p:blipFill>
              <p:spPr>
                <a:xfrm>
                  <a:off x="7954667" y="2685307"/>
                  <a:ext cx="29880" cy="23400"/>
                </a:xfrm>
                <a:prstGeom prst="rect">
                  <a:avLst/>
                </a:prstGeom>
              </p:spPr>
            </p:pic>
          </mc:Fallback>
        </mc:AlternateContent>
      </p:grpSp>
      <p:grpSp>
        <p:nvGrpSpPr>
          <p:cNvPr id="57" name="Gruppieren 56">
            <a:extLst>
              <a:ext uri="{FF2B5EF4-FFF2-40B4-BE49-F238E27FC236}">
                <a16:creationId xmlns:a16="http://schemas.microsoft.com/office/drawing/2014/main" id="{5D75BD79-55D1-45A7-ACAB-7879A4CC6C0B}"/>
              </a:ext>
            </a:extLst>
          </p:cNvPr>
          <p:cNvGrpSpPr/>
          <p:nvPr/>
        </p:nvGrpSpPr>
        <p:grpSpPr>
          <a:xfrm>
            <a:off x="8306387" y="1831747"/>
            <a:ext cx="2984400" cy="1096920"/>
            <a:chOff x="8306387" y="1831747"/>
            <a:chExt cx="2984400" cy="1096920"/>
          </a:xfrm>
        </p:grpSpPr>
        <mc:AlternateContent xmlns:mc="http://schemas.openxmlformats.org/markup-compatibility/2006" xmlns:p14="http://schemas.microsoft.com/office/powerpoint/2010/main">
          <mc:Choice Requires="p14">
            <p:contentPart p14:bwMode="auto" r:id="rId49">
              <p14:nvContentPartPr>
                <p14:cNvPr id="30" name="Freihand 29">
                  <a:extLst>
                    <a:ext uri="{FF2B5EF4-FFF2-40B4-BE49-F238E27FC236}">
                      <a16:creationId xmlns:a16="http://schemas.microsoft.com/office/drawing/2014/main" id="{43F360BB-98ED-4C0E-B387-C8367FF9A662}"/>
                    </a:ext>
                  </a:extLst>
                </p14:cNvPr>
                <p14:cNvContentPartPr/>
                <p14:nvPr/>
              </p14:nvContentPartPr>
              <p14:xfrm>
                <a:off x="8306387" y="2319907"/>
                <a:ext cx="197280" cy="303840"/>
              </p14:xfrm>
            </p:contentPart>
          </mc:Choice>
          <mc:Fallback xmlns="">
            <p:pic>
              <p:nvPicPr>
                <p:cNvPr id="30" name="Freihand 29">
                  <a:extLst>
                    <a:ext uri="{FF2B5EF4-FFF2-40B4-BE49-F238E27FC236}">
                      <a16:creationId xmlns:a16="http://schemas.microsoft.com/office/drawing/2014/main" id="{43F360BB-98ED-4C0E-B387-C8367FF9A662}"/>
                    </a:ext>
                  </a:extLst>
                </p:cNvPr>
                <p:cNvPicPr/>
                <p:nvPr/>
              </p:nvPicPr>
              <p:blipFill>
                <a:blip r:embed="rId50"/>
                <a:stretch>
                  <a:fillRect/>
                </a:stretch>
              </p:blipFill>
              <p:spPr>
                <a:xfrm>
                  <a:off x="8302067" y="2315587"/>
                  <a:ext cx="205920" cy="31248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31" name="Freihand 30">
                  <a:extLst>
                    <a:ext uri="{FF2B5EF4-FFF2-40B4-BE49-F238E27FC236}">
                      <a16:creationId xmlns:a16="http://schemas.microsoft.com/office/drawing/2014/main" id="{732A2AF4-F09B-4D30-BCC1-F78913F2A5C2}"/>
                    </a:ext>
                  </a:extLst>
                </p14:cNvPr>
                <p14:cNvContentPartPr/>
                <p14:nvPr/>
              </p14:nvContentPartPr>
              <p14:xfrm>
                <a:off x="8447867" y="2418907"/>
                <a:ext cx="500400" cy="87840"/>
              </p14:xfrm>
            </p:contentPart>
          </mc:Choice>
          <mc:Fallback xmlns="">
            <p:pic>
              <p:nvPicPr>
                <p:cNvPr id="31" name="Freihand 30">
                  <a:extLst>
                    <a:ext uri="{FF2B5EF4-FFF2-40B4-BE49-F238E27FC236}">
                      <a16:creationId xmlns:a16="http://schemas.microsoft.com/office/drawing/2014/main" id="{732A2AF4-F09B-4D30-BCC1-F78913F2A5C2}"/>
                    </a:ext>
                  </a:extLst>
                </p:cNvPr>
                <p:cNvPicPr/>
                <p:nvPr/>
              </p:nvPicPr>
              <p:blipFill>
                <a:blip r:embed="rId52"/>
                <a:stretch>
                  <a:fillRect/>
                </a:stretch>
              </p:blipFill>
              <p:spPr>
                <a:xfrm>
                  <a:off x="8443547" y="2414587"/>
                  <a:ext cx="509040" cy="9648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34" name="Freihand 33">
                  <a:extLst>
                    <a:ext uri="{FF2B5EF4-FFF2-40B4-BE49-F238E27FC236}">
                      <a16:creationId xmlns:a16="http://schemas.microsoft.com/office/drawing/2014/main" id="{BB12597B-92B9-4BB1-BCE8-5CBC6012AD26}"/>
                    </a:ext>
                  </a:extLst>
                </p14:cNvPr>
                <p14:cNvContentPartPr/>
                <p14:nvPr/>
              </p14:nvContentPartPr>
              <p14:xfrm>
                <a:off x="9013427" y="2335027"/>
                <a:ext cx="154800" cy="346680"/>
              </p14:xfrm>
            </p:contentPart>
          </mc:Choice>
          <mc:Fallback xmlns="">
            <p:pic>
              <p:nvPicPr>
                <p:cNvPr id="34" name="Freihand 33">
                  <a:extLst>
                    <a:ext uri="{FF2B5EF4-FFF2-40B4-BE49-F238E27FC236}">
                      <a16:creationId xmlns:a16="http://schemas.microsoft.com/office/drawing/2014/main" id="{BB12597B-92B9-4BB1-BCE8-5CBC6012AD26}"/>
                    </a:ext>
                  </a:extLst>
                </p:cNvPr>
                <p:cNvPicPr/>
                <p:nvPr/>
              </p:nvPicPr>
              <p:blipFill>
                <a:blip r:embed="rId54"/>
                <a:stretch>
                  <a:fillRect/>
                </a:stretch>
              </p:blipFill>
              <p:spPr>
                <a:xfrm>
                  <a:off x="9009107" y="2330707"/>
                  <a:ext cx="163440" cy="35532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35" name="Freihand 34">
                  <a:extLst>
                    <a:ext uri="{FF2B5EF4-FFF2-40B4-BE49-F238E27FC236}">
                      <a16:creationId xmlns:a16="http://schemas.microsoft.com/office/drawing/2014/main" id="{38C02E26-CB7C-499E-AE3F-B89F5553CF63}"/>
                    </a:ext>
                  </a:extLst>
                </p14:cNvPr>
                <p14:cNvContentPartPr/>
                <p14:nvPr/>
              </p14:nvContentPartPr>
              <p14:xfrm>
                <a:off x="9184427" y="2063227"/>
                <a:ext cx="669240" cy="336600"/>
              </p14:xfrm>
            </p:contentPart>
          </mc:Choice>
          <mc:Fallback xmlns="">
            <p:pic>
              <p:nvPicPr>
                <p:cNvPr id="35" name="Freihand 34">
                  <a:extLst>
                    <a:ext uri="{FF2B5EF4-FFF2-40B4-BE49-F238E27FC236}">
                      <a16:creationId xmlns:a16="http://schemas.microsoft.com/office/drawing/2014/main" id="{38C02E26-CB7C-499E-AE3F-B89F5553CF63}"/>
                    </a:ext>
                  </a:extLst>
                </p:cNvPr>
                <p:cNvPicPr/>
                <p:nvPr/>
              </p:nvPicPr>
              <p:blipFill>
                <a:blip r:embed="rId56"/>
                <a:stretch>
                  <a:fillRect/>
                </a:stretch>
              </p:blipFill>
              <p:spPr>
                <a:xfrm>
                  <a:off x="9180107" y="2058907"/>
                  <a:ext cx="677880" cy="34524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36" name="Freihand 35">
                  <a:extLst>
                    <a:ext uri="{FF2B5EF4-FFF2-40B4-BE49-F238E27FC236}">
                      <a16:creationId xmlns:a16="http://schemas.microsoft.com/office/drawing/2014/main" id="{30886FD8-BE8F-45E0-A363-5F08744BC74B}"/>
                    </a:ext>
                  </a:extLst>
                </p14:cNvPr>
                <p14:cNvContentPartPr/>
                <p14:nvPr/>
              </p14:nvContentPartPr>
              <p14:xfrm>
                <a:off x="9410507" y="2010307"/>
                <a:ext cx="315720" cy="113400"/>
              </p14:xfrm>
            </p:contentPart>
          </mc:Choice>
          <mc:Fallback xmlns="">
            <p:pic>
              <p:nvPicPr>
                <p:cNvPr id="36" name="Freihand 35">
                  <a:extLst>
                    <a:ext uri="{FF2B5EF4-FFF2-40B4-BE49-F238E27FC236}">
                      <a16:creationId xmlns:a16="http://schemas.microsoft.com/office/drawing/2014/main" id="{30886FD8-BE8F-45E0-A363-5F08744BC74B}"/>
                    </a:ext>
                  </a:extLst>
                </p:cNvPr>
                <p:cNvPicPr/>
                <p:nvPr/>
              </p:nvPicPr>
              <p:blipFill>
                <a:blip r:embed="rId58"/>
                <a:stretch>
                  <a:fillRect/>
                </a:stretch>
              </p:blipFill>
              <p:spPr>
                <a:xfrm>
                  <a:off x="9406187" y="2005987"/>
                  <a:ext cx="324360" cy="12204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37" name="Freihand 36">
                  <a:extLst>
                    <a:ext uri="{FF2B5EF4-FFF2-40B4-BE49-F238E27FC236}">
                      <a16:creationId xmlns:a16="http://schemas.microsoft.com/office/drawing/2014/main" id="{B9E432CF-78AF-4CB5-9B3D-AF871A04E65E}"/>
                    </a:ext>
                  </a:extLst>
                </p14:cNvPr>
                <p14:cNvContentPartPr/>
                <p14:nvPr/>
              </p14:nvContentPartPr>
              <p14:xfrm>
                <a:off x="9407987" y="2032987"/>
                <a:ext cx="360" cy="360"/>
              </p14:xfrm>
            </p:contentPart>
          </mc:Choice>
          <mc:Fallback xmlns="">
            <p:pic>
              <p:nvPicPr>
                <p:cNvPr id="37" name="Freihand 36">
                  <a:extLst>
                    <a:ext uri="{FF2B5EF4-FFF2-40B4-BE49-F238E27FC236}">
                      <a16:creationId xmlns:a16="http://schemas.microsoft.com/office/drawing/2014/main" id="{B9E432CF-78AF-4CB5-9B3D-AF871A04E65E}"/>
                    </a:ext>
                  </a:extLst>
                </p:cNvPr>
                <p:cNvPicPr/>
                <p:nvPr/>
              </p:nvPicPr>
              <p:blipFill>
                <a:blip r:embed="rId30"/>
                <a:stretch>
                  <a:fillRect/>
                </a:stretch>
              </p:blipFill>
              <p:spPr>
                <a:xfrm>
                  <a:off x="9403667" y="202866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60">
              <p14:nvContentPartPr>
                <p14:cNvPr id="38" name="Freihand 37">
                  <a:extLst>
                    <a:ext uri="{FF2B5EF4-FFF2-40B4-BE49-F238E27FC236}">
                      <a16:creationId xmlns:a16="http://schemas.microsoft.com/office/drawing/2014/main" id="{EE03141D-F55A-41D9-BB8E-724888A2ABA0}"/>
                    </a:ext>
                  </a:extLst>
                </p14:cNvPr>
                <p14:cNvContentPartPr/>
                <p14:nvPr/>
              </p14:nvContentPartPr>
              <p14:xfrm>
                <a:off x="10128707" y="1959187"/>
                <a:ext cx="209880" cy="232920"/>
              </p14:xfrm>
            </p:contentPart>
          </mc:Choice>
          <mc:Fallback xmlns="">
            <p:pic>
              <p:nvPicPr>
                <p:cNvPr id="38" name="Freihand 37">
                  <a:extLst>
                    <a:ext uri="{FF2B5EF4-FFF2-40B4-BE49-F238E27FC236}">
                      <a16:creationId xmlns:a16="http://schemas.microsoft.com/office/drawing/2014/main" id="{EE03141D-F55A-41D9-BB8E-724888A2ABA0}"/>
                    </a:ext>
                  </a:extLst>
                </p:cNvPr>
                <p:cNvPicPr/>
                <p:nvPr/>
              </p:nvPicPr>
              <p:blipFill>
                <a:blip r:embed="rId61"/>
                <a:stretch>
                  <a:fillRect/>
                </a:stretch>
              </p:blipFill>
              <p:spPr>
                <a:xfrm>
                  <a:off x="10124387" y="1954867"/>
                  <a:ext cx="218520" cy="241560"/>
                </a:xfrm>
                <a:prstGeom prst="rect">
                  <a:avLst/>
                </a:prstGeom>
              </p:spPr>
            </p:pic>
          </mc:Fallback>
        </mc:AlternateContent>
        <mc:AlternateContent xmlns:mc="http://schemas.openxmlformats.org/markup-compatibility/2006" xmlns:p14="http://schemas.microsoft.com/office/powerpoint/2010/main">
          <mc:Choice Requires="p14">
            <p:contentPart p14:bwMode="auto" r:id="rId62">
              <p14:nvContentPartPr>
                <p14:cNvPr id="39" name="Freihand 38">
                  <a:extLst>
                    <a:ext uri="{FF2B5EF4-FFF2-40B4-BE49-F238E27FC236}">
                      <a16:creationId xmlns:a16="http://schemas.microsoft.com/office/drawing/2014/main" id="{3FC4541B-9206-46CD-B2DC-79DC0488D708}"/>
                    </a:ext>
                  </a:extLst>
                </p14:cNvPr>
                <p14:cNvContentPartPr/>
                <p14:nvPr/>
              </p14:nvContentPartPr>
              <p14:xfrm>
                <a:off x="10361627" y="1913107"/>
                <a:ext cx="122040" cy="249840"/>
              </p14:xfrm>
            </p:contentPart>
          </mc:Choice>
          <mc:Fallback xmlns="">
            <p:pic>
              <p:nvPicPr>
                <p:cNvPr id="39" name="Freihand 38">
                  <a:extLst>
                    <a:ext uri="{FF2B5EF4-FFF2-40B4-BE49-F238E27FC236}">
                      <a16:creationId xmlns:a16="http://schemas.microsoft.com/office/drawing/2014/main" id="{3FC4541B-9206-46CD-B2DC-79DC0488D708}"/>
                    </a:ext>
                  </a:extLst>
                </p:cNvPr>
                <p:cNvPicPr/>
                <p:nvPr/>
              </p:nvPicPr>
              <p:blipFill>
                <a:blip r:embed="rId63"/>
                <a:stretch>
                  <a:fillRect/>
                </a:stretch>
              </p:blipFill>
              <p:spPr>
                <a:xfrm>
                  <a:off x="10357307" y="1908787"/>
                  <a:ext cx="130680" cy="258480"/>
                </a:xfrm>
                <a:prstGeom prst="rect">
                  <a:avLst/>
                </a:prstGeom>
              </p:spPr>
            </p:pic>
          </mc:Fallback>
        </mc:AlternateContent>
        <mc:AlternateContent xmlns:mc="http://schemas.openxmlformats.org/markup-compatibility/2006" xmlns:p14="http://schemas.microsoft.com/office/powerpoint/2010/main">
          <mc:Choice Requires="p14">
            <p:contentPart p14:bwMode="auto" r:id="rId64">
              <p14:nvContentPartPr>
                <p14:cNvPr id="40" name="Freihand 39">
                  <a:extLst>
                    <a:ext uri="{FF2B5EF4-FFF2-40B4-BE49-F238E27FC236}">
                      <a16:creationId xmlns:a16="http://schemas.microsoft.com/office/drawing/2014/main" id="{0747AF2E-F7A5-4907-9799-AA232D97F351}"/>
                    </a:ext>
                  </a:extLst>
                </p14:cNvPr>
                <p14:cNvContentPartPr/>
                <p14:nvPr/>
              </p14:nvContentPartPr>
              <p14:xfrm>
                <a:off x="10533707" y="1831747"/>
                <a:ext cx="187200" cy="307800"/>
              </p14:xfrm>
            </p:contentPart>
          </mc:Choice>
          <mc:Fallback xmlns="">
            <p:pic>
              <p:nvPicPr>
                <p:cNvPr id="40" name="Freihand 39">
                  <a:extLst>
                    <a:ext uri="{FF2B5EF4-FFF2-40B4-BE49-F238E27FC236}">
                      <a16:creationId xmlns:a16="http://schemas.microsoft.com/office/drawing/2014/main" id="{0747AF2E-F7A5-4907-9799-AA232D97F351}"/>
                    </a:ext>
                  </a:extLst>
                </p:cNvPr>
                <p:cNvPicPr/>
                <p:nvPr/>
              </p:nvPicPr>
              <p:blipFill>
                <a:blip r:embed="rId65"/>
                <a:stretch>
                  <a:fillRect/>
                </a:stretch>
              </p:blipFill>
              <p:spPr>
                <a:xfrm>
                  <a:off x="10529387" y="1827427"/>
                  <a:ext cx="195840" cy="316440"/>
                </a:xfrm>
                <a:prstGeom prst="rect">
                  <a:avLst/>
                </a:prstGeom>
              </p:spPr>
            </p:pic>
          </mc:Fallback>
        </mc:AlternateContent>
        <mc:AlternateContent xmlns:mc="http://schemas.openxmlformats.org/markup-compatibility/2006" xmlns:p14="http://schemas.microsoft.com/office/powerpoint/2010/main">
          <mc:Choice Requires="p14">
            <p:contentPart p14:bwMode="auto" r:id="rId66">
              <p14:nvContentPartPr>
                <p14:cNvPr id="41" name="Freihand 40">
                  <a:extLst>
                    <a:ext uri="{FF2B5EF4-FFF2-40B4-BE49-F238E27FC236}">
                      <a16:creationId xmlns:a16="http://schemas.microsoft.com/office/drawing/2014/main" id="{6F53A68F-1EAF-4871-83EA-8B026DCE508B}"/>
                    </a:ext>
                  </a:extLst>
                </p14:cNvPr>
                <p14:cNvContentPartPr/>
                <p14:nvPr/>
              </p14:nvContentPartPr>
              <p14:xfrm>
                <a:off x="10610027" y="1976827"/>
                <a:ext cx="170280" cy="56160"/>
              </p14:xfrm>
            </p:contentPart>
          </mc:Choice>
          <mc:Fallback xmlns="">
            <p:pic>
              <p:nvPicPr>
                <p:cNvPr id="41" name="Freihand 40">
                  <a:extLst>
                    <a:ext uri="{FF2B5EF4-FFF2-40B4-BE49-F238E27FC236}">
                      <a16:creationId xmlns:a16="http://schemas.microsoft.com/office/drawing/2014/main" id="{6F53A68F-1EAF-4871-83EA-8B026DCE508B}"/>
                    </a:ext>
                  </a:extLst>
                </p:cNvPr>
                <p:cNvPicPr/>
                <p:nvPr/>
              </p:nvPicPr>
              <p:blipFill>
                <a:blip r:embed="rId67"/>
                <a:stretch>
                  <a:fillRect/>
                </a:stretch>
              </p:blipFill>
              <p:spPr>
                <a:xfrm>
                  <a:off x="10605707" y="1972507"/>
                  <a:ext cx="178920" cy="64800"/>
                </a:xfrm>
                <a:prstGeom prst="rect">
                  <a:avLst/>
                </a:prstGeom>
              </p:spPr>
            </p:pic>
          </mc:Fallback>
        </mc:AlternateContent>
        <mc:AlternateContent xmlns:mc="http://schemas.openxmlformats.org/markup-compatibility/2006" xmlns:p14="http://schemas.microsoft.com/office/powerpoint/2010/main">
          <mc:Choice Requires="p14">
            <p:contentPart p14:bwMode="auto" r:id="rId68">
              <p14:nvContentPartPr>
                <p14:cNvPr id="44" name="Freihand 43">
                  <a:extLst>
                    <a:ext uri="{FF2B5EF4-FFF2-40B4-BE49-F238E27FC236}">
                      <a16:creationId xmlns:a16="http://schemas.microsoft.com/office/drawing/2014/main" id="{7224056F-2004-40EB-9890-DD96C3656F31}"/>
                    </a:ext>
                  </a:extLst>
                </p14:cNvPr>
                <p14:cNvContentPartPr/>
                <p14:nvPr/>
              </p14:nvContentPartPr>
              <p14:xfrm>
                <a:off x="8558027" y="2798347"/>
                <a:ext cx="255600" cy="130320"/>
              </p14:xfrm>
            </p:contentPart>
          </mc:Choice>
          <mc:Fallback xmlns="">
            <p:pic>
              <p:nvPicPr>
                <p:cNvPr id="44" name="Freihand 43">
                  <a:extLst>
                    <a:ext uri="{FF2B5EF4-FFF2-40B4-BE49-F238E27FC236}">
                      <a16:creationId xmlns:a16="http://schemas.microsoft.com/office/drawing/2014/main" id="{7224056F-2004-40EB-9890-DD96C3656F31}"/>
                    </a:ext>
                  </a:extLst>
                </p:cNvPr>
                <p:cNvPicPr/>
                <p:nvPr/>
              </p:nvPicPr>
              <p:blipFill>
                <a:blip r:embed="rId69"/>
                <a:stretch>
                  <a:fillRect/>
                </a:stretch>
              </p:blipFill>
              <p:spPr>
                <a:xfrm>
                  <a:off x="8553707" y="2794027"/>
                  <a:ext cx="264240" cy="138960"/>
                </a:xfrm>
                <a:prstGeom prst="rect">
                  <a:avLst/>
                </a:prstGeom>
              </p:spPr>
            </p:pic>
          </mc:Fallback>
        </mc:AlternateContent>
        <mc:AlternateContent xmlns:mc="http://schemas.openxmlformats.org/markup-compatibility/2006" xmlns:p14="http://schemas.microsoft.com/office/powerpoint/2010/main">
          <mc:Choice Requires="p14">
            <p:contentPart p14:bwMode="auto" r:id="rId70">
              <p14:nvContentPartPr>
                <p14:cNvPr id="45" name="Freihand 44">
                  <a:extLst>
                    <a:ext uri="{FF2B5EF4-FFF2-40B4-BE49-F238E27FC236}">
                      <a16:creationId xmlns:a16="http://schemas.microsoft.com/office/drawing/2014/main" id="{9B771D69-A40D-4F91-98B2-4DF6EBF5C8D6}"/>
                    </a:ext>
                  </a:extLst>
                </p14:cNvPr>
                <p14:cNvContentPartPr/>
                <p14:nvPr/>
              </p14:nvContentPartPr>
              <p14:xfrm>
                <a:off x="8766827" y="2689627"/>
                <a:ext cx="33480" cy="28440"/>
              </p14:xfrm>
            </p:contentPart>
          </mc:Choice>
          <mc:Fallback xmlns="">
            <p:pic>
              <p:nvPicPr>
                <p:cNvPr id="45" name="Freihand 44">
                  <a:extLst>
                    <a:ext uri="{FF2B5EF4-FFF2-40B4-BE49-F238E27FC236}">
                      <a16:creationId xmlns:a16="http://schemas.microsoft.com/office/drawing/2014/main" id="{9B771D69-A40D-4F91-98B2-4DF6EBF5C8D6}"/>
                    </a:ext>
                  </a:extLst>
                </p:cNvPr>
                <p:cNvPicPr/>
                <p:nvPr/>
              </p:nvPicPr>
              <p:blipFill>
                <a:blip r:embed="rId71"/>
                <a:stretch>
                  <a:fillRect/>
                </a:stretch>
              </p:blipFill>
              <p:spPr>
                <a:xfrm>
                  <a:off x="8762507" y="2685307"/>
                  <a:ext cx="42120" cy="37080"/>
                </a:xfrm>
                <a:prstGeom prst="rect">
                  <a:avLst/>
                </a:prstGeom>
              </p:spPr>
            </p:pic>
          </mc:Fallback>
        </mc:AlternateContent>
        <mc:AlternateContent xmlns:mc="http://schemas.openxmlformats.org/markup-compatibility/2006" xmlns:p14="http://schemas.microsoft.com/office/powerpoint/2010/main">
          <mc:Choice Requires="p14">
            <p:contentPart p14:bwMode="auto" r:id="rId72">
              <p14:nvContentPartPr>
                <p14:cNvPr id="46" name="Freihand 45">
                  <a:extLst>
                    <a:ext uri="{FF2B5EF4-FFF2-40B4-BE49-F238E27FC236}">
                      <a16:creationId xmlns:a16="http://schemas.microsoft.com/office/drawing/2014/main" id="{8D9DAFAE-E25E-4B95-8ADC-A31B56D3015A}"/>
                    </a:ext>
                  </a:extLst>
                </p14:cNvPr>
                <p14:cNvContentPartPr/>
                <p14:nvPr/>
              </p14:nvContentPartPr>
              <p14:xfrm>
                <a:off x="8965187" y="2649307"/>
                <a:ext cx="329040" cy="169200"/>
              </p14:xfrm>
            </p:contentPart>
          </mc:Choice>
          <mc:Fallback xmlns="">
            <p:pic>
              <p:nvPicPr>
                <p:cNvPr id="46" name="Freihand 45">
                  <a:extLst>
                    <a:ext uri="{FF2B5EF4-FFF2-40B4-BE49-F238E27FC236}">
                      <a16:creationId xmlns:a16="http://schemas.microsoft.com/office/drawing/2014/main" id="{8D9DAFAE-E25E-4B95-8ADC-A31B56D3015A}"/>
                    </a:ext>
                  </a:extLst>
                </p:cNvPr>
                <p:cNvPicPr/>
                <p:nvPr/>
              </p:nvPicPr>
              <p:blipFill>
                <a:blip r:embed="rId73"/>
                <a:stretch>
                  <a:fillRect/>
                </a:stretch>
              </p:blipFill>
              <p:spPr>
                <a:xfrm>
                  <a:off x="8960867" y="2644987"/>
                  <a:ext cx="337680" cy="177840"/>
                </a:xfrm>
                <a:prstGeom prst="rect">
                  <a:avLst/>
                </a:prstGeom>
              </p:spPr>
            </p:pic>
          </mc:Fallback>
        </mc:AlternateContent>
        <mc:AlternateContent xmlns:mc="http://schemas.openxmlformats.org/markup-compatibility/2006" xmlns:p14="http://schemas.microsoft.com/office/powerpoint/2010/main">
          <mc:Choice Requires="p14">
            <p:contentPart p14:bwMode="auto" r:id="rId74">
              <p14:nvContentPartPr>
                <p14:cNvPr id="47" name="Freihand 46">
                  <a:extLst>
                    <a:ext uri="{FF2B5EF4-FFF2-40B4-BE49-F238E27FC236}">
                      <a16:creationId xmlns:a16="http://schemas.microsoft.com/office/drawing/2014/main" id="{946DA548-EF5B-4D81-B77E-2AAA42116790}"/>
                    </a:ext>
                  </a:extLst>
                </p14:cNvPr>
                <p14:cNvContentPartPr/>
                <p14:nvPr/>
              </p14:nvContentPartPr>
              <p14:xfrm>
                <a:off x="9578267" y="2590627"/>
                <a:ext cx="180000" cy="141480"/>
              </p14:xfrm>
            </p:contentPart>
          </mc:Choice>
          <mc:Fallback xmlns="">
            <p:pic>
              <p:nvPicPr>
                <p:cNvPr id="47" name="Freihand 46">
                  <a:extLst>
                    <a:ext uri="{FF2B5EF4-FFF2-40B4-BE49-F238E27FC236}">
                      <a16:creationId xmlns:a16="http://schemas.microsoft.com/office/drawing/2014/main" id="{946DA548-EF5B-4D81-B77E-2AAA42116790}"/>
                    </a:ext>
                  </a:extLst>
                </p:cNvPr>
                <p:cNvPicPr/>
                <p:nvPr/>
              </p:nvPicPr>
              <p:blipFill>
                <a:blip r:embed="rId75"/>
                <a:stretch>
                  <a:fillRect/>
                </a:stretch>
              </p:blipFill>
              <p:spPr>
                <a:xfrm>
                  <a:off x="9573947" y="2586307"/>
                  <a:ext cx="188640" cy="150120"/>
                </a:xfrm>
                <a:prstGeom prst="rect">
                  <a:avLst/>
                </a:prstGeom>
              </p:spPr>
            </p:pic>
          </mc:Fallback>
        </mc:AlternateContent>
        <mc:AlternateContent xmlns:mc="http://schemas.openxmlformats.org/markup-compatibility/2006" xmlns:p14="http://schemas.microsoft.com/office/powerpoint/2010/main">
          <mc:Choice Requires="p14">
            <p:contentPart p14:bwMode="auto" r:id="rId76">
              <p14:nvContentPartPr>
                <p14:cNvPr id="48" name="Freihand 47">
                  <a:extLst>
                    <a:ext uri="{FF2B5EF4-FFF2-40B4-BE49-F238E27FC236}">
                      <a16:creationId xmlns:a16="http://schemas.microsoft.com/office/drawing/2014/main" id="{3FD3510F-0A38-47F8-83D5-A7CB44930F44}"/>
                    </a:ext>
                  </a:extLst>
                </p14:cNvPr>
                <p14:cNvContentPartPr/>
                <p14:nvPr/>
              </p14:nvContentPartPr>
              <p14:xfrm>
                <a:off x="9783107" y="2435107"/>
                <a:ext cx="347040" cy="260280"/>
              </p14:xfrm>
            </p:contentPart>
          </mc:Choice>
          <mc:Fallback xmlns="">
            <p:pic>
              <p:nvPicPr>
                <p:cNvPr id="48" name="Freihand 47">
                  <a:extLst>
                    <a:ext uri="{FF2B5EF4-FFF2-40B4-BE49-F238E27FC236}">
                      <a16:creationId xmlns:a16="http://schemas.microsoft.com/office/drawing/2014/main" id="{3FD3510F-0A38-47F8-83D5-A7CB44930F44}"/>
                    </a:ext>
                  </a:extLst>
                </p:cNvPr>
                <p:cNvPicPr/>
                <p:nvPr/>
              </p:nvPicPr>
              <p:blipFill>
                <a:blip r:embed="rId77"/>
                <a:stretch>
                  <a:fillRect/>
                </a:stretch>
              </p:blipFill>
              <p:spPr>
                <a:xfrm>
                  <a:off x="9778787" y="2430787"/>
                  <a:ext cx="355680" cy="268920"/>
                </a:xfrm>
                <a:prstGeom prst="rect">
                  <a:avLst/>
                </a:prstGeom>
              </p:spPr>
            </p:pic>
          </mc:Fallback>
        </mc:AlternateContent>
        <mc:AlternateContent xmlns:mc="http://schemas.openxmlformats.org/markup-compatibility/2006" xmlns:p14="http://schemas.microsoft.com/office/powerpoint/2010/main">
          <mc:Choice Requires="p14">
            <p:contentPart p14:bwMode="auto" r:id="rId78">
              <p14:nvContentPartPr>
                <p14:cNvPr id="49" name="Freihand 48">
                  <a:extLst>
                    <a:ext uri="{FF2B5EF4-FFF2-40B4-BE49-F238E27FC236}">
                      <a16:creationId xmlns:a16="http://schemas.microsoft.com/office/drawing/2014/main" id="{FD5B2F90-E8BC-4F41-8CD1-64F3EC0EE1E0}"/>
                    </a:ext>
                  </a:extLst>
                </p14:cNvPr>
                <p14:cNvContentPartPr/>
                <p14:nvPr/>
              </p14:nvContentPartPr>
              <p14:xfrm>
                <a:off x="10395107" y="2297947"/>
                <a:ext cx="148320" cy="200520"/>
              </p14:xfrm>
            </p:contentPart>
          </mc:Choice>
          <mc:Fallback xmlns="">
            <p:pic>
              <p:nvPicPr>
                <p:cNvPr id="49" name="Freihand 48">
                  <a:extLst>
                    <a:ext uri="{FF2B5EF4-FFF2-40B4-BE49-F238E27FC236}">
                      <a16:creationId xmlns:a16="http://schemas.microsoft.com/office/drawing/2014/main" id="{FD5B2F90-E8BC-4F41-8CD1-64F3EC0EE1E0}"/>
                    </a:ext>
                  </a:extLst>
                </p:cNvPr>
                <p:cNvPicPr/>
                <p:nvPr/>
              </p:nvPicPr>
              <p:blipFill>
                <a:blip r:embed="rId79"/>
                <a:stretch>
                  <a:fillRect/>
                </a:stretch>
              </p:blipFill>
              <p:spPr>
                <a:xfrm>
                  <a:off x="10390787" y="2293627"/>
                  <a:ext cx="156960" cy="209160"/>
                </a:xfrm>
                <a:prstGeom prst="rect">
                  <a:avLst/>
                </a:prstGeom>
              </p:spPr>
            </p:pic>
          </mc:Fallback>
        </mc:AlternateContent>
        <mc:AlternateContent xmlns:mc="http://schemas.openxmlformats.org/markup-compatibility/2006" xmlns:p14="http://schemas.microsoft.com/office/powerpoint/2010/main">
          <mc:Choice Requires="p14">
            <p:contentPart p14:bwMode="auto" r:id="rId80">
              <p14:nvContentPartPr>
                <p14:cNvPr id="50" name="Freihand 49">
                  <a:extLst>
                    <a:ext uri="{FF2B5EF4-FFF2-40B4-BE49-F238E27FC236}">
                      <a16:creationId xmlns:a16="http://schemas.microsoft.com/office/drawing/2014/main" id="{21A3E32A-EF08-4319-A408-A4D36D290502}"/>
                    </a:ext>
                  </a:extLst>
                </p14:cNvPr>
                <p14:cNvContentPartPr/>
                <p14:nvPr/>
              </p14:nvContentPartPr>
              <p14:xfrm>
                <a:off x="10588067" y="2245027"/>
                <a:ext cx="120960" cy="207000"/>
              </p14:xfrm>
            </p:contentPart>
          </mc:Choice>
          <mc:Fallback xmlns="">
            <p:pic>
              <p:nvPicPr>
                <p:cNvPr id="50" name="Freihand 49">
                  <a:extLst>
                    <a:ext uri="{FF2B5EF4-FFF2-40B4-BE49-F238E27FC236}">
                      <a16:creationId xmlns:a16="http://schemas.microsoft.com/office/drawing/2014/main" id="{21A3E32A-EF08-4319-A408-A4D36D290502}"/>
                    </a:ext>
                  </a:extLst>
                </p:cNvPr>
                <p:cNvPicPr/>
                <p:nvPr/>
              </p:nvPicPr>
              <p:blipFill>
                <a:blip r:embed="rId81"/>
                <a:stretch>
                  <a:fillRect/>
                </a:stretch>
              </p:blipFill>
              <p:spPr>
                <a:xfrm>
                  <a:off x="10583747" y="2240707"/>
                  <a:ext cx="129600" cy="215640"/>
                </a:xfrm>
                <a:prstGeom prst="rect">
                  <a:avLst/>
                </a:prstGeom>
              </p:spPr>
            </p:pic>
          </mc:Fallback>
        </mc:AlternateContent>
        <mc:AlternateContent xmlns:mc="http://schemas.openxmlformats.org/markup-compatibility/2006" xmlns:p14="http://schemas.microsoft.com/office/powerpoint/2010/main">
          <mc:Choice Requires="p14">
            <p:contentPart p14:bwMode="auto" r:id="rId82">
              <p14:nvContentPartPr>
                <p14:cNvPr id="51" name="Freihand 50">
                  <a:extLst>
                    <a:ext uri="{FF2B5EF4-FFF2-40B4-BE49-F238E27FC236}">
                      <a16:creationId xmlns:a16="http://schemas.microsoft.com/office/drawing/2014/main" id="{A3D804D8-796A-4924-B4CE-6807AABEDE63}"/>
                    </a:ext>
                  </a:extLst>
                </p14:cNvPr>
                <p14:cNvContentPartPr/>
                <p14:nvPr/>
              </p14:nvContentPartPr>
              <p14:xfrm>
                <a:off x="10747907" y="2197507"/>
                <a:ext cx="128880" cy="194040"/>
              </p14:xfrm>
            </p:contentPart>
          </mc:Choice>
          <mc:Fallback xmlns="">
            <p:pic>
              <p:nvPicPr>
                <p:cNvPr id="51" name="Freihand 50">
                  <a:extLst>
                    <a:ext uri="{FF2B5EF4-FFF2-40B4-BE49-F238E27FC236}">
                      <a16:creationId xmlns:a16="http://schemas.microsoft.com/office/drawing/2014/main" id="{A3D804D8-796A-4924-B4CE-6807AABEDE63}"/>
                    </a:ext>
                  </a:extLst>
                </p:cNvPr>
                <p:cNvPicPr/>
                <p:nvPr/>
              </p:nvPicPr>
              <p:blipFill>
                <a:blip r:embed="rId83"/>
                <a:stretch>
                  <a:fillRect/>
                </a:stretch>
              </p:blipFill>
              <p:spPr>
                <a:xfrm>
                  <a:off x="10743587" y="2193187"/>
                  <a:ext cx="137520" cy="202680"/>
                </a:xfrm>
                <a:prstGeom prst="rect">
                  <a:avLst/>
                </a:prstGeom>
              </p:spPr>
            </p:pic>
          </mc:Fallback>
        </mc:AlternateContent>
        <mc:AlternateContent xmlns:mc="http://schemas.openxmlformats.org/markup-compatibility/2006" xmlns:p14="http://schemas.microsoft.com/office/powerpoint/2010/main">
          <mc:Choice Requires="p14">
            <p:contentPart p14:bwMode="auto" r:id="rId84">
              <p14:nvContentPartPr>
                <p14:cNvPr id="52" name="Freihand 51">
                  <a:extLst>
                    <a:ext uri="{FF2B5EF4-FFF2-40B4-BE49-F238E27FC236}">
                      <a16:creationId xmlns:a16="http://schemas.microsoft.com/office/drawing/2014/main" id="{279C1126-5DC5-4464-BC78-7E01F0D6EC86}"/>
                    </a:ext>
                  </a:extLst>
                </p14:cNvPr>
                <p14:cNvContentPartPr/>
                <p14:nvPr/>
              </p14:nvContentPartPr>
              <p14:xfrm>
                <a:off x="10801907" y="2239987"/>
                <a:ext cx="242640" cy="153000"/>
              </p14:xfrm>
            </p:contentPart>
          </mc:Choice>
          <mc:Fallback xmlns="">
            <p:pic>
              <p:nvPicPr>
                <p:cNvPr id="52" name="Freihand 51">
                  <a:extLst>
                    <a:ext uri="{FF2B5EF4-FFF2-40B4-BE49-F238E27FC236}">
                      <a16:creationId xmlns:a16="http://schemas.microsoft.com/office/drawing/2014/main" id="{279C1126-5DC5-4464-BC78-7E01F0D6EC86}"/>
                    </a:ext>
                  </a:extLst>
                </p:cNvPr>
                <p:cNvPicPr/>
                <p:nvPr/>
              </p:nvPicPr>
              <p:blipFill>
                <a:blip r:embed="rId85"/>
                <a:stretch>
                  <a:fillRect/>
                </a:stretch>
              </p:blipFill>
              <p:spPr>
                <a:xfrm>
                  <a:off x="10797587" y="2235667"/>
                  <a:ext cx="251280" cy="161640"/>
                </a:xfrm>
                <a:prstGeom prst="rect">
                  <a:avLst/>
                </a:prstGeom>
              </p:spPr>
            </p:pic>
          </mc:Fallback>
        </mc:AlternateContent>
        <mc:AlternateContent xmlns:mc="http://schemas.openxmlformats.org/markup-compatibility/2006" xmlns:p14="http://schemas.microsoft.com/office/powerpoint/2010/main">
          <mc:Choice Requires="p14">
            <p:contentPart p14:bwMode="auto" r:id="rId86">
              <p14:nvContentPartPr>
                <p14:cNvPr id="53" name="Freihand 52">
                  <a:extLst>
                    <a:ext uri="{FF2B5EF4-FFF2-40B4-BE49-F238E27FC236}">
                      <a16:creationId xmlns:a16="http://schemas.microsoft.com/office/drawing/2014/main" id="{62D5F623-A81E-4D81-9A12-E50AC6D66FA5}"/>
                    </a:ext>
                  </a:extLst>
                </p14:cNvPr>
                <p14:cNvContentPartPr/>
                <p14:nvPr/>
              </p14:nvContentPartPr>
              <p14:xfrm>
                <a:off x="11004947" y="2178787"/>
                <a:ext cx="62280" cy="31320"/>
              </p14:xfrm>
            </p:contentPart>
          </mc:Choice>
          <mc:Fallback xmlns="">
            <p:pic>
              <p:nvPicPr>
                <p:cNvPr id="53" name="Freihand 52">
                  <a:extLst>
                    <a:ext uri="{FF2B5EF4-FFF2-40B4-BE49-F238E27FC236}">
                      <a16:creationId xmlns:a16="http://schemas.microsoft.com/office/drawing/2014/main" id="{62D5F623-A81E-4D81-9A12-E50AC6D66FA5}"/>
                    </a:ext>
                  </a:extLst>
                </p:cNvPr>
                <p:cNvPicPr/>
                <p:nvPr/>
              </p:nvPicPr>
              <p:blipFill>
                <a:blip r:embed="rId87"/>
                <a:stretch>
                  <a:fillRect/>
                </a:stretch>
              </p:blipFill>
              <p:spPr>
                <a:xfrm>
                  <a:off x="11000627" y="2174467"/>
                  <a:ext cx="70920" cy="39960"/>
                </a:xfrm>
                <a:prstGeom prst="rect">
                  <a:avLst/>
                </a:prstGeom>
              </p:spPr>
            </p:pic>
          </mc:Fallback>
        </mc:AlternateContent>
        <mc:AlternateContent xmlns:mc="http://schemas.openxmlformats.org/markup-compatibility/2006" xmlns:p14="http://schemas.microsoft.com/office/powerpoint/2010/main">
          <mc:Choice Requires="p14">
            <p:contentPart p14:bwMode="auto" r:id="rId88">
              <p14:nvContentPartPr>
                <p14:cNvPr id="54" name="Freihand 53">
                  <a:extLst>
                    <a:ext uri="{FF2B5EF4-FFF2-40B4-BE49-F238E27FC236}">
                      <a16:creationId xmlns:a16="http://schemas.microsoft.com/office/drawing/2014/main" id="{1F8FD56C-D177-4A03-8B41-8D6AFF24F817}"/>
                    </a:ext>
                  </a:extLst>
                </p14:cNvPr>
                <p14:cNvContentPartPr/>
                <p14:nvPr/>
              </p14:nvContentPartPr>
              <p14:xfrm>
                <a:off x="11063987" y="2208307"/>
                <a:ext cx="104760" cy="153000"/>
              </p14:xfrm>
            </p:contentPart>
          </mc:Choice>
          <mc:Fallback xmlns="">
            <p:pic>
              <p:nvPicPr>
                <p:cNvPr id="54" name="Freihand 53">
                  <a:extLst>
                    <a:ext uri="{FF2B5EF4-FFF2-40B4-BE49-F238E27FC236}">
                      <a16:creationId xmlns:a16="http://schemas.microsoft.com/office/drawing/2014/main" id="{1F8FD56C-D177-4A03-8B41-8D6AFF24F817}"/>
                    </a:ext>
                  </a:extLst>
                </p:cNvPr>
                <p:cNvPicPr/>
                <p:nvPr/>
              </p:nvPicPr>
              <p:blipFill>
                <a:blip r:embed="rId89"/>
                <a:stretch>
                  <a:fillRect/>
                </a:stretch>
              </p:blipFill>
              <p:spPr>
                <a:xfrm>
                  <a:off x="11059667" y="2203987"/>
                  <a:ext cx="113400" cy="161640"/>
                </a:xfrm>
                <a:prstGeom prst="rect">
                  <a:avLst/>
                </a:prstGeom>
              </p:spPr>
            </p:pic>
          </mc:Fallback>
        </mc:AlternateContent>
        <mc:AlternateContent xmlns:mc="http://schemas.openxmlformats.org/markup-compatibility/2006" xmlns:p14="http://schemas.microsoft.com/office/powerpoint/2010/main">
          <mc:Choice Requires="p14">
            <p:contentPart p14:bwMode="auto" r:id="rId90">
              <p14:nvContentPartPr>
                <p14:cNvPr id="55" name="Freihand 54">
                  <a:extLst>
                    <a:ext uri="{FF2B5EF4-FFF2-40B4-BE49-F238E27FC236}">
                      <a16:creationId xmlns:a16="http://schemas.microsoft.com/office/drawing/2014/main" id="{157C904E-B6C6-4E50-ABFD-57A7D8E0CB4E}"/>
                    </a:ext>
                  </a:extLst>
                </p14:cNvPr>
                <p14:cNvContentPartPr/>
                <p14:nvPr/>
              </p14:nvContentPartPr>
              <p14:xfrm>
                <a:off x="11178467" y="2156107"/>
                <a:ext cx="112320" cy="175680"/>
              </p14:xfrm>
            </p:contentPart>
          </mc:Choice>
          <mc:Fallback xmlns="">
            <p:pic>
              <p:nvPicPr>
                <p:cNvPr id="55" name="Freihand 54">
                  <a:extLst>
                    <a:ext uri="{FF2B5EF4-FFF2-40B4-BE49-F238E27FC236}">
                      <a16:creationId xmlns:a16="http://schemas.microsoft.com/office/drawing/2014/main" id="{157C904E-B6C6-4E50-ABFD-57A7D8E0CB4E}"/>
                    </a:ext>
                  </a:extLst>
                </p:cNvPr>
                <p:cNvPicPr/>
                <p:nvPr/>
              </p:nvPicPr>
              <p:blipFill>
                <a:blip r:embed="rId91"/>
                <a:stretch>
                  <a:fillRect/>
                </a:stretch>
              </p:blipFill>
              <p:spPr>
                <a:xfrm>
                  <a:off x="11174147" y="2151787"/>
                  <a:ext cx="120960" cy="184320"/>
                </a:xfrm>
                <a:prstGeom prst="rect">
                  <a:avLst/>
                </a:prstGeom>
              </p:spPr>
            </p:pic>
          </mc:Fallback>
        </mc:AlternateContent>
        <mc:AlternateContent xmlns:mc="http://schemas.openxmlformats.org/markup-compatibility/2006" xmlns:p14="http://schemas.microsoft.com/office/powerpoint/2010/main">
          <mc:Choice Requires="p14">
            <p:contentPart p14:bwMode="auto" r:id="rId92">
              <p14:nvContentPartPr>
                <p14:cNvPr id="56" name="Freihand 55">
                  <a:extLst>
                    <a:ext uri="{FF2B5EF4-FFF2-40B4-BE49-F238E27FC236}">
                      <a16:creationId xmlns:a16="http://schemas.microsoft.com/office/drawing/2014/main" id="{B01B9D48-D0E8-4EC2-8873-5373D290DB9F}"/>
                    </a:ext>
                  </a:extLst>
                </p14:cNvPr>
                <p14:cNvContentPartPr/>
                <p14:nvPr/>
              </p14:nvContentPartPr>
              <p14:xfrm>
                <a:off x="10381427" y="2191387"/>
                <a:ext cx="133920" cy="55800"/>
              </p14:xfrm>
            </p:contentPart>
          </mc:Choice>
          <mc:Fallback xmlns="">
            <p:pic>
              <p:nvPicPr>
                <p:cNvPr id="56" name="Freihand 55">
                  <a:extLst>
                    <a:ext uri="{FF2B5EF4-FFF2-40B4-BE49-F238E27FC236}">
                      <a16:creationId xmlns:a16="http://schemas.microsoft.com/office/drawing/2014/main" id="{B01B9D48-D0E8-4EC2-8873-5373D290DB9F}"/>
                    </a:ext>
                  </a:extLst>
                </p:cNvPr>
                <p:cNvPicPr/>
                <p:nvPr/>
              </p:nvPicPr>
              <p:blipFill>
                <a:blip r:embed="rId93"/>
                <a:stretch>
                  <a:fillRect/>
                </a:stretch>
              </p:blipFill>
              <p:spPr>
                <a:xfrm>
                  <a:off x="10377107" y="2187067"/>
                  <a:ext cx="142560" cy="64440"/>
                </a:xfrm>
                <a:prstGeom prst="rect">
                  <a:avLst/>
                </a:prstGeom>
              </p:spPr>
            </p:pic>
          </mc:Fallback>
        </mc:AlternateContent>
      </p:grpSp>
      <p:grpSp>
        <p:nvGrpSpPr>
          <p:cNvPr id="89" name="Gruppieren 88">
            <a:extLst>
              <a:ext uri="{FF2B5EF4-FFF2-40B4-BE49-F238E27FC236}">
                <a16:creationId xmlns:a16="http://schemas.microsoft.com/office/drawing/2014/main" id="{59EAD95C-B86E-4034-9DEB-1E806C231CF6}"/>
              </a:ext>
            </a:extLst>
          </p:cNvPr>
          <p:cNvGrpSpPr/>
          <p:nvPr/>
        </p:nvGrpSpPr>
        <p:grpSpPr>
          <a:xfrm>
            <a:off x="5041547" y="5037907"/>
            <a:ext cx="1607760" cy="338040"/>
            <a:chOff x="5041547" y="5037907"/>
            <a:chExt cx="1607760" cy="338040"/>
          </a:xfrm>
        </p:grpSpPr>
        <mc:AlternateContent xmlns:mc="http://schemas.openxmlformats.org/markup-compatibility/2006" xmlns:p14="http://schemas.microsoft.com/office/powerpoint/2010/main">
          <mc:Choice Requires="p14">
            <p:contentPart p14:bwMode="auto" r:id="rId94">
              <p14:nvContentPartPr>
                <p14:cNvPr id="58" name="Freihand 57">
                  <a:extLst>
                    <a:ext uri="{FF2B5EF4-FFF2-40B4-BE49-F238E27FC236}">
                      <a16:creationId xmlns:a16="http://schemas.microsoft.com/office/drawing/2014/main" id="{2971C5FD-C699-407F-BEA4-76F0CCF40F6D}"/>
                    </a:ext>
                  </a:extLst>
                </p14:cNvPr>
                <p14:cNvContentPartPr/>
                <p14:nvPr/>
              </p14:nvContentPartPr>
              <p14:xfrm>
                <a:off x="5041547" y="5158867"/>
                <a:ext cx="365400" cy="29520"/>
              </p14:xfrm>
            </p:contentPart>
          </mc:Choice>
          <mc:Fallback xmlns="">
            <p:pic>
              <p:nvPicPr>
                <p:cNvPr id="58" name="Freihand 57">
                  <a:extLst>
                    <a:ext uri="{FF2B5EF4-FFF2-40B4-BE49-F238E27FC236}">
                      <a16:creationId xmlns:a16="http://schemas.microsoft.com/office/drawing/2014/main" id="{2971C5FD-C699-407F-BEA4-76F0CCF40F6D}"/>
                    </a:ext>
                  </a:extLst>
                </p:cNvPr>
                <p:cNvPicPr/>
                <p:nvPr/>
              </p:nvPicPr>
              <p:blipFill>
                <a:blip r:embed="rId95"/>
                <a:stretch>
                  <a:fillRect/>
                </a:stretch>
              </p:blipFill>
              <p:spPr>
                <a:xfrm>
                  <a:off x="5037227" y="5154547"/>
                  <a:ext cx="374040" cy="38160"/>
                </a:xfrm>
                <a:prstGeom prst="rect">
                  <a:avLst/>
                </a:prstGeom>
              </p:spPr>
            </p:pic>
          </mc:Fallback>
        </mc:AlternateContent>
        <mc:AlternateContent xmlns:mc="http://schemas.openxmlformats.org/markup-compatibility/2006" xmlns:p14="http://schemas.microsoft.com/office/powerpoint/2010/main">
          <mc:Choice Requires="p14">
            <p:contentPart p14:bwMode="auto" r:id="rId96">
              <p14:nvContentPartPr>
                <p14:cNvPr id="59" name="Freihand 58">
                  <a:extLst>
                    <a:ext uri="{FF2B5EF4-FFF2-40B4-BE49-F238E27FC236}">
                      <a16:creationId xmlns:a16="http://schemas.microsoft.com/office/drawing/2014/main" id="{39688AD2-D4E7-4917-8123-A6BF0CD33537}"/>
                    </a:ext>
                  </a:extLst>
                </p14:cNvPr>
                <p14:cNvContentPartPr/>
                <p14:nvPr/>
              </p14:nvContentPartPr>
              <p14:xfrm>
                <a:off x="5342867" y="5089387"/>
                <a:ext cx="187920" cy="177480"/>
              </p14:xfrm>
            </p:contentPart>
          </mc:Choice>
          <mc:Fallback xmlns="">
            <p:pic>
              <p:nvPicPr>
                <p:cNvPr id="59" name="Freihand 58">
                  <a:extLst>
                    <a:ext uri="{FF2B5EF4-FFF2-40B4-BE49-F238E27FC236}">
                      <a16:creationId xmlns:a16="http://schemas.microsoft.com/office/drawing/2014/main" id="{39688AD2-D4E7-4917-8123-A6BF0CD33537}"/>
                    </a:ext>
                  </a:extLst>
                </p:cNvPr>
                <p:cNvPicPr/>
                <p:nvPr/>
              </p:nvPicPr>
              <p:blipFill>
                <a:blip r:embed="rId97"/>
                <a:stretch>
                  <a:fillRect/>
                </a:stretch>
              </p:blipFill>
              <p:spPr>
                <a:xfrm>
                  <a:off x="5338547" y="5085067"/>
                  <a:ext cx="196560" cy="186120"/>
                </a:xfrm>
                <a:prstGeom prst="rect">
                  <a:avLst/>
                </a:prstGeom>
              </p:spPr>
            </p:pic>
          </mc:Fallback>
        </mc:AlternateContent>
        <mc:AlternateContent xmlns:mc="http://schemas.openxmlformats.org/markup-compatibility/2006" xmlns:p14="http://schemas.microsoft.com/office/powerpoint/2010/main">
          <mc:Choice Requires="p14">
            <p:contentPart p14:bwMode="auto" r:id="rId98">
              <p14:nvContentPartPr>
                <p14:cNvPr id="61" name="Freihand 60">
                  <a:extLst>
                    <a:ext uri="{FF2B5EF4-FFF2-40B4-BE49-F238E27FC236}">
                      <a16:creationId xmlns:a16="http://schemas.microsoft.com/office/drawing/2014/main" id="{CDAC5E87-2333-4D95-9BDD-5BB8B77A8735}"/>
                    </a:ext>
                  </a:extLst>
                </p14:cNvPr>
                <p14:cNvContentPartPr/>
                <p14:nvPr/>
              </p14:nvContentPartPr>
              <p14:xfrm>
                <a:off x="5726987" y="5114587"/>
                <a:ext cx="9360" cy="131040"/>
              </p14:xfrm>
            </p:contentPart>
          </mc:Choice>
          <mc:Fallback xmlns="">
            <p:pic>
              <p:nvPicPr>
                <p:cNvPr id="61" name="Freihand 60">
                  <a:extLst>
                    <a:ext uri="{FF2B5EF4-FFF2-40B4-BE49-F238E27FC236}">
                      <a16:creationId xmlns:a16="http://schemas.microsoft.com/office/drawing/2014/main" id="{CDAC5E87-2333-4D95-9BDD-5BB8B77A8735}"/>
                    </a:ext>
                  </a:extLst>
                </p:cNvPr>
                <p:cNvPicPr/>
                <p:nvPr/>
              </p:nvPicPr>
              <p:blipFill>
                <a:blip r:embed="rId99"/>
                <a:stretch>
                  <a:fillRect/>
                </a:stretch>
              </p:blipFill>
              <p:spPr>
                <a:xfrm>
                  <a:off x="5722667" y="5110267"/>
                  <a:ext cx="18000" cy="139680"/>
                </a:xfrm>
                <a:prstGeom prst="rect">
                  <a:avLst/>
                </a:prstGeom>
              </p:spPr>
            </p:pic>
          </mc:Fallback>
        </mc:AlternateContent>
        <mc:AlternateContent xmlns:mc="http://schemas.openxmlformats.org/markup-compatibility/2006" xmlns:p14="http://schemas.microsoft.com/office/powerpoint/2010/main">
          <mc:Choice Requires="p14">
            <p:contentPart p14:bwMode="auto" r:id="rId100">
              <p14:nvContentPartPr>
                <p14:cNvPr id="62" name="Freihand 61">
                  <a:extLst>
                    <a:ext uri="{FF2B5EF4-FFF2-40B4-BE49-F238E27FC236}">
                      <a16:creationId xmlns:a16="http://schemas.microsoft.com/office/drawing/2014/main" id="{6D6999A8-493F-42D4-971D-423035A61F5B}"/>
                    </a:ext>
                  </a:extLst>
                </p14:cNvPr>
                <p14:cNvContentPartPr/>
                <p14:nvPr/>
              </p14:nvContentPartPr>
              <p14:xfrm>
                <a:off x="5618987" y="5068507"/>
                <a:ext cx="188280" cy="172080"/>
              </p14:xfrm>
            </p:contentPart>
          </mc:Choice>
          <mc:Fallback xmlns="">
            <p:pic>
              <p:nvPicPr>
                <p:cNvPr id="62" name="Freihand 61">
                  <a:extLst>
                    <a:ext uri="{FF2B5EF4-FFF2-40B4-BE49-F238E27FC236}">
                      <a16:creationId xmlns:a16="http://schemas.microsoft.com/office/drawing/2014/main" id="{6D6999A8-493F-42D4-971D-423035A61F5B}"/>
                    </a:ext>
                  </a:extLst>
                </p:cNvPr>
                <p:cNvPicPr/>
                <p:nvPr/>
              </p:nvPicPr>
              <p:blipFill>
                <a:blip r:embed="rId101"/>
                <a:stretch>
                  <a:fillRect/>
                </a:stretch>
              </p:blipFill>
              <p:spPr>
                <a:xfrm>
                  <a:off x="5614667" y="5064187"/>
                  <a:ext cx="196920" cy="180720"/>
                </a:xfrm>
                <a:prstGeom prst="rect">
                  <a:avLst/>
                </a:prstGeom>
              </p:spPr>
            </p:pic>
          </mc:Fallback>
        </mc:AlternateContent>
        <mc:AlternateContent xmlns:mc="http://schemas.openxmlformats.org/markup-compatibility/2006" xmlns:p14="http://schemas.microsoft.com/office/powerpoint/2010/main">
          <mc:Choice Requires="p14">
            <p:contentPart p14:bwMode="auto" r:id="rId102">
              <p14:nvContentPartPr>
                <p14:cNvPr id="71" name="Freihand 70">
                  <a:extLst>
                    <a:ext uri="{FF2B5EF4-FFF2-40B4-BE49-F238E27FC236}">
                      <a16:creationId xmlns:a16="http://schemas.microsoft.com/office/drawing/2014/main" id="{2F5886EE-99DA-4F3C-AB6D-EDE2E596EDFC}"/>
                    </a:ext>
                  </a:extLst>
                </p14:cNvPr>
                <p14:cNvContentPartPr/>
                <p14:nvPr/>
              </p14:nvContentPartPr>
              <p14:xfrm>
                <a:off x="5932187" y="5087227"/>
                <a:ext cx="126000" cy="137880"/>
              </p14:xfrm>
            </p:contentPart>
          </mc:Choice>
          <mc:Fallback xmlns="">
            <p:pic>
              <p:nvPicPr>
                <p:cNvPr id="71" name="Freihand 70">
                  <a:extLst>
                    <a:ext uri="{FF2B5EF4-FFF2-40B4-BE49-F238E27FC236}">
                      <a16:creationId xmlns:a16="http://schemas.microsoft.com/office/drawing/2014/main" id="{2F5886EE-99DA-4F3C-AB6D-EDE2E596EDFC}"/>
                    </a:ext>
                  </a:extLst>
                </p:cNvPr>
                <p:cNvPicPr/>
                <p:nvPr/>
              </p:nvPicPr>
              <p:blipFill>
                <a:blip r:embed="rId103"/>
                <a:stretch>
                  <a:fillRect/>
                </a:stretch>
              </p:blipFill>
              <p:spPr>
                <a:xfrm>
                  <a:off x="5927867" y="5082907"/>
                  <a:ext cx="134640" cy="146520"/>
                </a:xfrm>
                <a:prstGeom prst="rect">
                  <a:avLst/>
                </a:prstGeom>
              </p:spPr>
            </p:pic>
          </mc:Fallback>
        </mc:AlternateContent>
        <mc:AlternateContent xmlns:mc="http://schemas.openxmlformats.org/markup-compatibility/2006" xmlns:p14="http://schemas.microsoft.com/office/powerpoint/2010/main">
          <mc:Choice Requires="p14">
            <p:contentPart p14:bwMode="auto" r:id="rId104">
              <p14:nvContentPartPr>
                <p14:cNvPr id="72" name="Freihand 71">
                  <a:extLst>
                    <a:ext uri="{FF2B5EF4-FFF2-40B4-BE49-F238E27FC236}">
                      <a16:creationId xmlns:a16="http://schemas.microsoft.com/office/drawing/2014/main" id="{90581074-37D7-4C0F-870F-3C97DF7D2AD8}"/>
                    </a:ext>
                  </a:extLst>
                </p14:cNvPr>
                <p14:cNvContentPartPr/>
                <p14:nvPr/>
              </p14:nvContentPartPr>
              <p14:xfrm>
                <a:off x="6114707" y="5065987"/>
                <a:ext cx="92160" cy="161280"/>
              </p14:xfrm>
            </p:contentPart>
          </mc:Choice>
          <mc:Fallback xmlns="">
            <p:pic>
              <p:nvPicPr>
                <p:cNvPr id="72" name="Freihand 71">
                  <a:extLst>
                    <a:ext uri="{FF2B5EF4-FFF2-40B4-BE49-F238E27FC236}">
                      <a16:creationId xmlns:a16="http://schemas.microsoft.com/office/drawing/2014/main" id="{90581074-37D7-4C0F-870F-3C97DF7D2AD8}"/>
                    </a:ext>
                  </a:extLst>
                </p:cNvPr>
                <p:cNvPicPr/>
                <p:nvPr/>
              </p:nvPicPr>
              <p:blipFill>
                <a:blip r:embed="rId105"/>
                <a:stretch>
                  <a:fillRect/>
                </a:stretch>
              </p:blipFill>
              <p:spPr>
                <a:xfrm>
                  <a:off x="6110387" y="5061667"/>
                  <a:ext cx="100800" cy="169920"/>
                </a:xfrm>
                <a:prstGeom prst="rect">
                  <a:avLst/>
                </a:prstGeom>
              </p:spPr>
            </p:pic>
          </mc:Fallback>
        </mc:AlternateContent>
        <mc:AlternateContent xmlns:mc="http://schemas.openxmlformats.org/markup-compatibility/2006" xmlns:p14="http://schemas.microsoft.com/office/powerpoint/2010/main">
          <mc:Choice Requires="p14">
            <p:contentPart p14:bwMode="auto" r:id="rId106">
              <p14:nvContentPartPr>
                <p14:cNvPr id="73" name="Freihand 72">
                  <a:extLst>
                    <a:ext uri="{FF2B5EF4-FFF2-40B4-BE49-F238E27FC236}">
                      <a16:creationId xmlns:a16="http://schemas.microsoft.com/office/drawing/2014/main" id="{E09494D7-4569-4948-9E31-C5D2EB63952C}"/>
                    </a:ext>
                  </a:extLst>
                </p14:cNvPr>
                <p14:cNvContentPartPr/>
                <p14:nvPr/>
              </p14:nvContentPartPr>
              <p14:xfrm>
                <a:off x="6229907" y="5090467"/>
                <a:ext cx="100800" cy="156240"/>
              </p14:xfrm>
            </p:contentPart>
          </mc:Choice>
          <mc:Fallback xmlns="">
            <p:pic>
              <p:nvPicPr>
                <p:cNvPr id="73" name="Freihand 72">
                  <a:extLst>
                    <a:ext uri="{FF2B5EF4-FFF2-40B4-BE49-F238E27FC236}">
                      <a16:creationId xmlns:a16="http://schemas.microsoft.com/office/drawing/2014/main" id="{E09494D7-4569-4948-9E31-C5D2EB63952C}"/>
                    </a:ext>
                  </a:extLst>
                </p:cNvPr>
                <p:cNvPicPr/>
                <p:nvPr/>
              </p:nvPicPr>
              <p:blipFill>
                <a:blip r:embed="rId107"/>
                <a:stretch>
                  <a:fillRect/>
                </a:stretch>
              </p:blipFill>
              <p:spPr>
                <a:xfrm>
                  <a:off x="6225587" y="5086147"/>
                  <a:ext cx="109440" cy="164880"/>
                </a:xfrm>
                <a:prstGeom prst="rect">
                  <a:avLst/>
                </a:prstGeom>
              </p:spPr>
            </p:pic>
          </mc:Fallback>
        </mc:AlternateContent>
        <mc:AlternateContent xmlns:mc="http://schemas.openxmlformats.org/markup-compatibility/2006" xmlns:p14="http://schemas.microsoft.com/office/powerpoint/2010/main">
          <mc:Choice Requires="p14">
            <p:contentPart p14:bwMode="auto" r:id="rId108">
              <p14:nvContentPartPr>
                <p14:cNvPr id="74" name="Freihand 73">
                  <a:extLst>
                    <a:ext uri="{FF2B5EF4-FFF2-40B4-BE49-F238E27FC236}">
                      <a16:creationId xmlns:a16="http://schemas.microsoft.com/office/drawing/2014/main" id="{769ACBE9-9AFB-4D43-8B4C-BB4E297B0C7C}"/>
                    </a:ext>
                  </a:extLst>
                </p14:cNvPr>
                <p14:cNvContentPartPr/>
                <p14:nvPr/>
              </p14:nvContentPartPr>
              <p14:xfrm>
                <a:off x="6349787" y="5100907"/>
                <a:ext cx="169920" cy="184320"/>
              </p14:xfrm>
            </p:contentPart>
          </mc:Choice>
          <mc:Fallback xmlns="">
            <p:pic>
              <p:nvPicPr>
                <p:cNvPr id="74" name="Freihand 73">
                  <a:extLst>
                    <a:ext uri="{FF2B5EF4-FFF2-40B4-BE49-F238E27FC236}">
                      <a16:creationId xmlns:a16="http://schemas.microsoft.com/office/drawing/2014/main" id="{769ACBE9-9AFB-4D43-8B4C-BB4E297B0C7C}"/>
                    </a:ext>
                  </a:extLst>
                </p:cNvPr>
                <p:cNvPicPr/>
                <p:nvPr/>
              </p:nvPicPr>
              <p:blipFill>
                <a:blip r:embed="rId109"/>
                <a:stretch>
                  <a:fillRect/>
                </a:stretch>
              </p:blipFill>
              <p:spPr>
                <a:xfrm>
                  <a:off x="6345467" y="5096587"/>
                  <a:ext cx="178560" cy="192960"/>
                </a:xfrm>
                <a:prstGeom prst="rect">
                  <a:avLst/>
                </a:prstGeom>
              </p:spPr>
            </p:pic>
          </mc:Fallback>
        </mc:AlternateContent>
        <mc:AlternateContent xmlns:mc="http://schemas.openxmlformats.org/markup-compatibility/2006" xmlns:p14="http://schemas.microsoft.com/office/powerpoint/2010/main">
          <mc:Choice Requires="p14">
            <p:contentPart p14:bwMode="auto" r:id="rId110">
              <p14:nvContentPartPr>
                <p14:cNvPr id="81" name="Freihand 80">
                  <a:extLst>
                    <a:ext uri="{FF2B5EF4-FFF2-40B4-BE49-F238E27FC236}">
                      <a16:creationId xmlns:a16="http://schemas.microsoft.com/office/drawing/2014/main" id="{0D654258-A48E-4ED2-877B-127C3E656AEC}"/>
                    </a:ext>
                  </a:extLst>
                </p14:cNvPr>
                <p14:cNvContentPartPr/>
                <p14:nvPr/>
              </p14:nvContentPartPr>
              <p14:xfrm>
                <a:off x="5887547" y="5037907"/>
                <a:ext cx="147240" cy="284400"/>
              </p14:xfrm>
            </p:contentPart>
          </mc:Choice>
          <mc:Fallback xmlns="">
            <p:pic>
              <p:nvPicPr>
                <p:cNvPr id="81" name="Freihand 80">
                  <a:extLst>
                    <a:ext uri="{FF2B5EF4-FFF2-40B4-BE49-F238E27FC236}">
                      <a16:creationId xmlns:a16="http://schemas.microsoft.com/office/drawing/2014/main" id="{0D654258-A48E-4ED2-877B-127C3E656AEC}"/>
                    </a:ext>
                  </a:extLst>
                </p:cNvPr>
                <p:cNvPicPr/>
                <p:nvPr/>
              </p:nvPicPr>
              <p:blipFill>
                <a:blip r:embed="rId111"/>
                <a:stretch>
                  <a:fillRect/>
                </a:stretch>
              </p:blipFill>
              <p:spPr>
                <a:xfrm>
                  <a:off x="5883227" y="5033587"/>
                  <a:ext cx="155880" cy="293040"/>
                </a:xfrm>
                <a:prstGeom prst="rect">
                  <a:avLst/>
                </a:prstGeom>
              </p:spPr>
            </p:pic>
          </mc:Fallback>
        </mc:AlternateContent>
        <mc:AlternateContent xmlns:mc="http://schemas.openxmlformats.org/markup-compatibility/2006" xmlns:p14="http://schemas.microsoft.com/office/powerpoint/2010/main">
          <mc:Choice Requires="p14">
            <p:contentPart p14:bwMode="auto" r:id="rId112">
              <p14:nvContentPartPr>
                <p14:cNvPr id="82" name="Freihand 81">
                  <a:extLst>
                    <a:ext uri="{FF2B5EF4-FFF2-40B4-BE49-F238E27FC236}">
                      <a16:creationId xmlns:a16="http://schemas.microsoft.com/office/drawing/2014/main" id="{A3894C47-3422-4911-838B-F7EE25316980}"/>
                    </a:ext>
                  </a:extLst>
                </p14:cNvPr>
                <p14:cNvContentPartPr/>
                <p14:nvPr/>
              </p14:nvContentPartPr>
              <p14:xfrm>
                <a:off x="6493067" y="5053027"/>
                <a:ext cx="156240" cy="322920"/>
              </p14:xfrm>
            </p:contentPart>
          </mc:Choice>
          <mc:Fallback xmlns="">
            <p:pic>
              <p:nvPicPr>
                <p:cNvPr id="82" name="Freihand 81">
                  <a:extLst>
                    <a:ext uri="{FF2B5EF4-FFF2-40B4-BE49-F238E27FC236}">
                      <a16:creationId xmlns:a16="http://schemas.microsoft.com/office/drawing/2014/main" id="{A3894C47-3422-4911-838B-F7EE25316980}"/>
                    </a:ext>
                  </a:extLst>
                </p:cNvPr>
                <p:cNvPicPr/>
                <p:nvPr/>
              </p:nvPicPr>
              <p:blipFill>
                <a:blip r:embed="rId113"/>
                <a:stretch>
                  <a:fillRect/>
                </a:stretch>
              </p:blipFill>
              <p:spPr>
                <a:xfrm>
                  <a:off x="6488747" y="5048707"/>
                  <a:ext cx="164880" cy="331560"/>
                </a:xfrm>
                <a:prstGeom prst="rect">
                  <a:avLst/>
                </a:prstGeom>
              </p:spPr>
            </p:pic>
          </mc:Fallback>
        </mc:AlternateContent>
      </p:grpSp>
      <p:grpSp>
        <p:nvGrpSpPr>
          <p:cNvPr id="88" name="Gruppieren 87">
            <a:extLst>
              <a:ext uri="{FF2B5EF4-FFF2-40B4-BE49-F238E27FC236}">
                <a16:creationId xmlns:a16="http://schemas.microsoft.com/office/drawing/2014/main" id="{BCEFD226-B6C7-43C4-AF9B-B77A22366C23}"/>
              </a:ext>
            </a:extLst>
          </p:cNvPr>
          <p:cNvGrpSpPr/>
          <p:nvPr/>
        </p:nvGrpSpPr>
        <p:grpSpPr>
          <a:xfrm>
            <a:off x="7005707" y="4945027"/>
            <a:ext cx="1521000" cy="425880"/>
            <a:chOff x="7005707" y="4945027"/>
            <a:chExt cx="1521000" cy="425880"/>
          </a:xfrm>
        </p:grpSpPr>
        <mc:AlternateContent xmlns:mc="http://schemas.openxmlformats.org/markup-compatibility/2006" xmlns:p14="http://schemas.microsoft.com/office/powerpoint/2010/main">
          <mc:Choice Requires="p14">
            <p:contentPart p14:bwMode="auto" r:id="rId114">
              <p14:nvContentPartPr>
                <p14:cNvPr id="76" name="Freihand 75">
                  <a:extLst>
                    <a:ext uri="{FF2B5EF4-FFF2-40B4-BE49-F238E27FC236}">
                      <a16:creationId xmlns:a16="http://schemas.microsoft.com/office/drawing/2014/main" id="{3F2C3B72-80C2-4CB0-B3E0-B633B2750474}"/>
                    </a:ext>
                  </a:extLst>
                </p14:cNvPr>
                <p14:cNvContentPartPr/>
                <p14:nvPr/>
              </p14:nvContentPartPr>
              <p14:xfrm>
                <a:off x="7005707" y="5081467"/>
                <a:ext cx="207720" cy="129600"/>
              </p14:xfrm>
            </p:contentPart>
          </mc:Choice>
          <mc:Fallback xmlns="">
            <p:pic>
              <p:nvPicPr>
                <p:cNvPr id="76" name="Freihand 75">
                  <a:extLst>
                    <a:ext uri="{FF2B5EF4-FFF2-40B4-BE49-F238E27FC236}">
                      <a16:creationId xmlns:a16="http://schemas.microsoft.com/office/drawing/2014/main" id="{3F2C3B72-80C2-4CB0-B3E0-B633B2750474}"/>
                    </a:ext>
                  </a:extLst>
                </p:cNvPr>
                <p:cNvPicPr/>
                <p:nvPr/>
              </p:nvPicPr>
              <p:blipFill>
                <a:blip r:embed="rId115"/>
                <a:stretch>
                  <a:fillRect/>
                </a:stretch>
              </p:blipFill>
              <p:spPr>
                <a:xfrm>
                  <a:off x="7001387" y="5077147"/>
                  <a:ext cx="216360" cy="138240"/>
                </a:xfrm>
                <a:prstGeom prst="rect">
                  <a:avLst/>
                </a:prstGeom>
              </p:spPr>
            </p:pic>
          </mc:Fallback>
        </mc:AlternateContent>
        <mc:AlternateContent xmlns:mc="http://schemas.openxmlformats.org/markup-compatibility/2006" xmlns:p14="http://schemas.microsoft.com/office/powerpoint/2010/main">
          <mc:Choice Requires="p14">
            <p:contentPart p14:bwMode="auto" r:id="rId116">
              <p14:nvContentPartPr>
                <p14:cNvPr id="77" name="Freihand 76">
                  <a:extLst>
                    <a:ext uri="{FF2B5EF4-FFF2-40B4-BE49-F238E27FC236}">
                      <a16:creationId xmlns:a16="http://schemas.microsoft.com/office/drawing/2014/main" id="{B9DF5B8B-AFCB-416E-AD56-36E4C1CF80E6}"/>
                    </a:ext>
                  </a:extLst>
                </p14:cNvPr>
                <p14:cNvContentPartPr/>
                <p14:nvPr/>
              </p14:nvContentPartPr>
              <p14:xfrm>
                <a:off x="7230707" y="5055907"/>
                <a:ext cx="124920" cy="137160"/>
              </p14:xfrm>
            </p:contentPart>
          </mc:Choice>
          <mc:Fallback xmlns="">
            <p:pic>
              <p:nvPicPr>
                <p:cNvPr id="77" name="Freihand 76">
                  <a:extLst>
                    <a:ext uri="{FF2B5EF4-FFF2-40B4-BE49-F238E27FC236}">
                      <a16:creationId xmlns:a16="http://schemas.microsoft.com/office/drawing/2014/main" id="{B9DF5B8B-AFCB-416E-AD56-36E4C1CF80E6}"/>
                    </a:ext>
                  </a:extLst>
                </p:cNvPr>
                <p:cNvPicPr/>
                <p:nvPr/>
              </p:nvPicPr>
              <p:blipFill>
                <a:blip r:embed="rId117"/>
                <a:stretch>
                  <a:fillRect/>
                </a:stretch>
              </p:blipFill>
              <p:spPr>
                <a:xfrm>
                  <a:off x="7226387" y="5051587"/>
                  <a:ext cx="133560" cy="145800"/>
                </a:xfrm>
                <a:prstGeom prst="rect">
                  <a:avLst/>
                </a:prstGeom>
              </p:spPr>
            </p:pic>
          </mc:Fallback>
        </mc:AlternateContent>
        <mc:AlternateContent xmlns:mc="http://schemas.openxmlformats.org/markup-compatibility/2006" xmlns:p14="http://schemas.microsoft.com/office/powerpoint/2010/main">
          <mc:Choice Requires="p14">
            <p:contentPart p14:bwMode="auto" r:id="rId118">
              <p14:nvContentPartPr>
                <p14:cNvPr id="78" name="Freihand 77">
                  <a:extLst>
                    <a:ext uri="{FF2B5EF4-FFF2-40B4-BE49-F238E27FC236}">
                      <a16:creationId xmlns:a16="http://schemas.microsoft.com/office/drawing/2014/main" id="{467C7FD7-70B1-42D8-82DB-625C4C2DCCD4}"/>
                    </a:ext>
                  </a:extLst>
                </p14:cNvPr>
                <p14:cNvContentPartPr/>
                <p14:nvPr/>
              </p14:nvContentPartPr>
              <p14:xfrm>
                <a:off x="7352747" y="5054107"/>
                <a:ext cx="151560" cy="184320"/>
              </p14:xfrm>
            </p:contentPart>
          </mc:Choice>
          <mc:Fallback xmlns="">
            <p:pic>
              <p:nvPicPr>
                <p:cNvPr id="78" name="Freihand 77">
                  <a:extLst>
                    <a:ext uri="{FF2B5EF4-FFF2-40B4-BE49-F238E27FC236}">
                      <a16:creationId xmlns:a16="http://schemas.microsoft.com/office/drawing/2014/main" id="{467C7FD7-70B1-42D8-82DB-625C4C2DCCD4}"/>
                    </a:ext>
                  </a:extLst>
                </p:cNvPr>
                <p:cNvPicPr/>
                <p:nvPr/>
              </p:nvPicPr>
              <p:blipFill>
                <a:blip r:embed="rId119"/>
                <a:stretch>
                  <a:fillRect/>
                </a:stretch>
              </p:blipFill>
              <p:spPr>
                <a:xfrm>
                  <a:off x="7348427" y="5049787"/>
                  <a:ext cx="160200" cy="192960"/>
                </a:xfrm>
                <a:prstGeom prst="rect">
                  <a:avLst/>
                </a:prstGeom>
              </p:spPr>
            </p:pic>
          </mc:Fallback>
        </mc:AlternateContent>
        <mc:AlternateContent xmlns:mc="http://schemas.openxmlformats.org/markup-compatibility/2006" xmlns:p14="http://schemas.microsoft.com/office/powerpoint/2010/main">
          <mc:Choice Requires="p14">
            <p:contentPart p14:bwMode="auto" r:id="rId120">
              <p14:nvContentPartPr>
                <p14:cNvPr id="79" name="Freihand 78">
                  <a:extLst>
                    <a:ext uri="{FF2B5EF4-FFF2-40B4-BE49-F238E27FC236}">
                      <a16:creationId xmlns:a16="http://schemas.microsoft.com/office/drawing/2014/main" id="{A7705F04-B3C4-47A7-9E37-893CC0E5F489}"/>
                    </a:ext>
                  </a:extLst>
                </p14:cNvPr>
                <p14:cNvContentPartPr/>
                <p14:nvPr/>
              </p14:nvContentPartPr>
              <p14:xfrm>
                <a:off x="7657667" y="5016307"/>
                <a:ext cx="102240" cy="209160"/>
              </p14:xfrm>
            </p:contentPart>
          </mc:Choice>
          <mc:Fallback xmlns="">
            <p:pic>
              <p:nvPicPr>
                <p:cNvPr id="79" name="Freihand 78">
                  <a:extLst>
                    <a:ext uri="{FF2B5EF4-FFF2-40B4-BE49-F238E27FC236}">
                      <a16:creationId xmlns:a16="http://schemas.microsoft.com/office/drawing/2014/main" id="{A7705F04-B3C4-47A7-9E37-893CC0E5F489}"/>
                    </a:ext>
                  </a:extLst>
                </p:cNvPr>
                <p:cNvPicPr/>
                <p:nvPr/>
              </p:nvPicPr>
              <p:blipFill>
                <a:blip r:embed="rId121"/>
                <a:stretch>
                  <a:fillRect/>
                </a:stretch>
              </p:blipFill>
              <p:spPr>
                <a:xfrm>
                  <a:off x="7653347" y="5011987"/>
                  <a:ext cx="110880" cy="217800"/>
                </a:xfrm>
                <a:prstGeom prst="rect">
                  <a:avLst/>
                </a:prstGeom>
              </p:spPr>
            </p:pic>
          </mc:Fallback>
        </mc:AlternateContent>
        <mc:AlternateContent xmlns:mc="http://schemas.openxmlformats.org/markup-compatibility/2006" xmlns:p14="http://schemas.microsoft.com/office/powerpoint/2010/main">
          <mc:Choice Requires="p14">
            <p:contentPart p14:bwMode="auto" r:id="rId122">
              <p14:nvContentPartPr>
                <p14:cNvPr id="80" name="Freihand 79">
                  <a:extLst>
                    <a:ext uri="{FF2B5EF4-FFF2-40B4-BE49-F238E27FC236}">
                      <a16:creationId xmlns:a16="http://schemas.microsoft.com/office/drawing/2014/main" id="{42C8B55C-AD39-42F1-A165-ECE1131E2D1D}"/>
                    </a:ext>
                  </a:extLst>
                </p14:cNvPr>
                <p14:cNvContentPartPr/>
                <p14:nvPr/>
              </p14:nvContentPartPr>
              <p14:xfrm>
                <a:off x="7775027" y="5051947"/>
                <a:ext cx="156600" cy="148320"/>
              </p14:xfrm>
            </p:contentPart>
          </mc:Choice>
          <mc:Fallback xmlns="">
            <p:pic>
              <p:nvPicPr>
                <p:cNvPr id="80" name="Freihand 79">
                  <a:extLst>
                    <a:ext uri="{FF2B5EF4-FFF2-40B4-BE49-F238E27FC236}">
                      <a16:creationId xmlns:a16="http://schemas.microsoft.com/office/drawing/2014/main" id="{42C8B55C-AD39-42F1-A165-ECE1131E2D1D}"/>
                    </a:ext>
                  </a:extLst>
                </p:cNvPr>
                <p:cNvPicPr/>
                <p:nvPr/>
              </p:nvPicPr>
              <p:blipFill>
                <a:blip r:embed="rId123"/>
                <a:stretch>
                  <a:fillRect/>
                </a:stretch>
              </p:blipFill>
              <p:spPr>
                <a:xfrm>
                  <a:off x="7770707" y="5047627"/>
                  <a:ext cx="165240" cy="156960"/>
                </a:xfrm>
                <a:prstGeom prst="rect">
                  <a:avLst/>
                </a:prstGeom>
              </p:spPr>
            </p:pic>
          </mc:Fallback>
        </mc:AlternateContent>
        <mc:AlternateContent xmlns:mc="http://schemas.openxmlformats.org/markup-compatibility/2006" xmlns:p14="http://schemas.microsoft.com/office/powerpoint/2010/main">
          <mc:Choice Requires="p14">
            <p:contentPart p14:bwMode="auto" r:id="rId124">
              <p14:nvContentPartPr>
                <p14:cNvPr id="83" name="Freihand 82">
                  <a:extLst>
                    <a:ext uri="{FF2B5EF4-FFF2-40B4-BE49-F238E27FC236}">
                      <a16:creationId xmlns:a16="http://schemas.microsoft.com/office/drawing/2014/main" id="{26563A56-637E-4F1E-9585-D37F5E45F513}"/>
                    </a:ext>
                  </a:extLst>
                </p14:cNvPr>
                <p14:cNvContentPartPr/>
                <p14:nvPr/>
              </p14:nvContentPartPr>
              <p14:xfrm>
                <a:off x="8001467" y="5049427"/>
                <a:ext cx="360" cy="360"/>
              </p14:xfrm>
            </p:contentPart>
          </mc:Choice>
          <mc:Fallback xmlns="">
            <p:pic>
              <p:nvPicPr>
                <p:cNvPr id="83" name="Freihand 82">
                  <a:extLst>
                    <a:ext uri="{FF2B5EF4-FFF2-40B4-BE49-F238E27FC236}">
                      <a16:creationId xmlns:a16="http://schemas.microsoft.com/office/drawing/2014/main" id="{26563A56-637E-4F1E-9585-D37F5E45F513}"/>
                    </a:ext>
                  </a:extLst>
                </p:cNvPr>
                <p:cNvPicPr/>
                <p:nvPr/>
              </p:nvPicPr>
              <p:blipFill>
                <a:blip r:embed="rId30"/>
                <a:stretch>
                  <a:fillRect/>
                </a:stretch>
              </p:blipFill>
              <p:spPr>
                <a:xfrm>
                  <a:off x="7997147" y="50451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84" name="Freihand 83">
                  <a:extLst>
                    <a:ext uri="{FF2B5EF4-FFF2-40B4-BE49-F238E27FC236}">
                      <a16:creationId xmlns:a16="http://schemas.microsoft.com/office/drawing/2014/main" id="{A1ED8853-5046-4CC6-B9BE-56E7F41B163A}"/>
                    </a:ext>
                  </a:extLst>
                </p14:cNvPr>
                <p14:cNvContentPartPr/>
                <p14:nvPr/>
              </p14:nvContentPartPr>
              <p14:xfrm>
                <a:off x="7961507" y="5026747"/>
                <a:ext cx="122040" cy="131040"/>
              </p14:xfrm>
            </p:contentPart>
          </mc:Choice>
          <mc:Fallback xmlns="">
            <p:pic>
              <p:nvPicPr>
                <p:cNvPr id="84" name="Freihand 83">
                  <a:extLst>
                    <a:ext uri="{FF2B5EF4-FFF2-40B4-BE49-F238E27FC236}">
                      <a16:creationId xmlns:a16="http://schemas.microsoft.com/office/drawing/2014/main" id="{A1ED8853-5046-4CC6-B9BE-56E7F41B163A}"/>
                    </a:ext>
                  </a:extLst>
                </p:cNvPr>
                <p:cNvPicPr/>
                <p:nvPr/>
              </p:nvPicPr>
              <p:blipFill>
                <a:blip r:embed="rId126"/>
                <a:stretch>
                  <a:fillRect/>
                </a:stretch>
              </p:blipFill>
              <p:spPr>
                <a:xfrm>
                  <a:off x="7957187" y="5022427"/>
                  <a:ext cx="130680" cy="13968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85" name="Freihand 84">
                  <a:extLst>
                    <a:ext uri="{FF2B5EF4-FFF2-40B4-BE49-F238E27FC236}">
                      <a16:creationId xmlns:a16="http://schemas.microsoft.com/office/drawing/2014/main" id="{F0075607-E545-42B5-A876-78ADE63F8913}"/>
                    </a:ext>
                  </a:extLst>
                </p14:cNvPr>
                <p14:cNvContentPartPr/>
                <p14:nvPr/>
              </p14:nvContentPartPr>
              <p14:xfrm>
                <a:off x="8102267" y="4997227"/>
                <a:ext cx="94320" cy="197640"/>
              </p14:xfrm>
            </p:contentPart>
          </mc:Choice>
          <mc:Fallback xmlns="">
            <p:pic>
              <p:nvPicPr>
                <p:cNvPr id="85" name="Freihand 84">
                  <a:extLst>
                    <a:ext uri="{FF2B5EF4-FFF2-40B4-BE49-F238E27FC236}">
                      <a16:creationId xmlns:a16="http://schemas.microsoft.com/office/drawing/2014/main" id="{F0075607-E545-42B5-A876-78ADE63F8913}"/>
                    </a:ext>
                  </a:extLst>
                </p:cNvPr>
                <p:cNvPicPr/>
                <p:nvPr/>
              </p:nvPicPr>
              <p:blipFill>
                <a:blip r:embed="rId128"/>
                <a:stretch>
                  <a:fillRect/>
                </a:stretch>
              </p:blipFill>
              <p:spPr>
                <a:xfrm>
                  <a:off x="8097947" y="4992907"/>
                  <a:ext cx="102960" cy="20628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86" name="Freihand 85">
                  <a:extLst>
                    <a:ext uri="{FF2B5EF4-FFF2-40B4-BE49-F238E27FC236}">
                      <a16:creationId xmlns:a16="http://schemas.microsoft.com/office/drawing/2014/main" id="{EB5E5BEE-8DD9-4276-9439-5E134CB67E2F}"/>
                    </a:ext>
                  </a:extLst>
                </p14:cNvPr>
                <p14:cNvContentPartPr/>
                <p14:nvPr/>
              </p14:nvContentPartPr>
              <p14:xfrm>
                <a:off x="8078507" y="5050507"/>
                <a:ext cx="229680" cy="120960"/>
              </p14:xfrm>
            </p:contentPart>
          </mc:Choice>
          <mc:Fallback xmlns="">
            <p:pic>
              <p:nvPicPr>
                <p:cNvPr id="86" name="Freihand 85">
                  <a:extLst>
                    <a:ext uri="{FF2B5EF4-FFF2-40B4-BE49-F238E27FC236}">
                      <a16:creationId xmlns:a16="http://schemas.microsoft.com/office/drawing/2014/main" id="{EB5E5BEE-8DD9-4276-9439-5E134CB67E2F}"/>
                    </a:ext>
                  </a:extLst>
                </p:cNvPr>
                <p:cNvPicPr/>
                <p:nvPr/>
              </p:nvPicPr>
              <p:blipFill>
                <a:blip r:embed="rId130"/>
                <a:stretch>
                  <a:fillRect/>
                </a:stretch>
              </p:blipFill>
              <p:spPr>
                <a:xfrm>
                  <a:off x="8074187" y="5046187"/>
                  <a:ext cx="238320" cy="12960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87" name="Freihand 86">
                  <a:extLst>
                    <a:ext uri="{FF2B5EF4-FFF2-40B4-BE49-F238E27FC236}">
                      <a16:creationId xmlns:a16="http://schemas.microsoft.com/office/drawing/2014/main" id="{70FE52A8-21D5-4F42-AAF1-8229F982AE4C}"/>
                    </a:ext>
                  </a:extLst>
                </p14:cNvPr>
                <p14:cNvContentPartPr/>
                <p14:nvPr/>
              </p14:nvContentPartPr>
              <p14:xfrm>
                <a:off x="8194067" y="4945027"/>
                <a:ext cx="332640" cy="425880"/>
              </p14:xfrm>
            </p:contentPart>
          </mc:Choice>
          <mc:Fallback xmlns="">
            <p:pic>
              <p:nvPicPr>
                <p:cNvPr id="87" name="Freihand 86">
                  <a:extLst>
                    <a:ext uri="{FF2B5EF4-FFF2-40B4-BE49-F238E27FC236}">
                      <a16:creationId xmlns:a16="http://schemas.microsoft.com/office/drawing/2014/main" id="{70FE52A8-21D5-4F42-AAF1-8229F982AE4C}"/>
                    </a:ext>
                  </a:extLst>
                </p:cNvPr>
                <p:cNvPicPr/>
                <p:nvPr/>
              </p:nvPicPr>
              <p:blipFill>
                <a:blip r:embed="rId132"/>
                <a:stretch>
                  <a:fillRect/>
                </a:stretch>
              </p:blipFill>
              <p:spPr>
                <a:xfrm>
                  <a:off x="8189747" y="4940707"/>
                  <a:ext cx="341280" cy="434520"/>
                </a:xfrm>
                <a:prstGeom prst="rect">
                  <a:avLst/>
                </a:prstGeom>
              </p:spPr>
            </p:pic>
          </mc:Fallback>
        </mc:AlternateContent>
      </p:grpSp>
    </p:spTree>
    <p:extLst>
      <p:ext uri="{BB962C8B-B14F-4D97-AF65-F5344CB8AC3E}">
        <p14:creationId xmlns:p14="http://schemas.microsoft.com/office/powerpoint/2010/main" val="258588162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BD4043-2EDC-DE0D-8D9D-5C4EFA5B9FD5}"/>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DD765E81-14B5-9C9D-72AA-316E9688DE51}"/>
              </a:ext>
            </a:extLst>
          </p:cNvPr>
          <p:cNvSpPr txBox="1">
            <a:spLocks/>
          </p:cNvSpPr>
          <p:nvPr/>
        </p:nvSpPr>
        <p:spPr>
          <a:xfrm>
            <a:off x="679525" y="78061"/>
            <a:ext cx="4398085" cy="640485"/>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sz="2800" dirty="0" err="1">
                <a:solidFill>
                  <a:sysClr val="windowText" lastClr="000000"/>
                </a:solidFill>
              </a:rPr>
              <a:t>Skalenerträge</a:t>
            </a:r>
            <a:endParaRPr lang="en-US" sz="2800" dirty="0">
              <a:solidFill>
                <a:sysClr val="windowText" lastClr="000000"/>
              </a:solidFill>
            </a:endParaRPr>
          </a:p>
        </p:txBody>
      </p:sp>
      <p:sp>
        <p:nvSpPr>
          <p:cNvPr id="9" name="Textfeld 8">
            <a:extLst>
              <a:ext uri="{FF2B5EF4-FFF2-40B4-BE49-F238E27FC236}">
                <a16:creationId xmlns:a16="http://schemas.microsoft.com/office/drawing/2014/main" id="{7BF652D7-8218-0A3F-1A03-E3676150E52F}"/>
              </a:ext>
            </a:extLst>
          </p:cNvPr>
          <p:cNvSpPr txBox="1"/>
          <p:nvPr/>
        </p:nvSpPr>
        <p:spPr>
          <a:xfrm>
            <a:off x="80683" y="718546"/>
            <a:ext cx="9144000" cy="5519638"/>
          </a:xfrm>
          <a:prstGeom prst="rect">
            <a:avLst/>
          </a:prstGeom>
          <a:noFill/>
        </p:spPr>
        <p:txBody>
          <a:bodyPr wrap="square" rtlCol="0">
            <a:noAutofit/>
          </a:bodyPr>
          <a:lstStyle/>
          <a:p>
            <a:r>
              <a:rPr lang="de-DE" sz="2400" dirty="0"/>
              <a:t>Konstante Skalenerträge:</a:t>
            </a:r>
          </a:p>
          <a:p>
            <a:endParaRPr lang="de-DE" sz="2400" dirty="0"/>
          </a:p>
          <a:p>
            <a:r>
              <a:rPr lang="de-DE" sz="2400" dirty="0"/>
              <a:t>			Y=F(L): 2L↑ → 2Y↑ </a:t>
            </a:r>
          </a:p>
          <a:p>
            <a:endParaRPr lang="de-DE" sz="2400" dirty="0"/>
          </a:p>
          <a:p>
            <a:endParaRPr lang="de-DE" sz="2400" dirty="0"/>
          </a:p>
          <a:p>
            <a:r>
              <a:rPr lang="de-DE" sz="2400" dirty="0"/>
              <a:t>Steigende Skalenerträge:</a:t>
            </a:r>
          </a:p>
          <a:p>
            <a:endParaRPr lang="de-DE" sz="2400" dirty="0"/>
          </a:p>
          <a:p>
            <a:r>
              <a:rPr lang="de-DE" sz="2400" dirty="0"/>
              <a:t>			Y=F(L): 2L↑ → 3Y↑</a:t>
            </a:r>
          </a:p>
          <a:p>
            <a:endParaRPr lang="de-DE" sz="2400" dirty="0"/>
          </a:p>
          <a:p>
            <a:endParaRPr lang="de-DE" sz="2400" dirty="0"/>
          </a:p>
          <a:p>
            <a:r>
              <a:rPr lang="de-DE" sz="2400" dirty="0"/>
              <a:t>Abnehmende Skalenerträge:</a:t>
            </a:r>
          </a:p>
          <a:p>
            <a:r>
              <a:rPr lang="de-DE" sz="2400" dirty="0"/>
              <a:t>		</a:t>
            </a:r>
          </a:p>
          <a:p>
            <a:r>
              <a:rPr lang="de-DE" sz="2400" dirty="0"/>
              <a:t>			Y=F(L): 2L↑ → 1Y↑</a:t>
            </a:r>
          </a:p>
          <a:p>
            <a:endParaRPr lang="de-DE" sz="2400" dirty="0"/>
          </a:p>
          <a:p>
            <a:endParaRPr lang="de-DE" sz="2400" dirty="0"/>
          </a:p>
          <a:p>
            <a:endParaRPr lang="de-DE" sz="2400" dirty="0"/>
          </a:p>
          <a:p>
            <a:endParaRPr lang="de-DE" sz="2000" dirty="0"/>
          </a:p>
        </p:txBody>
      </p:sp>
      <p:sp>
        <p:nvSpPr>
          <p:cNvPr id="12" name="Rechteck 11">
            <a:extLst>
              <a:ext uri="{FF2B5EF4-FFF2-40B4-BE49-F238E27FC236}">
                <a16:creationId xmlns:a16="http://schemas.microsoft.com/office/drawing/2014/main" id="{35B4E2A6-9330-DC86-2ED1-A1616C27C29D}"/>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3">
            <p14:nvContentPartPr>
              <p14:cNvPr id="2" name="Freihand 1">
                <a:extLst>
                  <a:ext uri="{FF2B5EF4-FFF2-40B4-BE49-F238E27FC236}">
                    <a16:creationId xmlns:a16="http://schemas.microsoft.com/office/drawing/2014/main" id="{EC7FAB18-42A5-4FEA-B4BC-E79AA5B73A05}"/>
                  </a:ext>
                </a:extLst>
              </p14:cNvPr>
              <p14:cNvContentPartPr/>
              <p14:nvPr/>
            </p14:nvContentPartPr>
            <p14:xfrm>
              <a:off x="8700227" y="293827"/>
              <a:ext cx="3009600" cy="1435320"/>
            </p14:xfrm>
          </p:contentPart>
        </mc:Choice>
        <mc:Fallback>
          <p:pic>
            <p:nvPicPr>
              <p:cNvPr id="2" name="Freihand 1">
                <a:extLst>
                  <a:ext uri="{FF2B5EF4-FFF2-40B4-BE49-F238E27FC236}">
                    <a16:creationId xmlns:a16="http://schemas.microsoft.com/office/drawing/2014/main" id="{EC7FAB18-42A5-4FEA-B4BC-E79AA5B73A05}"/>
                  </a:ext>
                </a:extLst>
              </p:cNvPr>
              <p:cNvPicPr/>
              <p:nvPr/>
            </p:nvPicPr>
            <p:blipFill>
              <a:blip r:embed="rId4"/>
              <a:stretch>
                <a:fillRect/>
              </a:stretch>
            </p:blipFill>
            <p:spPr>
              <a:xfrm>
                <a:off x="8695907" y="289507"/>
                <a:ext cx="3018240" cy="1443960"/>
              </a:xfrm>
              <a:prstGeom prst="rect">
                <a:avLst/>
              </a:prstGeom>
            </p:spPr>
          </p:pic>
        </mc:Fallback>
      </mc:AlternateContent>
      <p:grpSp>
        <p:nvGrpSpPr>
          <p:cNvPr id="18" name="Gruppieren 17">
            <a:extLst>
              <a:ext uri="{FF2B5EF4-FFF2-40B4-BE49-F238E27FC236}">
                <a16:creationId xmlns:a16="http://schemas.microsoft.com/office/drawing/2014/main" id="{E00BD752-C3A7-492C-BE39-EEEBC661AB89}"/>
              </a:ext>
            </a:extLst>
          </p:cNvPr>
          <p:cNvGrpSpPr/>
          <p:nvPr/>
        </p:nvGrpSpPr>
        <p:grpSpPr>
          <a:xfrm>
            <a:off x="6015707" y="3341947"/>
            <a:ext cx="392040" cy="251640"/>
            <a:chOff x="6015707" y="3341947"/>
            <a:chExt cx="392040" cy="251640"/>
          </a:xfrm>
        </p:grpSpPr>
        <mc:AlternateContent xmlns:mc="http://schemas.openxmlformats.org/markup-compatibility/2006">
          <mc:Choice xmlns:p14="http://schemas.microsoft.com/office/powerpoint/2010/main" Requires="p14">
            <p:contentPart p14:bwMode="auto" r:id="rId5">
              <p14:nvContentPartPr>
                <p14:cNvPr id="3" name="Freihand 2">
                  <a:extLst>
                    <a:ext uri="{FF2B5EF4-FFF2-40B4-BE49-F238E27FC236}">
                      <a16:creationId xmlns:a16="http://schemas.microsoft.com/office/drawing/2014/main" id="{0DE45682-0C11-4654-BD83-28AB1EEE3DA7}"/>
                    </a:ext>
                  </a:extLst>
                </p14:cNvPr>
                <p14:cNvContentPartPr/>
                <p14:nvPr/>
              </p14:nvContentPartPr>
              <p14:xfrm>
                <a:off x="6015707" y="3465067"/>
                <a:ext cx="108720" cy="128520"/>
              </p14:xfrm>
            </p:contentPart>
          </mc:Choice>
          <mc:Fallback>
            <p:pic>
              <p:nvPicPr>
                <p:cNvPr id="3" name="Freihand 2">
                  <a:extLst>
                    <a:ext uri="{FF2B5EF4-FFF2-40B4-BE49-F238E27FC236}">
                      <a16:creationId xmlns:a16="http://schemas.microsoft.com/office/drawing/2014/main" id="{0DE45682-0C11-4654-BD83-28AB1EEE3DA7}"/>
                    </a:ext>
                  </a:extLst>
                </p:cNvPr>
                <p:cNvPicPr/>
                <p:nvPr/>
              </p:nvPicPr>
              <p:blipFill>
                <a:blip r:embed="rId6"/>
                <a:stretch>
                  <a:fillRect/>
                </a:stretch>
              </p:blipFill>
              <p:spPr>
                <a:xfrm>
                  <a:off x="6011387" y="3460747"/>
                  <a:ext cx="117360" cy="13716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5" name="Freihand 4">
                  <a:extLst>
                    <a:ext uri="{FF2B5EF4-FFF2-40B4-BE49-F238E27FC236}">
                      <a16:creationId xmlns:a16="http://schemas.microsoft.com/office/drawing/2014/main" id="{FE289B3F-17BA-4AC5-B90F-AD3DB4805128}"/>
                    </a:ext>
                  </a:extLst>
                </p14:cNvPr>
                <p14:cNvContentPartPr/>
                <p14:nvPr/>
              </p14:nvContentPartPr>
              <p14:xfrm>
                <a:off x="6050987" y="3390187"/>
                <a:ext cx="131400" cy="161640"/>
              </p14:xfrm>
            </p:contentPart>
          </mc:Choice>
          <mc:Fallback>
            <p:pic>
              <p:nvPicPr>
                <p:cNvPr id="5" name="Freihand 4">
                  <a:extLst>
                    <a:ext uri="{FF2B5EF4-FFF2-40B4-BE49-F238E27FC236}">
                      <a16:creationId xmlns:a16="http://schemas.microsoft.com/office/drawing/2014/main" id="{FE289B3F-17BA-4AC5-B90F-AD3DB4805128}"/>
                    </a:ext>
                  </a:extLst>
                </p:cNvPr>
                <p:cNvPicPr/>
                <p:nvPr/>
              </p:nvPicPr>
              <p:blipFill>
                <a:blip r:embed="rId8"/>
                <a:stretch>
                  <a:fillRect/>
                </a:stretch>
              </p:blipFill>
              <p:spPr>
                <a:xfrm>
                  <a:off x="6046667" y="3385867"/>
                  <a:ext cx="140040" cy="17028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7" name="Freihand 6">
                  <a:extLst>
                    <a:ext uri="{FF2B5EF4-FFF2-40B4-BE49-F238E27FC236}">
                      <a16:creationId xmlns:a16="http://schemas.microsoft.com/office/drawing/2014/main" id="{41A1C07C-2D46-4C02-803B-CC04677ECADE}"/>
                    </a:ext>
                  </a:extLst>
                </p14:cNvPr>
                <p14:cNvContentPartPr/>
                <p14:nvPr/>
              </p14:nvContentPartPr>
              <p14:xfrm>
                <a:off x="6263387" y="3341947"/>
                <a:ext cx="144360" cy="213120"/>
              </p14:xfrm>
            </p:contentPart>
          </mc:Choice>
          <mc:Fallback>
            <p:pic>
              <p:nvPicPr>
                <p:cNvPr id="7" name="Freihand 6">
                  <a:extLst>
                    <a:ext uri="{FF2B5EF4-FFF2-40B4-BE49-F238E27FC236}">
                      <a16:creationId xmlns:a16="http://schemas.microsoft.com/office/drawing/2014/main" id="{41A1C07C-2D46-4C02-803B-CC04677ECADE}"/>
                    </a:ext>
                  </a:extLst>
                </p:cNvPr>
                <p:cNvPicPr/>
                <p:nvPr/>
              </p:nvPicPr>
              <p:blipFill>
                <a:blip r:embed="rId10"/>
                <a:stretch>
                  <a:fillRect/>
                </a:stretch>
              </p:blipFill>
              <p:spPr>
                <a:xfrm>
                  <a:off x="6259067" y="3337627"/>
                  <a:ext cx="153000" cy="221760"/>
                </a:xfrm>
                <a:prstGeom prst="rect">
                  <a:avLst/>
                </a:prstGeom>
              </p:spPr>
            </p:pic>
          </mc:Fallback>
        </mc:AlternateContent>
      </p:grpSp>
      <p:grpSp>
        <p:nvGrpSpPr>
          <p:cNvPr id="17" name="Gruppieren 16">
            <a:extLst>
              <a:ext uri="{FF2B5EF4-FFF2-40B4-BE49-F238E27FC236}">
                <a16:creationId xmlns:a16="http://schemas.microsoft.com/office/drawing/2014/main" id="{4307DA36-E324-47DF-9CC2-DA5A4ED1DBF2}"/>
              </a:ext>
            </a:extLst>
          </p:cNvPr>
          <p:cNvGrpSpPr/>
          <p:nvPr/>
        </p:nvGrpSpPr>
        <p:grpSpPr>
          <a:xfrm>
            <a:off x="6629867" y="3391267"/>
            <a:ext cx="259200" cy="131400"/>
            <a:chOff x="6629867" y="3391267"/>
            <a:chExt cx="259200" cy="131400"/>
          </a:xfrm>
        </p:grpSpPr>
        <mc:AlternateContent xmlns:mc="http://schemas.openxmlformats.org/markup-compatibility/2006">
          <mc:Choice xmlns:p14="http://schemas.microsoft.com/office/powerpoint/2010/main" Requires="p14">
            <p:contentPart p14:bwMode="auto" r:id="rId11">
              <p14:nvContentPartPr>
                <p14:cNvPr id="8" name="Freihand 7">
                  <a:extLst>
                    <a:ext uri="{FF2B5EF4-FFF2-40B4-BE49-F238E27FC236}">
                      <a16:creationId xmlns:a16="http://schemas.microsoft.com/office/drawing/2014/main" id="{871598CF-4372-419C-BBBC-68FC5E733E03}"/>
                    </a:ext>
                  </a:extLst>
                </p14:cNvPr>
                <p14:cNvContentPartPr/>
                <p14:nvPr/>
              </p14:nvContentPartPr>
              <p14:xfrm>
                <a:off x="6629867" y="3440587"/>
                <a:ext cx="149040" cy="18000"/>
              </p14:xfrm>
            </p:contentPart>
          </mc:Choice>
          <mc:Fallback>
            <p:pic>
              <p:nvPicPr>
                <p:cNvPr id="8" name="Freihand 7">
                  <a:extLst>
                    <a:ext uri="{FF2B5EF4-FFF2-40B4-BE49-F238E27FC236}">
                      <a16:creationId xmlns:a16="http://schemas.microsoft.com/office/drawing/2014/main" id="{871598CF-4372-419C-BBBC-68FC5E733E03}"/>
                    </a:ext>
                  </a:extLst>
                </p:cNvPr>
                <p:cNvPicPr/>
                <p:nvPr/>
              </p:nvPicPr>
              <p:blipFill>
                <a:blip r:embed="rId12"/>
                <a:stretch>
                  <a:fillRect/>
                </a:stretch>
              </p:blipFill>
              <p:spPr>
                <a:xfrm>
                  <a:off x="6625547" y="3436267"/>
                  <a:ext cx="157680" cy="2664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10" name="Freihand 9">
                  <a:extLst>
                    <a:ext uri="{FF2B5EF4-FFF2-40B4-BE49-F238E27FC236}">
                      <a16:creationId xmlns:a16="http://schemas.microsoft.com/office/drawing/2014/main" id="{56CCC45B-EC31-4115-830E-61BB3794AA76}"/>
                    </a:ext>
                  </a:extLst>
                </p14:cNvPr>
                <p14:cNvContentPartPr/>
                <p14:nvPr/>
              </p14:nvContentPartPr>
              <p14:xfrm>
                <a:off x="6780707" y="3391267"/>
                <a:ext cx="108360" cy="131400"/>
              </p14:xfrm>
            </p:contentPart>
          </mc:Choice>
          <mc:Fallback>
            <p:pic>
              <p:nvPicPr>
                <p:cNvPr id="10" name="Freihand 9">
                  <a:extLst>
                    <a:ext uri="{FF2B5EF4-FFF2-40B4-BE49-F238E27FC236}">
                      <a16:creationId xmlns:a16="http://schemas.microsoft.com/office/drawing/2014/main" id="{56CCC45B-EC31-4115-830E-61BB3794AA76}"/>
                    </a:ext>
                  </a:extLst>
                </p:cNvPr>
                <p:cNvPicPr/>
                <p:nvPr/>
              </p:nvPicPr>
              <p:blipFill>
                <a:blip r:embed="rId14"/>
                <a:stretch>
                  <a:fillRect/>
                </a:stretch>
              </p:blipFill>
              <p:spPr>
                <a:xfrm>
                  <a:off x="6776387" y="3386947"/>
                  <a:ext cx="117000" cy="140040"/>
                </a:xfrm>
                <a:prstGeom prst="rect">
                  <a:avLst/>
                </a:prstGeom>
              </p:spPr>
            </p:pic>
          </mc:Fallback>
        </mc:AlternateContent>
      </p:grpSp>
      <p:grpSp>
        <p:nvGrpSpPr>
          <p:cNvPr id="16" name="Gruppieren 15">
            <a:extLst>
              <a:ext uri="{FF2B5EF4-FFF2-40B4-BE49-F238E27FC236}">
                <a16:creationId xmlns:a16="http://schemas.microsoft.com/office/drawing/2014/main" id="{BE47BA82-B522-4661-9889-C223749C7E1F}"/>
              </a:ext>
            </a:extLst>
          </p:cNvPr>
          <p:cNvGrpSpPr/>
          <p:nvPr/>
        </p:nvGrpSpPr>
        <p:grpSpPr>
          <a:xfrm>
            <a:off x="7110467" y="3103267"/>
            <a:ext cx="626760" cy="412560"/>
            <a:chOff x="7110467" y="3103267"/>
            <a:chExt cx="626760" cy="412560"/>
          </a:xfrm>
        </p:grpSpPr>
        <mc:AlternateContent xmlns:mc="http://schemas.openxmlformats.org/markup-compatibility/2006">
          <mc:Choice xmlns:p14="http://schemas.microsoft.com/office/powerpoint/2010/main" Requires="p14">
            <p:contentPart p14:bwMode="auto" r:id="rId15">
              <p14:nvContentPartPr>
                <p14:cNvPr id="11" name="Freihand 10">
                  <a:extLst>
                    <a:ext uri="{FF2B5EF4-FFF2-40B4-BE49-F238E27FC236}">
                      <a16:creationId xmlns:a16="http://schemas.microsoft.com/office/drawing/2014/main" id="{353AC315-9D39-48CB-999F-7E86ACB2C975}"/>
                    </a:ext>
                  </a:extLst>
                </p14:cNvPr>
                <p14:cNvContentPartPr/>
                <p14:nvPr/>
              </p14:nvContentPartPr>
              <p14:xfrm>
                <a:off x="7110467" y="3376507"/>
                <a:ext cx="96840" cy="139320"/>
              </p14:xfrm>
            </p:contentPart>
          </mc:Choice>
          <mc:Fallback>
            <p:pic>
              <p:nvPicPr>
                <p:cNvPr id="11" name="Freihand 10">
                  <a:extLst>
                    <a:ext uri="{FF2B5EF4-FFF2-40B4-BE49-F238E27FC236}">
                      <a16:creationId xmlns:a16="http://schemas.microsoft.com/office/drawing/2014/main" id="{353AC315-9D39-48CB-999F-7E86ACB2C975}"/>
                    </a:ext>
                  </a:extLst>
                </p:cNvPr>
                <p:cNvPicPr/>
                <p:nvPr/>
              </p:nvPicPr>
              <p:blipFill>
                <a:blip r:embed="rId16"/>
                <a:stretch>
                  <a:fillRect/>
                </a:stretch>
              </p:blipFill>
              <p:spPr>
                <a:xfrm>
                  <a:off x="7106147" y="3372187"/>
                  <a:ext cx="105480" cy="14796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13" name="Freihand 12">
                  <a:extLst>
                    <a:ext uri="{FF2B5EF4-FFF2-40B4-BE49-F238E27FC236}">
                      <a16:creationId xmlns:a16="http://schemas.microsoft.com/office/drawing/2014/main" id="{0ED23A92-F28F-4F38-9C15-E93F60C55245}"/>
                    </a:ext>
                  </a:extLst>
                </p14:cNvPr>
                <p14:cNvContentPartPr/>
                <p14:nvPr/>
              </p14:nvContentPartPr>
              <p14:xfrm>
                <a:off x="7168787" y="3280747"/>
                <a:ext cx="109080" cy="189720"/>
              </p14:xfrm>
            </p:contentPart>
          </mc:Choice>
          <mc:Fallback>
            <p:pic>
              <p:nvPicPr>
                <p:cNvPr id="13" name="Freihand 12">
                  <a:extLst>
                    <a:ext uri="{FF2B5EF4-FFF2-40B4-BE49-F238E27FC236}">
                      <a16:creationId xmlns:a16="http://schemas.microsoft.com/office/drawing/2014/main" id="{0ED23A92-F28F-4F38-9C15-E93F60C55245}"/>
                    </a:ext>
                  </a:extLst>
                </p:cNvPr>
                <p:cNvPicPr/>
                <p:nvPr/>
              </p:nvPicPr>
              <p:blipFill>
                <a:blip r:embed="rId18"/>
                <a:stretch>
                  <a:fillRect/>
                </a:stretch>
              </p:blipFill>
              <p:spPr>
                <a:xfrm>
                  <a:off x="7164467" y="3276427"/>
                  <a:ext cx="117720" cy="19836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14" name="Freihand 13">
                  <a:extLst>
                    <a:ext uri="{FF2B5EF4-FFF2-40B4-BE49-F238E27FC236}">
                      <a16:creationId xmlns:a16="http://schemas.microsoft.com/office/drawing/2014/main" id="{803EEA58-8A18-48E7-878C-ADA6B867F1A9}"/>
                    </a:ext>
                  </a:extLst>
                </p14:cNvPr>
                <p14:cNvContentPartPr/>
                <p14:nvPr/>
              </p14:nvContentPartPr>
              <p14:xfrm>
                <a:off x="7280027" y="3103267"/>
                <a:ext cx="138960" cy="173880"/>
              </p14:xfrm>
            </p:contentPart>
          </mc:Choice>
          <mc:Fallback>
            <p:pic>
              <p:nvPicPr>
                <p:cNvPr id="14" name="Freihand 13">
                  <a:extLst>
                    <a:ext uri="{FF2B5EF4-FFF2-40B4-BE49-F238E27FC236}">
                      <a16:creationId xmlns:a16="http://schemas.microsoft.com/office/drawing/2014/main" id="{803EEA58-8A18-48E7-878C-ADA6B867F1A9}"/>
                    </a:ext>
                  </a:extLst>
                </p:cNvPr>
                <p:cNvPicPr/>
                <p:nvPr/>
              </p:nvPicPr>
              <p:blipFill>
                <a:blip r:embed="rId20"/>
                <a:stretch>
                  <a:fillRect/>
                </a:stretch>
              </p:blipFill>
              <p:spPr>
                <a:xfrm>
                  <a:off x="7275707" y="3098947"/>
                  <a:ext cx="147600" cy="18252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15" name="Freihand 14">
                  <a:extLst>
                    <a:ext uri="{FF2B5EF4-FFF2-40B4-BE49-F238E27FC236}">
                      <a16:creationId xmlns:a16="http://schemas.microsoft.com/office/drawing/2014/main" id="{502A0521-5F8A-460D-8D84-E396D95757E4}"/>
                    </a:ext>
                  </a:extLst>
                </p14:cNvPr>
                <p14:cNvContentPartPr/>
                <p14:nvPr/>
              </p14:nvContentPartPr>
              <p14:xfrm>
                <a:off x="7537787" y="3275707"/>
                <a:ext cx="199440" cy="194760"/>
              </p14:xfrm>
            </p:contentPart>
          </mc:Choice>
          <mc:Fallback>
            <p:pic>
              <p:nvPicPr>
                <p:cNvPr id="15" name="Freihand 14">
                  <a:extLst>
                    <a:ext uri="{FF2B5EF4-FFF2-40B4-BE49-F238E27FC236}">
                      <a16:creationId xmlns:a16="http://schemas.microsoft.com/office/drawing/2014/main" id="{502A0521-5F8A-460D-8D84-E396D95757E4}"/>
                    </a:ext>
                  </a:extLst>
                </p:cNvPr>
                <p:cNvPicPr/>
                <p:nvPr/>
              </p:nvPicPr>
              <p:blipFill>
                <a:blip r:embed="rId22"/>
                <a:stretch>
                  <a:fillRect/>
                </a:stretch>
              </p:blipFill>
              <p:spPr>
                <a:xfrm>
                  <a:off x="7533467" y="3271387"/>
                  <a:ext cx="208080" cy="203400"/>
                </a:xfrm>
                <a:prstGeom prst="rect">
                  <a:avLst/>
                </a:prstGeom>
              </p:spPr>
            </p:pic>
          </mc:Fallback>
        </mc:AlternateContent>
      </p:grpSp>
      <p:grpSp>
        <p:nvGrpSpPr>
          <p:cNvPr id="22" name="Gruppieren 21">
            <a:extLst>
              <a:ext uri="{FF2B5EF4-FFF2-40B4-BE49-F238E27FC236}">
                <a16:creationId xmlns:a16="http://schemas.microsoft.com/office/drawing/2014/main" id="{D9BC59CB-56C0-4C97-91F6-EE5978BA334E}"/>
              </a:ext>
            </a:extLst>
          </p:cNvPr>
          <p:cNvGrpSpPr/>
          <p:nvPr/>
        </p:nvGrpSpPr>
        <p:grpSpPr>
          <a:xfrm>
            <a:off x="7083827" y="2581267"/>
            <a:ext cx="689760" cy="252000"/>
            <a:chOff x="7083827" y="2581267"/>
            <a:chExt cx="689760" cy="252000"/>
          </a:xfrm>
        </p:grpSpPr>
        <mc:AlternateContent xmlns:mc="http://schemas.openxmlformats.org/markup-compatibility/2006">
          <mc:Choice xmlns:p14="http://schemas.microsoft.com/office/powerpoint/2010/main" Requires="p14">
            <p:contentPart p14:bwMode="auto" r:id="rId23">
              <p14:nvContentPartPr>
                <p14:cNvPr id="19" name="Freihand 18">
                  <a:extLst>
                    <a:ext uri="{FF2B5EF4-FFF2-40B4-BE49-F238E27FC236}">
                      <a16:creationId xmlns:a16="http://schemas.microsoft.com/office/drawing/2014/main" id="{3CA4725A-CC93-440D-BF26-5D19E077C424}"/>
                    </a:ext>
                  </a:extLst>
                </p14:cNvPr>
                <p14:cNvContentPartPr/>
                <p14:nvPr/>
              </p14:nvContentPartPr>
              <p14:xfrm>
                <a:off x="7083827" y="2643907"/>
                <a:ext cx="186840" cy="189360"/>
              </p14:xfrm>
            </p:contentPart>
          </mc:Choice>
          <mc:Fallback>
            <p:pic>
              <p:nvPicPr>
                <p:cNvPr id="19" name="Freihand 18">
                  <a:extLst>
                    <a:ext uri="{FF2B5EF4-FFF2-40B4-BE49-F238E27FC236}">
                      <a16:creationId xmlns:a16="http://schemas.microsoft.com/office/drawing/2014/main" id="{3CA4725A-CC93-440D-BF26-5D19E077C424}"/>
                    </a:ext>
                  </a:extLst>
                </p:cNvPr>
                <p:cNvPicPr/>
                <p:nvPr/>
              </p:nvPicPr>
              <p:blipFill>
                <a:blip r:embed="rId24"/>
                <a:stretch>
                  <a:fillRect/>
                </a:stretch>
              </p:blipFill>
              <p:spPr>
                <a:xfrm>
                  <a:off x="7079507" y="2639587"/>
                  <a:ext cx="195480" cy="19800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20" name="Freihand 19">
                  <a:extLst>
                    <a:ext uri="{FF2B5EF4-FFF2-40B4-BE49-F238E27FC236}">
                      <a16:creationId xmlns:a16="http://schemas.microsoft.com/office/drawing/2014/main" id="{E919C831-E06A-46C4-9DC2-AD58948CAB96}"/>
                    </a:ext>
                  </a:extLst>
                </p14:cNvPr>
                <p14:cNvContentPartPr/>
                <p14:nvPr/>
              </p14:nvContentPartPr>
              <p14:xfrm>
                <a:off x="7311707" y="2662627"/>
                <a:ext cx="224280" cy="161280"/>
              </p14:xfrm>
            </p:contentPart>
          </mc:Choice>
          <mc:Fallback>
            <p:pic>
              <p:nvPicPr>
                <p:cNvPr id="20" name="Freihand 19">
                  <a:extLst>
                    <a:ext uri="{FF2B5EF4-FFF2-40B4-BE49-F238E27FC236}">
                      <a16:creationId xmlns:a16="http://schemas.microsoft.com/office/drawing/2014/main" id="{E919C831-E06A-46C4-9DC2-AD58948CAB96}"/>
                    </a:ext>
                  </a:extLst>
                </p:cNvPr>
                <p:cNvPicPr/>
                <p:nvPr/>
              </p:nvPicPr>
              <p:blipFill>
                <a:blip r:embed="rId26"/>
                <a:stretch>
                  <a:fillRect/>
                </a:stretch>
              </p:blipFill>
              <p:spPr>
                <a:xfrm>
                  <a:off x="7307387" y="2658307"/>
                  <a:ext cx="232920" cy="16992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21" name="Freihand 20">
                  <a:extLst>
                    <a:ext uri="{FF2B5EF4-FFF2-40B4-BE49-F238E27FC236}">
                      <a16:creationId xmlns:a16="http://schemas.microsoft.com/office/drawing/2014/main" id="{342F2C3D-57D4-4904-B5F2-F7CFC100986A}"/>
                    </a:ext>
                  </a:extLst>
                </p14:cNvPr>
                <p14:cNvContentPartPr/>
                <p14:nvPr/>
              </p14:nvContentPartPr>
              <p14:xfrm>
                <a:off x="7611227" y="2581267"/>
                <a:ext cx="162360" cy="214920"/>
              </p14:xfrm>
            </p:contentPart>
          </mc:Choice>
          <mc:Fallback>
            <p:pic>
              <p:nvPicPr>
                <p:cNvPr id="21" name="Freihand 20">
                  <a:extLst>
                    <a:ext uri="{FF2B5EF4-FFF2-40B4-BE49-F238E27FC236}">
                      <a16:creationId xmlns:a16="http://schemas.microsoft.com/office/drawing/2014/main" id="{342F2C3D-57D4-4904-B5F2-F7CFC100986A}"/>
                    </a:ext>
                  </a:extLst>
                </p:cNvPr>
                <p:cNvPicPr/>
                <p:nvPr/>
              </p:nvPicPr>
              <p:blipFill>
                <a:blip r:embed="rId28"/>
                <a:stretch>
                  <a:fillRect/>
                </a:stretch>
              </p:blipFill>
              <p:spPr>
                <a:xfrm>
                  <a:off x="7606907" y="2576947"/>
                  <a:ext cx="171000" cy="223560"/>
                </a:xfrm>
                <a:prstGeom prst="rect">
                  <a:avLst/>
                </a:prstGeom>
              </p:spPr>
            </p:pic>
          </mc:Fallback>
        </mc:AlternateContent>
      </p:grpSp>
    </p:spTree>
    <p:extLst>
      <p:ext uri="{BB962C8B-B14F-4D97-AF65-F5344CB8AC3E}">
        <p14:creationId xmlns:p14="http://schemas.microsoft.com/office/powerpoint/2010/main" val="300634247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D8A0AB-4E5B-FCA0-6F3B-923007133B50}"/>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1A5D242F-D5EA-839F-33CE-88A42D9ED4E2}"/>
              </a:ext>
            </a:extLst>
          </p:cNvPr>
          <p:cNvSpPr txBox="1">
            <a:spLocks/>
          </p:cNvSpPr>
          <p:nvPr/>
        </p:nvSpPr>
        <p:spPr>
          <a:xfrm>
            <a:off x="1797" y="-27384"/>
            <a:ext cx="9144000" cy="640485"/>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sz="2800" dirty="0" err="1">
                <a:solidFill>
                  <a:sysClr val="windowText" lastClr="000000"/>
                </a:solidFill>
              </a:rPr>
              <a:t>Skalenerträge</a:t>
            </a:r>
            <a:endParaRPr lang="en-US" sz="2800" dirty="0">
              <a:solidFill>
                <a:sysClr val="windowText" lastClr="000000"/>
              </a:solidFill>
            </a:endParaRPr>
          </a:p>
        </p:txBody>
      </p:sp>
      <p:cxnSp>
        <p:nvCxnSpPr>
          <p:cNvPr id="45" name="Gerade Verbindung mit Pfeil 44">
            <a:extLst>
              <a:ext uri="{FF2B5EF4-FFF2-40B4-BE49-F238E27FC236}">
                <a16:creationId xmlns:a16="http://schemas.microsoft.com/office/drawing/2014/main" id="{432B8283-D44C-1271-CC7B-4DF49F52E864}"/>
              </a:ext>
            </a:extLst>
          </p:cNvPr>
          <p:cNvCxnSpPr>
            <a:cxnSpLocks/>
          </p:cNvCxnSpPr>
          <p:nvPr/>
        </p:nvCxnSpPr>
        <p:spPr>
          <a:xfrm flipV="1">
            <a:off x="216853" y="755412"/>
            <a:ext cx="14426" cy="1296144"/>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6" name="Gerade Verbindung mit Pfeil 45">
            <a:extLst>
              <a:ext uri="{FF2B5EF4-FFF2-40B4-BE49-F238E27FC236}">
                <a16:creationId xmlns:a16="http://schemas.microsoft.com/office/drawing/2014/main" id="{738373A0-2154-49AE-279B-50615028030E}"/>
              </a:ext>
            </a:extLst>
          </p:cNvPr>
          <p:cNvCxnSpPr>
            <a:cxnSpLocks/>
          </p:cNvCxnSpPr>
          <p:nvPr/>
        </p:nvCxnSpPr>
        <p:spPr>
          <a:xfrm>
            <a:off x="216853" y="2051556"/>
            <a:ext cx="2304256" cy="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1" name="Textfeld 60">
            <a:extLst>
              <a:ext uri="{FF2B5EF4-FFF2-40B4-BE49-F238E27FC236}">
                <a16:creationId xmlns:a16="http://schemas.microsoft.com/office/drawing/2014/main" id="{F9097593-D6C7-2C93-368A-C7475223DBC7}"/>
              </a:ext>
            </a:extLst>
          </p:cNvPr>
          <p:cNvSpPr txBox="1"/>
          <p:nvPr/>
        </p:nvSpPr>
        <p:spPr>
          <a:xfrm>
            <a:off x="2233077" y="1979548"/>
            <a:ext cx="282450" cy="369332"/>
          </a:xfrm>
          <a:prstGeom prst="rect">
            <a:avLst/>
          </a:prstGeom>
          <a:noFill/>
        </p:spPr>
        <p:txBody>
          <a:bodyPr wrap="none" rtlCol="0">
            <a:spAutoFit/>
          </a:bodyPr>
          <a:lstStyle/>
          <a:p>
            <a:r>
              <a:rPr lang="de-DE" dirty="0"/>
              <a:t>L</a:t>
            </a:r>
          </a:p>
        </p:txBody>
      </p:sp>
      <p:sp>
        <p:nvSpPr>
          <p:cNvPr id="68" name="Textfeld 67">
            <a:extLst>
              <a:ext uri="{FF2B5EF4-FFF2-40B4-BE49-F238E27FC236}">
                <a16:creationId xmlns:a16="http://schemas.microsoft.com/office/drawing/2014/main" id="{91CBB0F0-6321-B97B-4AFC-B86AAAF30261}"/>
              </a:ext>
            </a:extLst>
          </p:cNvPr>
          <p:cNvSpPr txBox="1"/>
          <p:nvPr/>
        </p:nvSpPr>
        <p:spPr>
          <a:xfrm>
            <a:off x="-5437" y="818128"/>
            <a:ext cx="296876" cy="369332"/>
          </a:xfrm>
          <a:prstGeom prst="rect">
            <a:avLst/>
          </a:prstGeom>
          <a:noFill/>
        </p:spPr>
        <p:txBody>
          <a:bodyPr wrap="none" rtlCol="0">
            <a:spAutoFit/>
          </a:bodyPr>
          <a:lstStyle/>
          <a:p>
            <a:r>
              <a:rPr lang="de-DE" dirty="0"/>
              <a:t>Y</a:t>
            </a:r>
          </a:p>
        </p:txBody>
      </p:sp>
      <p:cxnSp>
        <p:nvCxnSpPr>
          <p:cNvPr id="103" name="Gerade Verbindung mit Pfeil 102">
            <a:extLst>
              <a:ext uri="{FF2B5EF4-FFF2-40B4-BE49-F238E27FC236}">
                <a16:creationId xmlns:a16="http://schemas.microsoft.com/office/drawing/2014/main" id="{0732C78C-10DC-D199-F0C1-95122B8A9A1F}"/>
              </a:ext>
            </a:extLst>
          </p:cNvPr>
          <p:cNvCxnSpPr>
            <a:cxnSpLocks/>
          </p:cNvCxnSpPr>
          <p:nvPr/>
        </p:nvCxnSpPr>
        <p:spPr>
          <a:xfrm flipV="1">
            <a:off x="3385205" y="764704"/>
            <a:ext cx="14426" cy="1296144"/>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4" name="Gerade Verbindung mit Pfeil 103">
            <a:extLst>
              <a:ext uri="{FF2B5EF4-FFF2-40B4-BE49-F238E27FC236}">
                <a16:creationId xmlns:a16="http://schemas.microsoft.com/office/drawing/2014/main" id="{0453B2C8-F8F4-248F-4861-1D4B45C642BB}"/>
              </a:ext>
            </a:extLst>
          </p:cNvPr>
          <p:cNvCxnSpPr>
            <a:cxnSpLocks/>
          </p:cNvCxnSpPr>
          <p:nvPr/>
        </p:nvCxnSpPr>
        <p:spPr>
          <a:xfrm>
            <a:off x="3385205" y="2060848"/>
            <a:ext cx="2304256" cy="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05" name="Textfeld 104">
            <a:extLst>
              <a:ext uri="{FF2B5EF4-FFF2-40B4-BE49-F238E27FC236}">
                <a16:creationId xmlns:a16="http://schemas.microsoft.com/office/drawing/2014/main" id="{3A895C90-4742-8F8A-5845-2AECE18AE33C}"/>
              </a:ext>
            </a:extLst>
          </p:cNvPr>
          <p:cNvSpPr txBox="1"/>
          <p:nvPr/>
        </p:nvSpPr>
        <p:spPr>
          <a:xfrm>
            <a:off x="5401429" y="1988840"/>
            <a:ext cx="296876" cy="369332"/>
          </a:xfrm>
          <a:prstGeom prst="rect">
            <a:avLst/>
          </a:prstGeom>
          <a:noFill/>
        </p:spPr>
        <p:txBody>
          <a:bodyPr wrap="none" rtlCol="0">
            <a:spAutoFit/>
          </a:bodyPr>
          <a:lstStyle/>
          <a:p>
            <a:r>
              <a:rPr lang="de-DE" dirty="0"/>
              <a:t>Y</a:t>
            </a:r>
          </a:p>
        </p:txBody>
      </p:sp>
      <p:sp>
        <p:nvSpPr>
          <p:cNvPr id="106" name="Textfeld 105">
            <a:extLst>
              <a:ext uri="{FF2B5EF4-FFF2-40B4-BE49-F238E27FC236}">
                <a16:creationId xmlns:a16="http://schemas.microsoft.com/office/drawing/2014/main" id="{B2B34432-1732-F7C3-C935-59B84939BE25}"/>
              </a:ext>
            </a:extLst>
          </p:cNvPr>
          <p:cNvSpPr txBox="1"/>
          <p:nvPr/>
        </p:nvSpPr>
        <p:spPr>
          <a:xfrm>
            <a:off x="3102755" y="827420"/>
            <a:ext cx="304892" cy="369332"/>
          </a:xfrm>
          <a:prstGeom prst="rect">
            <a:avLst/>
          </a:prstGeom>
          <a:noFill/>
        </p:spPr>
        <p:txBody>
          <a:bodyPr wrap="none" rtlCol="0">
            <a:spAutoFit/>
          </a:bodyPr>
          <a:lstStyle/>
          <a:p>
            <a:r>
              <a:rPr lang="de-DE" dirty="0"/>
              <a:t>K</a:t>
            </a:r>
          </a:p>
        </p:txBody>
      </p:sp>
      <p:cxnSp>
        <p:nvCxnSpPr>
          <p:cNvPr id="107" name="Gerade Verbindung mit Pfeil 106">
            <a:extLst>
              <a:ext uri="{FF2B5EF4-FFF2-40B4-BE49-F238E27FC236}">
                <a16:creationId xmlns:a16="http://schemas.microsoft.com/office/drawing/2014/main" id="{E7389409-C0CE-39FF-9514-CF0470B2EAE4}"/>
              </a:ext>
            </a:extLst>
          </p:cNvPr>
          <p:cNvCxnSpPr>
            <a:cxnSpLocks/>
          </p:cNvCxnSpPr>
          <p:nvPr/>
        </p:nvCxnSpPr>
        <p:spPr>
          <a:xfrm flipV="1">
            <a:off x="6259943" y="764704"/>
            <a:ext cx="14426" cy="1296144"/>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8" name="Gerade Verbindung mit Pfeil 107">
            <a:extLst>
              <a:ext uri="{FF2B5EF4-FFF2-40B4-BE49-F238E27FC236}">
                <a16:creationId xmlns:a16="http://schemas.microsoft.com/office/drawing/2014/main" id="{6E734461-EB19-3F70-D3AE-B00BE3819F6A}"/>
              </a:ext>
            </a:extLst>
          </p:cNvPr>
          <p:cNvCxnSpPr>
            <a:cxnSpLocks/>
          </p:cNvCxnSpPr>
          <p:nvPr/>
        </p:nvCxnSpPr>
        <p:spPr>
          <a:xfrm>
            <a:off x="6259943" y="2060848"/>
            <a:ext cx="2304256" cy="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09" name="Textfeld 108">
            <a:extLst>
              <a:ext uri="{FF2B5EF4-FFF2-40B4-BE49-F238E27FC236}">
                <a16:creationId xmlns:a16="http://schemas.microsoft.com/office/drawing/2014/main" id="{D54D9CE1-97EE-02EB-9C98-272249CBA38A}"/>
              </a:ext>
            </a:extLst>
          </p:cNvPr>
          <p:cNvSpPr txBox="1"/>
          <p:nvPr/>
        </p:nvSpPr>
        <p:spPr>
          <a:xfrm>
            <a:off x="8276167" y="1988840"/>
            <a:ext cx="296876" cy="369332"/>
          </a:xfrm>
          <a:prstGeom prst="rect">
            <a:avLst/>
          </a:prstGeom>
          <a:noFill/>
        </p:spPr>
        <p:txBody>
          <a:bodyPr wrap="none" rtlCol="0">
            <a:spAutoFit/>
          </a:bodyPr>
          <a:lstStyle/>
          <a:p>
            <a:r>
              <a:rPr lang="de-DE" dirty="0"/>
              <a:t>Y</a:t>
            </a:r>
          </a:p>
        </p:txBody>
      </p:sp>
      <p:sp>
        <p:nvSpPr>
          <p:cNvPr id="110" name="Textfeld 109">
            <a:extLst>
              <a:ext uri="{FF2B5EF4-FFF2-40B4-BE49-F238E27FC236}">
                <a16:creationId xmlns:a16="http://schemas.microsoft.com/office/drawing/2014/main" id="{517F1AFD-1C67-5CD1-A246-05D939346C4F}"/>
              </a:ext>
            </a:extLst>
          </p:cNvPr>
          <p:cNvSpPr txBox="1"/>
          <p:nvPr/>
        </p:nvSpPr>
        <p:spPr>
          <a:xfrm>
            <a:off x="5881187" y="827420"/>
            <a:ext cx="450764" cy="369332"/>
          </a:xfrm>
          <a:prstGeom prst="rect">
            <a:avLst/>
          </a:prstGeom>
          <a:noFill/>
        </p:spPr>
        <p:txBody>
          <a:bodyPr wrap="none" rtlCol="0">
            <a:spAutoFit/>
          </a:bodyPr>
          <a:lstStyle/>
          <a:p>
            <a:r>
              <a:rPr lang="de-DE" dirty="0"/>
              <a:t>GK</a:t>
            </a:r>
          </a:p>
        </p:txBody>
      </p:sp>
      <p:sp>
        <p:nvSpPr>
          <p:cNvPr id="111" name="Textfeld 110">
            <a:extLst>
              <a:ext uri="{FF2B5EF4-FFF2-40B4-BE49-F238E27FC236}">
                <a16:creationId xmlns:a16="http://schemas.microsoft.com/office/drawing/2014/main" id="{2C7A5FF7-EE11-6331-DB71-8261DA802749}"/>
              </a:ext>
            </a:extLst>
          </p:cNvPr>
          <p:cNvSpPr txBox="1"/>
          <p:nvPr/>
        </p:nvSpPr>
        <p:spPr>
          <a:xfrm>
            <a:off x="3160030" y="395371"/>
            <a:ext cx="2446952" cy="369332"/>
          </a:xfrm>
          <a:prstGeom prst="rect">
            <a:avLst/>
          </a:prstGeom>
          <a:noFill/>
        </p:spPr>
        <p:txBody>
          <a:bodyPr wrap="none" rtlCol="0">
            <a:spAutoFit/>
          </a:bodyPr>
          <a:lstStyle/>
          <a:p>
            <a:r>
              <a:rPr lang="de-DE" dirty="0"/>
              <a:t>konstante Skalenerträge</a:t>
            </a:r>
          </a:p>
        </p:txBody>
      </p:sp>
      <p:cxnSp>
        <p:nvCxnSpPr>
          <p:cNvPr id="125" name="Gerade Verbindung mit Pfeil 124">
            <a:extLst>
              <a:ext uri="{FF2B5EF4-FFF2-40B4-BE49-F238E27FC236}">
                <a16:creationId xmlns:a16="http://schemas.microsoft.com/office/drawing/2014/main" id="{AF15CDA0-55E2-67E5-318F-B34B99AE6F7A}"/>
              </a:ext>
            </a:extLst>
          </p:cNvPr>
          <p:cNvCxnSpPr>
            <a:cxnSpLocks/>
          </p:cNvCxnSpPr>
          <p:nvPr/>
        </p:nvCxnSpPr>
        <p:spPr>
          <a:xfrm flipV="1">
            <a:off x="345803" y="2714647"/>
            <a:ext cx="14426" cy="1296144"/>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9" name="Gerader Verbinder 138">
            <a:extLst>
              <a:ext uri="{FF2B5EF4-FFF2-40B4-BE49-F238E27FC236}">
                <a16:creationId xmlns:a16="http://schemas.microsoft.com/office/drawing/2014/main" id="{97911B83-C424-C3CD-787A-4BD03CEC298F}"/>
              </a:ext>
            </a:extLst>
          </p:cNvPr>
          <p:cNvCxnSpPr/>
          <p:nvPr/>
        </p:nvCxnSpPr>
        <p:spPr>
          <a:xfrm flipV="1">
            <a:off x="218485" y="1240883"/>
            <a:ext cx="1654553" cy="80138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0" name="Gerader Verbinder 139">
            <a:extLst>
              <a:ext uri="{FF2B5EF4-FFF2-40B4-BE49-F238E27FC236}">
                <a16:creationId xmlns:a16="http://schemas.microsoft.com/office/drawing/2014/main" id="{209497F8-D78F-9D19-5F17-461ED1950831}"/>
              </a:ext>
            </a:extLst>
          </p:cNvPr>
          <p:cNvCxnSpPr/>
          <p:nvPr/>
        </p:nvCxnSpPr>
        <p:spPr>
          <a:xfrm flipV="1">
            <a:off x="3386837" y="1259468"/>
            <a:ext cx="1654553" cy="80138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1" name="Gerader Verbinder 140">
            <a:extLst>
              <a:ext uri="{FF2B5EF4-FFF2-40B4-BE49-F238E27FC236}">
                <a16:creationId xmlns:a16="http://schemas.microsoft.com/office/drawing/2014/main" id="{F53A148B-C868-C2B3-C49E-8259071D776B}"/>
              </a:ext>
            </a:extLst>
          </p:cNvPr>
          <p:cNvCxnSpPr>
            <a:cxnSpLocks/>
          </p:cNvCxnSpPr>
          <p:nvPr/>
        </p:nvCxnSpPr>
        <p:spPr>
          <a:xfrm flipV="1">
            <a:off x="6259037" y="1575064"/>
            <a:ext cx="1806689" cy="1308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43" name="Textfeld 142">
            <a:extLst>
              <a:ext uri="{FF2B5EF4-FFF2-40B4-BE49-F238E27FC236}">
                <a16:creationId xmlns:a16="http://schemas.microsoft.com/office/drawing/2014/main" id="{91128B3A-4656-455A-BA89-FBCA5A3C37F8}"/>
              </a:ext>
            </a:extLst>
          </p:cNvPr>
          <p:cNvSpPr txBox="1"/>
          <p:nvPr/>
        </p:nvSpPr>
        <p:spPr>
          <a:xfrm>
            <a:off x="360870" y="827420"/>
            <a:ext cx="1221745" cy="369332"/>
          </a:xfrm>
          <a:prstGeom prst="rect">
            <a:avLst/>
          </a:prstGeom>
          <a:noFill/>
        </p:spPr>
        <p:txBody>
          <a:bodyPr wrap="none" rtlCol="0">
            <a:spAutoFit/>
          </a:bodyPr>
          <a:lstStyle/>
          <a:p>
            <a:r>
              <a:rPr lang="de-DE" dirty="0"/>
              <a:t>Produktion</a:t>
            </a:r>
          </a:p>
        </p:txBody>
      </p:sp>
      <p:sp>
        <p:nvSpPr>
          <p:cNvPr id="144" name="Textfeld 143">
            <a:extLst>
              <a:ext uri="{FF2B5EF4-FFF2-40B4-BE49-F238E27FC236}">
                <a16:creationId xmlns:a16="http://schemas.microsoft.com/office/drawing/2014/main" id="{0D66BB22-9B46-4263-6219-E9FDF725E379}"/>
              </a:ext>
            </a:extLst>
          </p:cNvPr>
          <p:cNvSpPr txBox="1"/>
          <p:nvPr/>
        </p:nvSpPr>
        <p:spPr>
          <a:xfrm>
            <a:off x="4015329" y="786771"/>
            <a:ext cx="821443" cy="369332"/>
          </a:xfrm>
          <a:prstGeom prst="rect">
            <a:avLst/>
          </a:prstGeom>
          <a:noFill/>
        </p:spPr>
        <p:txBody>
          <a:bodyPr wrap="none" rtlCol="0">
            <a:spAutoFit/>
          </a:bodyPr>
          <a:lstStyle/>
          <a:p>
            <a:r>
              <a:rPr lang="de-DE" dirty="0"/>
              <a:t>Kosten</a:t>
            </a:r>
          </a:p>
        </p:txBody>
      </p:sp>
      <p:sp>
        <p:nvSpPr>
          <p:cNvPr id="145" name="Textfeld 144">
            <a:extLst>
              <a:ext uri="{FF2B5EF4-FFF2-40B4-BE49-F238E27FC236}">
                <a16:creationId xmlns:a16="http://schemas.microsoft.com/office/drawing/2014/main" id="{DF88C8CF-EA5F-A26E-D754-F396C7B08333}"/>
              </a:ext>
            </a:extLst>
          </p:cNvPr>
          <p:cNvSpPr txBox="1"/>
          <p:nvPr/>
        </p:nvSpPr>
        <p:spPr>
          <a:xfrm>
            <a:off x="6587371" y="764704"/>
            <a:ext cx="1406347" cy="369332"/>
          </a:xfrm>
          <a:prstGeom prst="rect">
            <a:avLst/>
          </a:prstGeom>
          <a:noFill/>
        </p:spPr>
        <p:txBody>
          <a:bodyPr wrap="square" rtlCol="0">
            <a:spAutoFit/>
          </a:bodyPr>
          <a:lstStyle/>
          <a:p>
            <a:r>
              <a:rPr lang="de-DE" dirty="0"/>
              <a:t>Grenzkosten </a:t>
            </a:r>
          </a:p>
        </p:txBody>
      </p:sp>
      <p:sp>
        <p:nvSpPr>
          <p:cNvPr id="152" name="Textfeld 151">
            <a:extLst>
              <a:ext uri="{FF2B5EF4-FFF2-40B4-BE49-F238E27FC236}">
                <a16:creationId xmlns:a16="http://schemas.microsoft.com/office/drawing/2014/main" id="{3633E650-8B7F-6402-5025-B84F7701AEBF}"/>
              </a:ext>
            </a:extLst>
          </p:cNvPr>
          <p:cNvSpPr txBox="1"/>
          <p:nvPr/>
        </p:nvSpPr>
        <p:spPr>
          <a:xfrm>
            <a:off x="6697573" y="1196752"/>
            <a:ext cx="450764" cy="369332"/>
          </a:xfrm>
          <a:prstGeom prst="rect">
            <a:avLst/>
          </a:prstGeom>
          <a:noFill/>
        </p:spPr>
        <p:txBody>
          <a:bodyPr wrap="none" rtlCol="0">
            <a:spAutoFit/>
          </a:bodyPr>
          <a:lstStyle/>
          <a:p>
            <a:r>
              <a:rPr lang="de-DE" dirty="0"/>
              <a:t>GK</a:t>
            </a:r>
          </a:p>
        </p:txBody>
      </p:sp>
      <p:cxnSp>
        <p:nvCxnSpPr>
          <p:cNvPr id="126" name="Gerade Verbindung mit Pfeil 125">
            <a:extLst>
              <a:ext uri="{FF2B5EF4-FFF2-40B4-BE49-F238E27FC236}">
                <a16:creationId xmlns:a16="http://schemas.microsoft.com/office/drawing/2014/main" id="{A19FC8B2-7463-0D2F-C8D8-82698785F9D6}"/>
              </a:ext>
            </a:extLst>
          </p:cNvPr>
          <p:cNvCxnSpPr>
            <a:cxnSpLocks/>
          </p:cNvCxnSpPr>
          <p:nvPr/>
        </p:nvCxnSpPr>
        <p:spPr>
          <a:xfrm>
            <a:off x="354647" y="3994844"/>
            <a:ext cx="2304256" cy="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27" name="Textfeld 126">
            <a:extLst>
              <a:ext uri="{FF2B5EF4-FFF2-40B4-BE49-F238E27FC236}">
                <a16:creationId xmlns:a16="http://schemas.microsoft.com/office/drawing/2014/main" id="{10403D5B-9C58-B62F-FCAA-2094D218D4C8}"/>
              </a:ext>
            </a:extLst>
          </p:cNvPr>
          <p:cNvSpPr txBox="1"/>
          <p:nvPr/>
        </p:nvSpPr>
        <p:spPr>
          <a:xfrm>
            <a:off x="2370871" y="3922836"/>
            <a:ext cx="282450" cy="369332"/>
          </a:xfrm>
          <a:prstGeom prst="rect">
            <a:avLst/>
          </a:prstGeom>
          <a:noFill/>
        </p:spPr>
        <p:txBody>
          <a:bodyPr wrap="none" rtlCol="0">
            <a:spAutoFit/>
          </a:bodyPr>
          <a:lstStyle/>
          <a:p>
            <a:r>
              <a:rPr lang="de-DE" dirty="0"/>
              <a:t>L</a:t>
            </a:r>
          </a:p>
        </p:txBody>
      </p:sp>
      <p:sp>
        <p:nvSpPr>
          <p:cNvPr id="128" name="Textfeld 127">
            <a:extLst>
              <a:ext uri="{FF2B5EF4-FFF2-40B4-BE49-F238E27FC236}">
                <a16:creationId xmlns:a16="http://schemas.microsoft.com/office/drawing/2014/main" id="{427A3086-98D3-615F-53F3-69C181D71A84}"/>
              </a:ext>
            </a:extLst>
          </p:cNvPr>
          <p:cNvSpPr txBox="1"/>
          <p:nvPr/>
        </p:nvSpPr>
        <p:spPr>
          <a:xfrm>
            <a:off x="72197" y="2761416"/>
            <a:ext cx="296876" cy="369332"/>
          </a:xfrm>
          <a:prstGeom prst="rect">
            <a:avLst/>
          </a:prstGeom>
          <a:noFill/>
        </p:spPr>
        <p:txBody>
          <a:bodyPr wrap="none" rtlCol="0">
            <a:spAutoFit/>
          </a:bodyPr>
          <a:lstStyle/>
          <a:p>
            <a:r>
              <a:rPr lang="de-DE" dirty="0"/>
              <a:t>Y</a:t>
            </a:r>
          </a:p>
        </p:txBody>
      </p:sp>
      <p:cxnSp>
        <p:nvCxnSpPr>
          <p:cNvPr id="129" name="Gerade Verbindung mit Pfeil 128">
            <a:extLst>
              <a:ext uri="{FF2B5EF4-FFF2-40B4-BE49-F238E27FC236}">
                <a16:creationId xmlns:a16="http://schemas.microsoft.com/office/drawing/2014/main" id="{6CB529A5-47EA-5DBF-B219-47A29BA2CD3E}"/>
              </a:ext>
            </a:extLst>
          </p:cNvPr>
          <p:cNvCxnSpPr>
            <a:cxnSpLocks/>
          </p:cNvCxnSpPr>
          <p:nvPr/>
        </p:nvCxnSpPr>
        <p:spPr>
          <a:xfrm flipV="1">
            <a:off x="3522999" y="2707992"/>
            <a:ext cx="14426" cy="1296144"/>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0" name="Gerade Verbindung mit Pfeil 129">
            <a:extLst>
              <a:ext uri="{FF2B5EF4-FFF2-40B4-BE49-F238E27FC236}">
                <a16:creationId xmlns:a16="http://schemas.microsoft.com/office/drawing/2014/main" id="{51ADF751-EBC2-B542-8579-9EEB7C01BBDD}"/>
              </a:ext>
            </a:extLst>
          </p:cNvPr>
          <p:cNvCxnSpPr>
            <a:cxnSpLocks/>
          </p:cNvCxnSpPr>
          <p:nvPr/>
        </p:nvCxnSpPr>
        <p:spPr>
          <a:xfrm>
            <a:off x="3522999" y="3992271"/>
            <a:ext cx="2304256" cy="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31" name="Textfeld 130">
            <a:extLst>
              <a:ext uri="{FF2B5EF4-FFF2-40B4-BE49-F238E27FC236}">
                <a16:creationId xmlns:a16="http://schemas.microsoft.com/office/drawing/2014/main" id="{E55666F3-EFCF-6C67-666A-97693F453DD5}"/>
              </a:ext>
            </a:extLst>
          </p:cNvPr>
          <p:cNvSpPr txBox="1"/>
          <p:nvPr/>
        </p:nvSpPr>
        <p:spPr>
          <a:xfrm>
            <a:off x="5539223" y="3902901"/>
            <a:ext cx="296876" cy="369332"/>
          </a:xfrm>
          <a:prstGeom prst="rect">
            <a:avLst/>
          </a:prstGeom>
          <a:noFill/>
        </p:spPr>
        <p:txBody>
          <a:bodyPr wrap="none" rtlCol="0">
            <a:spAutoFit/>
          </a:bodyPr>
          <a:lstStyle/>
          <a:p>
            <a:r>
              <a:rPr lang="de-DE" dirty="0"/>
              <a:t>Y</a:t>
            </a:r>
          </a:p>
        </p:txBody>
      </p:sp>
      <p:sp>
        <p:nvSpPr>
          <p:cNvPr id="132" name="Textfeld 131">
            <a:extLst>
              <a:ext uri="{FF2B5EF4-FFF2-40B4-BE49-F238E27FC236}">
                <a16:creationId xmlns:a16="http://schemas.microsoft.com/office/drawing/2014/main" id="{1B92D798-1678-973D-D8DA-562F40F78D8B}"/>
              </a:ext>
            </a:extLst>
          </p:cNvPr>
          <p:cNvSpPr txBox="1"/>
          <p:nvPr/>
        </p:nvSpPr>
        <p:spPr>
          <a:xfrm>
            <a:off x="3240549" y="2758843"/>
            <a:ext cx="304892" cy="369332"/>
          </a:xfrm>
          <a:prstGeom prst="rect">
            <a:avLst/>
          </a:prstGeom>
          <a:noFill/>
        </p:spPr>
        <p:txBody>
          <a:bodyPr wrap="none" rtlCol="0">
            <a:spAutoFit/>
          </a:bodyPr>
          <a:lstStyle/>
          <a:p>
            <a:r>
              <a:rPr lang="de-DE" dirty="0"/>
              <a:t>K</a:t>
            </a:r>
          </a:p>
        </p:txBody>
      </p:sp>
      <p:cxnSp>
        <p:nvCxnSpPr>
          <p:cNvPr id="133" name="Gerade Verbindung mit Pfeil 132">
            <a:extLst>
              <a:ext uri="{FF2B5EF4-FFF2-40B4-BE49-F238E27FC236}">
                <a16:creationId xmlns:a16="http://schemas.microsoft.com/office/drawing/2014/main" id="{615968EB-EBCA-2DC0-60A2-FF170CD1600D}"/>
              </a:ext>
            </a:extLst>
          </p:cNvPr>
          <p:cNvCxnSpPr>
            <a:cxnSpLocks/>
          </p:cNvCxnSpPr>
          <p:nvPr/>
        </p:nvCxnSpPr>
        <p:spPr>
          <a:xfrm flipV="1">
            <a:off x="6397737" y="2678765"/>
            <a:ext cx="14426" cy="1296144"/>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4" name="Gerade Verbindung mit Pfeil 133">
            <a:extLst>
              <a:ext uri="{FF2B5EF4-FFF2-40B4-BE49-F238E27FC236}">
                <a16:creationId xmlns:a16="http://schemas.microsoft.com/office/drawing/2014/main" id="{39EEC10C-0BB8-34FB-998B-44C81124FF0A}"/>
              </a:ext>
            </a:extLst>
          </p:cNvPr>
          <p:cNvCxnSpPr>
            <a:cxnSpLocks/>
          </p:cNvCxnSpPr>
          <p:nvPr/>
        </p:nvCxnSpPr>
        <p:spPr>
          <a:xfrm>
            <a:off x="6381714" y="3959812"/>
            <a:ext cx="2304256" cy="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35" name="Textfeld 134">
            <a:extLst>
              <a:ext uri="{FF2B5EF4-FFF2-40B4-BE49-F238E27FC236}">
                <a16:creationId xmlns:a16="http://schemas.microsoft.com/office/drawing/2014/main" id="{2B815242-0911-E288-FAB5-F4173ECE68D6}"/>
              </a:ext>
            </a:extLst>
          </p:cNvPr>
          <p:cNvSpPr txBox="1"/>
          <p:nvPr/>
        </p:nvSpPr>
        <p:spPr>
          <a:xfrm>
            <a:off x="8397938" y="3878511"/>
            <a:ext cx="296876" cy="369332"/>
          </a:xfrm>
          <a:prstGeom prst="rect">
            <a:avLst/>
          </a:prstGeom>
          <a:noFill/>
        </p:spPr>
        <p:txBody>
          <a:bodyPr wrap="none" rtlCol="0">
            <a:spAutoFit/>
          </a:bodyPr>
          <a:lstStyle/>
          <a:p>
            <a:r>
              <a:rPr lang="de-DE" dirty="0"/>
              <a:t>Y</a:t>
            </a:r>
          </a:p>
        </p:txBody>
      </p:sp>
      <p:sp>
        <p:nvSpPr>
          <p:cNvPr id="136" name="Textfeld 135">
            <a:extLst>
              <a:ext uri="{FF2B5EF4-FFF2-40B4-BE49-F238E27FC236}">
                <a16:creationId xmlns:a16="http://schemas.microsoft.com/office/drawing/2014/main" id="{0C77A027-8BC2-A277-393F-DE255E07B03E}"/>
              </a:ext>
            </a:extLst>
          </p:cNvPr>
          <p:cNvSpPr txBox="1"/>
          <p:nvPr/>
        </p:nvSpPr>
        <p:spPr>
          <a:xfrm>
            <a:off x="6018981" y="2741481"/>
            <a:ext cx="450764" cy="369332"/>
          </a:xfrm>
          <a:prstGeom prst="rect">
            <a:avLst/>
          </a:prstGeom>
          <a:noFill/>
        </p:spPr>
        <p:txBody>
          <a:bodyPr wrap="none" rtlCol="0">
            <a:spAutoFit/>
          </a:bodyPr>
          <a:lstStyle/>
          <a:p>
            <a:r>
              <a:rPr lang="de-DE" dirty="0"/>
              <a:t>GK</a:t>
            </a:r>
          </a:p>
        </p:txBody>
      </p:sp>
      <p:sp>
        <p:nvSpPr>
          <p:cNvPr id="137" name="Textfeld 136">
            <a:extLst>
              <a:ext uri="{FF2B5EF4-FFF2-40B4-BE49-F238E27FC236}">
                <a16:creationId xmlns:a16="http://schemas.microsoft.com/office/drawing/2014/main" id="{C48E7F0B-0A40-700E-2058-D6ED034DBB03}"/>
              </a:ext>
            </a:extLst>
          </p:cNvPr>
          <p:cNvSpPr txBox="1"/>
          <p:nvPr/>
        </p:nvSpPr>
        <p:spPr>
          <a:xfrm>
            <a:off x="3297825" y="2326794"/>
            <a:ext cx="2282291" cy="369332"/>
          </a:xfrm>
          <a:prstGeom prst="rect">
            <a:avLst/>
          </a:prstGeom>
          <a:noFill/>
        </p:spPr>
        <p:txBody>
          <a:bodyPr wrap="none" rtlCol="0">
            <a:spAutoFit/>
          </a:bodyPr>
          <a:lstStyle/>
          <a:p>
            <a:r>
              <a:rPr lang="de-DE" dirty="0"/>
              <a:t>fallende Skalenerträge</a:t>
            </a:r>
          </a:p>
        </p:txBody>
      </p:sp>
      <p:sp>
        <p:nvSpPr>
          <p:cNvPr id="149" name="Textfeld 148">
            <a:extLst>
              <a:ext uri="{FF2B5EF4-FFF2-40B4-BE49-F238E27FC236}">
                <a16:creationId xmlns:a16="http://schemas.microsoft.com/office/drawing/2014/main" id="{C757C1BE-20C3-A73C-ADD1-C4BC25DB92EF}"/>
              </a:ext>
            </a:extLst>
          </p:cNvPr>
          <p:cNvSpPr txBox="1"/>
          <p:nvPr/>
        </p:nvSpPr>
        <p:spPr>
          <a:xfrm>
            <a:off x="432238" y="2714647"/>
            <a:ext cx="1221745" cy="369332"/>
          </a:xfrm>
          <a:prstGeom prst="rect">
            <a:avLst/>
          </a:prstGeom>
          <a:noFill/>
        </p:spPr>
        <p:txBody>
          <a:bodyPr wrap="none" rtlCol="0">
            <a:spAutoFit/>
          </a:bodyPr>
          <a:lstStyle/>
          <a:p>
            <a:r>
              <a:rPr lang="de-DE" dirty="0"/>
              <a:t>Produktion</a:t>
            </a:r>
          </a:p>
        </p:txBody>
      </p:sp>
      <p:sp>
        <p:nvSpPr>
          <p:cNvPr id="150" name="Textfeld 149">
            <a:extLst>
              <a:ext uri="{FF2B5EF4-FFF2-40B4-BE49-F238E27FC236}">
                <a16:creationId xmlns:a16="http://schemas.microsoft.com/office/drawing/2014/main" id="{DEFF444F-B1CC-9057-85CA-AFD3F476114F}"/>
              </a:ext>
            </a:extLst>
          </p:cNvPr>
          <p:cNvSpPr txBox="1"/>
          <p:nvPr/>
        </p:nvSpPr>
        <p:spPr>
          <a:xfrm>
            <a:off x="4086697" y="2662133"/>
            <a:ext cx="821443" cy="369332"/>
          </a:xfrm>
          <a:prstGeom prst="rect">
            <a:avLst/>
          </a:prstGeom>
          <a:noFill/>
        </p:spPr>
        <p:txBody>
          <a:bodyPr wrap="none" rtlCol="0">
            <a:spAutoFit/>
          </a:bodyPr>
          <a:lstStyle/>
          <a:p>
            <a:r>
              <a:rPr lang="de-DE" dirty="0"/>
              <a:t>Kosten</a:t>
            </a:r>
          </a:p>
        </p:txBody>
      </p:sp>
      <p:sp>
        <p:nvSpPr>
          <p:cNvPr id="162" name="Freihandform: Form 161">
            <a:extLst>
              <a:ext uri="{FF2B5EF4-FFF2-40B4-BE49-F238E27FC236}">
                <a16:creationId xmlns:a16="http://schemas.microsoft.com/office/drawing/2014/main" id="{2581C245-17EF-54E6-7895-E96DE42280D9}"/>
              </a:ext>
            </a:extLst>
          </p:cNvPr>
          <p:cNvSpPr/>
          <p:nvPr/>
        </p:nvSpPr>
        <p:spPr>
          <a:xfrm>
            <a:off x="347179" y="3021990"/>
            <a:ext cx="1612232" cy="962526"/>
          </a:xfrm>
          <a:custGeom>
            <a:avLst/>
            <a:gdLst>
              <a:gd name="connsiteX0" fmla="*/ 0 w 1612232"/>
              <a:gd name="connsiteY0" fmla="*/ 962526 h 962526"/>
              <a:gd name="connsiteX1" fmla="*/ 577516 w 1612232"/>
              <a:gd name="connsiteY1" fmla="*/ 324852 h 962526"/>
              <a:gd name="connsiteX2" fmla="*/ 1612232 w 1612232"/>
              <a:gd name="connsiteY2" fmla="*/ 0 h 962526"/>
            </a:gdLst>
            <a:ahLst/>
            <a:cxnLst>
              <a:cxn ang="0">
                <a:pos x="connsiteX0" y="connsiteY0"/>
              </a:cxn>
              <a:cxn ang="0">
                <a:pos x="connsiteX1" y="connsiteY1"/>
              </a:cxn>
              <a:cxn ang="0">
                <a:pos x="connsiteX2" y="connsiteY2"/>
              </a:cxn>
            </a:cxnLst>
            <a:rect l="l" t="t" r="r" b="b"/>
            <a:pathLst>
              <a:path w="1612232" h="962526">
                <a:moveTo>
                  <a:pt x="0" y="962526"/>
                </a:moveTo>
                <a:cubicBezTo>
                  <a:pt x="154405" y="723899"/>
                  <a:pt x="308811" y="485273"/>
                  <a:pt x="577516" y="324852"/>
                </a:cubicBezTo>
                <a:cubicBezTo>
                  <a:pt x="846221" y="164431"/>
                  <a:pt x="1229226" y="82215"/>
                  <a:pt x="1612232" y="0"/>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3" name="Freihandform: Form 162">
            <a:extLst>
              <a:ext uri="{FF2B5EF4-FFF2-40B4-BE49-F238E27FC236}">
                <a16:creationId xmlns:a16="http://schemas.microsoft.com/office/drawing/2014/main" id="{8DCC110D-9E64-4DF1-2B41-0BB4CE3A0410}"/>
              </a:ext>
            </a:extLst>
          </p:cNvPr>
          <p:cNvSpPr/>
          <p:nvPr/>
        </p:nvSpPr>
        <p:spPr>
          <a:xfrm>
            <a:off x="3506936" y="3347009"/>
            <a:ext cx="2045369" cy="625642"/>
          </a:xfrm>
          <a:custGeom>
            <a:avLst/>
            <a:gdLst>
              <a:gd name="connsiteX0" fmla="*/ 0 w 2045369"/>
              <a:gd name="connsiteY0" fmla="*/ 625642 h 625642"/>
              <a:gd name="connsiteX1" fmla="*/ 1227221 w 2045369"/>
              <a:gd name="connsiteY1" fmla="*/ 445169 h 625642"/>
              <a:gd name="connsiteX2" fmla="*/ 2045369 w 2045369"/>
              <a:gd name="connsiteY2" fmla="*/ 0 h 625642"/>
              <a:gd name="connsiteX3" fmla="*/ 2045369 w 2045369"/>
              <a:gd name="connsiteY3" fmla="*/ 0 h 625642"/>
            </a:gdLst>
            <a:ahLst/>
            <a:cxnLst>
              <a:cxn ang="0">
                <a:pos x="connsiteX0" y="connsiteY0"/>
              </a:cxn>
              <a:cxn ang="0">
                <a:pos x="connsiteX1" y="connsiteY1"/>
              </a:cxn>
              <a:cxn ang="0">
                <a:pos x="connsiteX2" y="connsiteY2"/>
              </a:cxn>
              <a:cxn ang="0">
                <a:pos x="connsiteX3" y="connsiteY3"/>
              </a:cxn>
            </a:cxnLst>
            <a:rect l="l" t="t" r="r" b="b"/>
            <a:pathLst>
              <a:path w="2045369" h="625642">
                <a:moveTo>
                  <a:pt x="0" y="625642"/>
                </a:moveTo>
                <a:cubicBezTo>
                  <a:pt x="443163" y="587542"/>
                  <a:pt x="886326" y="549443"/>
                  <a:pt x="1227221" y="445169"/>
                </a:cubicBezTo>
                <a:cubicBezTo>
                  <a:pt x="1568116" y="340895"/>
                  <a:pt x="2045369" y="0"/>
                  <a:pt x="2045369" y="0"/>
                </a:cubicBezTo>
                <a:lnTo>
                  <a:pt x="2045369" y="0"/>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164" name="Gerader Verbinder 163">
            <a:extLst>
              <a:ext uri="{FF2B5EF4-FFF2-40B4-BE49-F238E27FC236}">
                <a16:creationId xmlns:a16="http://schemas.microsoft.com/office/drawing/2014/main" id="{F1ADE0F9-7909-CA08-501E-F9B5AA3856A4}"/>
              </a:ext>
            </a:extLst>
          </p:cNvPr>
          <p:cNvCxnSpPr>
            <a:cxnSpLocks/>
          </p:cNvCxnSpPr>
          <p:nvPr/>
        </p:nvCxnSpPr>
        <p:spPr>
          <a:xfrm flipV="1">
            <a:off x="6691351" y="3251659"/>
            <a:ext cx="1445742" cy="34851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66" name="Textfeld 165">
            <a:extLst>
              <a:ext uri="{FF2B5EF4-FFF2-40B4-BE49-F238E27FC236}">
                <a16:creationId xmlns:a16="http://schemas.microsoft.com/office/drawing/2014/main" id="{67F3B920-0FB8-41C0-188F-2BA768AC887B}"/>
              </a:ext>
            </a:extLst>
          </p:cNvPr>
          <p:cNvSpPr txBox="1"/>
          <p:nvPr/>
        </p:nvSpPr>
        <p:spPr>
          <a:xfrm>
            <a:off x="8095612" y="3031566"/>
            <a:ext cx="450764" cy="369332"/>
          </a:xfrm>
          <a:prstGeom prst="rect">
            <a:avLst/>
          </a:prstGeom>
          <a:noFill/>
        </p:spPr>
        <p:txBody>
          <a:bodyPr wrap="none" rtlCol="0">
            <a:spAutoFit/>
          </a:bodyPr>
          <a:lstStyle/>
          <a:p>
            <a:r>
              <a:rPr lang="de-DE" dirty="0"/>
              <a:t>GK</a:t>
            </a:r>
          </a:p>
        </p:txBody>
      </p:sp>
      <p:sp>
        <p:nvSpPr>
          <p:cNvPr id="70" name="Textfeld 69">
            <a:extLst>
              <a:ext uri="{FF2B5EF4-FFF2-40B4-BE49-F238E27FC236}">
                <a16:creationId xmlns:a16="http://schemas.microsoft.com/office/drawing/2014/main" id="{4127CE73-565E-86F7-64E3-CEA0C0AA929F}"/>
              </a:ext>
            </a:extLst>
          </p:cNvPr>
          <p:cNvSpPr txBox="1"/>
          <p:nvPr/>
        </p:nvSpPr>
        <p:spPr>
          <a:xfrm>
            <a:off x="6858740" y="2717091"/>
            <a:ext cx="1406347" cy="369332"/>
          </a:xfrm>
          <a:prstGeom prst="rect">
            <a:avLst/>
          </a:prstGeom>
          <a:noFill/>
        </p:spPr>
        <p:txBody>
          <a:bodyPr wrap="square" rtlCol="0">
            <a:spAutoFit/>
          </a:bodyPr>
          <a:lstStyle/>
          <a:p>
            <a:r>
              <a:rPr lang="de-DE" dirty="0"/>
              <a:t>Grenzkosten </a:t>
            </a:r>
          </a:p>
        </p:txBody>
      </p:sp>
      <p:cxnSp>
        <p:nvCxnSpPr>
          <p:cNvPr id="112" name="Gerade Verbindung mit Pfeil 111">
            <a:extLst>
              <a:ext uri="{FF2B5EF4-FFF2-40B4-BE49-F238E27FC236}">
                <a16:creationId xmlns:a16="http://schemas.microsoft.com/office/drawing/2014/main" id="{6F685EA8-5541-2FA7-C5A5-D6F74C0D6A5A}"/>
              </a:ext>
            </a:extLst>
          </p:cNvPr>
          <p:cNvCxnSpPr>
            <a:cxnSpLocks/>
          </p:cNvCxnSpPr>
          <p:nvPr/>
        </p:nvCxnSpPr>
        <p:spPr>
          <a:xfrm flipV="1">
            <a:off x="280747" y="4713575"/>
            <a:ext cx="14426" cy="1296144"/>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3" name="Gerade Verbindung mit Pfeil 112">
            <a:extLst>
              <a:ext uri="{FF2B5EF4-FFF2-40B4-BE49-F238E27FC236}">
                <a16:creationId xmlns:a16="http://schemas.microsoft.com/office/drawing/2014/main" id="{D694E18B-FE2A-F22E-E61B-92EE0ABAC02B}"/>
              </a:ext>
            </a:extLst>
          </p:cNvPr>
          <p:cNvCxnSpPr>
            <a:cxnSpLocks/>
          </p:cNvCxnSpPr>
          <p:nvPr/>
        </p:nvCxnSpPr>
        <p:spPr>
          <a:xfrm>
            <a:off x="249575" y="6009719"/>
            <a:ext cx="2304256" cy="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14" name="Textfeld 113">
            <a:extLst>
              <a:ext uri="{FF2B5EF4-FFF2-40B4-BE49-F238E27FC236}">
                <a16:creationId xmlns:a16="http://schemas.microsoft.com/office/drawing/2014/main" id="{01FD2CF3-A862-86B2-4F25-73C394B242F0}"/>
              </a:ext>
            </a:extLst>
          </p:cNvPr>
          <p:cNvSpPr txBox="1"/>
          <p:nvPr/>
        </p:nvSpPr>
        <p:spPr>
          <a:xfrm>
            <a:off x="2265799" y="5937711"/>
            <a:ext cx="282450" cy="369332"/>
          </a:xfrm>
          <a:prstGeom prst="rect">
            <a:avLst/>
          </a:prstGeom>
          <a:noFill/>
        </p:spPr>
        <p:txBody>
          <a:bodyPr wrap="none" rtlCol="0">
            <a:spAutoFit/>
          </a:bodyPr>
          <a:lstStyle/>
          <a:p>
            <a:r>
              <a:rPr lang="de-DE" dirty="0"/>
              <a:t>L</a:t>
            </a:r>
          </a:p>
        </p:txBody>
      </p:sp>
      <p:sp>
        <p:nvSpPr>
          <p:cNvPr id="115" name="Textfeld 114">
            <a:extLst>
              <a:ext uri="{FF2B5EF4-FFF2-40B4-BE49-F238E27FC236}">
                <a16:creationId xmlns:a16="http://schemas.microsoft.com/office/drawing/2014/main" id="{AC2F530D-F27D-E8B0-41DE-5E33F5D1757D}"/>
              </a:ext>
            </a:extLst>
          </p:cNvPr>
          <p:cNvSpPr txBox="1"/>
          <p:nvPr/>
        </p:nvSpPr>
        <p:spPr>
          <a:xfrm>
            <a:off x="-1703" y="4776291"/>
            <a:ext cx="296876" cy="369332"/>
          </a:xfrm>
          <a:prstGeom prst="rect">
            <a:avLst/>
          </a:prstGeom>
          <a:noFill/>
        </p:spPr>
        <p:txBody>
          <a:bodyPr wrap="none" rtlCol="0">
            <a:spAutoFit/>
          </a:bodyPr>
          <a:lstStyle/>
          <a:p>
            <a:r>
              <a:rPr lang="de-DE" dirty="0"/>
              <a:t>Y</a:t>
            </a:r>
          </a:p>
        </p:txBody>
      </p:sp>
      <p:cxnSp>
        <p:nvCxnSpPr>
          <p:cNvPr id="116" name="Gerade Verbindung mit Pfeil 115">
            <a:extLst>
              <a:ext uri="{FF2B5EF4-FFF2-40B4-BE49-F238E27FC236}">
                <a16:creationId xmlns:a16="http://schemas.microsoft.com/office/drawing/2014/main" id="{FAB60588-1E8A-A363-000B-806BE9D7E7D1}"/>
              </a:ext>
            </a:extLst>
          </p:cNvPr>
          <p:cNvCxnSpPr>
            <a:cxnSpLocks/>
          </p:cNvCxnSpPr>
          <p:nvPr/>
        </p:nvCxnSpPr>
        <p:spPr>
          <a:xfrm flipV="1">
            <a:off x="3417927" y="4722867"/>
            <a:ext cx="14426" cy="1296144"/>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7" name="Gerade Verbindung mit Pfeil 116">
            <a:extLst>
              <a:ext uri="{FF2B5EF4-FFF2-40B4-BE49-F238E27FC236}">
                <a16:creationId xmlns:a16="http://schemas.microsoft.com/office/drawing/2014/main" id="{4139AC19-B5D8-931D-ED33-7134725CDAD5}"/>
              </a:ext>
            </a:extLst>
          </p:cNvPr>
          <p:cNvCxnSpPr>
            <a:cxnSpLocks/>
          </p:cNvCxnSpPr>
          <p:nvPr/>
        </p:nvCxnSpPr>
        <p:spPr>
          <a:xfrm>
            <a:off x="3417927" y="6019011"/>
            <a:ext cx="2304256" cy="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18" name="Textfeld 117">
            <a:extLst>
              <a:ext uri="{FF2B5EF4-FFF2-40B4-BE49-F238E27FC236}">
                <a16:creationId xmlns:a16="http://schemas.microsoft.com/office/drawing/2014/main" id="{BD34ED32-0C97-A4DC-4B88-F377F8E4BA49}"/>
              </a:ext>
            </a:extLst>
          </p:cNvPr>
          <p:cNvSpPr txBox="1"/>
          <p:nvPr/>
        </p:nvSpPr>
        <p:spPr>
          <a:xfrm>
            <a:off x="5425307" y="5947003"/>
            <a:ext cx="296876" cy="369332"/>
          </a:xfrm>
          <a:prstGeom prst="rect">
            <a:avLst/>
          </a:prstGeom>
          <a:noFill/>
        </p:spPr>
        <p:txBody>
          <a:bodyPr wrap="none" rtlCol="0">
            <a:spAutoFit/>
          </a:bodyPr>
          <a:lstStyle/>
          <a:p>
            <a:r>
              <a:rPr lang="de-DE" dirty="0"/>
              <a:t>Y</a:t>
            </a:r>
          </a:p>
        </p:txBody>
      </p:sp>
      <p:sp>
        <p:nvSpPr>
          <p:cNvPr id="119" name="Textfeld 118">
            <a:extLst>
              <a:ext uri="{FF2B5EF4-FFF2-40B4-BE49-F238E27FC236}">
                <a16:creationId xmlns:a16="http://schemas.microsoft.com/office/drawing/2014/main" id="{B40B0DE4-C1FA-EAAA-293B-36B2A2CB3B1E}"/>
              </a:ext>
            </a:extLst>
          </p:cNvPr>
          <p:cNvSpPr txBox="1"/>
          <p:nvPr/>
        </p:nvSpPr>
        <p:spPr>
          <a:xfrm>
            <a:off x="3126633" y="4785583"/>
            <a:ext cx="304892" cy="369332"/>
          </a:xfrm>
          <a:prstGeom prst="rect">
            <a:avLst/>
          </a:prstGeom>
          <a:noFill/>
        </p:spPr>
        <p:txBody>
          <a:bodyPr wrap="none" rtlCol="0">
            <a:spAutoFit/>
          </a:bodyPr>
          <a:lstStyle/>
          <a:p>
            <a:r>
              <a:rPr lang="de-DE" dirty="0"/>
              <a:t>K</a:t>
            </a:r>
          </a:p>
        </p:txBody>
      </p:sp>
      <p:cxnSp>
        <p:nvCxnSpPr>
          <p:cNvPr id="120" name="Gerade Verbindung mit Pfeil 119">
            <a:extLst>
              <a:ext uri="{FF2B5EF4-FFF2-40B4-BE49-F238E27FC236}">
                <a16:creationId xmlns:a16="http://schemas.microsoft.com/office/drawing/2014/main" id="{A1522DFC-3784-68C8-E619-57F7D7A8CC8D}"/>
              </a:ext>
            </a:extLst>
          </p:cNvPr>
          <p:cNvCxnSpPr>
            <a:cxnSpLocks/>
          </p:cNvCxnSpPr>
          <p:nvPr/>
        </p:nvCxnSpPr>
        <p:spPr>
          <a:xfrm flipV="1">
            <a:off x="6292665" y="4722867"/>
            <a:ext cx="14426" cy="1296144"/>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1" name="Gerade Verbindung mit Pfeil 120">
            <a:extLst>
              <a:ext uri="{FF2B5EF4-FFF2-40B4-BE49-F238E27FC236}">
                <a16:creationId xmlns:a16="http://schemas.microsoft.com/office/drawing/2014/main" id="{A312B84D-C254-2755-2AC8-00BFFA0013EF}"/>
              </a:ext>
            </a:extLst>
          </p:cNvPr>
          <p:cNvCxnSpPr>
            <a:cxnSpLocks/>
          </p:cNvCxnSpPr>
          <p:nvPr/>
        </p:nvCxnSpPr>
        <p:spPr>
          <a:xfrm>
            <a:off x="6283821" y="6019011"/>
            <a:ext cx="2304256" cy="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22" name="Textfeld 121">
            <a:extLst>
              <a:ext uri="{FF2B5EF4-FFF2-40B4-BE49-F238E27FC236}">
                <a16:creationId xmlns:a16="http://schemas.microsoft.com/office/drawing/2014/main" id="{0EC001BE-0980-32C4-3BE5-7921BE207A00}"/>
              </a:ext>
            </a:extLst>
          </p:cNvPr>
          <p:cNvSpPr txBox="1"/>
          <p:nvPr/>
        </p:nvSpPr>
        <p:spPr>
          <a:xfrm>
            <a:off x="8265612" y="5947003"/>
            <a:ext cx="296876" cy="369332"/>
          </a:xfrm>
          <a:prstGeom prst="rect">
            <a:avLst/>
          </a:prstGeom>
          <a:noFill/>
        </p:spPr>
        <p:txBody>
          <a:bodyPr wrap="none" rtlCol="0">
            <a:spAutoFit/>
          </a:bodyPr>
          <a:lstStyle/>
          <a:p>
            <a:r>
              <a:rPr lang="de-DE" dirty="0"/>
              <a:t>Y</a:t>
            </a:r>
          </a:p>
        </p:txBody>
      </p:sp>
      <p:sp>
        <p:nvSpPr>
          <p:cNvPr id="123" name="Textfeld 122">
            <a:extLst>
              <a:ext uri="{FF2B5EF4-FFF2-40B4-BE49-F238E27FC236}">
                <a16:creationId xmlns:a16="http://schemas.microsoft.com/office/drawing/2014/main" id="{8E22B14F-E8B1-1346-CE68-0C55E3F4BD78}"/>
              </a:ext>
            </a:extLst>
          </p:cNvPr>
          <p:cNvSpPr txBox="1"/>
          <p:nvPr/>
        </p:nvSpPr>
        <p:spPr>
          <a:xfrm>
            <a:off x="5870632" y="4785583"/>
            <a:ext cx="450764" cy="369332"/>
          </a:xfrm>
          <a:prstGeom prst="rect">
            <a:avLst/>
          </a:prstGeom>
          <a:noFill/>
        </p:spPr>
        <p:txBody>
          <a:bodyPr wrap="none" rtlCol="0">
            <a:spAutoFit/>
          </a:bodyPr>
          <a:lstStyle/>
          <a:p>
            <a:r>
              <a:rPr lang="de-DE" dirty="0"/>
              <a:t>GK</a:t>
            </a:r>
          </a:p>
        </p:txBody>
      </p:sp>
      <p:sp>
        <p:nvSpPr>
          <p:cNvPr id="124" name="Textfeld 123">
            <a:extLst>
              <a:ext uri="{FF2B5EF4-FFF2-40B4-BE49-F238E27FC236}">
                <a16:creationId xmlns:a16="http://schemas.microsoft.com/office/drawing/2014/main" id="{EF91FAB5-DF2B-8572-34C6-466B95489F5D}"/>
              </a:ext>
            </a:extLst>
          </p:cNvPr>
          <p:cNvSpPr txBox="1"/>
          <p:nvPr/>
        </p:nvSpPr>
        <p:spPr>
          <a:xfrm>
            <a:off x="3183908" y="4353534"/>
            <a:ext cx="2436886" cy="369332"/>
          </a:xfrm>
          <a:prstGeom prst="rect">
            <a:avLst/>
          </a:prstGeom>
          <a:noFill/>
        </p:spPr>
        <p:txBody>
          <a:bodyPr wrap="none" rtlCol="0">
            <a:spAutoFit/>
          </a:bodyPr>
          <a:lstStyle/>
          <a:p>
            <a:r>
              <a:rPr lang="de-DE" dirty="0"/>
              <a:t>steigende Skalenerträge</a:t>
            </a:r>
          </a:p>
        </p:txBody>
      </p:sp>
      <p:sp>
        <p:nvSpPr>
          <p:cNvPr id="146" name="Textfeld 145">
            <a:extLst>
              <a:ext uri="{FF2B5EF4-FFF2-40B4-BE49-F238E27FC236}">
                <a16:creationId xmlns:a16="http://schemas.microsoft.com/office/drawing/2014/main" id="{1783D0DA-3962-C15E-108F-D9D84BE538D0}"/>
              </a:ext>
            </a:extLst>
          </p:cNvPr>
          <p:cNvSpPr txBox="1"/>
          <p:nvPr/>
        </p:nvSpPr>
        <p:spPr>
          <a:xfrm>
            <a:off x="347174" y="4748107"/>
            <a:ext cx="1221745" cy="369332"/>
          </a:xfrm>
          <a:prstGeom prst="rect">
            <a:avLst/>
          </a:prstGeom>
          <a:noFill/>
        </p:spPr>
        <p:txBody>
          <a:bodyPr wrap="none" rtlCol="0">
            <a:spAutoFit/>
          </a:bodyPr>
          <a:lstStyle/>
          <a:p>
            <a:r>
              <a:rPr lang="de-DE" dirty="0"/>
              <a:t>Produktion</a:t>
            </a:r>
          </a:p>
        </p:txBody>
      </p:sp>
      <p:sp>
        <p:nvSpPr>
          <p:cNvPr id="147" name="Textfeld 146">
            <a:extLst>
              <a:ext uri="{FF2B5EF4-FFF2-40B4-BE49-F238E27FC236}">
                <a16:creationId xmlns:a16="http://schemas.microsoft.com/office/drawing/2014/main" id="{CBD3E335-1220-3DE5-1690-27F4627E10FE}"/>
              </a:ext>
            </a:extLst>
          </p:cNvPr>
          <p:cNvSpPr txBox="1"/>
          <p:nvPr/>
        </p:nvSpPr>
        <p:spPr>
          <a:xfrm>
            <a:off x="3961617" y="4707458"/>
            <a:ext cx="821443" cy="369332"/>
          </a:xfrm>
          <a:prstGeom prst="rect">
            <a:avLst/>
          </a:prstGeom>
          <a:noFill/>
        </p:spPr>
        <p:txBody>
          <a:bodyPr wrap="none" rtlCol="0">
            <a:spAutoFit/>
          </a:bodyPr>
          <a:lstStyle/>
          <a:p>
            <a:r>
              <a:rPr lang="de-DE" dirty="0"/>
              <a:t>Kosten</a:t>
            </a:r>
          </a:p>
        </p:txBody>
      </p:sp>
      <p:sp>
        <p:nvSpPr>
          <p:cNvPr id="153" name="Freihandform: Form 152">
            <a:extLst>
              <a:ext uri="{FF2B5EF4-FFF2-40B4-BE49-F238E27FC236}">
                <a16:creationId xmlns:a16="http://schemas.microsoft.com/office/drawing/2014/main" id="{F22DCB0D-D32C-A04C-7585-AD96CD6B4F0D}"/>
              </a:ext>
            </a:extLst>
          </p:cNvPr>
          <p:cNvSpPr/>
          <p:nvPr/>
        </p:nvSpPr>
        <p:spPr>
          <a:xfrm>
            <a:off x="245500" y="5368562"/>
            <a:ext cx="2045369" cy="625642"/>
          </a:xfrm>
          <a:custGeom>
            <a:avLst/>
            <a:gdLst>
              <a:gd name="connsiteX0" fmla="*/ 0 w 2045369"/>
              <a:gd name="connsiteY0" fmla="*/ 625642 h 625642"/>
              <a:gd name="connsiteX1" fmla="*/ 1227221 w 2045369"/>
              <a:gd name="connsiteY1" fmla="*/ 445169 h 625642"/>
              <a:gd name="connsiteX2" fmla="*/ 2045369 w 2045369"/>
              <a:gd name="connsiteY2" fmla="*/ 0 h 625642"/>
              <a:gd name="connsiteX3" fmla="*/ 2045369 w 2045369"/>
              <a:gd name="connsiteY3" fmla="*/ 0 h 625642"/>
            </a:gdLst>
            <a:ahLst/>
            <a:cxnLst>
              <a:cxn ang="0">
                <a:pos x="connsiteX0" y="connsiteY0"/>
              </a:cxn>
              <a:cxn ang="0">
                <a:pos x="connsiteX1" y="connsiteY1"/>
              </a:cxn>
              <a:cxn ang="0">
                <a:pos x="connsiteX2" y="connsiteY2"/>
              </a:cxn>
              <a:cxn ang="0">
                <a:pos x="connsiteX3" y="connsiteY3"/>
              </a:cxn>
            </a:cxnLst>
            <a:rect l="l" t="t" r="r" b="b"/>
            <a:pathLst>
              <a:path w="2045369" h="625642">
                <a:moveTo>
                  <a:pt x="0" y="625642"/>
                </a:moveTo>
                <a:cubicBezTo>
                  <a:pt x="443163" y="587542"/>
                  <a:pt x="886326" y="549443"/>
                  <a:pt x="1227221" y="445169"/>
                </a:cubicBezTo>
                <a:cubicBezTo>
                  <a:pt x="1568116" y="340895"/>
                  <a:pt x="2045369" y="0"/>
                  <a:pt x="2045369" y="0"/>
                </a:cubicBezTo>
                <a:lnTo>
                  <a:pt x="2045369" y="0"/>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4" name="Freihandform: Form 153">
            <a:extLst>
              <a:ext uri="{FF2B5EF4-FFF2-40B4-BE49-F238E27FC236}">
                <a16:creationId xmlns:a16="http://schemas.microsoft.com/office/drawing/2014/main" id="{8E317D91-29DD-B56B-1C2A-03C3BE1B185E}"/>
              </a:ext>
            </a:extLst>
          </p:cNvPr>
          <p:cNvSpPr/>
          <p:nvPr/>
        </p:nvSpPr>
        <p:spPr>
          <a:xfrm>
            <a:off x="3437055" y="5043710"/>
            <a:ext cx="1612232" cy="962526"/>
          </a:xfrm>
          <a:custGeom>
            <a:avLst/>
            <a:gdLst>
              <a:gd name="connsiteX0" fmla="*/ 0 w 1612232"/>
              <a:gd name="connsiteY0" fmla="*/ 962526 h 962526"/>
              <a:gd name="connsiteX1" fmla="*/ 577516 w 1612232"/>
              <a:gd name="connsiteY1" fmla="*/ 324852 h 962526"/>
              <a:gd name="connsiteX2" fmla="*/ 1612232 w 1612232"/>
              <a:gd name="connsiteY2" fmla="*/ 0 h 962526"/>
            </a:gdLst>
            <a:ahLst/>
            <a:cxnLst>
              <a:cxn ang="0">
                <a:pos x="connsiteX0" y="connsiteY0"/>
              </a:cxn>
              <a:cxn ang="0">
                <a:pos x="connsiteX1" y="connsiteY1"/>
              </a:cxn>
              <a:cxn ang="0">
                <a:pos x="connsiteX2" y="connsiteY2"/>
              </a:cxn>
            </a:cxnLst>
            <a:rect l="l" t="t" r="r" b="b"/>
            <a:pathLst>
              <a:path w="1612232" h="962526">
                <a:moveTo>
                  <a:pt x="0" y="962526"/>
                </a:moveTo>
                <a:cubicBezTo>
                  <a:pt x="154405" y="723899"/>
                  <a:pt x="308811" y="485273"/>
                  <a:pt x="577516" y="324852"/>
                </a:cubicBezTo>
                <a:cubicBezTo>
                  <a:pt x="846221" y="164431"/>
                  <a:pt x="1229226" y="82215"/>
                  <a:pt x="1612232" y="0"/>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155" name="Gerader Verbinder 154">
            <a:extLst>
              <a:ext uri="{FF2B5EF4-FFF2-40B4-BE49-F238E27FC236}">
                <a16:creationId xmlns:a16="http://schemas.microsoft.com/office/drawing/2014/main" id="{40BE1262-638A-680B-EE28-A301B74C4100}"/>
              </a:ext>
            </a:extLst>
          </p:cNvPr>
          <p:cNvCxnSpPr>
            <a:cxnSpLocks/>
          </p:cNvCxnSpPr>
          <p:nvPr/>
        </p:nvCxnSpPr>
        <p:spPr>
          <a:xfrm>
            <a:off x="6543002" y="5265833"/>
            <a:ext cx="1480996" cy="15903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59" name="Textfeld 158">
            <a:extLst>
              <a:ext uri="{FF2B5EF4-FFF2-40B4-BE49-F238E27FC236}">
                <a16:creationId xmlns:a16="http://schemas.microsoft.com/office/drawing/2014/main" id="{EFE4E487-37E8-A5E0-F5E7-8F85BD3ABB23}"/>
              </a:ext>
            </a:extLst>
          </p:cNvPr>
          <p:cNvSpPr txBox="1"/>
          <p:nvPr/>
        </p:nvSpPr>
        <p:spPr>
          <a:xfrm>
            <a:off x="8008868" y="5236470"/>
            <a:ext cx="450764" cy="369332"/>
          </a:xfrm>
          <a:prstGeom prst="rect">
            <a:avLst/>
          </a:prstGeom>
          <a:noFill/>
        </p:spPr>
        <p:txBody>
          <a:bodyPr wrap="none" rtlCol="0">
            <a:spAutoFit/>
          </a:bodyPr>
          <a:lstStyle/>
          <a:p>
            <a:r>
              <a:rPr lang="de-DE" dirty="0"/>
              <a:t>GK</a:t>
            </a:r>
          </a:p>
        </p:txBody>
      </p:sp>
      <p:sp>
        <p:nvSpPr>
          <p:cNvPr id="69" name="Textfeld 68">
            <a:extLst>
              <a:ext uri="{FF2B5EF4-FFF2-40B4-BE49-F238E27FC236}">
                <a16:creationId xmlns:a16="http://schemas.microsoft.com/office/drawing/2014/main" id="{5C8C4340-2BA9-DB2C-FDE2-8E86B9CCDD62}"/>
              </a:ext>
            </a:extLst>
          </p:cNvPr>
          <p:cNvSpPr txBox="1"/>
          <p:nvPr/>
        </p:nvSpPr>
        <p:spPr>
          <a:xfrm>
            <a:off x="6571234" y="4722867"/>
            <a:ext cx="1406347" cy="369332"/>
          </a:xfrm>
          <a:prstGeom prst="rect">
            <a:avLst/>
          </a:prstGeom>
          <a:noFill/>
        </p:spPr>
        <p:txBody>
          <a:bodyPr wrap="square" rtlCol="0">
            <a:spAutoFit/>
          </a:bodyPr>
          <a:lstStyle/>
          <a:p>
            <a:r>
              <a:rPr lang="de-DE" dirty="0"/>
              <a:t>Grenzkosten </a:t>
            </a:r>
          </a:p>
        </p:txBody>
      </p:sp>
      <p:sp>
        <p:nvSpPr>
          <p:cNvPr id="72" name="Rechteck 71">
            <a:extLst>
              <a:ext uri="{FF2B5EF4-FFF2-40B4-BE49-F238E27FC236}">
                <a16:creationId xmlns:a16="http://schemas.microsoft.com/office/drawing/2014/main" id="{CA2973FE-DCF8-0117-A95F-1BF4AAE60585}"/>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3">
            <p14:nvContentPartPr>
              <p14:cNvPr id="2" name="Freihand 1">
                <a:extLst>
                  <a:ext uri="{FF2B5EF4-FFF2-40B4-BE49-F238E27FC236}">
                    <a16:creationId xmlns:a16="http://schemas.microsoft.com/office/drawing/2014/main" id="{DF484F2B-DA01-49BC-9E14-136153B9BC97}"/>
                  </a:ext>
                </a:extLst>
              </p14:cNvPr>
              <p14:cNvContentPartPr/>
              <p14:nvPr/>
            </p14:nvContentPartPr>
            <p14:xfrm>
              <a:off x="5035067" y="1232347"/>
              <a:ext cx="80280" cy="43560"/>
            </p14:xfrm>
          </p:contentPart>
        </mc:Choice>
        <mc:Fallback>
          <p:pic>
            <p:nvPicPr>
              <p:cNvPr id="2" name="Freihand 1">
                <a:extLst>
                  <a:ext uri="{FF2B5EF4-FFF2-40B4-BE49-F238E27FC236}">
                    <a16:creationId xmlns:a16="http://schemas.microsoft.com/office/drawing/2014/main" id="{DF484F2B-DA01-49BC-9E14-136153B9BC97}"/>
                  </a:ext>
                </a:extLst>
              </p:cNvPr>
              <p:cNvPicPr/>
              <p:nvPr/>
            </p:nvPicPr>
            <p:blipFill>
              <a:blip r:embed="rId4"/>
              <a:stretch>
                <a:fillRect/>
              </a:stretch>
            </p:blipFill>
            <p:spPr>
              <a:xfrm>
                <a:off x="5030747" y="1228027"/>
                <a:ext cx="88920" cy="5220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3" name="Freihand 2">
                <a:extLst>
                  <a:ext uri="{FF2B5EF4-FFF2-40B4-BE49-F238E27FC236}">
                    <a16:creationId xmlns:a16="http://schemas.microsoft.com/office/drawing/2014/main" id="{CA25F7ED-813A-458D-8B0D-3C5EF2DDF8CD}"/>
                  </a:ext>
                </a:extLst>
              </p14:cNvPr>
              <p14:cNvContentPartPr/>
              <p14:nvPr/>
            </p14:nvContentPartPr>
            <p14:xfrm>
              <a:off x="4902227" y="1287067"/>
              <a:ext cx="21600" cy="19800"/>
            </p14:xfrm>
          </p:contentPart>
        </mc:Choice>
        <mc:Fallback>
          <p:pic>
            <p:nvPicPr>
              <p:cNvPr id="3" name="Freihand 2">
                <a:extLst>
                  <a:ext uri="{FF2B5EF4-FFF2-40B4-BE49-F238E27FC236}">
                    <a16:creationId xmlns:a16="http://schemas.microsoft.com/office/drawing/2014/main" id="{CA25F7ED-813A-458D-8B0D-3C5EF2DDF8CD}"/>
                  </a:ext>
                </a:extLst>
              </p:cNvPr>
              <p:cNvPicPr/>
              <p:nvPr/>
            </p:nvPicPr>
            <p:blipFill>
              <a:blip r:embed="rId6"/>
              <a:stretch>
                <a:fillRect/>
              </a:stretch>
            </p:blipFill>
            <p:spPr>
              <a:xfrm>
                <a:off x="4897907" y="1282747"/>
                <a:ext cx="30240" cy="2844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5" name="Freihand 4">
                <a:extLst>
                  <a:ext uri="{FF2B5EF4-FFF2-40B4-BE49-F238E27FC236}">
                    <a16:creationId xmlns:a16="http://schemas.microsoft.com/office/drawing/2014/main" id="{448E9C82-514F-4375-B481-39C978F010CF}"/>
                  </a:ext>
                </a:extLst>
              </p14:cNvPr>
              <p14:cNvContentPartPr/>
              <p14:nvPr/>
            </p14:nvContentPartPr>
            <p14:xfrm>
              <a:off x="6303347" y="1541587"/>
              <a:ext cx="1840680" cy="71280"/>
            </p14:xfrm>
          </p:contentPart>
        </mc:Choice>
        <mc:Fallback>
          <p:pic>
            <p:nvPicPr>
              <p:cNvPr id="5" name="Freihand 4">
                <a:extLst>
                  <a:ext uri="{FF2B5EF4-FFF2-40B4-BE49-F238E27FC236}">
                    <a16:creationId xmlns:a16="http://schemas.microsoft.com/office/drawing/2014/main" id="{448E9C82-514F-4375-B481-39C978F010CF}"/>
                  </a:ext>
                </a:extLst>
              </p:cNvPr>
              <p:cNvPicPr/>
              <p:nvPr/>
            </p:nvPicPr>
            <p:blipFill>
              <a:blip r:embed="rId8"/>
              <a:stretch>
                <a:fillRect/>
              </a:stretch>
            </p:blipFill>
            <p:spPr>
              <a:xfrm>
                <a:off x="6299027" y="1537267"/>
                <a:ext cx="1849320" cy="7992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6" name="Freihand 5">
                <a:extLst>
                  <a:ext uri="{FF2B5EF4-FFF2-40B4-BE49-F238E27FC236}">
                    <a16:creationId xmlns:a16="http://schemas.microsoft.com/office/drawing/2014/main" id="{C80D2BA1-7E94-480C-A6C9-14DFFC2B5E9C}"/>
                  </a:ext>
                </a:extLst>
              </p14:cNvPr>
              <p14:cNvContentPartPr/>
              <p14:nvPr/>
            </p14:nvContentPartPr>
            <p14:xfrm>
              <a:off x="3051107" y="4703107"/>
              <a:ext cx="2534400" cy="96120"/>
            </p14:xfrm>
          </p:contentPart>
        </mc:Choice>
        <mc:Fallback>
          <p:pic>
            <p:nvPicPr>
              <p:cNvPr id="6" name="Freihand 5">
                <a:extLst>
                  <a:ext uri="{FF2B5EF4-FFF2-40B4-BE49-F238E27FC236}">
                    <a16:creationId xmlns:a16="http://schemas.microsoft.com/office/drawing/2014/main" id="{C80D2BA1-7E94-480C-A6C9-14DFFC2B5E9C}"/>
                  </a:ext>
                </a:extLst>
              </p:cNvPr>
              <p:cNvPicPr/>
              <p:nvPr/>
            </p:nvPicPr>
            <p:blipFill>
              <a:blip r:embed="rId10"/>
              <a:stretch>
                <a:fillRect/>
              </a:stretch>
            </p:blipFill>
            <p:spPr>
              <a:xfrm>
                <a:off x="3046787" y="4698787"/>
                <a:ext cx="2543040" cy="10476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7" name="Freihand 6">
                <a:extLst>
                  <a:ext uri="{FF2B5EF4-FFF2-40B4-BE49-F238E27FC236}">
                    <a16:creationId xmlns:a16="http://schemas.microsoft.com/office/drawing/2014/main" id="{EC3CEE8E-8B37-486B-9131-96B0CDC9586F}"/>
                  </a:ext>
                </a:extLst>
              </p14:cNvPr>
              <p14:cNvContentPartPr/>
              <p14:nvPr/>
            </p14:nvContentPartPr>
            <p14:xfrm>
              <a:off x="2227067" y="5392507"/>
              <a:ext cx="15120" cy="22680"/>
            </p14:xfrm>
          </p:contentPart>
        </mc:Choice>
        <mc:Fallback>
          <p:pic>
            <p:nvPicPr>
              <p:cNvPr id="7" name="Freihand 6">
                <a:extLst>
                  <a:ext uri="{FF2B5EF4-FFF2-40B4-BE49-F238E27FC236}">
                    <a16:creationId xmlns:a16="http://schemas.microsoft.com/office/drawing/2014/main" id="{EC3CEE8E-8B37-486B-9131-96B0CDC9586F}"/>
                  </a:ext>
                </a:extLst>
              </p:cNvPr>
              <p:cNvPicPr/>
              <p:nvPr/>
            </p:nvPicPr>
            <p:blipFill>
              <a:blip r:embed="rId12"/>
              <a:stretch>
                <a:fillRect/>
              </a:stretch>
            </p:blipFill>
            <p:spPr>
              <a:xfrm>
                <a:off x="2222747" y="5388187"/>
                <a:ext cx="23760" cy="3132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8" name="Freihand 7">
                <a:extLst>
                  <a:ext uri="{FF2B5EF4-FFF2-40B4-BE49-F238E27FC236}">
                    <a16:creationId xmlns:a16="http://schemas.microsoft.com/office/drawing/2014/main" id="{6B570423-9F84-4C81-B6B7-524D628DE0CE}"/>
                  </a:ext>
                </a:extLst>
              </p14:cNvPr>
              <p14:cNvContentPartPr/>
              <p14:nvPr/>
            </p14:nvContentPartPr>
            <p14:xfrm>
              <a:off x="6528347" y="5253907"/>
              <a:ext cx="1647360" cy="232560"/>
            </p14:xfrm>
          </p:contentPart>
        </mc:Choice>
        <mc:Fallback>
          <p:pic>
            <p:nvPicPr>
              <p:cNvPr id="8" name="Freihand 7">
                <a:extLst>
                  <a:ext uri="{FF2B5EF4-FFF2-40B4-BE49-F238E27FC236}">
                    <a16:creationId xmlns:a16="http://schemas.microsoft.com/office/drawing/2014/main" id="{6B570423-9F84-4C81-B6B7-524D628DE0CE}"/>
                  </a:ext>
                </a:extLst>
              </p:cNvPr>
              <p:cNvPicPr/>
              <p:nvPr/>
            </p:nvPicPr>
            <p:blipFill>
              <a:blip r:embed="rId14"/>
              <a:stretch>
                <a:fillRect/>
              </a:stretch>
            </p:blipFill>
            <p:spPr>
              <a:xfrm>
                <a:off x="6524027" y="5249587"/>
                <a:ext cx="1656000" cy="241200"/>
              </a:xfrm>
              <a:prstGeom prst="rect">
                <a:avLst/>
              </a:prstGeom>
            </p:spPr>
          </p:pic>
        </mc:Fallback>
      </mc:AlternateContent>
    </p:spTree>
    <p:extLst>
      <p:ext uri="{BB962C8B-B14F-4D97-AF65-F5344CB8AC3E}">
        <p14:creationId xmlns:p14="http://schemas.microsoft.com/office/powerpoint/2010/main" val="277691171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4A186E-80D6-BA71-750C-29233FB4BBE3}"/>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7F42380D-BED9-CC5E-19AA-B02A4434824A}"/>
              </a:ext>
            </a:extLst>
          </p:cNvPr>
          <p:cNvSpPr txBox="1">
            <a:spLocks/>
          </p:cNvSpPr>
          <p:nvPr/>
        </p:nvSpPr>
        <p:spPr>
          <a:xfrm>
            <a:off x="1523999" y="24375"/>
            <a:ext cx="10213675" cy="640485"/>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sz="2800" dirty="0" err="1">
                <a:solidFill>
                  <a:sysClr val="windowText" lastClr="000000"/>
                </a:solidFill>
              </a:rPr>
              <a:t>Skalenerträge</a:t>
            </a:r>
            <a:r>
              <a:rPr lang="en-US" sz="2800" dirty="0">
                <a:solidFill>
                  <a:sysClr val="windowText" lastClr="000000"/>
                </a:solidFill>
              </a:rPr>
              <a:t> und </a:t>
            </a:r>
            <a:r>
              <a:rPr lang="en-US" sz="2800" dirty="0" err="1">
                <a:solidFill>
                  <a:sysClr val="windowText" lastClr="000000"/>
                </a:solidFill>
              </a:rPr>
              <a:t>Außenhandel</a:t>
            </a:r>
            <a:r>
              <a:rPr lang="en-US" sz="2800" dirty="0">
                <a:solidFill>
                  <a:sysClr val="windowText" lastClr="000000"/>
                </a:solidFill>
              </a:rPr>
              <a:t>: “</a:t>
            </a:r>
            <a:r>
              <a:rPr lang="en-US" sz="2800" dirty="0" err="1">
                <a:solidFill>
                  <a:sysClr val="windowText" lastClr="000000"/>
                </a:solidFill>
              </a:rPr>
              <a:t>Neue</a:t>
            </a:r>
            <a:r>
              <a:rPr lang="en-US" sz="2800" dirty="0">
                <a:solidFill>
                  <a:sysClr val="windowText" lastClr="000000"/>
                </a:solidFill>
              </a:rPr>
              <a:t>” </a:t>
            </a:r>
            <a:r>
              <a:rPr lang="en-US" sz="2800" dirty="0" err="1">
                <a:solidFill>
                  <a:sysClr val="windowText" lastClr="000000"/>
                </a:solidFill>
              </a:rPr>
              <a:t>Außenhandelstheorie</a:t>
            </a:r>
            <a:endParaRPr lang="en-US" sz="2800" dirty="0">
              <a:solidFill>
                <a:sysClr val="windowText" lastClr="000000"/>
              </a:solidFill>
            </a:endParaRPr>
          </a:p>
        </p:txBody>
      </p:sp>
      <p:sp>
        <p:nvSpPr>
          <p:cNvPr id="9" name="Textfeld 8">
            <a:extLst>
              <a:ext uri="{FF2B5EF4-FFF2-40B4-BE49-F238E27FC236}">
                <a16:creationId xmlns:a16="http://schemas.microsoft.com/office/drawing/2014/main" id="{E268C8A1-366F-1E04-11DA-B728525870F2}"/>
              </a:ext>
            </a:extLst>
          </p:cNvPr>
          <p:cNvSpPr txBox="1"/>
          <p:nvPr/>
        </p:nvSpPr>
        <p:spPr>
          <a:xfrm>
            <a:off x="955119" y="495298"/>
            <a:ext cx="9144000" cy="5519638"/>
          </a:xfrm>
          <a:prstGeom prst="rect">
            <a:avLst/>
          </a:prstGeom>
          <a:noFill/>
        </p:spPr>
        <p:txBody>
          <a:bodyPr wrap="square" rtlCol="0">
            <a:noAutofit/>
          </a:bodyPr>
          <a:lstStyle/>
          <a:p>
            <a:r>
              <a:rPr lang="de-DE" sz="2400" dirty="0"/>
              <a:t>Gibt es Handel, wenn die Länder sich nicht in ihren </a:t>
            </a:r>
            <a:r>
              <a:rPr lang="de-DE" sz="2400" dirty="0" err="1"/>
              <a:t>Produktivitäten</a:t>
            </a:r>
            <a:r>
              <a:rPr lang="de-DE" sz="2400" dirty="0"/>
              <a:t> unterscheiden?</a:t>
            </a:r>
          </a:p>
          <a:p>
            <a:endParaRPr lang="de-DE" sz="2400" dirty="0"/>
          </a:p>
          <a:p>
            <a:r>
              <a:rPr lang="de-DE" sz="2400" b="1" u="sng" dirty="0"/>
              <a:t>Neue Annahme:</a:t>
            </a:r>
          </a:p>
          <a:p>
            <a:r>
              <a:rPr lang="de-DE" sz="2400" dirty="0"/>
              <a:t>Steigende Skalenerträge: Y=F(L) führt z.B. 2L↑ → 3Y↑</a:t>
            </a:r>
          </a:p>
          <a:p>
            <a:endParaRPr lang="de-DE" sz="2400" dirty="0"/>
          </a:p>
          <a:p>
            <a:pPr marL="342900" indent="-342900">
              <a:buFont typeface="Arial" panose="020B0604020202020204" pitchFamily="34" charset="0"/>
              <a:buChar char="•"/>
            </a:pPr>
            <a:r>
              <a:rPr lang="de-DE" sz="2400" dirty="0"/>
              <a:t>Bei konstanten Faktorpreisen sinken bei steigender Produktion die Durchschnittskosten</a:t>
            </a:r>
          </a:p>
          <a:p>
            <a:pPr marL="342900" indent="-342900">
              <a:buFont typeface="Arial" panose="020B0604020202020204" pitchFamily="34" charset="0"/>
              <a:buChar char="•"/>
            </a:pPr>
            <a:endParaRPr lang="de-DE" sz="2400" dirty="0"/>
          </a:p>
          <a:p>
            <a:pPr marL="342900" indent="-342900">
              <a:buFont typeface="Arial" panose="020B0604020202020204" pitchFamily="34" charset="0"/>
              <a:buChar char="•"/>
            </a:pPr>
            <a:r>
              <a:rPr lang="de-DE" sz="2400" dirty="0"/>
              <a:t>Ein Land spezialisiert sich aufgrund des Skaleneffekts auf die Produktion einiger Produkte und importiert die anderen</a:t>
            </a:r>
          </a:p>
          <a:p>
            <a:pPr marL="342900" indent="-342900">
              <a:buFont typeface="Arial" panose="020B0604020202020204" pitchFamily="34" charset="0"/>
              <a:buChar char="•"/>
            </a:pPr>
            <a:endParaRPr lang="de-DE" sz="2400" dirty="0"/>
          </a:p>
          <a:p>
            <a:pPr marL="342900" indent="-342900">
              <a:buFont typeface="Arial" panose="020B0604020202020204" pitchFamily="34" charset="0"/>
              <a:buChar char="•"/>
            </a:pPr>
            <a:r>
              <a:rPr lang="de-DE" sz="2400" dirty="0"/>
              <a:t>Handel findet auch zwischen Ländern mit vergleichbaren Produktionsbedingungen statt </a:t>
            </a:r>
          </a:p>
          <a:p>
            <a:endParaRPr lang="de-DE" sz="2400" dirty="0"/>
          </a:p>
          <a:p>
            <a:endParaRPr lang="de-DE" sz="2000" dirty="0"/>
          </a:p>
        </p:txBody>
      </p:sp>
      <p:sp>
        <p:nvSpPr>
          <p:cNvPr id="5" name="Rechteck 4">
            <a:extLst>
              <a:ext uri="{FF2B5EF4-FFF2-40B4-BE49-F238E27FC236}">
                <a16:creationId xmlns:a16="http://schemas.microsoft.com/office/drawing/2014/main" id="{BF286C1C-9FB4-2F22-2060-1601004C1908}"/>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3">
            <p14:nvContentPartPr>
              <p14:cNvPr id="2" name="Freihand 1">
                <a:extLst>
                  <a:ext uri="{FF2B5EF4-FFF2-40B4-BE49-F238E27FC236}">
                    <a16:creationId xmlns:a16="http://schemas.microsoft.com/office/drawing/2014/main" id="{73337FF6-22FB-412E-AAC5-CB073845B8AC}"/>
                  </a:ext>
                </a:extLst>
              </p14:cNvPr>
              <p14:cNvContentPartPr/>
              <p14:nvPr/>
            </p14:nvContentPartPr>
            <p14:xfrm>
              <a:off x="6955307" y="521347"/>
              <a:ext cx="4349880" cy="106920"/>
            </p14:xfrm>
          </p:contentPart>
        </mc:Choice>
        <mc:Fallback>
          <p:pic>
            <p:nvPicPr>
              <p:cNvPr id="2" name="Freihand 1">
                <a:extLst>
                  <a:ext uri="{FF2B5EF4-FFF2-40B4-BE49-F238E27FC236}">
                    <a16:creationId xmlns:a16="http://schemas.microsoft.com/office/drawing/2014/main" id="{73337FF6-22FB-412E-AAC5-CB073845B8AC}"/>
                  </a:ext>
                </a:extLst>
              </p:cNvPr>
              <p:cNvPicPr/>
              <p:nvPr/>
            </p:nvPicPr>
            <p:blipFill>
              <a:blip r:embed="rId4"/>
              <a:stretch>
                <a:fillRect/>
              </a:stretch>
            </p:blipFill>
            <p:spPr>
              <a:xfrm>
                <a:off x="6950987" y="517027"/>
                <a:ext cx="4358520" cy="11556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3" name="Freihand 2">
                <a:extLst>
                  <a:ext uri="{FF2B5EF4-FFF2-40B4-BE49-F238E27FC236}">
                    <a16:creationId xmlns:a16="http://schemas.microsoft.com/office/drawing/2014/main" id="{E57306CF-4918-430C-9C62-B83764527A3E}"/>
                  </a:ext>
                </a:extLst>
              </p14:cNvPr>
              <p14:cNvContentPartPr/>
              <p14:nvPr/>
            </p14:nvContentPartPr>
            <p14:xfrm>
              <a:off x="3895307" y="2461747"/>
              <a:ext cx="3988800" cy="81000"/>
            </p14:xfrm>
          </p:contentPart>
        </mc:Choice>
        <mc:Fallback>
          <p:pic>
            <p:nvPicPr>
              <p:cNvPr id="3" name="Freihand 2">
                <a:extLst>
                  <a:ext uri="{FF2B5EF4-FFF2-40B4-BE49-F238E27FC236}">
                    <a16:creationId xmlns:a16="http://schemas.microsoft.com/office/drawing/2014/main" id="{E57306CF-4918-430C-9C62-B83764527A3E}"/>
                  </a:ext>
                </a:extLst>
              </p:cNvPr>
              <p:cNvPicPr/>
              <p:nvPr/>
            </p:nvPicPr>
            <p:blipFill>
              <a:blip r:embed="rId6"/>
              <a:stretch>
                <a:fillRect/>
              </a:stretch>
            </p:blipFill>
            <p:spPr>
              <a:xfrm>
                <a:off x="3890987" y="2457427"/>
                <a:ext cx="3997440" cy="8964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6" name="Freihand 5">
                <a:extLst>
                  <a:ext uri="{FF2B5EF4-FFF2-40B4-BE49-F238E27FC236}">
                    <a16:creationId xmlns:a16="http://schemas.microsoft.com/office/drawing/2014/main" id="{0EF1F435-7133-4618-928A-F88E94C1ACE6}"/>
                  </a:ext>
                </a:extLst>
              </p14:cNvPr>
              <p14:cNvContentPartPr/>
              <p14:nvPr/>
            </p14:nvContentPartPr>
            <p14:xfrm>
              <a:off x="1664747" y="3017587"/>
              <a:ext cx="3471480" cy="80640"/>
            </p14:xfrm>
          </p:contentPart>
        </mc:Choice>
        <mc:Fallback>
          <p:pic>
            <p:nvPicPr>
              <p:cNvPr id="6" name="Freihand 5">
                <a:extLst>
                  <a:ext uri="{FF2B5EF4-FFF2-40B4-BE49-F238E27FC236}">
                    <a16:creationId xmlns:a16="http://schemas.microsoft.com/office/drawing/2014/main" id="{0EF1F435-7133-4618-928A-F88E94C1ACE6}"/>
                  </a:ext>
                </a:extLst>
              </p:cNvPr>
              <p:cNvPicPr/>
              <p:nvPr/>
            </p:nvPicPr>
            <p:blipFill>
              <a:blip r:embed="rId8"/>
              <a:stretch>
                <a:fillRect/>
              </a:stretch>
            </p:blipFill>
            <p:spPr>
              <a:xfrm>
                <a:off x="1660427" y="3013267"/>
                <a:ext cx="3480120" cy="8928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7" name="Freihand 6">
                <a:extLst>
                  <a:ext uri="{FF2B5EF4-FFF2-40B4-BE49-F238E27FC236}">
                    <a16:creationId xmlns:a16="http://schemas.microsoft.com/office/drawing/2014/main" id="{B4671DC9-F0C0-4CC5-843F-7C39D9B0B771}"/>
                  </a:ext>
                </a:extLst>
              </p14:cNvPr>
              <p14:cNvContentPartPr/>
              <p14:nvPr/>
            </p14:nvContentPartPr>
            <p14:xfrm>
              <a:off x="1346867" y="3346987"/>
              <a:ext cx="3175200" cy="216720"/>
            </p14:xfrm>
          </p:contentPart>
        </mc:Choice>
        <mc:Fallback>
          <p:pic>
            <p:nvPicPr>
              <p:cNvPr id="7" name="Freihand 6">
                <a:extLst>
                  <a:ext uri="{FF2B5EF4-FFF2-40B4-BE49-F238E27FC236}">
                    <a16:creationId xmlns:a16="http://schemas.microsoft.com/office/drawing/2014/main" id="{B4671DC9-F0C0-4CC5-843F-7C39D9B0B771}"/>
                  </a:ext>
                </a:extLst>
              </p:cNvPr>
              <p:cNvPicPr/>
              <p:nvPr/>
            </p:nvPicPr>
            <p:blipFill>
              <a:blip r:embed="rId10"/>
              <a:stretch>
                <a:fillRect/>
              </a:stretch>
            </p:blipFill>
            <p:spPr>
              <a:xfrm>
                <a:off x="1342547" y="3342667"/>
                <a:ext cx="3183840" cy="22536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8" name="Freihand 7">
                <a:extLst>
                  <a:ext uri="{FF2B5EF4-FFF2-40B4-BE49-F238E27FC236}">
                    <a16:creationId xmlns:a16="http://schemas.microsoft.com/office/drawing/2014/main" id="{170AD0D6-FC1A-40DB-9725-7730A56D3CDA}"/>
                  </a:ext>
                </a:extLst>
              </p14:cNvPr>
              <p14:cNvContentPartPr/>
              <p14:nvPr/>
            </p14:nvContentPartPr>
            <p14:xfrm>
              <a:off x="2568347" y="4110187"/>
              <a:ext cx="5546880" cy="164880"/>
            </p14:xfrm>
          </p:contentPart>
        </mc:Choice>
        <mc:Fallback>
          <p:pic>
            <p:nvPicPr>
              <p:cNvPr id="8" name="Freihand 7">
                <a:extLst>
                  <a:ext uri="{FF2B5EF4-FFF2-40B4-BE49-F238E27FC236}">
                    <a16:creationId xmlns:a16="http://schemas.microsoft.com/office/drawing/2014/main" id="{170AD0D6-FC1A-40DB-9725-7730A56D3CDA}"/>
                  </a:ext>
                </a:extLst>
              </p:cNvPr>
              <p:cNvPicPr/>
              <p:nvPr/>
            </p:nvPicPr>
            <p:blipFill>
              <a:blip r:embed="rId12"/>
              <a:stretch>
                <a:fillRect/>
              </a:stretch>
            </p:blipFill>
            <p:spPr>
              <a:xfrm>
                <a:off x="2564027" y="4105867"/>
                <a:ext cx="5555520" cy="173520"/>
              </a:xfrm>
              <a:prstGeom prst="rect">
                <a:avLst/>
              </a:prstGeom>
            </p:spPr>
          </p:pic>
        </mc:Fallback>
      </mc:AlternateContent>
    </p:spTree>
    <p:extLst>
      <p:ext uri="{BB962C8B-B14F-4D97-AF65-F5344CB8AC3E}">
        <p14:creationId xmlns:p14="http://schemas.microsoft.com/office/powerpoint/2010/main" val="138098739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94A58A-DF4C-531D-4469-C889FE988616}"/>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06856699-36C7-B5B2-120B-9B50BEF16A5D}"/>
              </a:ext>
            </a:extLst>
          </p:cNvPr>
          <p:cNvSpPr txBox="1">
            <a:spLocks/>
          </p:cNvSpPr>
          <p:nvPr/>
        </p:nvSpPr>
        <p:spPr>
          <a:xfrm>
            <a:off x="1524000" y="-27384"/>
            <a:ext cx="9144000" cy="640485"/>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sz="2800" dirty="0" err="1">
                <a:solidFill>
                  <a:sysClr val="windowText" lastClr="000000"/>
                </a:solidFill>
              </a:rPr>
              <a:t>Skalenerträge</a:t>
            </a:r>
            <a:r>
              <a:rPr lang="en-US" sz="2800" dirty="0">
                <a:solidFill>
                  <a:sysClr val="windowText" lastClr="000000"/>
                </a:solidFill>
              </a:rPr>
              <a:t> und </a:t>
            </a:r>
            <a:r>
              <a:rPr lang="en-US" sz="2800" dirty="0" err="1">
                <a:solidFill>
                  <a:sysClr val="windowText" lastClr="000000"/>
                </a:solidFill>
              </a:rPr>
              <a:t>Außenhandel</a:t>
            </a:r>
            <a:endParaRPr lang="en-US" sz="2800" dirty="0">
              <a:solidFill>
                <a:sysClr val="windowText" lastClr="000000"/>
              </a:solidFill>
            </a:endParaRPr>
          </a:p>
        </p:txBody>
      </p:sp>
      <p:sp>
        <p:nvSpPr>
          <p:cNvPr id="9" name="Textfeld 8">
            <a:extLst>
              <a:ext uri="{FF2B5EF4-FFF2-40B4-BE49-F238E27FC236}">
                <a16:creationId xmlns:a16="http://schemas.microsoft.com/office/drawing/2014/main" id="{9E1C3A9A-F66E-3D1F-11AB-1A525DD15DAB}"/>
              </a:ext>
            </a:extLst>
          </p:cNvPr>
          <p:cNvSpPr txBox="1"/>
          <p:nvPr/>
        </p:nvSpPr>
        <p:spPr>
          <a:xfrm>
            <a:off x="80682" y="404663"/>
            <a:ext cx="8439374" cy="6109091"/>
          </a:xfrm>
          <a:prstGeom prst="rect">
            <a:avLst/>
          </a:prstGeom>
          <a:noFill/>
        </p:spPr>
        <p:txBody>
          <a:bodyPr wrap="square" rtlCol="0">
            <a:noAutofit/>
          </a:bodyPr>
          <a:lstStyle/>
          <a:p>
            <a:pPr marL="342900" indent="-342900">
              <a:buFont typeface="Arial" panose="020B0604020202020204" pitchFamily="34" charset="0"/>
              <a:buChar char="•"/>
            </a:pPr>
            <a:r>
              <a:rPr lang="de-DE" sz="2000" dirty="0"/>
              <a:t>Die Konsumenten haben eine Präferenz für die Differenzierung eines Produkts (Varianten eines Produkts)</a:t>
            </a:r>
          </a:p>
          <a:p>
            <a:pPr marL="342900" indent="-342900">
              <a:buFont typeface="Arial" panose="020B0604020202020204" pitchFamily="34" charset="0"/>
              <a:buChar char="•"/>
            </a:pPr>
            <a:endParaRPr lang="de-DE" sz="2000" dirty="0"/>
          </a:p>
          <a:p>
            <a:pPr marL="342900" indent="-342900">
              <a:buFont typeface="Arial" panose="020B0604020202020204" pitchFamily="34" charset="0"/>
              <a:buChar char="•"/>
            </a:pPr>
            <a:endParaRPr lang="de-DE" sz="2000" dirty="0"/>
          </a:p>
          <a:p>
            <a:pPr marL="342900" indent="-342900">
              <a:buFont typeface="Arial" panose="020B0604020202020204" pitchFamily="34" charset="0"/>
              <a:buChar char="•"/>
            </a:pPr>
            <a:endParaRPr lang="de-DE" sz="2000" dirty="0"/>
          </a:p>
          <a:p>
            <a:pPr marL="342900" indent="-342900">
              <a:buFont typeface="Arial" panose="020B0604020202020204" pitchFamily="34" charset="0"/>
              <a:buChar char="•"/>
            </a:pPr>
            <a:r>
              <a:rPr lang="de-DE" sz="2000" dirty="0"/>
              <a:t>Jedes Land spezialisiert sich auf eine Produktvariante, produziert den gesamten Bedarf für den Weltmarkt und verwendet dafür seine Ressourcen.</a:t>
            </a:r>
          </a:p>
          <a:p>
            <a:pPr marL="342900" indent="-342900">
              <a:buFont typeface="Arial" panose="020B0604020202020204" pitchFamily="34" charset="0"/>
              <a:buChar char="•"/>
            </a:pPr>
            <a:endParaRPr lang="de-DE" sz="2000" dirty="0"/>
          </a:p>
          <a:p>
            <a:pPr marL="342900" indent="-342900">
              <a:buFont typeface="Arial" panose="020B0604020202020204" pitchFamily="34" charset="0"/>
              <a:buChar char="•"/>
            </a:pPr>
            <a:endParaRPr lang="de-DE" sz="2000" dirty="0"/>
          </a:p>
          <a:p>
            <a:pPr marL="342900" indent="-342900">
              <a:buFont typeface="Arial" panose="020B0604020202020204" pitchFamily="34" charset="0"/>
              <a:buChar char="•"/>
            </a:pPr>
            <a:r>
              <a:rPr lang="de-DE" sz="2000" dirty="0"/>
              <a:t>Aufgrund der steigenden Skalenerträge sinken die Durchschnittskosten in der Produktion für jedes Land</a:t>
            </a:r>
          </a:p>
          <a:p>
            <a:pPr marL="342900" indent="-342900">
              <a:buFont typeface="Arial" panose="020B0604020202020204" pitchFamily="34" charset="0"/>
              <a:buChar char="•"/>
            </a:pPr>
            <a:endParaRPr lang="de-DE" sz="2000" dirty="0"/>
          </a:p>
          <a:p>
            <a:pPr marL="342900" indent="-342900">
              <a:buFont typeface="Arial" panose="020B0604020202020204" pitchFamily="34" charset="0"/>
              <a:buChar char="•"/>
            </a:pPr>
            <a:endParaRPr lang="de-DE" sz="2000" dirty="0"/>
          </a:p>
          <a:p>
            <a:pPr algn="ctr"/>
            <a:r>
              <a:rPr lang="de-DE" sz="2000" b="1" dirty="0"/>
              <a:t>Folgerungen:</a:t>
            </a:r>
          </a:p>
          <a:p>
            <a:pPr marL="800100" lvl="1" indent="-342900">
              <a:buFont typeface="Wingdings" panose="05000000000000000000" pitchFamily="2" charset="2"/>
              <a:buChar char="Ø"/>
            </a:pPr>
            <a:r>
              <a:rPr lang="de-DE" sz="2000" dirty="0"/>
              <a:t>Jedes Land hat sich zwar spezialisiert, aber die Anzahl der Produktvarianten auf dem Weltmarkt hat sich nicht verringert.</a:t>
            </a:r>
          </a:p>
          <a:p>
            <a:pPr marL="342900" indent="-342900">
              <a:buFont typeface="Wingdings" panose="05000000000000000000" pitchFamily="2" charset="2"/>
              <a:buChar char="Ø"/>
            </a:pPr>
            <a:endParaRPr lang="de-DE" sz="2000" dirty="0"/>
          </a:p>
          <a:p>
            <a:pPr marL="800100" lvl="1" indent="-342900">
              <a:buFont typeface="Wingdings" panose="05000000000000000000" pitchFamily="2" charset="2"/>
              <a:buChar char="Ø"/>
            </a:pPr>
            <a:r>
              <a:rPr lang="de-DE" sz="2000" dirty="0"/>
              <a:t>Die Weltproduktion wird insgesamt zu geringeren Durchschnittskosten hergestellt als bei Autarkie der einzelnen Länder und die Produzenten können Skaleneffekte ausnutzen</a:t>
            </a:r>
          </a:p>
          <a:p>
            <a:endParaRPr lang="de-DE" sz="2400" dirty="0"/>
          </a:p>
          <a:p>
            <a:endParaRPr lang="de-DE" sz="2400" dirty="0"/>
          </a:p>
          <a:p>
            <a:endParaRPr lang="de-DE" sz="2000" dirty="0"/>
          </a:p>
        </p:txBody>
      </p:sp>
      <p:sp>
        <p:nvSpPr>
          <p:cNvPr id="12" name="Rechteck 11">
            <a:extLst>
              <a:ext uri="{FF2B5EF4-FFF2-40B4-BE49-F238E27FC236}">
                <a16:creationId xmlns:a16="http://schemas.microsoft.com/office/drawing/2014/main" id="{AE535EA8-1D01-F833-2439-D43078F458D0}"/>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79223132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817562-70A4-0E47-68BD-94843333BC9D}"/>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FE345118-41E9-3FE6-3CEE-542F95570052}"/>
              </a:ext>
            </a:extLst>
          </p:cNvPr>
          <p:cNvSpPr txBox="1">
            <a:spLocks/>
          </p:cNvSpPr>
          <p:nvPr/>
        </p:nvSpPr>
        <p:spPr>
          <a:xfrm>
            <a:off x="-197223" y="-40442"/>
            <a:ext cx="9144000" cy="640485"/>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sz="2800" dirty="0">
                <a:solidFill>
                  <a:sysClr val="windowText" lastClr="000000"/>
                </a:solidFill>
              </a:rPr>
              <a:t>Interne und </a:t>
            </a:r>
            <a:r>
              <a:rPr lang="en-US" sz="2800" dirty="0" err="1">
                <a:solidFill>
                  <a:sysClr val="windowText" lastClr="000000"/>
                </a:solidFill>
              </a:rPr>
              <a:t>externe</a:t>
            </a:r>
            <a:r>
              <a:rPr lang="en-US" sz="2800" dirty="0">
                <a:solidFill>
                  <a:sysClr val="windowText" lastClr="000000"/>
                </a:solidFill>
              </a:rPr>
              <a:t> </a:t>
            </a:r>
            <a:r>
              <a:rPr lang="en-US" sz="2800" dirty="0" err="1">
                <a:solidFill>
                  <a:sysClr val="windowText" lastClr="000000"/>
                </a:solidFill>
              </a:rPr>
              <a:t>Skalenerträge</a:t>
            </a:r>
            <a:endParaRPr lang="en-US" sz="2800" dirty="0">
              <a:solidFill>
                <a:sysClr val="windowText" lastClr="000000"/>
              </a:solidFill>
            </a:endParaRPr>
          </a:p>
        </p:txBody>
      </p:sp>
      <p:sp>
        <p:nvSpPr>
          <p:cNvPr id="9" name="Textfeld 8">
            <a:extLst>
              <a:ext uri="{FF2B5EF4-FFF2-40B4-BE49-F238E27FC236}">
                <a16:creationId xmlns:a16="http://schemas.microsoft.com/office/drawing/2014/main" id="{59A478EB-5E19-10FF-C57A-763B9D3A7F8E}"/>
              </a:ext>
            </a:extLst>
          </p:cNvPr>
          <p:cNvSpPr txBox="1"/>
          <p:nvPr/>
        </p:nvSpPr>
        <p:spPr>
          <a:xfrm>
            <a:off x="0" y="777885"/>
            <a:ext cx="7433534" cy="5967972"/>
          </a:xfrm>
          <a:prstGeom prst="rect">
            <a:avLst/>
          </a:prstGeom>
          <a:noFill/>
        </p:spPr>
        <p:txBody>
          <a:bodyPr wrap="square" rtlCol="0">
            <a:noAutofit/>
          </a:bodyPr>
          <a:lstStyle/>
          <a:p>
            <a:r>
              <a:rPr lang="de-DE" sz="2000" b="1" dirty="0"/>
              <a:t>Interne Skalenerträge:</a:t>
            </a:r>
            <a:r>
              <a:rPr lang="de-DE" sz="2000" dirty="0"/>
              <a:t>	Durchschnittskosten sinken aufgrund</a:t>
            </a:r>
          </a:p>
          <a:p>
            <a:r>
              <a:rPr lang="de-DE" sz="2000" dirty="0"/>
              <a:t>				der </a:t>
            </a:r>
            <a:r>
              <a:rPr lang="de-DE" sz="2000" b="1" dirty="0"/>
              <a:t>Größe</a:t>
            </a:r>
            <a:r>
              <a:rPr lang="de-DE" sz="2000" dirty="0"/>
              <a:t> der Firma</a:t>
            </a:r>
          </a:p>
          <a:p>
            <a:endParaRPr lang="de-DE" sz="2000" dirty="0"/>
          </a:p>
          <a:p>
            <a:pPr marL="800100" lvl="1" indent="-342900">
              <a:buFont typeface="Wingdings" panose="05000000000000000000" pitchFamily="2" charset="2"/>
              <a:buChar char="Ø"/>
            </a:pPr>
            <a:r>
              <a:rPr lang="de-DE" sz="2000" dirty="0"/>
              <a:t>hängt von der Größe der Firma ab</a:t>
            </a:r>
          </a:p>
          <a:p>
            <a:pPr marL="800100" lvl="1" indent="-342900">
              <a:buFont typeface="Wingdings" panose="05000000000000000000" pitchFamily="2" charset="2"/>
              <a:buChar char="Ø"/>
            </a:pPr>
            <a:r>
              <a:rPr lang="de-DE" sz="2000" dirty="0"/>
              <a:t>Aufgrund von hohen Fixkosten ist eine gewisse Größe für die effiziente Produktion nötig (z.B. Autosektor/Pharmasektor)</a:t>
            </a:r>
          </a:p>
          <a:p>
            <a:pPr marL="800100" lvl="1" indent="-342900">
              <a:buFont typeface="Wingdings" panose="05000000000000000000" pitchFamily="2" charset="2"/>
              <a:buChar char="Ø"/>
            </a:pPr>
            <a:r>
              <a:rPr lang="de-DE" sz="2000" dirty="0"/>
              <a:t>Große Firmen produzieren differenzierte Produkte bei denen die Preise abweichenden können.</a:t>
            </a:r>
          </a:p>
          <a:p>
            <a:pPr marL="800100" lvl="1" indent="-342900">
              <a:buFont typeface="Wingdings" panose="05000000000000000000" pitchFamily="2" charset="2"/>
              <a:buChar char="Ø"/>
            </a:pPr>
            <a:r>
              <a:rPr lang="de-DE" sz="2000" dirty="0"/>
              <a:t>Wettbewerb unter </a:t>
            </a:r>
            <a:r>
              <a:rPr lang="de-DE" sz="2000" b="1" dirty="0"/>
              <a:t>monopolistischer</a:t>
            </a:r>
            <a:r>
              <a:rPr lang="de-DE" sz="2000" dirty="0"/>
              <a:t> Konkurrenz</a:t>
            </a:r>
          </a:p>
          <a:p>
            <a:endParaRPr lang="de-DE" sz="2000" b="1" dirty="0"/>
          </a:p>
          <a:p>
            <a:r>
              <a:rPr lang="de-DE" sz="2000" b="1" dirty="0"/>
              <a:t>Externe Skalenerträge:</a:t>
            </a:r>
            <a:r>
              <a:rPr lang="de-DE" sz="2000" dirty="0"/>
              <a:t>	Durchschnittskosten sinken aufgrund der 				Firmenzahl</a:t>
            </a:r>
          </a:p>
          <a:p>
            <a:endParaRPr lang="de-DE" sz="2000" dirty="0"/>
          </a:p>
          <a:p>
            <a:pPr marL="800100" lvl="1" indent="-342900">
              <a:buFont typeface="Wingdings" panose="05000000000000000000" pitchFamily="2" charset="2"/>
              <a:buChar char="Ø"/>
            </a:pPr>
            <a:r>
              <a:rPr lang="de-DE" sz="2000" dirty="0"/>
              <a:t>hängen von der Größe des Industriesektors ab</a:t>
            </a:r>
          </a:p>
          <a:p>
            <a:pPr marL="800100" lvl="1" indent="-342900">
              <a:buFont typeface="Wingdings" panose="05000000000000000000" pitchFamily="2" charset="2"/>
              <a:buChar char="Ø"/>
            </a:pPr>
            <a:r>
              <a:rPr lang="de-DE" sz="2000" dirty="0"/>
              <a:t>prinzipiell kleine Firmen, die das gleiche Produkt unter günstigen Rahmenbedingungen (Geographie/Steuerumfeld) zum gleichen Preis anbieten (</a:t>
            </a:r>
            <a:r>
              <a:rPr lang="de-DE" sz="2000" dirty="0" err="1"/>
              <a:t>Clusterung</a:t>
            </a:r>
            <a:r>
              <a:rPr lang="de-DE" sz="2000" dirty="0"/>
              <a:t> von Anbietern/z.B. Souvenirshops oder Start-ups für ähnliche Produkte)</a:t>
            </a:r>
          </a:p>
          <a:p>
            <a:pPr marL="800100" lvl="1" indent="-342900">
              <a:buFont typeface="Wingdings" panose="05000000000000000000" pitchFamily="2" charset="2"/>
              <a:buChar char="Ø"/>
            </a:pPr>
            <a:r>
              <a:rPr lang="de-DE" sz="2000" dirty="0"/>
              <a:t>Wettbewerb unter vollkommener Konkurrenz</a:t>
            </a:r>
          </a:p>
          <a:p>
            <a:endParaRPr lang="de-DE" sz="2000" dirty="0"/>
          </a:p>
          <a:p>
            <a:endParaRPr lang="de-DE" sz="2000" dirty="0"/>
          </a:p>
        </p:txBody>
      </p:sp>
      <p:sp>
        <p:nvSpPr>
          <p:cNvPr id="10" name="Rechteck 9">
            <a:extLst>
              <a:ext uri="{FF2B5EF4-FFF2-40B4-BE49-F238E27FC236}">
                <a16:creationId xmlns:a16="http://schemas.microsoft.com/office/drawing/2014/main" id="{20ADD801-52A3-1F2D-B42B-4A695C9FFE52}"/>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49352084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76D4C7-E720-CCAC-31A7-3744CCBC208D}"/>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ACBB1E87-037D-B8F8-05D6-BBAFB8B4C288}"/>
              </a:ext>
            </a:extLst>
          </p:cNvPr>
          <p:cNvSpPr txBox="1">
            <a:spLocks/>
          </p:cNvSpPr>
          <p:nvPr/>
        </p:nvSpPr>
        <p:spPr>
          <a:xfrm>
            <a:off x="1524000" y="-27384"/>
            <a:ext cx="9144000" cy="640485"/>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sz="2800" dirty="0">
                <a:solidFill>
                  <a:sysClr val="windowText" lastClr="000000"/>
                </a:solidFill>
              </a:rPr>
              <a:t>Interne </a:t>
            </a:r>
            <a:r>
              <a:rPr lang="en-US" sz="2800" dirty="0" err="1">
                <a:solidFill>
                  <a:sysClr val="windowText" lastClr="000000"/>
                </a:solidFill>
              </a:rPr>
              <a:t>Skalenerträge</a:t>
            </a:r>
            <a:endParaRPr lang="en-US" sz="2800" dirty="0">
              <a:solidFill>
                <a:sysClr val="windowText" lastClr="000000"/>
              </a:solidFill>
            </a:endParaRPr>
          </a:p>
        </p:txBody>
      </p:sp>
      <p:sp>
        <p:nvSpPr>
          <p:cNvPr id="9" name="Textfeld 8">
            <a:extLst>
              <a:ext uri="{FF2B5EF4-FFF2-40B4-BE49-F238E27FC236}">
                <a16:creationId xmlns:a16="http://schemas.microsoft.com/office/drawing/2014/main" id="{B68F1E58-9B97-DA30-74B1-BC71B725C44F}"/>
              </a:ext>
            </a:extLst>
          </p:cNvPr>
          <p:cNvSpPr txBox="1"/>
          <p:nvPr/>
        </p:nvSpPr>
        <p:spPr>
          <a:xfrm>
            <a:off x="631116" y="868985"/>
            <a:ext cx="6947647" cy="5519638"/>
          </a:xfrm>
          <a:prstGeom prst="rect">
            <a:avLst/>
          </a:prstGeom>
          <a:noFill/>
        </p:spPr>
        <p:txBody>
          <a:bodyPr wrap="square" rtlCol="0">
            <a:noAutofit/>
          </a:bodyPr>
          <a:lstStyle/>
          <a:p>
            <a:pPr algn="ctr"/>
            <a:r>
              <a:rPr lang="de-DE" sz="2400" b="1" dirty="0"/>
              <a:t>Kostenfunktionen einer Firma:</a:t>
            </a:r>
          </a:p>
          <a:p>
            <a:endParaRPr lang="de-DE" sz="2400" dirty="0"/>
          </a:p>
          <a:p>
            <a:r>
              <a:rPr lang="de-DE" sz="2400" dirty="0"/>
              <a:t>Gesamtkosten = Fixkosten + variable Kosten</a:t>
            </a:r>
          </a:p>
          <a:p>
            <a:endParaRPr lang="de-DE" sz="2400" dirty="0"/>
          </a:p>
          <a:p>
            <a:pPr algn="ctr"/>
            <a:r>
              <a:rPr lang="de-DE" sz="2400" b="1" dirty="0"/>
              <a:t>K(x)=</a:t>
            </a:r>
            <a:r>
              <a:rPr lang="de-DE" sz="2400" b="1" dirty="0" err="1"/>
              <a:t>KF+k∙x</a:t>
            </a:r>
            <a:endParaRPr lang="de-DE" sz="2400" b="1" dirty="0"/>
          </a:p>
          <a:p>
            <a:pPr algn="ctr"/>
            <a:endParaRPr lang="de-DE" sz="2400" dirty="0"/>
          </a:p>
          <a:p>
            <a:r>
              <a:rPr lang="de-DE" sz="2400" dirty="0"/>
              <a:t>Durchschnittskosten = Gesamtkosten/Menge</a:t>
            </a:r>
          </a:p>
          <a:p>
            <a:endParaRPr lang="de-DE" sz="2400" dirty="0"/>
          </a:p>
          <a:p>
            <a:pPr algn="ctr"/>
            <a:r>
              <a:rPr lang="de-DE" sz="2400" b="1" dirty="0"/>
              <a:t>DK(x)=KF/</a:t>
            </a:r>
            <a:r>
              <a:rPr lang="de-DE" sz="2400" b="1" dirty="0" err="1"/>
              <a:t>x+k</a:t>
            </a:r>
            <a:endParaRPr lang="de-DE" sz="2400" b="1" dirty="0"/>
          </a:p>
          <a:p>
            <a:endParaRPr lang="de-DE" sz="2400" dirty="0"/>
          </a:p>
          <a:p>
            <a:r>
              <a:rPr lang="de-DE" sz="2400" dirty="0"/>
              <a:t>Grenzkosten=Kosten der nächsten zusätzlichen Einheit</a:t>
            </a:r>
          </a:p>
          <a:p>
            <a:endParaRPr lang="de-DE" sz="2400" dirty="0"/>
          </a:p>
          <a:p>
            <a:pPr algn="ctr"/>
            <a:r>
              <a:rPr lang="de-DE" sz="2400" b="1" dirty="0"/>
              <a:t>GK=</a:t>
            </a:r>
            <a:r>
              <a:rPr lang="de-DE" sz="2400" b="1" dirty="0" err="1"/>
              <a:t>dK</a:t>
            </a:r>
            <a:r>
              <a:rPr lang="de-DE" sz="2400" b="1" dirty="0"/>
              <a:t>/dx=K‘(x)=k</a:t>
            </a:r>
          </a:p>
          <a:p>
            <a:endParaRPr lang="de-DE" sz="2000" dirty="0"/>
          </a:p>
        </p:txBody>
      </p:sp>
      <p:sp>
        <p:nvSpPr>
          <p:cNvPr id="10" name="Rechteck 9">
            <a:extLst>
              <a:ext uri="{FF2B5EF4-FFF2-40B4-BE49-F238E27FC236}">
                <a16:creationId xmlns:a16="http://schemas.microsoft.com/office/drawing/2014/main" id="{02FBC186-0F29-4788-9768-8BEF11E01C85}"/>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51332945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0987FF-E160-1988-B84E-E231D03E6FE7}"/>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83F70401-F43E-0E50-52B8-72FB4CAEA706}"/>
              </a:ext>
            </a:extLst>
          </p:cNvPr>
          <p:cNvSpPr txBox="1">
            <a:spLocks/>
          </p:cNvSpPr>
          <p:nvPr/>
        </p:nvSpPr>
        <p:spPr>
          <a:xfrm>
            <a:off x="1524000" y="-27384"/>
            <a:ext cx="9144000" cy="640485"/>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sz="2800" dirty="0">
                <a:solidFill>
                  <a:sysClr val="windowText" lastClr="000000"/>
                </a:solidFill>
              </a:rPr>
              <a:t>Interne </a:t>
            </a:r>
            <a:r>
              <a:rPr lang="en-US" sz="2800" dirty="0" err="1">
                <a:solidFill>
                  <a:sysClr val="windowText" lastClr="000000"/>
                </a:solidFill>
              </a:rPr>
              <a:t>Skalenerträge</a:t>
            </a:r>
            <a:endParaRPr lang="en-US" sz="2800" dirty="0">
              <a:solidFill>
                <a:sysClr val="windowText" lastClr="000000"/>
              </a:solidFill>
            </a:endParaRPr>
          </a:p>
        </p:txBody>
      </p:sp>
      <p:sp>
        <p:nvSpPr>
          <p:cNvPr id="9" name="Textfeld 8">
            <a:extLst>
              <a:ext uri="{FF2B5EF4-FFF2-40B4-BE49-F238E27FC236}">
                <a16:creationId xmlns:a16="http://schemas.microsoft.com/office/drawing/2014/main" id="{9A2EBC1E-F981-C048-8C32-1D40706A7D9E}"/>
              </a:ext>
            </a:extLst>
          </p:cNvPr>
          <p:cNvSpPr txBox="1"/>
          <p:nvPr/>
        </p:nvSpPr>
        <p:spPr>
          <a:xfrm>
            <a:off x="242048" y="5044392"/>
            <a:ext cx="8553036" cy="856137"/>
          </a:xfrm>
          <a:prstGeom prst="rect">
            <a:avLst/>
          </a:prstGeom>
          <a:noFill/>
        </p:spPr>
        <p:txBody>
          <a:bodyPr wrap="square" rtlCol="0">
            <a:noAutofit/>
          </a:bodyPr>
          <a:lstStyle/>
          <a:p>
            <a:r>
              <a:rPr lang="de-DE" sz="2400" dirty="0"/>
              <a:t>Aufgrund der Fixkostendegression nehmen die Durchschnittskosten mit steigender </a:t>
            </a:r>
            <a:r>
              <a:rPr lang="de-DE" sz="2400" dirty="0" err="1"/>
              <a:t>Outputmenge</a:t>
            </a:r>
            <a:r>
              <a:rPr lang="de-DE" sz="2400" dirty="0"/>
              <a:t> ab, liegen aber über den Grenzkosten (z.B. bei konstanten Grenzkosten).</a:t>
            </a:r>
          </a:p>
          <a:p>
            <a:endParaRPr lang="de-DE" sz="2000" dirty="0"/>
          </a:p>
        </p:txBody>
      </p:sp>
      <p:cxnSp>
        <p:nvCxnSpPr>
          <p:cNvPr id="6" name="Gerade Verbindung mit Pfeil 5">
            <a:extLst>
              <a:ext uri="{FF2B5EF4-FFF2-40B4-BE49-F238E27FC236}">
                <a16:creationId xmlns:a16="http://schemas.microsoft.com/office/drawing/2014/main" id="{8F1F7D74-DB2E-0FAC-5671-8B7F89C13D44}"/>
              </a:ext>
            </a:extLst>
          </p:cNvPr>
          <p:cNvCxnSpPr/>
          <p:nvPr/>
        </p:nvCxnSpPr>
        <p:spPr>
          <a:xfrm flipV="1">
            <a:off x="2999656" y="889966"/>
            <a:ext cx="0" cy="3672408"/>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 name="Gerade Verbindung mit Pfeil 6">
            <a:extLst>
              <a:ext uri="{FF2B5EF4-FFF2-40B4-BE49-F238E27FC236}">
                <a16:creationId xmlns:a16="http://schemas.microsoft.com/office/drawing/2014/main" id="{E2B4E3CE-3E91-5E66-A027-301499764AC8}"/>
              </a:ext>
            </a:extLst>
          </p:cNvPr>
          <p:cNvCxnSpPr>
            <a:cxnSpLocks/>
          </p:cNvCxnSpPr>
          <p:nvPr/>
        </p:nvCxnSpPr>
        <p:spPr>
          <a:xfrm>
            <a:off x="2999656" y="4562374"/>
            <a:ext cx="5251896" cy="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 name="Gerader Verbinder 7">
            <a:extLst>
              <a:ext uri="{FF2B5EF4-FFF2-40B4-BE49-F238E27FC236}">
                <a16:creationId xmlns:a16="http://schemas.microsoft.com/office/drawing/2014/main" id="{F0707DA2-6E04-9128-26FF-EB311678F155}"/>
              </a:ext>
            </a:extLst>
          </p:cNvPr>
          <p:cNvCxnSpPr>
            <a:cxnSpLocks/>
          </p:cNvCxnSpPr>
          <p:nvPr/>
        </p:nvCxnSpPr>
        <p:spPr>
          <a:xfrm flipV="1">
            <a:off x="3004430" y="3408886"/>
            <a:ext cx="4387715" cy="6543"/>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0" name="Freihandform: Form 9">
            <a:extLst>
              <a:ext uri="{FF2B5EF4-FFF2-40B4-BE49-F238E27FC236}">
                <a16:creationId xmlns:a16="http://schemas.microsoft.com/office/drawing/2014/main" id="{D14BF634-CADC-85D8-EBFA-F7D333DC218F}"/>
              </a:ext>
            </a:extLst>
          </p:cNvPr>
          <p:cNvSpPr/>
          <p:nvPr/>
        </p:nvSpPr>
        <p:spPr>
          <a:xfrm>
            <a:off x="3112168" y="1155033"/>
            <a:ext cx="3657600" cy="2081463"/>
          </a:xfrm>
          <a:custGeom>
            <a:avLst/>
            <a:gdLst>
              <a:gd name="connsiteX0" fmla="*/ 0 w 3657600"/>
              <a:gd name="connsiteY0" fmla="*/ 0 h 2081463"/>
              <a:gd name="connsiteX1" fmla="*/ 1251285 w 3657600"/>
              <a:gd name="connsiteY1" fmla="*/ 1600200 h 2081463"/>
              <a:gd name="connsiteX2" fmla="*/ 3657600 w 3657600"/>
              <a:gd name="connsiteY2" fmla="*/ 2081463 h 2081463"/>
            </a:gdLst>
            <a:ahLst/>
            <a:cxnLst>
              <a:cxn ang="0">
                <a:pos x="connsiteX0" y="connsiteY0"/>
              </a:cxn>
              <a:cxn ang="0">
                <a:pos x="connsiteX1" y="connsiteY1"/>
              </a:cxn>
              <a:cxn ang="0">
                <a:pos x="connsiteX2" y="connsiteY2"/>
              </a:cxn>
            </a:cxnLst>
            <a:rect l="l" t="t" r="r" b="b"/>
            <a:pathLst>
              <a:path w="3657600" h="2081463">
                <a:moveTo>
                  <a:pt x="0" y="0"/>
                </a:moveTo>
                <a:cubicBezTo>
                  <a:pt x="320842" y="626645"/>
                  <a:pt x="641685" y="1253290"/>
                  <a:pt x="1251285" y="1600200"/>
                </a:cubicBezTo>
                <a:cubicBezTo>
                  <a:pt x="1860885" y="1947110"/>
                  <a:pt x="2759242" y="2014286"/>
                  <a:pt x="3657600" y="2081463"/>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Textfeld 10">
            <a:extLst>
              <a:ext uri="{FF2B5EF4-FFF2-40B4-BE49-F238E27FC236}">
                <a16:creationId xmlns:a16="http://schemas.microsoft.com/office/drawing/2014/main" id="{C8CE01CA-8609-EBDA-C645-3D7A6E8B5036}"/>
              </a:ext>
            </a:extLst>
          </p:cNvPr>
          <p:cNvSpPr txBox="1"/>
          <p:nvPr/>
        </p:nvSpPr>
        <p:spPr>
          <a:xfrm>
            <a:off x="5323019" y="2726170"/>
            <a:ext cx="2416432" cy="369332"/>
          </a:xfrm>
          <a:prstGeom prst="rect">
            <a:avLst/>
          </a:prstGeom>
          <a:noFill/>
        </p:spPr>
        <p:txBody>
          <a:bodyPr wrap="none" rtlCol="0">
            <a:spAutoFit/>
          </a:bodyPr>
          <a:lstStyle/>
          <a:p>
            <a:pPr algn="ctr"/>
            <a:r>
              <a:rPr lang="de-DE" b="1" dirty="0"/>
              <a:t>DK(x)=KF/</a:t>
            </a:r>
            <a:r>
              <a:rPr lang="de-DE" b="1" dirty="0" err="1"/>
              <a:t>x+k</a:t>
            </a:r>
            <a:r>
              <a:rPr lang="de-DE" b="1" dirty="0"/>
              <a:t>=KF/</a:t>
            </a:r>
            <a:r>
              <a:rPr lang="de-DE" b="1" dirty="0" err="1"/>
              <a:t>x+GK</a:t>
            </a:r>
            <a:endParaRPr lang="de-DE" b="1" dirty="0"/>
          </a:p>
        </p:txBody>
      </p:sp>
      <p:sp>
        <p:nvSpPr>
          <p:cNvPr id="12" name="Textfeld 11">
            <a:extLst>
              <a:ext uri="{FF2B5EF4-FFF2-40B4-BE49-F238E27FC236}">
                <a16:creationId xmlns:a16="http://schemas.microsoft.com/office/drawing/2014/main" id="{9A0E8A28-5C0D-C3D8-B6E3-EEC68E55453F}"/>
              </a:ext>
            </a:extLst>
          </p:cNvPr>
          <p:cNvSpPr txBox="1"/>
          <p:nvPr/>
        </p:nvSpPr>
        <p:spPr>
          <a:xfrm>
            <a:off x="7449984" y="3224220"/>
            <a:ext cx="2823570" cy="369332"/>
          </a:xfrm>
          <a:prstGeom prst="rect">
            <a:avLst/>
          </a:prstGeom>
          <a:noFill/>
        </p:spPr>
        <p:txBody>
          <a:bodyPr wrap="square" rtlCol="0">
            <a:spAutoFit/>
          </a:bodyPr>
          <a:lstStyle/>
          <a:p>
            <a:r>
              <a:rPr lang="de-DE" b="1" dirty="0"/>
              <a:t>GK=</a:t>
            </a:r>
            <a:r>
              <a:rPr lang="de-DE" b="1" dirty="0" err="1"/>
              <a:t>dK</a:t>
            </a:r>
            <a:r>
              <a:rPr lang="de-DE" b="1" dirty="0"/>
              <a:t>/dx=K‘(x)=k</a:t>
            </a:r>
          </a:p>
        </p:txBody>
      </p:sp>
      <p:sp>
        <p:nvSpPr>
          <p:cNvPr id="13" name="Textfeld 12">
            <a:extLst>
              <a:ext uri="{FF2B5EF4-FFF2-40B4-BE49-F238E27FC236}">
                <a16:creationId xmlns:a16="http://schemas.microsoft.com/office/drawing/2014/main" id="{7734D30B-C365-7BE4-3A28-D9D198E029E2}"/>
              </a:ext>
            </a:extLst>
          </p:cNvPr>
          <p:cNvSpPr txBox="1"/>
          <p:nvPr/>
        </p:nvSpPr>
        <p:spPr>
          <a:xfrm>
            <a:off x="7763544" y="4551131"/>
            <a:ext cx="284052" cy="369332"/>
          </a:xfrm>
          <a:prstGeom prst="rect">
            <a:avLst/>
          </a:prstGeom>
          <a:noFill/>
        </p:spPr>
        <p:txBody>
          <a:bodyPr wrap="none" rtlCol="0">
            <a:spAutoFit/>
          </a:bodyPr>
          <a:lstStyle/>
          <a:p>
            <a:r>
              <a:rPr lang="de-DE" dirty="0"/>
              <a:t>x</a:t>
            </a:r>
          </a:p>
        </p:txBody>
      </p:sp>
      <p:sp>
        <p:nvSpPr>
          <p:cNvPr id="14" name="Textfeld 13">
            <a:extLst>
              <a:ext uri="{FF2B5EF4-FFF2-40B4-BE49-F238E27FC236}">
                <a16:creationId xmlns:a16="http://schemas.microsoft.com/office/drawing/2014/main" id="{8A4C4BE3-5DBA-3DE9-C765-D86673B7C100}"/>
              </a:ext>
            </a:extLst>
          </p:cNvPr>
          <p:cNvSpPr txBox="1"/>
          <p:nvPr/>
        </p:nvSpPr>
        <p:spPr>
          <a:xfrm>
            <a:off x="2548892" y="926351"/>
            <a:ext cx="450764" cy="646331"/>
          </a:xfrm>
          <a:prstGeom prst="rect">
            <a:avLst/>
          </a:prstGeom>
          <a:noFill/>
        </p:spPr>
        <p:txBody>
          <a:bodyPr wrap="none" rtlCol="0">
            <a:spAutoFit/>
          </a:bodyPr>
          <a:lstStyle/>
          <a:p>
            <a:r>
              <a:rPr lang="de-DE" dirty="0"/>
              <a:t>DK</a:t>
            </a:r>
          </a:p>
          <a:p>
            <a:r>
              <a:rPr lang="de-DE" dirty="0"/>
              <a:t>GK</a:t>
            </a:r>
          </a:p>
        </p:txBody>
      </p:sp>
      <p:sp>
        <p:nvSpPr>
          <p:cNvPr id="17" name="Rechteck 16">
            <a:extLst>
              <a:ext uri="{FF2B5EF4-FFF2-40B4-BE49-F238E27FC236}">
                <a16:creationId xmlns:a16="http://schemas.microsoft.com/office/drawing/2014/main" id="{F2D838A6-F447-F832-F1AC-566D90EF8947}"/>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9570109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1" grpId="0"/>
      <p:bldP spid="1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F8C301-B9AF-084B-5006-603B4CD29F08}"/>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2EA62CBA-87E1-2DA0-CCB7-25DB639EE40C}"/>
              </a:ext>
            </a:extLst>
          </p:cNvPr>
          <p:cNvSpPr txBox="1">
            <a:spLocks/>
          </p:cNvSpPr>
          <p:nvPr/>
        </p:nvSpPr>
        <p:spPr>
          <a:xfrm>
            <a:off x="1524000" y="-27384"/>
            <a:ext cx="9144000" cy="640485"/>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sz="2800" dirty="0" err="1">
                <a:solidFill>
                  <a:sysClr val="windowText" lastClr="000000"/>
                </a:solidFill>
              </a:rPr>
              <a:t>Monopolitische</a:t>
            </a:r>
            <a:r>
              <a:rPr lang="en-US" sz="2800" dirty="0">
                <a:solidFill>
                  <a:sysClr val="windowText" lastClr="000000"/>
                </a:solidFill>
              </a:rPr>
              <a:t> </a:t>
            </a:r>
            <a:r>
              <a:rPr lang="en-US" sz="2800" dirty="0" err="1">
                <a:solidFill>
                  <a:sysClr val="windowText" lastClr="000000"/>
                </a:solidFill>
              </a:rPr>
              <a:t>Konkurrenz</a:t>
            </a:r>
            <a:endParaRPr lang="en-US" sz="2800" dirty="0">
              <a:solidFill>
                <a:sysClr val="windowText" lastClr="000000"/>
              </a:solidFill>
            </a:endParaRPr>
          </a:p>
        </p:txBody>
      </p:sp>
      <p:sp>
        <p:nvSpPr>
          <p:cNvPr id="9" name="Textfeld 8">
            <a:extLst>
              <a:ext uri="{FF2B5EF4-FFF2-40B4-BE49-F238E27FC236}">
                <a16:creationId xmlns:a16="http://schemas.microsoft.com/office/drawing/2014/main" id="{03DB1C1C-8F2E-1437-915E-526227CEDA6D}"/>
              </a:ext>
            </a:extLst>
          </p:cNvPr>
          <p:cNvSpPr txBox="1"/>
          <p:nvPr/>
        </p:nvSpPr>
        <p:spPr>
          <a:xfrm>
            <a:off x="235789" y="355681"/>
            <a:ext cx="9760244" cy="5519638"/>
          </a:xfrm>
          <a:prstGeom prst="rect">
            <a:avLst/>
          </a:prstGeom>
          <a:noFill/>
        </p:spPr>
        <p:txBody>
          <a:bodyPr wrap="square" rtlCol="0">
            <a:noAutofit/>
          </a:bodyPr>
          <a:lstStyle/>
          <a:p>
            <a:pPr algn="ctr"/>
            <a:r>
              <a:rPr lang="de-DE" b="1" dirty="0"/>
              <a:t>Annahmen:</a:t>
            </a:r>
          </a:p>
          <a:p>
            <a:endParaRPr lang="de-DE" dirty="0"/>
          </a:p>
          <a:p>
            <a:pPr marL="342900" indent="-342900">
              <a:buFont typeface="Arial" panose="020B0604020202020204" pitchFamily="34" charset="0"/>
              <a:buChar char="•"/>
            </a:pPr>
            <a:r>
              <a:rPr lang="de-DE" dirty="0"/>
              <a:t>Wenige Firmen produzieren verschiedene Produktvarianten</a:t>
            </a:r>
          </a:p>
          <a:p>
            <a:pPr marL="800100" lvl="1" indent="-342900">
              <a:buFont typeface="Wingdings" panose="05000000000000000000" pitchFamily="2" charset="2"/>
              <a:buChar char="Ø"/>
            </a:pPr>
            <a:endParaRPr lang="de-DE" dirty="0"/>
          </a:p>
          <a:p>
            <a:pPr marL="800100" lvl="1" indent="-342900">
              <a:buFont typeface="Wingdings" panose="05000000000000000000" pitchFamily="2" charset="2"/>
              <a:buChar char="Ø"/>
            </a:pPr>
            <a:r>
              <a:rPr lang="de-DE" dirty="0"/>
              <a:t>Quasi-Monopole in der Produktvariante (vgl. Monopol)</a:t>
            </a:r>
          </a:p>
          <a:p>
            <a:pPr marL="800100" lvl="1" indent="-342900">
              <a:buFont typeface="Wingdings" panose="05000000000000000000" pitchFamily="2" charset="2"/>
              <a:buChar char="Ø"/>
            </a:pPr>
            <a:endParaRPr lang="de-DE" dirty="0"/>
          </a:p>
          <a:p>
            <a:pPr marL="800100" lvl="1" indent="-342900">
              <a:buFont typeface="Wingdings" panose="05000000000000000000" pitchFamily="2" charset="2"/>
              <a:buChar char="Ø"/>
            </a:pPr>
            <a:endParaRPr lang="de-DE" dirty="0"/>
          </a:p>
          <a:p>
            <a:pPr marL="800100" lvl="1" indent="-342900">
              <a:buFont typeface="Wingdings" panose="05000000000000000000" pitchFamily="2" charset="2"/>
              <a:buChar char="Ø"/>
            </a:pPr>
            <a:r>
              <a:rPr lang="de-DE" dirty="0"/>
              <a:t>Der Preis orientiert sich aber an dem Durchschnitt der Branche</a:t>
            </a:r>
          </a:p>
          <a:p>
            <a:pPr marL="342900" indent="-342900">
              <a:buFont typeface="Arial" panose="020B0604020202020204" pitchFamily="34" charset="0"/>
              <a:buChar char="•"/>
            </a:pPr>
            <a:endParaRPr lang="de-DE" dirty="0"/>
          </a:p>
          <a:p>
            <a:pPr marL="342900" indent="-342900">
              <a:buFont typeface="Arial" panose="020B0604020202020204" pitchFamily="34" charset="0"/>
              <a:buChar char="•"/>
            </a:pPr>
            <a:endParaRPr lang="de-DE" dirty="0"/>
          </a:p>
          <a:p>
            <a:pPr marL="342900" indent="-342900">
              <a:buFont typeface="Arial" panose="020B0604020202020204" pitchFamily="34" charset="0"/>
              <a:buChar char="•"/>
            </a:pPr>
            <a:r>
              <a:rPr lang="de-DE" dirty="0"/>
              <a:t>Unterschiedliche und unabhängige Preise</a:t>
            </a:r>
          </a:p>
          <a:p>
            <a:pPr marL="800100" lvl="1" indent="-342900">
              <a:buFont typeface="Wingdings" panose="05000000000000000000" pitchFamily="2" charset="2"/>
              <a:buChar char="Ø"/>
            </a:pPr>
            <a:r>
              <a:rPr lang="de-DE" dirty="0"/>
              <a:t>Jede Firma nimmt die Preise der anderen Firmen als gegeben   (vgl. Cournot-Wettbewerb)</a:t>
            </a:r>
          </a:p>
          <a:p>
            <a:endParaRPr lang="de-DE" dirty="0"/>
          </a:p>
          <a:p>
            <a:pPr marL="342900" indent="-342900">
              <a:buFont typeface="Arial" panose="020B0604020202020204" pitchFamily="34" charset="0"/>
              <a:buChar char="•"/>
            </a:pPr>
            <a:r>
              <a:rPr lang="de-DE" dirty="0"/>
              <a:t>Alle Firmen haben die gleiche Kostenstruktur und sehen sich der gleichen Nachfragestruktur gegenüber, auch wenn sie differenzierte Produkte herstellen</a:t>
            </a:r>
          </a:p>
          <a:p>
            <a:pPr marL="800100" lvl="1" indent="-342900">
              <a:buFont typeface="Wingdings" panose="05000000000000000000" pitchFamily="2" charset="2"/>
              <a:buChar char="Ø"/>
            </a:pPr>
            <a:endParaRPr lang="de-DE" sz="2400" dirty="0"/>
          </a:p>
          <a:p>
            <a:endParaRPr lang="de-DE" sz="2000" dirty="0"/>
          </a:p>
        </p:txBody>
      </p:sp>
      <p:sp>
        <p:nvSpPr>
          <p:cNvPr id="11" name="Rechteck 10">
            <a:extLst>
              <a:ext uri="{FF2B5EF4-FFF2-40B4-BE49-F238E27FC236}">
                <a16:creationId xmlns:a16="http://schemas.microsoft.com/office/drawing/2014/main" id="{644B3E32-A37A-32C7-4812-0AF6AC0E7002}"/>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60488194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1AE685-393B-645B-7BBA-66C419B01292}"/>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31C93D3A-B9F5-978F-6C66-FC0C3FD8EC08}"/>
              </a:ext>
            </a:extLst>
          </p:cNvPr>
          <p:cNvSpPr txBox="1">
            <a:spLocks/>
          </p:cNvSpPr>
          <p:nvPr/>
        </p:nvSpPr>
        <p:spPr>
          <a:xfrm>
            <a:off x="1524000" y="-27384"/>
            <a:ext cx="9144000" cy="640485"/>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sz="2800" dirty="0" err="1">
                <a:solidFill>
                  <a:sysClr val="windowText" lastClr="000000"/>
                </a:solidFill>
              </a:rPr>
              <a:t>Monopolitische</a:t>
            </a:r>
            <a:r>
              <a:rPr lang="en-US" sz="2800" dirty="0">
                <a:solidFill>
                  <a:sysClr val="windowText" lastClr="000000"/>
                </a:solidFill>
              </a:rPr>
              <a:t> </a:t>
            </a:r>
            <a:r>
              <a:rPr lang="en-US" sz="2800" dirty="0" err="1">
                <a:solidFill>
                  <a:sysClr val="windowText" lastClr="000000"/>
                </a:solidFill>
              </a:rPr>
              <a:t>Konkurrenz</a:t>
            </a:r>
            <a:endParaRPr lang="en-US" sz="2800" dirty="0">
              <a:solidFill>
                <a:sysClr val="windowText" lastClr="000000"/>
              </a:solidFill>
            </a:endParaRPr>
          </a:p>
        </p:txBody>
      </p:sp>
      <p:sp>
        <p:nvSpPr>
          <p:cNvPr id="9" name="Textfeld 8">
            <a:extLst>
              <a:ext uri="{FF2B5EF4-FFF2-40B4-BE49-F238E27FC236}">
                <a16:creationId xmlns:a16="http://schemas.microsoft.com/office/drawing/2014/main" id="{AA68C871-5EE5-4116-B3D5-D2EE642F2A2A}"/>
              </a:ext>
            </a:extLst>
          </p:cNvPr>
          <p:cNvSpPr txBox="1"/>
          <p:nvPr/>
        </p:nvSpPr>
        <p:spPr>
          <a:xfrm>
            <a:off x="0" y="357992"/>
            <a:ext cx="12019878" cy="6048186"/>
          </a:xfrm>
          <a:prstGeom prst="rect">
            <a:avLst/>
          </a:prstGeom>
          <a:noFill/>
        </p:spPr>
        <p:txBody>
          <a:bodyPr wrap="square" rtlCol="0">
            <a:noAutofit/>
          </a:bodyPr>
          <a:lstStyle/>
          <a:p>
            <a:r>
              <a:rPr lang="de-DE" sz="2000" dirty="0"/>
              <a:t>Nachfragefunktion (Annahmen):</a:t>
            </a:r>
          </a:p>
          <a:p>
            <a:endParaRPr lang="de-DE" sz="2000" dirty="0"/>
          </a:p>
          <a:p>
            <a:r>
              <a:rPr lang="de-DE" sz="2000" dirty="0"/>
              <a:t>x = S(1/n –b(p-P))</a:t>
            </a:r>
          </a:p>
          <a:p>
            <a:endParaRPr lang="de-DE" sz="2000" dirty="0"/>
          </a:p>
          <a:p>
            <a:endParaRPr lang="de-DE" sz="2000" dirty="0"/>
          </a:p>
          <a:p>
            <a:pPr marL="342900" indent="-342900">
              <a:buFont typeface="Arial" panose="020B0604020202020204" pitchFamily="34" charset="0"/>
              <a:buChar char="•"/>
            </a:pPr>
            <a:r>
              <a:rPr lang="en-US" sz="2000" dirty="0" err="1"/>
              <a:t>Nachfrage</a:t>
            </a:r>
            <a:r>
              <a:rPr lang="en-US" sz="2000" dirty="0"/>
              <a:t> </a:t>
            </a:r>
            <a:r>
              <a:rPr lang="en-US" sz="2000" dirty="0" err="1"/>
              <a:t>steigt</a:t>
            </a:r>
            <a:r>
              <a:rPr lang="en-US" sz="2000" dirty="0"/>
              <a:t> je </a:t>
            </a:r>
            <a:r>
              <a:rPr lang="en-US" sz="2000" dirty="0" err="1"/>
              <a:t>größer</a:t>
            </a:r>
            <a:r>
              <a:rPr lang="en-US" sz="2000" dirty="0"/>
              <a:t> die </a:t>
            </a:r>
            <a:r>
              <a:rPr lang="en-US" sz="2000" dirty="0" err="1"/>
              <a:t>Branche</a:t>
            </a:r>
            <a:r>
              <a:rPr lang="en-US" sz="2000" dirty="0"/>
              <a:t> (S): </a:t>
            </a:r>
          </a:p>
          <a:p>
            <a:endParaRPr lang="en-US" sz="2000" dirty="0"/>
          </a:p>
          <a:p>
            <a:pPr marL="342900" indent="-342900">
              <a:buFont typeface="Arial" panose="020B0604020202020204" pitchFamily="34" charset="0"/>
              <a:buChar char="•"/>
            </a:pPr>
            <a:r>
              <a:rPr lang="en-US" sz="2000" dirty="0" err="1"/>
              <a:t>Nachfrage</a:t>
            </a:r>
            <a:r>
              <a:rPr lang="en-US" sz="2000" dirty="0"/>
              <a:t> </a:t>
            </a:r>
            <a:r>
              <a:rPr lang="en-US" sz="2000" dirty="0" err="1"/>
              <a:t>steigt</a:t>
            </a:r>
            <a:r>
              <a:rPr lang="en-US" sz="2000" dirty="0"/>
              <a:t> je </a:t>
            </a:r>
            <a:r>
              <a:rPr lang="en-US" sz="2000" dirty="0" err="1"/>
              <a:t>höher</a:t>
            </a:r>
            <a:r>
              <a:rPr lang="en-US" sz="2000" dirty="0"/>
              <a:t> </a:t>
            </a:r>
            <a:r>
              <a:rPr lang="en-US" sz="2000"/>
              <a:t>der Preis </a:t>
            </a:r>
            <a:r>
              <a:rPr lang="en-US" sz="2000" dirty="0"/>
              <a:t>der </a:t>
            </a:r>
            <a:r>
              <a:rPr lang="en-US" sz="2000" dirty="0" err="1"/>
              <a:t>Konkurrenten</a:t>
            </a:r>
            <a:r>
              <a:rPr lang="en-US" sz="2000" dirty="0"/>
              <a:t> (P). </a:t>
            </a:r>
          </a:p>
          <a:p>
            <a:endParaRPr lang="en-US" sz="2000" dirty="0"/>
          </a:p>
          <a:p>
            <a:pPr marL="342900" indent="-342900">
              <a:buFont typeface="Arial" panose="020B0604020202020204" pitchFamily="34" charset="0"/>
              <a:buChar char="•"/>
            </a:pPr>
            <a:r>
              <a:rPr lang="en-US" sz="2000" dirty="0"/>
              <a:t>Falls p = P, </a:t>
            </a:r>
            <a:r>
              <a:rPr lang="en-US" sz="2000" dirty="0" err="1"/>
              <a:t>verkaufen</a:t>
            </a:r>
            <a:r>
              <a:rPr lang="en-US" sz="2000" dirty="0"/>
              <a:t> </a:t>
            </a:r>
            <a:r>
              <a:rPr lang="en-US" sz="2000" dirty="0" err="1"/>
              <a:t>alle</a:t>
            </a:r>
            <a:r>
              <a:rPr lang="en-US" sz="2000" dirty="0"/>
              <a:t> </a:t>
            </a:r>
            <a:r>
              <a:rPr lang="en-US" sz="2000" dirty="0" err="1"/>
              <a:t>Firmen</a:t>
            </a:r>
            <a:r>
              <a:rPr lang="en-US" sz="2000" dirty="0"/>
              <a:t> den </a:t>
            </a:r>
            <a:r>
              <a:rPr lang="en-US" sz="2000" dirty="0" err="1"/>
              <a:t>Anteil</a:t>
            </a:r>
            <a:r>
              <a:rPr lang="en-US" sz="2000" dirty="0"/>
              <a:t> S/n</a:t>
            </a:r>
          </a:p>
          <a:p>
            <a:endParaRPr lang="en-US" sz="2000" dirty="0"/>
          </a:p>
          <a:p>
            <a:pPr marL="342900" indent="-342900">
              <a:buFont typeface="Arial" panose="020B0604020202020204" pitchFamily="34" charset="0"/>
              <a:buChar char="•"/>
            </a:pPr>
            <a:r>
              <a:rPr lang="en-US" sz="2000" dirty="0"/>
              <a:t>Je </a:t>
            </a:r>
            <a:r>
              <a:rPr lang="en-US" sz="2000" dirty="0" err="1"/>
              <a:t>mehr</a:t>
            </a:r>
            <a:r>
              <a:rPr lang="en-US" sz="2000" dirty="0"/>
              <a:t> der </a:t>
            </a:r>
            <a:r>
              <a:rPr lang="en-US" sz="2000" err="1"/>
              <a:t>eigene</a:t>
            </a:r>
            <a:r>
              <a:rPr lang="en-US" sz="2000"/>
              <a:t> Preis </a:t>
            </a:r>
            <a:r>
              <a:rPr lang="en-US" sz="2000" dirty="0"/>
              <a:t>(p) </a:t>
            </a:r>
            <a:r>
              <a:rPr lang="en-US" sz="2000"/>
              <a:t>den Durchschittspreis </a:t>
            </a:r>
            <a:r>
              <a:rPr lang="en-US" sz="2000" dirty="0"/>
              <a:t>(P) </a:t>
            </a:r>
            <a:r>
              <a:rPr lang="en-US" sz="2000" dirty="0" err="1"/>
              <a:t>übersteigt</a:t>
            </a:r>
            <a:r>
              <a:rPr lang="en-US" sz="2000" dirty="0"/>
              <a:t>, </a:t>
            </a:r>
            <a:r>
              <a:rPr lang="en-US" sz="2000" dirty="0" err="1"/>
              <a:t>desto</a:t>
            </a:r>
            <a:r>
              <a:rPr lang="en-US" sz="2000" dirty="0"/>
              <a:t> </a:t>
            </a:r>
            <a:r>
              <a:rPr lang="en-US" sz="2000" dirty="0" err="1"/>
              <a:t>kleiner</a:t>
            </a:r>
            <a:r>
              <a:rPr lang="en-US" sz="2000" dirty="0"/>
              <a:t> </a:t>
            </a:r>
            <a:r>
              <a:rPr lang="en-US" sz="2000" dirty="0" err="1"/>
              <a:t>ist</a:t>
            </a:r>
            <a:r>
              <a:rPr lang="en-US" sz="2000" dirty="0"/>
              <a:t> der </a:t>
            </a:r>
            <a:r>
              <a:rPr lang="en-US" sz="2000" dirty="0" err="1"/>
              <a:t>Marktanteil</a:t>
            </a:r>
            <a:r>
              <a:rPr lang="en-US" sz="2000" dirty="0"/>
              <a:t> der Firma. </a:t>
            </a:r>
          </a:p>
          <a:p>
            <a:pPr marL="342900" indent="-342900">
              <a:buFont typeface="Arial" panose="020B0604020202020204" pitchFamily="34" charset="0"/>
              <a:buChar char="•"/>
            </a:pPr>
            <a:endParaRPr lang="en-US" sz="2000" dirty="0"/>
          </a:p>
          <a:p>
            <a:endParaRPr lang="en-US" sz="2000" dirty="0"/>
          </a:p>
          <a:p>
            <a:endParaRPr lang="en-US" sz="2000" dirty="0"/>
          </a:p>
          <a:p>
            <a:endParaRPr lang="en-US" sz="2000" dirty="0"/>
          </a:p>
          <a:p>
            <a:pPr marL="342900" indent="-342900">
              <a:buFont typeface="Arial" panose="020B0604020202020204" pitchFamily="34" charset="0"/>
              <a:buChar char="•"/>
            </a:pPr>
            <a:r>
              <a:rPr lang="en-US" sz="2000" dirty="0"/>
              <a:t>Die </a:t>
            </a:r>
            <a:r>
              <a:rPr lang="en-US" sz="2000" dirty="0" err="1"/>
              <a:t>Branchengröße</a:t>
            </a:r>
            <a:r>
              <a:rPr lang="en-US" sz="2000" dirty="0"/>
              <a:t> (S) </a:t>
            </a:r>
            <a:r>
              <a:rPr lang="en-US" sz="2000" dirty="0" err="1"/>
              <a:t>hängt</a:t>
            </a:r>
            <a:r>
              <a:rPr lang="en-US" sz="2000" dirty="0"/>
              <a:t> </a:t>
            </a:r>
            <a:r>
              <a:rPr lang="en-US" sz="2000" dirty="0" err="1"/>
              <a:t>nicht</a:t>
            </a:r>
            <a:r>
              <a:rPr lang="en-US" sz="2000" dirty="0"/>
              <a:t> </a:t>
            </a:r>
            <a:r>
              <a:rPr lang="en-US" sz="2000" err="1"/>
              <a:t>vom</a:t>
            </a:r>
            <a:r>
              <a:rPr lang="en-US" sz="2000"/>
              <a:t> Preis </a:t>
            </a:r>
            <a:r>
              <a:rPr lang="en-US" sz="2000" dirty="0"/>
              <a:t>ab</a:t>
            </a:r>
            <a:endParaRPr lang="de-DE" sz="2000" dirty="0"/>
          </a:p>
        </p:txBody>
      </p:sp>
      <p:sp>
        <p:nvSpPr>
          <p:cNvPr id="2" name="Textfeld 1">
            <a:extLst>
              <a:ext uri="{FF2B5EF4-FFF2-40B4-BE49-F238E27FC236}">
                <a16:creationId xmlns:a16="http://schemas.microsoft.com/office/drawing/2014/main" id="{72C2DD12-C494-A8A0-D996-F07454AA550A}"/>
              </a:ext>
            </a:extLst>
          </p:cNvPr>
          <p:cNvSpPr txBox="1"/>
          <p:nvPr/>
        </p:nvSpPr>
        <p:spPr>
          <a:xfrm>
            <a:off x="2260650" y="745269"/>
            <a:ext cx="3683252" cy="923330"/>
          </a:xfrm>
          <a:prstGeom prst="rect">
            <a:avLst/>
          </a:prstGeom>
          <a:noFill/>
        </p:spPr>
        <p:txBody>
          <a:bodyPr wrap="none" rtlCol="0">
            <a:spAutoFit/>
          </a:bodyPr>
          <a:lstStyle/>
          <a:p>
            <a:r>
              <a:rPr lang="en-US" dirty="0"/>
              <a:t>x = </a:t>
            </a:r>
            <a:r>
              <a:rPr lang="en-US" dirty="0" err="1"/>
              <a:t>Absatzmenge</a:t>
            </a:r>
            <a:r>
              <a:rPr lang="en-US" dirty="0"/>
              <a:t> der </a:t>
            </a:r>
            <a:r>
              <a:rPr lang="en-US" dirty="0" err="1"/>
              <a:t>einzelnen</a:t>
            </a:r>
            <a:r>
              <a:rPr lang="en-US" dirty="0"/>
              <a:t> </a:t>
            </a:r>
            <a:r>
              <a:rPr lang="en-US" dirty="0" err="1"/>
              <a:t>Firma</a:t>
            </a:r>
            <a:endParaRPr lang="en-US" dirty="0"/>
          </a:p>
          <a:p>
            <a:r>
              <a:rPr lang="en-US" dirty="0"/>
              <a:t>S = </a:t>
            </a:r>
            <a:r>
              <a:rPr lang="en-US" dirty="0" err="1"/>
              <a:t>Absatzmenge</a:t>
            </a:r>
            <a:r>
              <a:rPr lang="en-US" dirty="0"/>
              <a:t> der </a:t>
            </a:r>
            <a:r>
              <a:rPr lang="en-US" dirty="0" err="1"/>
              <a:t>Branche</a:t>
            </a:r>
            <a:endParaRPr lang="en-US" dirty="0"/>
          </a:p>
          <a:p>
            <a:r>
              <a:rPr lang="en-US" dirty="0"/>
              <a:t>n = </a:t>
            </a:r>
            <a:r>
              <a:rPr lang="en-US" dirty="0" err="1"/>
              <a:t>Anzahl</a:t>
            </a:r>
            <a:r>
              <a:rPr lang="en-US" dirty="0"/>
              <a:t> der </a:t>
            </a:r>
            <a:r>
              <a:rPr lang="en-US" dirty="0" err="1"/>
              <a:t>Firmen</a:t>
            </a:r>
            <a:r>
              <a:rPr lang="en-US" dirty="0"/>
              <a:t> </a:t>
            </a:r>
          </a:p>
        </p:txBody>
      </p:sp>
      <p:sp>
        <p:nvSpPr>
          <p:cNvPr id="6" name="Rechteck 5">
            <a:extLst>
              <a:ext uri="{FF2B5EF4-FFF2-40B4-BE49-F238E27FC236}">
                <a16:creationId xmlns:a16="http://schemas.microsoft.com/office/drawing/2014/main" id="{42F464FA-B539-208E-4F04-C51AA2ED98BA}"/>
              </a:ext>
            </a:extLst>
          </p:cNvPr>
          <p:cNvSpPr/>
          <p:nvPr/>
        </p:nvSpPr>
        <p:spPr>
          <a:xfrm>
            <a:off x="6096000" y="752865"/>
            <a:ext cx="6096000" cy="923330"/>
          </a:xfrm>
          <a:prstGeom prst="rect">
            <a:avLst/>
          </a:prstGeom>
        </p:spPr>
        <p:txBody>
          <a:bodyPr>
            <a:spAutoFit/>
          </a:bodyPr>
          <a:lstStyle/>
          <a:p>
            <a:r>
              <a:rPr lang="en-US" dirty="0"/>
              <a:t>p </a:t>
            </a:r>
            <a:r>
              <a:rPr lang="en-US"/>
              <a:t>= Preis </a:t>
            </a:r>
            <a:r>
              <a:rPr lang="en-US" dirty="0"/>
              <a:t>der </a:t>
            </a:r>
            <a:r>
              <a:rPr lang="en-US" dirty="0" err="1"/>
              <a:t>einzelnen</a:t>
            </a:r>
            <a:r>
              <a:rPr lang="en-US" dirty="0"/>
              <a:t> Firma</a:t>
            </a:r>
          </a:p>
          <a:p>
            <a:r>
              <a:rPr lang="en-US" dirty="0"/>
              <a:t>P </a:t>
            </a:r>
            <a:r>
              <a:rPr lang="en-US"/>
              <a:t>= Durchschnittspreis </a:t>
            </a:r>
            <a:r>
              <a:rPr lang="en-US" dirty="0" err="1"/>
              <a:t>aller</a:t>
            </a:r>
            <a:r>
              <a:rPr lang="en-US" dirty="0"/>
              <a:t> </a:t>
            </a:r>
            <a:r>
              <a:rPr lang="en-US" dirty="0" err="1"/>
              <a:t>Konkurrenten</a:t>
            </a:r>
            <a:endParaRPr lang="en-US" dirty="0"/>
          </a:p>
          <a:p>
            <a:r>
              <a:rPr lang="en-US" dirty="0"/>
              <a:t>b = Parameter </a:t>
            </a:r>
            <a:r>
              <a:rPr lang="en-US"/>
              <a:t>der Preissensitivität </a:t>
            </a:r>
            <a:r>
              <a:rPr lang="en-US" dirty="0"/>
              <a:t>(b&gt;0) </a:t>
            </a:r>
            <a:endParaRPr lang="de-DE" dirty="0"/>
          </a:p>
        </p:txBody>
      </p:sp>
      <p:sp>
        <p:nvSpPr>
          <p:cNvPr id="26" name="Rechteck 25">
            <a:extLst>
              <a:ext uri="{FF2B5EF4-FFF2-40B4-BE49-F238E27FC236}">
                <a16:creationId xmlns:a16="http://schemas.microsoft.com/office/drawing/2014/main" id="{3DC00A54-6F8C-D825-C52E-A76E70C05BC1}"/>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1506200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elle 3"/>
          <p:cNvGraphicFramePr>
            <a:graphicFrameLocks noGrp="1"/>
          </p:cNvGraphicFramePr>
          <p:nvPr/>
        </p:nvGraphicFramePr>
        <p:xfrm>
          <a:off x="36959" y="178776"/>
          <a:ext cx="12192000" cy="6152567"/>
        </p:xfrm>
        <a:graphic>
          <a:graphicData uri="http://schemas.openxmlformats.org/drawingml/2006/table">
            <a:tbl>
              <a:tblPr firstRow="1" bandRow="1">
                <a:tableStyleId>{5940675A-B579-460E-94D1-54222C63F5DA}</a:tableStyleId>
              </a:tblPr>
              <a:tblGrid>
                <a:gridCol w="6096000">
                  <a:extLst>
                    <a:ext uri="{9D8B030D-6E8A-4147-A177-3AD203B41FA5}">
                      <a16:colId xmlns:a16="http://schemas.microsoft.com/office/drawing/2014/main" val="20000"/>
                    </a:ext>
                  </a:extLst>
                </a:gridCol>
                <a:gridCol w="6096000">
                  <a:extLst>
                    <a:ext uri="{9D8B030D-6E8A-4147-A177-3AD203B41FA5}">
                      <a16:colId xmlns:a16="http://schemas.microsoft.com/office/drawing/2014/main" val="20001"/>
                    </a:ext>
                  </a:extLst>
                </a:gridCol>
              </a:tblGrid>
              <a:tr h="583223">
                <a:tc>
                  <a:txBody>
                    <a:bodyPr/>
                    <a:lstStyle/>
                    <a:p>
                      <a:pPr marL="0" marR="0" indent="0" algn="ctr" defTabSz="914400" eaLnBrk="1" fontAlgn="auto" latinLnBrk="0" hangingPunct="1">
                        <a:lnSpc>
                          <a:spcPct val="100000"/>
                        </a:lnSpc>
                        <a:spcBef>
                          <a:spcPts val="0"/>
                        </a:spcBef>
                        <a:spcAft>
                          <a:spcPts val="0"/>
                        </a:spcAft>
                        <a:buClrTx/>
                        <a:buSzTx/>
                        <a:buFontTx/>
                        <a:buNone/>
                        <a:tabLst/>
                        <a:defRPr/>
                      </a:pPr>
                      <a:r>
                        <a:rPr lang="de-DE" sz="2400" dirty="0"/>
                        <a:t>Negative </a:t>
                      </a:r>
                      <a:r>
                        <a:rPr lang="de-DE" sz="2400" dirty="0" err="1"/>
                        <a:t>Externalität</a:t>
                      </a:r>
                      <a:endParaRPr lang="de-DE" sz="2400" dirty="0">
                        <a:latin typeface="Times New Roman" panose="02020603050405020304" pitchFamily="18" charset="0"/>
                        <a:cs typeface="Times New Roman" panose="02020603050405020304" pitchFamily="18" charset="0"/>
                      </a:endParaRPr>
                    </a:p>
                  </a:txBody>
                  <a:tcPr marL="82944" marR="82944" marT="41472" marB="41472" anchor="ctr"/>
                </a:tc>
                <a:tc>
                  <a:txBody>
                    <a:bodyPr/>
                    <a:lstStyle/>
                    <a:p>
                      <a:pPr algn="ctr"/>
                      <a:r>
                        <a:rPr lang="de-DE" sz="2400" dirty="0"/>
                        <a:t>Positive </a:t>
                      </a:r>
                      <a:r>
                        <a:rPr lang="de-DE" sz="2400" dirty="0" err="1"/>
                        <a:t>Externalität</a:t>
                      </a:r>
                      <a:endParaRPr lang="de-DE" sz="2400" dirty="0">
                        <a:latin typeface="Times New Roman" panose="02020603050405020304" pitchFamily="18" charset="0"/>
                        <a:cs typeface="Times New Roman" panose="02020603050405020304" pitchFamily="18" charset="0"/>
                      </a:endParaRPr>
                    </a:p>
                  </a:txBody>
                  <a:tcPr marL="82944" marR="82944" marT="41472" marB="41472" anchor="ctr"/>
                </a:tc>
                <a:extLst>
                  <a:ext uri="{0D108BD9-81ED-4DB2-BD59-A6C34878D82A}">
                    <a16:rowId xmlns:a16="http://schemas.microsoft.com/office/drawing/2014/main" val="10000"/>
                  </a:ext>
                </a:extLst>
              </a:tr>
              <a:tr h="4715584">
                <a:tc>
                  <a:txBody>
                    <a:bodyPr/>
                    <a:lstStyle/>
                    <a:p>
                      <a:pPr marL="342900" indent="-342900">
                        <a:buFont typeface="Arial" panose="020B0604020202020204" pitchFamily="34" charset="0"/>
                        <a:buChar char="•"/>
                      </a:pPr>
                      <a:r>
                        <a:rPr lang="de-DE" sz="2400" u="none" strike="noStrike" baseline="0" dirty="0"/>
                        <a:t>Verschmutzung</a:t>
                      </a:r>
                    </a:p>
                    <a:p>
                      <a:pPr marL="800100" lvl="1" indent="-342900">
                        <a:buFont typeface="Symbol" panose="05050102010706020507" pitchFamily="18" charset="2"/>
                        <a:buChar char="-"/>
                      </a:pPr>
                      <a:r>
                        <a:rPr lang="de-DE" sz="2400" u="none" strike="noStrike" baseline="0" dirty="0"/>
                        <a:t>Fossile Brennstoffe</a:t>
                      </a:r>
                    </a:p>
                    <a:p>
                      <a:pPr marL="800100" lvl="1" indent="-342900">
                        <a:buFont typeface="Symbol" panose="05050102010706020507" pitchFamily="18" charset="2"/>
                        <a:buChar char="-"/>
                      </a:pPr>
                      <a:r>
                        <a:rPr lang="de-DE" sz="2400" u="none" strike="noStrike" baseline="0" dirty="0"/>
                        <a:t>Autoverkehr</a:t>
                      </a:r>
                    </a:p>
                    <a:p>
                      <a:pPr marL="457200" lvl="1" indent="0">
                        <a:buFont typeface="Symbol" panose="05050102010706020507" pitchFamily="18" charset="2"/>
                        <a:buNone/>
                      </a:pPr>
                      <a:endParaRPr lang="de-DE" sz="2400" u="none" strike="noStrike" baseline="0" dirty="0"/>
                    </a:p>
                    <a:p>
                      <a:pPr marL="285750" indent="-285750">
                        <a:buFont typeface="Arial" panose="020B0604020202020204" pitchFamily="34" charset="0"/>
                        <a:buChar char="•"/>
                      </a:pPr>
                      <a:r>
                        <a:rPr lang="de-DE" sz="2400" u="none" strike="noStrike" baseline="0" dirty="0"/>
                        <a:t>Zigarettenrauch</a:t>
                      </a:r>
                    </a:p>
                    <a:p>
                      <a:pPr marL="285750" indent="-285750">
                        <a:buFont typeface="Arial" panose="020B0604020202020204" pitchFamily="34" charset="0"/>
                        <a:buChar char="•"/>
                      </a:pPr>
                      <a:endParaRPr lang="de-DE" sz="2400" u="none" strike="noStrike" baseline="0" dirty="0"/>
                    </a:p>
                    <a:p>
                      <a:pPr marL="285750" indent="-285750">
                        <a:buFont typeface="Arial" panose="020B0604020202020204" pitchFamily="34" charset="0"/>
                        <a:buChar char="•"/>
                      </a:pPr>
                      <a:r>
                        <a:rPr lang="de-DE" sz="2400" u="none" strike="noStrike" baseline="0" dirty="0"/>
                        <a:t>Lärm</a:t>
                      </a:r>
                    </a:p>
                    <a:p>
                      <a:pPr marL="285750" indent="-285750">
                        <a:buFont typeface="Arial" panose="020B0604020202020204" pitchFamily="34" charset="0"/>
                        <a:buChar char="•"/>
                      </a:pPr>
                      <a:endParaRPr lang="de-DE" sz="2400" u="none" strike="noStrike" baseline="0" dirty="0"/>
                    </a:p>
                    <a:p>
                      <a:pPr marL="285750" indent="-285750">
                        <a:buFont typeface="Arial" panose="020B0604020202020204" pitchFamily="34" charset="0"/>
                        <a:buChar char="•"/>
                      </a:pPr>
                      <a:r>
                        <a:rPr lang="de-DE" sz="2400" u="none" strike="noStrike" baseline="0" dirty="0"/>
                        <a:t>Relative Armut</a:t>
                      </a:r>
                    </a:p>
                    <a:p>
                      <a:pPr marL="285750" indent="-285750">
                        <a:buFont typeface="Arial" panose="020B0604020202020204" pitchFamily="34" charset="0"/>
                        <a:buChar char="•"/>
                      </a:pPr>
                      <a:endParaRPr lang="de-DE" sz="2400" u="none" strike="noStrike" baseline="0" dirty="0"/>
                    </a:p>
                  </a:txBody>
                  <a:tcPr marL="82944" marR="82944" marT="41472" marB="41472"/>
                </a:tc>
                <a:tc>
                  <a:txBody>
                    <a:bodyPr/>
                    <a:lstStyle/>
                    <a:p>
                      <a:pPr marL="342900" indent="-342900">
                        <a:buFont typeface="Arial" panose="020B0604020202020204" pitchFamily="34" charset="0"/>
                        <a:buChar char="•"/>
                      </a:pPr>
                      <a:r>
                        <a:rPr lang="de-DE" sz="2400" u="none" strike="noStrike" baseline="0" dirty="0"/>
                        <a:t>Impfungen</a:t>
                      </a:r>
                    </a:p>
                    <a:p>
                      <a:pPr marL="285750" indent="-285750">
                        <a:buFont typeface="Arial" panose="020B0604020202020204" pitchFamily="34" charset="0"/>
                        <a:buChar char="•"/>
                      </a:pPr>
                      <a:endParaRPr lang="de-DE" sz="2400" u="none" strike="noStrike" baseline="0" dirty="0"/>
                    </a:p>
                    <a:p>
                      <a:pPr marL="285750" indent="-285750">
                        <a:buFont typeface="Arial" panose="020B0604020202020204" pitchFamily="34" charset="0"/>
                        <a:buChar char="•"/>
                      </a:pPr>
                      <a:endParaRPr lang="de-DE" sz="2400" u="none" strike="noStrike" baseline="0" dirty="0"/>
                    </a:p>
                    <a:p>
                      <a:pPr marL="285750" indent="-285750">
                        <a:buFont typeface="Arial" panose="020B0604020202020204" pitchFamily="34" charset="0"/>
                        <a:buChar char="•"/>
                      </a:pPr>
                      <a:r>
                        <a:rPr lang="de-DE" sz="2400" u="none" strike="noStrike" baseline="0" dirty="0"/>
                        <a:t>Erfindungen</a:t>
                      </a:r>
                    </a:p>
                    <a:p>
                      <a:pPr marL="285750" indent="-285750">
                        <a:buFont typeface="Arial" panose="020B0604020202020204" pitchFamily="34" charset="0"/>
                        <a:buChar char="•"/>
                      </a:pPr>
                      <a:endParaRPr lang="de-DE" sz="2400" u="none" strike="noStrike" baseline="0" dirty="0"/>
                    </a:p>
                    <a:p>
                      <a:pPr marL="285750" indent="-285750">
                        <a:buFont typeface="Arial" panose="020B0604020202020204" pitchFamily="34" charset="0"/>
                        <a:buChar char="•"/>
                      </a:pPr>
                      <a:r>
                        <a:rPr lang="de-DE" sz="2400" u="none" strike="noStrike" baseline="0" dirty="0"/>
                        <a:t>Restaurierung historischer Gebäude</a:t>
                      </a:r>
                    </a:p>
                    <a:p>
                      <a:pPr marL="0" indent="0">
                        <a:buFont typeface="Arial" panose="020B0604020202020204" pitchFamily="34" charset="0"/>
                        <a:buNone/>
                      </a:pPr>
                      <a:endParaRPr lang="de-DE" sz="2400" u="none" strike="noStrike" baseline="0" dirty="0"/>
                    </a:p>
                    <a:p>
                      <a:pPr marL="0" indent="0">
                        <a:buFont typeface="Arial" panose="020B0604020202020204" pitchFamily="34" charset="0"/>
                        <a:buNone/>
                      </a:pPr>
                      <a:endParaRPr lang="de-DE" sz="2400" u="none" strike="noStrike" baseline="0" dirty="0"/>
                    </a:p>
                    <a:p>
                      <a:pPr marL="285750" indent="-285750">
                        <a:buFont typeface="Arial" panose="020B0604020202020204" pitchFamily="34" charset="0"/>
                        <a:buChar char="•"/>
                      </a:pPr>
                      <a:r>
                        <a:rPr lang="de-DE" sz="2400" u="none" strike="noStrike" baseline="0" dirty="0"/>
                        <a:t>Bildung</a:t>
                      </a:r>
                    </a:p>
                    <a:p>
                      <a:pPr marL="285750" indent="-285750">
                        <a:buFont typeface="Arial" panose="020B0604020202020204" pitchFamily="34" charset="0"/>
                        <a:buChar char="•"/>
                      </a:pPr>
                      <a:endParaRPr lang="de-DE" sz="2400" u="none" strike="noStrike" baseline="0" dirty="0"/>
                    </a:p>
                    <a:p>
                      <a:pPr marL="285750" indent="-285750">
                        <a:buFont typeface="Arial" panose="020B0604020202020204" pitchFamily="34" charset="0"/>
                        <a:buChar char="•"/>
                      </a:pPr>
                      <a:r>
                        <a:rPr lang="de-DE" sz="2400" u="none" strike="noStrike" baseline="0" dirty="0"/>
                        <a:t>Haltung von</a:t>
                      </a:r>
                    </a:p>
                    <a:p>
                      <a:pPr marL="0" indent="0">
                        <a:buFont typeface="Arial" panose="020B0604020202020204" pitchFamily="34" charset="0"/>
                        <a:buNone/>
                      </a:pPr>
                      <a:r>
                        <a:rPr lang="de-DE" sz="2400" u="none" strike="noStrike" baseline="0" dirty="0"/>
                        <a:t>    Bienenstöcken</a:t>
                      </a:r>
                    </a:p>
                    <a:p>
                      <a:pPr marL="0" indent="0">
                        <a:buFont typeface="Arial" panose="020B0604020202020204" pitchFamily="34" charset="0"/>
                        <a:buNone/>
                      </a:pPr>
                      <a:endParaRPr lang="de-DE" sz="2400" u="none" strike="noStrike" baseline="0" dirty="0">
                        <a:latin typeface="Times New Roman" panose="02020603050405020304" pitchFamily="18" charset="0"/>
                        <a:cs typeface="Times New Roman" panose="02020603050405020304" pitchFamily="18" charset="0"/>
                      </a:endParaRPr>
                    </a:p>
                    <a:p>
                      <a:pPr marL="0" indent="0">
                        <a:buFont typeface="Arial" panose="020B0604020202020204" pitchFamily="34" charset="0"/>
                        <a:buNone/>
                      </a:pPr>
                      <a:endParaRPr lang="de-DE" sz="2400" u="none" strike="noStrike" baseline="0" dirty="0">
                        <a:latin typeface="Times New Roman" panose="02020603050405020304" pitchFamily="18" charset="0"/>
                        <a:cs typeface="Times New Roman" panose="02020603050405020304" pitchFamily="18" charset="0"/>
                      </a:endParaRPr>
                    </a:p>
                    <a:p>
                      <a:pPr marL="0" indent="0">
                        <a:buFont typeface="Arial" panose="020B0604020202020204" pitchFamily="34" charset="0"/>
                        <a:buNone/>
                      </a:pPr>
                      <a:endParaRPr lang="de-DE" sz="2400" dirty="0">
                        <a:latin typeface="Times New Roman" panose="02020603050405020304" pitchFamily="18" charset="0"/>
                        <a:cs typeface="Times New Roman" panose="02020603050405020304" pitchFamily="18" charset="0"/>
                      </a:endParaRPr>
                    </a:p>
                  </a:txBody>
                  <a:tcPr marL="82944" marR="82944" marT="41472" marB="41472"/>
                </a:tc>
                <a:extLst>
                  <a:ext uri="{0D108BD9-81ED-4DB2-BD59-A6C34878D82A}">
                    <a16:rowId xmlns:a16="http://schemas.microsoft.com/office/drawing/2014/main" val="10001"/>
                  </a:ext>
                </a:extLst>
              </a:tr>
            </a:tbl>
          </a:graphicData>
        </a:graphic>
      </p:graphicFrame>
      <p:sp>
        <p:nvSpPr>
          <p:cNvPr id="16" name="Rechteck 15">
            <a:extLst>
              <a:ext uri="{FF2B5EF4-FFF2-40B4-BE49-F238E27FC236}">
                <a16:creationId xmlns:a16="http://schemas.microsoft.com/office/drawing/2014/main" id="{23DCCAF5-E294-4494-8B9D-5AEE41AD4299}"/>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71" name="Freihand 70">
                <a:extLst>
                  <a:ext uri="{FF2B5EF4-FFF2-40B4-BE49-F238E27FC236}">
                    <a16:creationId xmlns:a16="http://schemas.microsoft.com/office/drawing/2014/main" id="{319F6079-BD20-4EA0-B4F6-616038D30902}"/>
                  </a:ext>
                </a:extLst>
              </p14:cNvPr>
              <p14:cNvContentPartPr/>
              <p14:nvPr/>
            </p14:nvContentPartPr>
            <p14:xfrm>
              <a:off x="3684707" y="3449947"/>
              <a:ext cx="1819080" cy="584280"/>
            </p14:xfrm>
          </p:contentPart>
        </mc:Choice>
        <mc:Fallback xmlns="">
          <p:pic>
            <p:nvPicPr>
              <p:cNvPr id="71" name="Freihand 70">
                <a:extLst>
                  <a:ext uri="{FF2B5EF4-FFF2-40B4-BE49-F238E27FC236}">
                    <a16:creationId xmlns:a16="http://schemas.microsoft.com/office/drawing/2014/main" id="{319F6079-BD20-4EA0-B4F6-616038D30902}"/>
                  </a:ext>
                </a:extLst>
              </p:cNvPr>
              <p:cNvPicPr/>
              <p:nvPr/>
            </p:nvPicPr>
            <p:blipFill>
              <a:blip r:embed="rId4"/>
              <a:stretch>
                <a:fillRect/>
              </a:stretch>
            </p:blipFill>
            <p:spPr>
              <a:xfrm>
                <a:off x="3680387" y="3445627"/>
                <a:ext cx="1827720" cy="59292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73" name="Freihand 72">
                <a:extLst>
                  <a:ext uri="{FF2B5EF4-FFF2-40B4-BE49-F238E27FC236}">
                    <a16:creationId xmlns:a16="http://schemas.microsoft.com/office/drawing/2014/main" id="{3E791C21-8A98-46A4-8D30-086616D98404}"/>
                  </a:ext>
                </a:extLst>
              </p14:cNvPr>
              <p14:cNvContentPartPr/>
              <p14:nvPr/>
            </p14:nvContentPartPr>
            <p14:xfrm>
              <a:off x="6531587" y="1125787"/>
              <a:ext cx="1590840" cy="145800"/>
            </p14:xfrm>
          </p:contentPart>
        </mc:Choice>
        <mc:Fallback xmlns="">
          <p:pic>
            <p:nvPicPr>
              <p:cNvPr id="73" name="Freihand 72">
                <a:extLst>
                  <a:ext uri="{FF2B5EF4-FFF2-40B4-BE49-F238E27FC236}">
                    <a16:creationId xmlns:a16="http://schemas.microsoft.com/office/drawing/2014/main" id="{3E791C21-8A98-46A4-8D30-086616D98404}"/>
                  </a:ext>
                </a:extLst>
              </p:cNvPr>
              <p:cNvPicPr/>
              <p:nvPr/>
            </p:nvPicPr>
            <p:blipFill>
              <a:blip r:embed="rId6"/>
              <a:stretch>
                <a:fillRect/>
              </a:stretch>
            </p:blipFill>
            <p:spPr>
              <a:xfrm>
                <a:off x="6527267" y="1121467"/>
                <a:ext cx="1599480" cy="15444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74" name="Freihand 73">
                <a:extLst>
                  <a:ext uri="{FF2B5EF4-FFF2-40B4-BE49-F238E27FC236}">
                    <a16:creationId xmlns:a16="http://schemas.microsoft.com/office/drawing/2014/main" id="{D85CF112-298C-4F1A-B6D4-6EBA33C33A88}"/>
                  </a:ext>
                </a:extLst>
              </p14:cNvPr>
              <p14:cNvContentPartPr/>
              <p14:nvPr/>
            </p14:nvContentPartPr>
            <p14:xfrm>
              <a:off x="6387947" y="2245027"/>
              <a:ext cx="1917000" cy="81000"/>
            </p14:xfrm>
          </p:contentPart>
        </mc:Choice>
        <mc:Fallback xmlns="">
          <p:pic>
            <p:nvPicPr>
              <p:cNvPr id="74" name="Freihand 73">
                <a:extLst>
                  <a:ext uri="{FF2B5EF4-FFF2-40B4-BE49-F238E27FC236}">
                    <a16:creationId xmlns:a16="http://schemas.microsoft.com/office/drawing/2014/main" id="{D85CF112-298C-4F1A-B6D4-6EBA33C33A88}"/>
                  </a:ext>
                </a:extLst>
              </p:cNvPr>
              <p:cNvPicPr/>
              <p:nvPr/>
            </p:nvPicPr>
            <p:blipFill>
              <a:blip r:embed="rId8"/>
              <a:stretch>
                <a:fillRect/>
              </a:stretch>
            </p:blipFill>
            <p:spPr>
              <a:xfrm>
                <a:off x="6383627" y="2240707"/>
                <a:ext cx="1925640" cy="8964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75" name="Freihand 74">
                <a:extLst>
                  <a:ext uri="{FF2B5EF4-FFF2-40B4-BE49-F238E27FC236}">
                    <a16:creationId xmlns:a16="http://schemas.microsoft.com/office/drawing/2014/main" id="{9BDBD924-70E0-4B51-8475-0406C3DC3ABF}"/>
                  </a:ext>
                </a:extLst>
              </p14:cNvPr>
              <p14:cNvContentPartPr/>
              <p14:nvPr/>
            </p14:nvContentPartPr>
            <p14:xfrm>
              <a:off x="6465347" y="3050707"/>
              <a:ext cx="4605840" cy="63720"/>
            </p14:xfrm>
          </p:contentPart>
        </mc:Choice>
        <mc:Fallback xmlns="">
          <p:pic>
            <p:nvPicPr>
              <p:cNvPr id="75" name="Freihand 74">
                <a:extLst>
                  <a:ext uri="{FF2B5EF4-FFF2-40B4-BE49-F238E27FC236}">
                    <a16:creationId xmlns:a16="http://schemas.microsoft.com/office/drawing/2014/main" id="{9BDBD924-70E0-4B51-8475-0406C3DC3ABF}"/>
                  </a:ext>
                </a:extLst>
              </p:cNvPr>
              <p:cNvPicPr/>
              <p:nvPr/>
            </p:nvPicPr>
            <p:blipFill>
              <a:blip r:embed="rId10"/>
              <a:stretch>
                <a:fillRect/>
              </a:stretch>
            </p:blipFill>
            <p:spPr>
              <a:xfrm>
                <a:off x="6461027" y="3046387"/>
                <a:ext cx="4614480" cy="7236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80" name="Freihand 79">
                <a:extLst>
                  <a:ext uri="{FF2B5EF4-FFF2-40B4-BE49-F238E27FC236}">
                    <a16:creationId xmlns:a16="http://schemas.microsoft.com/office/drawing/2014/main" id="{50E4C192-5075-4328-BC98-024A2D04782C}"/>
                  </a:ext>
                </a:extLst>
              </p14:cNvPr>
              <p14:cNvContentPartPr/>
              <p14:nvPr/>
            </p14:nvContentPartPr>
            <p14:xfrm>
              <a:off x="6109667" y="4403587"/>
              <a:ext cx="2379600" cy="1105560"/>
            </p14:xfrm>
          </p:contentPart>
        </mc:Choice>
        <mc:Fallback xmlns="">
          <p:pic>
            <p:nvPicPr>
              <p:cNvPr id="80" name="Freihand 79">
                <a:extLst>
                  <a:ext uri="{FF2B5EF4-FFF2-40B4-BE49-F238E27FC236}">
                    <a16:creationId xmlns:a16="http://schemas.microsoft.com/office/drawing/2014/main" id="{50E4C192-5075-4328-BC98-024A2D04782C}"/>
                  </a:ext>
                </a:extLst>
              </p:cNvPr>
              <p:cNvPicPr/>
              <p:nvPr/>
            </p:nvPicPr>
            <p:blipFill>
              <a:blip r:embed="rId12"/>
              <a:stretch>
                <a:fillRect/>
              </a:stretch>
            </p:blipFill>
            <p:spPr>
              <a:xfrm>
                <a:off x="6105347" y="4399267"/>
                <a:ext cx="2388240" cy="111420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81" name="Freihand 80">
                <a:extLst>
                  <a:ext uri="{FF2B5EF4-FFF2-40B4-BE49-F238E27FC236}">
                    <a16:creationId xmlns:a16="http://schemas.microsoft.com/office/drawing/2014/main" id="{7812146B-DBA1-4DED-9A67-D260EE7F3056}"/>
                  </a:ext>
                </a:extLst>
              </p14:cNvPr>
              <p14:cNvContentPartPr/>
              <p14:nvPr/>
            </p14:nvContentPartPr>
            <p14:xfrm>
              <a:off x="6137027" y="4811107"/>
              <a:ext cx="2315520" cy="673560"/>
            </p14:xfrm>
          </p:contentPart>
        </mc:Choice>
        <mc:Fallback xmlns="">
          <p:pic>
            <p:nvPicPr>
              <p:cNvPr id="81" name="Freihand 80">
                <a:extLst>
                  <a:ext uri="{FF2B5EF4-FFF2-40B4-BE49-F238E27FC236}">
                    <a16:creationId xmlns:a16="http://schemas.microsoft.com/office/drawing/2014/main" id="{7812146B-DBA1-4DED-9A67-D260EE7F3056}"/>
                  </a:ext>
                </a:extLst>
              </p:cNvPr>
              <p:cNvPicPr/>
              <p:nvPr/>
            </p:nvPicPr>
            <p:blipFill>
              <a:blip r:embed="rId14"/>
              <a:stretch>
                <a:fillRect/>
              </a:stretch>
            </p:blipFill>
            <p:spPr>
              <a:xfrm>
                <a:off x="6132707" y="4806787"/>
                <a:ext cx="2324160" cy="682200"/>
              </a:xfrm>
              <a:prstGeom prst="rect">
                <a:avLst/>
              </a:prstGeom>
            </p:spPr>
          </p:pic>
        </mc:Fallback>
      </mc:AlternateContent>
      <p:grpSp>
        <p:nvGrpSpPr>
          <p:cNvPr id="83" name="Gruppieren 82">
            <a:extLst>
              <a:ext uri="{FF2B5EF4-FFF2-40B4-BE49-F238E27FC236}">
                <a16:creationId xmlns:a16="http://schemas.microsoft.com/office/drawing/2014/main" id="{567A56C8-0527-416D-B238-6981D233AACA}"/>
              </a:ext>
            </a:extLst>
          </p:cNvPr>
          <p:cNvGrpSpPr/>
          <p:nvPr/>
        </p:nvGrpSpPr>
        <p:grpSpPr>
          <a:xfrm>
            <a:off x="577187" y="1570027"/>
            <a:ext cx="7960680" cy="3187080"/>
            <a:chOff x="577187" y="1570027"/>
            <a:chExt cx="7960680" cy="3187080"/>
          </a:xfrm>
        </p:grpSpPr>
        <mc:AlternateContent xmlns:mc="http://schemas.openxmlformats.org/markup-compatibility/2006" xmlns:p14="http://schemas.microsoft.com/office/powerpoint/2010/main">
          <mc:Choice Requires="p14">
            <p:contentPart p14:bwMode="auto" r:id="rId15">
              <p14:nvContentPartPr>
                <p14:cNvPr id="2" name="Freihand 1">
                  <a:extLst>
                    <a:ext uri="{FF2B5EF4-FFF2-40B4-BE49-F238E27FC236}">
                      <a16:creationId xmlns:a16="http://schemas.microsoft.com/office/drawing/2014/main" id="{7FF9BDCC-70DF-4C86-8A4D-6F8FEBEB2209}"/>
                    </a:ext>
                  </a:extLst>
                </p14:cNvPr>
                <p14:cNvContentPartPr/>
                <p14:nvPr/>
              </p14:nvContentPartPr>
              <p14:xfrm>
                <a:off x="577187" y="2021107"/>
                <a:ext cx="173880" cy="15840"/>
              </p14:xfrm>
            </p:contentPart>
          </mc:Choice>
          <mc:Fallback xmlns="">
            <p:pic>
              <p:nvPicPr>
                <p:cNvPr id="2" name="Freihand 1">
                  <a:extLst>
                    <a:ext uri="{FF2B5EF4-FFF2-40B4-BE49-F238E27FC236}">
                      <a16:creationId xmlns:a16="http://schemas.microsoft.com/office/drawing/2014/main" id="{7FF9BDCC-70DF-4C86-8A4D-6F8FEBEB2209}"/>
                    </a:ext>
                  </a:extLst>
                </p:cNvPr>
                <p:cNvPicPr/>
                <p:nvPr/>
              </p:nvPicPr>
              <p:blipFill>
                <a:blip r:embed="rId16"/>
                <a:stretch>
                  <a:fillRect/>
                </a:stretch>
              </p:blipFill>
              <p:spPr>
                <a:xfrm>
                  <a:off x="572867" y="2016787"/>
                  <a:ext cx="182520" cy="2448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3" name="Freihand 2">
                  <a:extLst>
                    <a:ext uri="{FF2B5EF4-FFF2-40B4-BE49-F238E27FC236}">
                      <a16:creationId xmlns:a16="http://schemas.microsoft.com/office/drawing/2014/main" id="{5D129FA6-8E93-4F1C-93D4-6B2DFEA6F70F}"/>
                    </a:ext>
                  </a:extLst>
                </p14:cNvPr>
                <p14:cNvContentPartPr/>
                <p14:nvPr/>
              </p14:nvContentPartPr>
              <p14:xfrm>
                <a:off x="938627" y="1953787"/>
                <a:ext cx="30240" cy="107280"/>
              </p14:xfrm>
            </p:contentPart>
          </mc:Choice>
          <mc:Fallback xmlns="">
            <p:pic>
              <p:nvPicPr>
                <p:cNvPr id="3" name="Freihand 2">
                  <a:extLst>
                    <a:ext uri="{FF2B5EF4-FFF2-40B4-BE49-F238E27FC236}">
                      <a16:creationId xmlns:a16="http://schemas.microsoft.com/office/drawing/2014/main" id="{5D129FA6-8E93-4F1C-93D4-6B2DFEA6F70F}"/>
                    </a:ext>
                  </a:extLst>
                </p:cNvPr>
                <p:cNvPicPr/>
                <p:nvPr/>
              </p:nvPicPr>
              <p:blipFill>
                <a:blip r:embed="rId18"/>
                <a:stretch>
                  <a:fillRect/>
                </a:stretch>
              </p:blipFill>
              <p:spPr>
                <a:xfrm>
                  <a:off x="934307" y="1949467"/>
                  <a:ext cx="38880" cy="11592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5" name="Freihand 4">
                  <a:extLst>
                    <a:ext uri="{FF2B5EF4-FFF2-40B4-BE49-F238E27FC236}">
                      <a16:creationId xmlns:a16="http://schemas.microsoft.com/office/drawing/2014/main" id="{B24E6D3E-560D-439D-9E3F-977FFF2DC87A}"/>
                    </a:ext>
                  </a:extLst>
                </p14:cNvPr>
                <p14:cNvContentPartPr/>
                <p14:nvPr/>
              </p14:nvContentPartPr>
              <p14:xfrm>
                <a:off x="920987" y="1918507"/>
                <a:ext cx="146160" cy="72000"/>
              </p14:xfrm>
            </p:contentPart>
          </mc:Choice>
          <mc:Fallback xmlns="">
            <p:pic>
              <p:nvPicPr>
                <p:cNvPr id="5" name="Freihand 4">
                  <a:extLst>
                    <a:ext uri="{FF2B5EF4-FFF2-40B4-BE49-F238E27FC236}">
                      <a16:creationId xmlns:a16="http://schemas.microsoft.com/office/drawing/2014/main" id="{B24E6D3E-560D-439D-9E3F-977FFF2DC87A}"/>
                    </a:ext>
                  </a:extLst>
                </p:cNvPr>
                <p:cNvPicPr/>
                <p:nvPr/>
              </p:nvPicPr>
              <p:blipFill>
                <a:blip r:embed="rId20"/>
                <a:stretch>
                  <a:fillRect/>
                </a:stretch>
              </p:blipFill>
              <p:spPr>
                <a:xfrm>
                  <a:off x="916667" y="1914187"/>
                  <a:ext cx="154800" cy="8064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6" name="Freihand 5">
                  <a:extLst>
                    <a:ext uri="{FF2B5EF4-FFF2-40B4-BE49-F238E27FC236}">
                      <a16:creationId xmlns:a16="http://schemas.microsoft.com/office/drawing/2014/main" id="{04210EC4-05DB-4180-9201-BBCC4C60570A}"/>
                    </a:ext>
                  </a:extLst>
                </p14:cNvPr>
                <p14:cNvContentPartPr/>
                <p14:nvPr/>
              </p14:nvContentPartPr>
              <p14:xfrm>
                <a:off x="920987" y="2032987"/>
                <a:ext cx="144360" cy="41040"/>
              </p14:xfrm>
            </p:contentPart>
          </mc:Choice>
          <mc:Fallback xmlns="">
            <p:pic>
              <p:nvPicPr>
                <p:cNvPr id="6" name="Freihand 5">
                  <a:extLst>
                    <a:ext uri="{FF2B5EF4-FFF2-40B4-BE49-F238E27FC236}">
                      <a16:creationId xmlns:a16="http://schemas.microsoft.com/office/drawing/2014/main" id="{04210EC4-05DB-4180-9201-BBCC4C60570A}"/>
                    </a:ext>
                  </a:extLst>
                </p:cNvPr>
                <p:cNvPicPr/>
                <p:nvPr/>
              </p:nvPicPr>
              <p:blipFill>
                <a:blip r:embed="rId22"/>
                <a:stretch>
                  <a:fillRect/>
                </a:stretch>
              </p:blipFill>
              <p:spPr>
                <a:xfrm>
                  <a:off x="916667" y="2028667"/>
                  <a:ext cx="153000" cy="4968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7" name="Freihand 6">
                  <a:extLst>
                    <a:ext uri="{FF2B5EF4-FFF2-40B4-BE49-F238E27FC236}">
                      <a16:creationId xmlns:a16="http://schemas.microsoft.com/office/drawing/2014/main" id="{2E4EAA66-6698-44E0-8833-D62520C76153}"/>
                    </a:ext>
                  </a:extLst>
                </p14:cNvPr>
                <p14:cNvContentPartPr/>
                <p14:nvPr/>
              </p14:nvContentPartPr>
              <p14:xfrm>
                <a:off x="1071107" y="2009947"/>
                <a:ext cx="159480" cy="45360"/>
              </p14:xfrm>
            </p:contentPart>
          </mc:Choice>
          <mc:Fallback xmlns="">
            <p:pic>
              <p:nvPicPr>
                <p:cNvPr id="7" name="Freihand 6">
                  <a:extLst>
                    <a:ext uri="{FF2B5EF4-FFF2-40B4-BE49-F238E27FC236}">
                      <a16:creationId xmlns:a16="http://schemas.microsoft.com/office/drawing/2014/main" id="{2E4EAA66-6698-44E0-8833-D62520C76153}"/>
                    </a:ext>
                  </a:extLst>
                </p:cNvPr>
                <p:cNvPicPr/>
                <p:nvPr/>
              </p:nvPicPr>
              <p:blipFill>
                <a:blip r:embed="rId24"/>
                <a:stretch>
                  <a:fillRect/>
                </a:stretch>
              </p:blipFill>
              <p:spPr>
                <a:xfrm>
                  <a:off x="1066787" y="2005627"/>
                  <a:ext cx="168120" cy="5400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8" name="Freihand 7">
                  <a:extLst>
                    <a:ext uri="{FF2B5EF4-FFF2-40B4-BE49-F238E27FC236}">
                      <a16:creationId xmlns:a16="http://schemas.microsoft.com/office/drawing/2014/main" id="{59DA9E9E-88ED-4B94-900C-C8DC960E6EF7}"/>
                    </a:ext>
                  </a:extLst>
                </p14:cNvPr>
                <p14:cNvContentPartPr/>
                <p14:nvPr/>
              </p14:nvContentPartPr>
              <p14:xfrm>
                <a:off x="1237427" y="2003107"/>
                <a:ext cx="128160" cy="32400"/>
              </p14:xfrm>
            </p:contentPart>
          </mc:Choice>
          <mc:Fallback xmlns="">
            <p:pic>
              <p:nvPicPr>
                <p:cNvPr id="8" name="Freihand 7">
                  <a:extLst>
                    <a:ext uri="{FF2B5EF4-FFF2-40B4-BE49-F238E27FC236}">
                      <a16:creationId xmlns:a16="http://schemas.microsoft.com/office/drawing/2014/main" id="{59DA9E9E-88ED-4B94-900C-C8DC960E6EF7}"/>
                    </a:ext>
                  </a:extLst>
                </p:cNvPr>
                <p:cNvPicPr/>
                <p:nvPr/>
              </p:nvPicPr>
              <p:blipFill>
                <a:blip r:embed="rId26"/>
                <a:stretch>
                  <a:fillRect/>
                </a:stretch>
              </p:blipFill>
              <p:spPr>
                <a:xfrm>
                  <a:off x="1233107" y="1998787"/>
                  <a:ext cx="136800" cy="4104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9" name="Freihand 8">
                  <a:extLst>
                    <a:ext uri="{FF2B5EF4-FFF2-40B4-BE49-F238E27FC236}">
                      <a16:creationId xmlns:a16="http://schemas.microsoft.com/office/drawing/2014/main" id="{4685A19A-37B3-4978-99C4-CC415E6871D5}"/>
                    </a:ext>
                  </a:extLst>
                </p14:cNvPr>
                <p14:cNvContentPartPr/>
                <p14:nvPr/>
              </p14:nvContentPartPr>
              <p14:xfrm>
                <a:off x="1348667" y="1997707"/>
                <a:ext cx="259920" cy="129960"/>
              </p14:xfrm>
            </p:contentPart>
          </mc:Choice>
          <mc:Fallback xmlns="">
            <p:pic>
              <p:nvPicPr>
                <p:cNvPr id="9" name="Freihand 8">
                  <a:extLst>
                    <a:ext uri="{FF2B5EF4-FFF2-40B4-BE49-F238E27FC236}">
                      <a16:creationId xmlns:a16="http://schemas.microsoft.com/office/drawing/2014/main" id="{4685A19A-37B3-4978-99C4-CC415E6871D5}"/>
                    </a:ext>
                  </a:extLst>
                </p:cNvPr>
                <p:cNvPicPr/>
                <p:nvPr/>
              </p:nvPicPr>
              <p:blipFill>
                <a:blip r:embed="rId28"/>
                <a:stretch>
                  <a:fillRect/>
                </a:stretch>
              </p:blipFill>
              <p:spPr>
                <a:xfrm>
                  <a:off x="1344347" y="1993387"/>
                  <a:ext cx="268560" cy="13860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10" name="Freihand 9">
                  <a:extLst>
                    <a:ext uri="{FF2B5EF4-FFF2-40B4-BE49-F238E27FC236}">
                      <a16:creationId xmlns:a16="http://schemas.microsoft.com/office/drawing/2014/main" id="{7E516CAC-1031-4F5E-96F0-4860ABD02E98}"/>
                    </a:ext>
                  </a:extLst>
                </p14:cNvPr>
                <p14:cNvContentPartPr/>
                <p14:nvPr/>
              </p14:nvContentPartPr>
              <p14:xfrm>
                <a:off x="1530827" y="1942267"/>
                <a:ext cx="360" cy="360"/>
              </p14:xfrm>
            </p:contentPart>
          </mc:Choice>
          <mc:Fallback xmlns="">
            <p:pic>
              <p:nvPicPr>
                <p:cNvPr id="10" name="Freihand 9">
                  <a:extLst>
                    <a:ext uri="{FF2B5EF4-FFF2-40B4-BE49-F238E27FC236}">
                      <a16:creationId xmlns:a16="http://schemas.microsoft.com/office/drawing/2014/main" id="{7E516CAC-1031-4F5E-96F0-4860ABD02E98}"/>
                    </a:ext>
                  </a:extLst>
                </p:cNvPr>
                <p:cNvPicPr/>
                <p:nvPr/>
              </p:nvPicPr>
              <p:blipFill>
                <a:blip r:embed="rId30"/>
                <a:stretch>
                  <a:fillRect/>
                </a:stretch>
              </p:blipFill>
              <p:spPr>
                <a:xfrm>
                  <a:off x="1526507" y="193794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11" name="Freihand 10">
                  <a:extLst>
                    <a:ext uri="{FF2B5EF4-FFF2-40B4-BE49-F238E27FC236}">
                      <a16:creationId xmlns:a16="http://schemas.microsoft.com/office/drawing/2014/main" id="{0878356C-4DCC-4A28-AC15-A7B2C1E190EC}"/>
                    </a:ext>
                  </a:extLst>
                </p14:cNvPr>
                <p14:cNvContentPartPr/>
                <p14:nvPr/>
              </p14:nvContentPartPr>
              <p14:xfrm>
                <a:off x="1667627" y="1992307"/>
                <a:ext cx="126720" cy="31680"/>
              </p14:xfrm>
            </p:contentPart>
          </mc:Choice>
          <mc:Fallback xmlns="">
            <p:pic>
              <p:nvPicPr>
                <p:cNvPr id="11" name="Freihand 10">
                  <a:extLst>
                    <a:ext uri="{FF2B5EF4-FFF2-40B4-BE49-F238E27FC236}">
                      <a16:creationId xmlns:a16="http://schemas.microsoft.com/office/drawing/2014/main" id="{0878356C-4DCC-4A28-AC15-A7B2C1E190EC}"/>
                    </a:ext>
                  </a:extLst>
                </p:cNvPr>
                <p:cNvPicPr/>
                <p:nvPr/>
              </p:nvPicPr>
              <p:blipFill>
                <a:blip r:embed="rId32"/>
                <a:stretch>
                  <a:fillRect/>
                </a:stretch>
              </p:blipFill>
              <p:spPr>
                <a:xfrm>
                  <a:off x="1663307" y="1987987"/>
                  <a:ext cx="135360" cy="4032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12" name="Freihand 11">
                  <a:extLst>
                    <a:ext uri="{FF2B5EF4-FFF2-40B4-BE49-F238E27FC236}">
                      <a16:creationId xmlns:a16="http://schemas.microsoft.com/office/drawing/2014/main" id="{A5310159-3D14-430C-BEF1-F0A0245BE917}"/>
                    </a:ext>
                  </a:extLst>
                </p14:cNvPr>
                <p14:cNvContentPartPr/>
                <p14:nvPr/>
              </p14:nvContentPartPr>
              <p14:xfrm>
                <a:off x="1833947" y="1908787"/>
                <a:ext cx="215280" cy="120240"/>
              </p14:xfrm>
            </p:contentPart>
          </mc:Choice>
          <mc:Fallback xmlns="">
            <p:pic>
              <p:nvPicPr>
                <p:cNvPr id="12" name="Freihand 11">
                  <a:extLst>
                    <a:ext uri="{FF2B5EF4-FFF2-40B4-BE49-F238E27FC236}">
                      <a16:creationId xmlns:a16="http://schemas.microsoft.com/office/drawing/2014/main" id="{A5310159-3D14-430C-BEF1-F0A0245BE917}"/>
                    </a:ext>
                  </a:extLst>
                </p:cNvPr>
                <p:cNvPicPr/>
                <p:nvPr/>
              </p:nvPicPr>
              <p:blipFill>
                <a:blip r:embed="rId34"/>
                <a:stretch>
                  <a:fillRect/>
                </a:stretch>
              </p:blipFill>
              <p:spPr>
                <a:xfrm>
                  <a:off x="1829627" y="1904467"/>
                  <a:ext cx="223920" cy="12888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13" name="Freihand 12">
                  <a:extLst>
                    <a:ext uri="{FF2B5EF4-FFF2-40B4-BE49-F238E27FC236}">
                      <a16:creationId xmlns:a16="http://schemas.microsoft.com/office/drawing/2014/main" id="{37DE04E9-9483-4862-B8E8-764494400C38}"/>
                    </a:ext>
                  </a:extLst>
                </p14:cNvPr>
                <p14:cNvContentPartPr/>
                <p14:nvPr/>
              </p14:nvContentPartPr>
              <p14:xfrm>
                <a:off x="2091707" y="1989787"/>
                <a:ext cx="69840" cy="62280"/>
              </p14:xfrm>
            </p:contentPart>
          </mc:Choice>
          <mc:Fallback xmlns="">
            <p:pic>
              <p:nvPicPr>
                <p:cNvPr id="13" name="Freihand 12">
                  <a:extLst>
                    <a:ext uri="{FF2B5EF4-FFF2-40B4-BE49-F238E27FC236}">
                      <a16:creationId xmlns:a16="http://schemas.microsoft.com/office/drawing/2014/main" id="{37DE04E9-9483-4862-B8E8-764494400C38}"/>
                    </a:ext>
                  </a:extLst>
                </p:cNvPr>
                <p:cNvPicPr/>
                <p:nvPr/>
              </p:nvPicPr>
              <p:blipFill>
                <a:blip r:embed="rId36"/>
                <a:stretch>
                  <a:fillRect/>
                </a:stretch>
              </p:blipFill>
              <p:spPr>
                <a:xfrm>
                  <a:off x="2087387" y="1985467"/>
                  <a:ext cx="78480" cy="7092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14" name="Freihand 13">
                  <a:extLst>
                    <a:ext uri="{FF2B5EF4-FFF2-40B4-BE49-F238E27FC236}">
                      <a16:creationId xmlns:a16="http://schemas.microsoft.com/office/drawing/2014/main" id="{A42C6998-5D5B-4628-99CD-A6CA7BC2EF59}"/>
                    </a:ext>
                  </a:extLst>
                </p14:cNvPr>
                <p14:cNvContentPartPr/>
                <p14:nvPr/>
              </p14:nvContentPartPr>
              <p14:xfrm>
                <a:off x="2189987" y="1940827"/>
                <a:ext cx="25200" cy="100440"/>
              </p14:xfrm>
            </p:contentPart>
          </mc:Choice>
          <mc:Fallback xmlns="">
            <p:pic>
              <p:nvPicPr>
                <p:cNvPr id="14" name="Freihand 13">
                  <a:extLst>
                    <a:ext uri="{FF2B5EF4-FFF2-40B4-BE49-F238E27FC236}">
                      <a16:creationId xmlns:a16="http://schemas.microsoft.com/office/drawing/2014/main" id="{A42C6998-5D5B-4628-99CD-A6CA7BC2EF59}"/>
                    </a:ext>
                  </a:extLst>
                </p:cNvPr>
                <p:cNvPicPr/>
                <p:nvPr/>
              </p:nvPicPr>
              <p:blipFill>
                <a:blip r:embed="rId38"/>
                <a:stretch>
                  <a:fillRect/>
                </a:stretch>
              </p:blipFill>
              <p:spPr>
                <a:xfrm>
                  <a:off x="2185667" y="1936507"/>
                  <a:ext cx="33840" cy="10908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15" name="Freihand 14">
                  <a:extLst>
                    <a:ext uri="{FF2B5EF4-FFF2-40B4-BE49-F238E27FC236}">
                      <a16:creationId xmlns:a16="http://schemas.microsoft.com/office/drawing/2014/main" id="{9A20BC40-293D-44CD-80BB-71611CD9B031}"/>
                    </a:ext>
                  </a:extLst>
                </p14:cNvPr>
                <p14:cNvContentPartPr/>
                <p14:nvPr/>
              </p14:nvContentPartPr>
              <p14:xfrm>
                <a:off x="2257307" y="1972147"/>
                <a:ext cx="250200" cy="73440"/>
              </p14:xfrm>
            </p:contentPart>
          </mc:Choice>
          <mc:Fallback xmlns="">
            <p:pic>
              <p:nvPicPr>
                <p:cNvPr id="15" name="Freihand 14">
                  <a:extLst>
                    <a:ext uri="{FF2B5EF4-FFF2-40B4-BE49-F238E27FC236}">
                      <a16:creationId xmlns:a16="http://schemas.microsoft.com/office/drawing/2014/main" id="{9A20BC40-293D-44CD-80BB-71611CD9B031}"/>
                    </a:ext>
                  </a:extLst>
                </p:cNvPr>
                <p:cNvPicPr/>
                <p:nvPr/>
              </p:nvPicPr>
              <p:blipFill>
                <a:blip r:embed="rId40"/>
                <a:stretch>
                  <a:fillRect/>
                </a:stretch>
              </p:blipFill>
              <p:spPr>
                <a:xfrm>
                  <a:off x="2252987" y="1967827"/>
                  <a:ext cx="258840" cy="8208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17" name="Freihand 16">
                  <a:extLst>
                    <a:ext uri="{FF2B5EF4-FFF2-40B4-BE49-F238E27FC236}">
                      <a16:creationId xmlns:a16="http://schemas.microsoft.com/office/drawing/2014/main" id="{F0C22342-ABBC-40DC-880E-BF983E54DACE}"/>
                    </a:ext>
                  </a:extLst>
                </p14:cNvPr>
                <p14:cNvContentPartPr/>
                <p14:nvPr/>
              </p14:nvContentPartPr>
              <p14:xfrm>
                <a:off x="2749427" y="1902667"/>
                <a:ext cx="20880" cy="140400"/>
              </p14:xfrm>
            </p:contentPart>
          </mc:Choice>
          <mc:Fallback xmlns="">
            <p:pic>
              <p:nvPicPr>
                <p:cNvPr id="17" name="Freihand 16">
                  <a:extLst>
                    <a:ext uri="{FF2B5EF4-FFF2-40B4-BE49-F238E27FC236}">
                      <a16:creationId xmlns:a16="http://schemas.microsoft.com/office/drawing/2014/main" id="{F0C22342-ABBC-40DC-880E-BF983E54DACE}"/>
                    </a:ext>
                  </a:extLst>
                </p:cNvPr>
                <p:cNvPicPr/>
                <p:nvPr/>
              </p:nvPicPr>
              <p:blipFill>
                <a:blip r:embed="rId42"/>
                <a:stretch>
                  <a:fillRect/>
                </a:stretch>
              </p:blipFill>
              <p:spPr>
                <a:xfrm>
                  <a:off x="2745107" y="1898347"/>
                  <a:ext cx="29520" cy="14904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18" name="Freihand 17">
                  <a:extLst>
                    <a:ext uri="{FF2B5EF4-FFF2-40B4-BE49-F238E27FC236}">
                      <a16:creationId xmlns:a16="http://schemas.microsoft.com/office/drawing/2014/main" id="{5D36AECC-867E-42F2-A3E0-930F1CBC1417}"/>
                    </a:ext>
                  </a:extLst>
                </p14:cNvPr>
                <p14:cNvContentPartPr/>
                <p14:nvPr/>
              </p14:nvContentPartPr>
              <p14:xfrm>
                <a:off x="2698667" y="1856227"/>
                <a:ext cx="251280" cy="170640"/>
              </p14:xfrm>
            </p:contentPart>
          </mc:Choice>
          <mc:Fallback xmlns="">
            <p:pic>
              <p:nvPicPr>
                <p:cNvPr id="18" name="Freihand 17">
                  <a:extLst>
                    <a:ext uri="{FF2B5EF4-FFF2-40B4-BE49-F238E27FC236}">
                      <a16:creationId xmlns:a16="http://schemas.microsoft.com/office/drawing/2014/main" id="{5D36AECC-867E-42F2-A3E0-930F1CBC1417}"/>
                    </a:ext>
                  </a:extLst>
                </p:cNvPr>
                <p:cNvPicPr/>
                <p:nvPr/>
              </p:nvPicPr>
              <p:blipFill>
                <a:blip r:embed="rId44"/>
                <a:stretch>
                  <a:fillRect/>
                </a:stretch>
              </p:blipFill>
              <p:spPr>
                <a:xfrm>
                  <a:off x="2694347" y="1851907"/>
                  <a:ext cx="259920" cy="17928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19" name="Freihand 18">
                  <a:extLst>
                    <a:ext uri="{FF2B5EF4-FFF2-40B4-BE49-F238E27FC236}">
                      <a16:creationId xmlns:a16="http://schemas.microsoft.com/office/drawing/2014/main" id="{27646AEF-EDA9-4EDF-A7D5-B201F660B241}"/>
                    </a:ext>
                  </a:extLst>
                </p14:cNvPr>
                <p14:cNvContentPartPr/>
                <p14:nvPr/>
              </p14:nvContentPartPr>
              <p14:xfrm>
                <a:off x="2925827" y="1920667"/>
                <a:ext cx="98280" cy="78840"/>
              </p14:xfrm>
            </p:contentPart>
          </mc:Choice>
          <mc:Fallback xmlns="">
            <p:pic>
              <p:nvPicPr>
                <p:cNvPr id="19" name="Freihand 18">
                  <a:extLst>
                    <a:ext uri="{FF2B5EF4-FFF2-40B4-BE49-F238E27FC236}">
                      <a16:creationId xmlns:a16="http://schemas.microsoft.com/office/drawing/2014/main" id="{27646AEF-EDA9-4EDF-A7D5-B201F660B241}"/>
                    </a:ext>
                  </a:extLst>
                </p:cNvPr>
                <p:cNvPicPr/>
                <p:nvPr/>
              </p:nvPicPr>
              <p:blipFill>
                <a:blip r:embed="rId46"/>
                <a:stretch>
                  <a:fillRect/>
                </a:stretch>
              </p:blipFill>
              <p:spPr>
                <a:xfrm>
                  <a:off x="2921507" y="1916347"/>
                  <a:ext cx="106920" cy="8748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20" name="Freihand 19">
                  <a:extLst>
                    <a:ext uri="{FF2B5EF4-FFF2-40B4-BE49-F238E27FC236}">
                      <a16:creationId xmlns:a16="http://schemas.microsoft.com/office/drawing/2014/main" id="{F90C6E1A-2C14-4502-9AC5-9F20B189295E}"/>
                    </a:ext>
                  </a:extLst>
                </p14:cNvPr>
                <p14:cNvContentPartPr/>
                <p14:nvPr/>
              </p14:nvContentPartPr>
              <p14:xfrm>
                <a:off x="3045347" y="1849387"/>
                <a:ext cx="307440" cy="156600"/>
              </p14:xfrm>
            </p:contentPart>
          </mc:Choice>
          <mc:Fallback xmlns="">
            <p:pic>
              <p:nvPicPr>
                <p:cNvPr id="20" name="Freihand 19">
                  <a:extLst>
                    <a:ext uri="{FF2B5EF4-FFF2-40B4-BE49-F238E27FC236}">
                      <a16:creationId xmlns:a16="http://schemas.microsoft.com/office/drawing/2014/main" id="{F90C6E1A-2C14-4502-9AC5-9F20B189295E}"/>
                    </a:ext>
                  </a:extLst>
                </p:cNvPr>
                <p:cNvPicPr/>
                <p:nvPr/>
              </p:nvPicPr>
              <p:blipFill>
                <a:blip r:embed="rId48"/>
                <a:stretch>
                  <a:fillRect/>
                </a:stretch>
              </p:blipFill>
              <p:spPr>
                <a:xfrm>
                  <a:off x="3041027" y="1845067"/>
                  <a:ext cx="316080" cy="16524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21" name="Freihand 20">
                  <a:extLst>
                    <a:ext uri="{FF2B5EF4-FFF2-40B4-BE49-F238E27FC236}">
                      <a16:creationId xmlns:a16="http://schemas.microsoft.com/office/drawing/2014/main" id="{38F66C57-F700-4B0E-8382-4DB0FB3E1FE1}"/>
                    </a:ext>
                  </a:extLst>
                </p14:cNvPr>
                <p14:cNvContentPartPr/>
                <p14:nvPr/>
              </p14:nvContentPartPr>
              <p14:xfrm>
                <a:off x="3412907" y="1806907"/>
                <a:ext cx="97920" cy="151920"/>
              </p14:xfrm>
            </p:contentPart>
          </mc:Choice>
          <mc:Fallback xmlns="">
            <p:pic>
              <p:nvPicPr>
                <p:cNvPr id="21" name="Freihand 20">
                  <a:extLst>
                    <a:ext uri="{FF2B5EF4-FFF2-40B4-BE49-F238E27FC236}">
                      <a16:creationId xmlns:a16="http://schemas.microsoft.com/office/drawing/2014/main" id="{38F66C57-F700-4B0E-8382-4DB0FB3E1FE1}"/>
                    </a:ext>
                  </a:extLst>
                </p:cNvPr>
                <p:cNvPicPr/>
                <p:nvPr/>
              </p:nvPicPr>
              <p:blipFill>
                <a:blip r:embed="rId50"/>
                <a:stretch>
                  <a:fillRect/>
                </a:stretch>
              </p:blipFill>
              <p:spPr>
                <a:xfrm>
                  <a:off x="3408587" y="1802587"/>
                  <a:ext cx="106560" cy="16056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22" name="Freihand 21">
                  <a:extLst>
                    <a:ext uri="{FF2B5EF4-FFF2-40B4-BE49-F238E27FC236}">
                      <a16:creationId xmlns:a16="http://schemas.microsoft.com/office/drawing/2014/main" id="{B7BC874C-8A7F-4E39-8F82-E33FE6CFECAB}"/>
                    </a:ext>
                  </a:extLst>
                </p14:cNvPr>
                <p14:cNvContentPartPr/>
                <p14:nvPr/>
              </p14:nvContentPartPr>
              <p14:xfrm>
                <a:off x="3444947" y="1931827"/>
                <a:ext cx="104760" cy="48240"/>
              </p14:xfrm>
            </p:contentPart>
          </mc:Choice>
          <mc:Fallback xmlns="">
            <p:pic>
              <p:nvPicPr>
                <p:cNvPr id="22" name="Freihand 21">
                  <a:extLst>
                    <a:ext uri="{FF2B5EF4-FFF2-40B4-BE49-F238E27FC236}">
                      <a16:creationId xmlns:a16="http://schemas.microsoft.com/office/drawing/2014/main" id="{B7BC874C-8A7F-4E39-8F82-E33FE6CFECAB}"/>
                    </a:ext>
                  </a:extLst>
                </p:cNvPr>
                <p:cNvPicPr/>
                <p:nvPr/>
              </p:nvPicPr>
              <p:blipFill>
                <a:blip r:embed="rId52"/>
                <a:stretch>
                  <a:fillRect/>
                </a:stretch>
              </p:blipFill>
              <p:spPr>
                <a:xfrm>
                  <a:off x="3440627" y="1927507"/>
                  <a:ext cx="113400" cy="5688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23" name="Freihand 22">
                  <a:extLst>
                    <a:ext uri="{FF2B5EF4-FFF2-40B4-BE49-F238E27FC236}">
                      <a16:creationId xmlns:a16="http://schemas.microsoft.com/office/drawing/2014/main" id="{AF7F6BB8-0B4E-4C9A-BE6A-657A961DCC1E}"/>
                    </a:ext>
                  </a:extLst>
                </p14:cNvPr>
                <p14:cNvContentPartPr/>
                <p14:nvPr/>
              </p14:nvContentPartPr>
              <p14:xfrm>
                <a:off x="3554027" y="1819147"/>
                <a:ext cx="176400" cy="168840"/>
              </p14:xfrm>
            </p:contentPart>
          </mc:Choice>
          <mc:Fallback xmlns="">
            <p:pic>
              <p:nvPicPr>
                <p:cNvPr id="23" name="Freihand 22">
                  <a:extLst>
                    <a:ext uri="{FF2B5EF4-FFF2-40B4-BE49-F238E27FC236}">
                      <a16:creationId xmlns:a16="http://schemas.microsoft.com/office/drawing/2014/main" id="{AF7F6BB8-0B4E-4C9A-BE6A-657A961DCC1E}"/>
                    </a:ext>
                  </a:extLst>
                </p:cNvPr>
                <p:cNvPicPr/>
                <p:nvPr/>
              </p:nvPicPr>
              <p:blipFill>
                <a:blip r:embed="rId54"/>
                <a:stretch>
                  <a:fillRect/>
                </a:stretch>
              </p:blipFill>
              <p:spPr>
                <a:xfrm>
                  <a:off x="3549707" y="1814827"/>
                  <a:ext cx="185040" cy="17748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24" name="Freihand 23">
                  <a:extLst>
                    <a:ext uri="{FF2B5EF4-FFF2-40B4-BE49-F238E27FC236}">
                      <a16:creationId xmlns:a16="http://schemas.microsoft.com/office/drawing/2014/main" id="{7B2120D0-5E45-49CC-9EB3-17A7BFE86CDA}"/>
                    </a:ext>
                  </a:extLst>
                </p14:cNvPr>
                <p14:cNvContentPartPr/>
                <p14:nvPr/>
              </p14:nvContentPartPr>
              <p14:xfrm>
                <a:off x="3743027" y="1893307"/>
                <a:ext cx="165240" cy="103680"/>
              </p14:xfrm>
            </p:contentPart>
          </mc:Choice>
          <mc:Fallback xmlns="">
            <p:pic>
              <p:nvPicPr>
                <p:cNvPr id="24" name="Freihand 23">
                  <a:extLst>
                    <a:ext uri="{FF2B5EF4-FFF2-40B4-BE49-F238E27FC236}">
                      <a16:creationId xmlns:a16="http://schemas.microsoft.com/office/drawing/2014/main" id="{7B2120D0-5E45-49CC-9EB3-17A7BFE86CDA}"/>
                    </a:ext>
                  </a:extLst>
                </p:cNvPr>
                <p:cNvPicPr/>
                <p:nvPr/>
              </p:nvPicPr>
              <p:blipFill>
                <a:blip r:embed="rId56"/>
                <a:stretch>
                  <a:fillRect/>
                </a:stretch>
              </p:blipFill>
              <p:spPr>
                <a:xfrm>
                  <a:off x="3738707" y="1888987"/>
                  <a:ext cx="173880" cy="11232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27" name="Freihand 26">
                  <a:extLst>
                    <a:ext uri="{FF2B5EF4-FFF2-40B4-BE49-F238E27FC236}">
                      <a16:creationId xmlns:a16="http://schemas.microsoft.com/office/drawing/2014/main" id="{7991CA89-154F-4F4E-9CDC-8CA8E460A93F}"/>
                    </a:ext>
                  </a:extLst>
                </p14:cNvPr>
                <p14:cNvContentPartPr/>
                <p14:nvPr/>
              </p14:nvContentPartPr>
              <p14:xfrm>
                <a:off x="4188347" y="1832107"/>
                <a:ext cx="136080" cy="150120"/>
              </p14:xfrm>
            </p:contentPart>
          </mc:Choice>
          <mc:Fallback xmlns="">
            <p:pic>
              <p:nvPicPr>
                <p:cNvPr id="27" name="Freihand 26">
                  <a:extLst>
                    <a:ext uri="{FF2B5EF4-FFF2-40B4-BE49-F238E27FC236}">
                      <a16:creationId xmlns:a16="http://schemas.microsoft.com/office/drawing/2014/main" id="{7991CA89-154F-4F4E-9CDC-8CA8E460A93F}"/>
                    </a:ext>
                  </a:extLst>
                </p:cNvPr>
                <p:cNvPicPr/>
                <p:nvPr/>
              </p:nvPicPr>
              <p:blipFill>
                <a:blip r:embed="rId58"/>
                <a:stretch>
                  <a:fillRect/>
                </a:stretch>
              </p:blipFill>
              <p:spPr>
                <a:xfrm>
                  <a:off x="4184027" y="1827787"/>
                  <a:ext cx="144720" cy="15876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28" name="Freihand 27">
                  <a:extLst>
                    <a:ext uri="{FF2B5EF4-FFF2-40B4-BE49-F238E27FC236}">
                      <a16:creationId xmlns:a16="http://schemas.microsoft.com/office/drawing/2014/main" id="{04E9115D-8558-4FC1-A159-365D7CB66E77}"/>
                    </a:ext>
                  </a:extLst>
                </p14:cNvPr>
                <p14:cNvContentPartPr/>
                <p14:nvPr/>
              </p14:nvContentPartPr>
              <p14:xfrm>
                <a:off x="4332707" y="1840027"/>
                <a:ext cx="115200" cy="103320"/>
              </p14:xfrm>
            </p:contentPart>
          </mc:Choice>
          <mc:Fallback xmlns="">
            <p:pic>
              <p:nvPicPr>
                <p:cNvPr id="28" name="Freihand 27">
                  <a:extLst>
                    <a:ext uri="{FF2B5EF4-FFF2-40B4-BE49-F238E27FC236}">
                      <a16:creationId xmlns:a16="http://schemas.microsoft.com/office/drawing/2014/main" id="{04E9115D-8558-4FC1-A159-365D7CB66E77}"/>
                    </a:ext>
                  </a:extLst>
                </p:cNvPr>
                <p:cNvPicPr/>
                <p:nvPr/>
              </p:nvPicPr>
              <p:blipFill>
                <a:blip r:embed="rId60"/>
                <a:stretch>
                  <a:fillRect/>
                </a:stretch>
              </p:blipFill>
              <p:spPr>
                <a:xfrm>
                  <a:off x="4328387" y="1835707"/>
                  <a:ext cx="123840" cy="11196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29" name="Freihand 28">
                  <a:extLst>
                    <a:ext uri="{FF2B5EF4-FFF2-40B4-BE49-F238E27FC236}">
                      <a16:creationId xmlns:a16="http://schemas.microsoft.com/office/drawing/2014/main" id="{2B1F6949-33A2-466C-86A1-B2DA4E063854}"/>
                    </a:ext>
                  </a:extLst>
                </p14:cNvPr>
                <p14:cNvContentPartPr/>
                <p14:nvPr/>
              </p14:nvContentPartPr>
              <p14:xfrm>
                <a:off x="4470227" y="1929307"/>
                <a:ext cx="153360" cy="91440"/>
              </p14:xfrm>
            </p:contentPart>
          </mc:Choice>
          <mc:Fallback xmlns="">
            <p:pic>
              <p:nvPicPr>
                <p:cNvPr id="29" name="Freihand 28">
                  <a:extLst>
                    <a:ext uri="{FF2B5EF4-FFF2-40B4-BE49-F238E27FC236}">
                      <a16:creationId xmlns:a16="http://schemas.microsoft.com/office/drawing/2014/main" id="{2B1F6949-33A2-466C-86A1-B2DA4E063854}"/>
                    </a:ext>
                  </a:extLst>
                </p:cNvPr>
                <p:cNvPicPr/>
                <p:nvPr/>
              </p:nvPicPr>
              <p:blipFill>
                <a:blip r:embed="rId62"/>
                <a:stretch>
                  <a:fillRect/>
                </a:stretch>
              </p:blipFill>
              <p:spPr>
                <a:xfrm>
                  <a:off x="4465907" y="1924987"/>
                  <a:ext cx="162000" cy="10008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31" name="Freihand 30">
                  <a:extLst>
                    <a:ext uri="{FF2B5EF4-FFF2-40B4-BE49-F238E27FC236}">
                      <a16:creationId xmlns:a16="http://schemas.microsoft.com/office/drawing/2014/main" id="{9D9485D4-0EC3-46EA-AE24-B39BCE7CF1FC}"/>
                    </a:ext>
                  </a:extLst>
                </p14:cNvPr>
                <p14:cNvContentPartPr/>
                <p14:nvPr/>
              </p14:nvContentPartPr>
              <p14:xfrm>
                <a:off x="4742387" y="1791427"/>
                <a:ext cx="19080" cy="199080"/>
              </p14:xfrm>
            </p:contentPart>
          </mc:Choice>
          <mc:Fallback xmlns="">
            <p:pic>
              <p:nvPicPr>
                <p:cNvPr id="31" name="Freihand 30">
                  <a:extLst>
                    <a:ext uri="{FF2B5EF4-FFF2-40B4-BE49-F238E27FC236}">
                      <a16:creationId xmlns:a16="http://schemas.microsoft.com/office/drawing/2014/main" id="{9D9485D4-0EC3-46EA-AE24-B39BCE7CF1FC}"/>
                    </a:ext>
                  </a:extLst>
                </p:cNvPr>
                <p:cNvPicPr/>
                <p:nvPr/>
              </p:nvPicPr>
              <p:blipFill>
                <a:blip r:embed="rId64"/>
                <a:stretch>
                  <a:fillRect/>
                </a:stretch>
              </p:blipFill>
              <p:spPr>
                <a:xfrm>
                  <a:off x="4738067" y="1787107"/>
                  <a:ext cx="27720" cy="20772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32" name="Freihand 31">
                  <a:extLst>
                    <a:ext uri="{FF2B5EF4-FFF2-40B4-BE49-F238E27FC236}">
                      <a16:creationId xmlns:a16="http://schemas.microsoft.com/office/drawing/2014/main" id="{C30E4553-ACAB-4F21-824F-A76C059C2AA2}"/>
                    </a:ext>
                  </a:extLst>
                </p14:cNvPr>
                <p14:cNvContentPartPr/>
                <p14:nvPr/>
              </p14:nvContentPartPr>
              <p14:xfrm>
                <a:off x="4644827" y="1570027"/>
                <a:ext cx="151560" cy="284040"/>
              </p14:xfrm>
            </p:contentPart>
          </mc:Choice>
          <mc:Fallback xmlns="">
            <p:pic>
              <p:nvPicPr>
                <p:cNvPr id="32" name="Freihand 31">
                  <a:extLst>
                    <a:ext uri="{FF2B5EF4-FFF2-40B4-BE49-F238E27FC236}">
                      <a16:creationId xmlns:a16="http://schemas.microsoft.com/office/drawing/2014/main" id="{C30E4553-ACAB-4F21-824F-A76C059C2AA2}"/>
                    </a:ext>
                  </a:extLst>
                </p:cNvPr>
                <p:cNvPicPr/>
                <p:nvPr/>
              </p:nvPicPr>
              <p:blipFill>
                <a:blip r:embed="rId66"/>
                <a:stretch>
                  <a:fillRect/>
                </a:stretch>
              </p:blipFill>
              <p:spPr>
                <a:xfrm>
                  <a:off x="4640507" y="1565707"/>
                  <a:ext cx="160200" cy="29268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34" name="Freihand 33">
                  <a:extLst>
                    <a:ext uri="{FF2B5EF4-FFF2-40B4-BE49-F238E27FC236}">
                      <a16:creationId xmlns:a16="http://schemas.microsoft.com/office/drawing/2014/main" id="{119E60F5-0DF9-4778-A09D-9D8D32363554}"/>
                    </a:ext>
                  </a:extLst>
                </p14:cNvPr>
                <p14:cNvContentPartPr/>
                <p14:nvPr/>
              </p14:nvContentPartPr>
              <p14:xfrm>
                <a:off x="2635667" y="3773947"/>
                <a:ext cx="191520" cy="227880"/>
              </p14:xfrm>
            </p:contentPart>
          </mc:Choice>
          <mc:Fallback xmlns="">
            <p:pic>
              <p:nvPicPr>
                <p:cNvPr id="34" name="Freihand 33">
                  <a:extLst>
                    <a:ext uri="{FF2B5EF4-FFF2-40B4-BE49-F238E27FC236}">
                      <a16:creationId xmlns:a16="http://schemas.microsoft.com/office/drawing/2014/main" id="{119E60F5-0DF9-4778-A09D-9D8D32363554}"/>
                    </a:ext>
                  </a:extLst>
                </p:cNvPr>
                <p:cNvPicPr/>
                <p:nvPr/>
              </p:nvPicPr>
              <p:blipFill>
                <a:blip r:embed="rId68"/>
                <a:stretch>
                  <a:fillRect/>
                </a:stretch>
              </p:blipFill>
              <p:spPr>
                <a:xfrm>
                  <a:off x="2631347" y="3769627"/>
                  <a:ext cx="200160" cy="23652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35" name="Freihand 34">
                  <a:extLst>
                    <a:ext uri="{FF2B5EF4-FFF2-40B4-BE49-F238E27FC236}">
                      <a16:creationId xmlns:a16="http://schemas.microsoft.com/office/drawing/2014/main" id="{573F8DA6-A09F-4473-BC7E-1D1B86EFAE02}"/>
                    </a:ext>
                  </a:extLst>
                </p14:cNvPr>
                <p14:cNvContentPartPr/>
                <p14:nvPr/>
              </p14:nvContentPartPr>
              <p14:xfrm>
                <a:off x="2868587" y="3766747"/>
                <a:ext cx="39960" cy="189360"/>
              </p14:xfrm>
            </p:contentPart>
          </mc:Choice>
          <mc:Fallback xmlns="">
            <p:pic>
              <p:nvPicPr>
                <p:cNvPr id="35" name="Freihand 34">
                  <a:extLst>
                    <a:ext uri="{FF2B5EF4-FFF2-40B4-BE49-F238E27FC236}">
                      <a16:creationId xmlns:a16="http://schemas.microsoft.com/office/drawing/2014/main" id="{573F8DA6-A09F-4473-BC7E-1D1B86EFAE02}"/>
                    </a:ext>
                  </a:extLst>
                </p:cNvPr>
                <p:cNvPicPr/>
                <p:nvPr/>
              </p:nvPicPr>
              <p:blipFill>
                <a:blip r:embed="rId70"/>
                <a:stretch>
                  <a:fillRect/>
                </a:stretch>
              </p:blipFill>
              <p:spPr>
                <a:xfrm>
                  <a:off x="2864267" y="3762427"/>
                  <a:ext cx="48600" cy="19800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36" name="Freihand 35">
                  <a:extLst>
                    <a:ext uri="{FF2B5EF4-FFF2-40B4-BE49-F238E27FC236}">
                      <a16:creationId xmlns:a16="http://schemas.microsoft.com/office/drawing/2014/main" id="{B2A984E8-435C-4580-8494-EAC84B921964}"/>
                    </a:ext>
                  </a:extLst>
                </p14:cNvPr>
                <p14:cNvContentPartPr/>
                <p14:nvPr/>
              </p14:nvContentPartPr>
              <p14:xfrm>
                <a:off x="2901347" y="3850267"/>
                <a:ext cx="205560" cy="102960"/>
              </p14:xfrm>
            </p:contentPart>
          </mc:Choice>
          <mc:Fallback xmlns="">
            <p:pic>
              <p:nvPicPr>
                <p:cNvPr id="36" name="Freihand 35">
                  <a:extLst>
                    <a:ext uri="{FF2B5EF4-FFF2-40B4-BE49-F238E27FC236}">
                      <a16:creationId xmlns:a16="http://schemas.microsoft.com/office/drawing/2014/main" id="{B2A984E8-435C-4580-8494-EAC84B921964}"/>
                    </a:ext>
                  </a:extLst>
                </p:cNvPr>
                <p:cNvPicPr/>
                <p:nvPr/>
              </p:nvPicPr>
              <p:blipFill>
                <a:blip r:embed="rId72"/>
                <a:stretch>
                  <a:fillRect/>
                </a:stretch>
              </p:blipFill>
              <p:spPr>
                <a:xfrm>
                  <a:off x="2897027" y="3845947"/>
                  <a:ext cx="214200" cy="11160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37" name="Freihand 36">
                  <a:extLst>
                    <a:ext uri="{FF2B5EF4-FFF2-40B4-BE49-F238E27FC236}">
                      <a16:creationId xmlns:a16="http://schemas.microsoft.com/office/drawing/2014/main" id="{55A76A19-F595-4A08-81DB-3C55A86412E6}"/>
                    </a:ext>
                  </a:extLst>
                </p14:cNvPr>
                <p14:cNvContentPartPr/>
                <p14:nvPr/>
              </p14:nvContentPartPr>
              <p14:xfrm>
                <a:off x="3063707" y="3768547"/>
                <a:ext cx="14040" cy="18000"/>
              </p14:xfrm>
            </p:contentPart>
          </mc:Choice>
          <mc:Fallback xmlns="">
            <p:pic>
              <p:nvPicPr>
                <p:cNvPr id="37" name="Freihand 36">
                  <a:extLst>
                    <a:ext uri="{FF2B5EF4-FFF2-40B4-BE49-F238E27FC236}">
                      <a16:creationId xmlns:a16="http://schemas.microsoft.com/office/drawing/2014/main" id="{55A76A19-F595-4A08-81DB-3C55A86412E6}"/>
                    </a:ext>
                  </a:extLst>
                </p:cNvPr>
                <p:cNvPicPr/>
                <p:nvPr/>
              </p:nvPicPr>
              <p:blipFill>
                <a:blip r:embed="rId74"/>
                <a:stretch>
                  <a:fillRect/>
                </a:stretch>
              </p:blipFill>
              <p:spPr>
                <a:xfrm>
                  <a:off x="3059387" y="3764227"/>
                  <a:ext cx="22680" cy="2664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38" name="Freihand 37">
                  <a:extLst>
                    <a:ext uri="{FF2B5EF4-FFF2-40B4-BE49-F238E27FC236}">
                      <a16:creationId xmlns:a16="http://schemas.microsoft.com/office/drawing/2014/main" id="{8FF0E55C-D32E-46AF-A4C9-38082B46A699}"/>
                    </a:ext>
                  </a:extLst>
                </p14:cNvPr>
                <p14:cNvContentPartPr/>
                <p14:nvPr/>
              </p14:nvContentPartPr>
              <p14:xfrm>
                <a:off x="3118427" y="3741907"/>
                <a:ext cx="149400" cy="205560"/>
              </p14:xfrm>
            </p:contentPart>
          </mc:Choice>
          <mc:Fallback xmlns="">
            <p:pic>
              <p:nvPicPr>
                <p:cNvPr id="38" name="Freihand 37">
                  <a:extLst>
                    <a:ext uri="{FF2B5EF4-FFF2-40B4-BE49-F238E27FC236}">
                      <a16:creationId xmlns:a16="http://schemas.microsoft.com/office/drawing/2014/main" id="{8FF0E55C-D32E-46AF-A4C9-38082B46A699}"/>
                    </a:ext>
                  </a:extLst>
                </p:cNvPr>
                <p:cNvPicPr/>
                <p:nvPr/>
              </p:nvPicPr>
              <p:blipFill>
                <a:blip r:embed="rId76"/>
                <a:stretch>
                  <a:fillRect/>
                </a:stretch>
              </p:blipFill>
              <p:spPr>
                <a:xfrm>
                  <a:off x="3114107" y="3737587"/>
                  <a:ext cx="158040" cy="21420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39" name="Freihand 38">
                  <a:extLst>
                    <a:ext uri="{FF2B5EF4-FFF2-40B4-BE49-F238E27FC236}">
                      <a16:creationId xmlns:a16="http://schemas.microsoft.com/office/drawing/2014/main" id="{A7DDCD5F-28B4-49AE-8EA3-177B8972A486}"/>
                    </a:ext>
                  </a:extLst>
                </p14:cNvPr>
                <p14:cNvContentPartPr/>
                <p14:nvPr/>
              </p14:nvContentPartPr>
              <p14:xfrm>
                <a:off x="3307427" y="3709147"/>
                <a:ext cx="128520" cy="200520"/>
              </p14:xfrm>
            </p:contentPart>
          </mc:Choice>
          <mc:Fallback xmlns="">
            <p:pic>
              <p:nvPicPr>
                <p:cNvPr id="39" name="Freihand 38">
                  <a:extLst>
                    <a:ext uri="{FF2B5EF4-FFF2-40B4-BE49-F238E27FC236}">
                      <a16:creationId xmlns:a16="http://schemas.microsoft.com/office/drawing/2014/main" id="{A7DDCD5F-28B4-49AE-8EA3-177B8972A486}"/>
                    </a:ext>
                  </a:extLst>
                </p:cNvPr>
                <p:cNvPicPr/>
                <p:nvPr/>
              </p:nvPicPr>
              <p:blipFill>
                <a:blip r:embed="rId78"/>
                <a:stretch>
                  <a:fillRect/>
                </a:stretch>
              </p:blipFill>
              <p:spPr>
                <a:xfrm>
                  <a:off x="3303107" y="3704827"/>
                  <a:ext cx="137160" cy="20916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40" name="Freihand 39">
                  <a:extLst>
                    <a:ext uri="{FF2B5EF4-FFF2-40B4-BE49-F238E27FC236}">
                      <a16:creationId xmlns:a16="http://schemas.microsoft.com/office/drawing/2014/main" id="{F9200353-C2B4-4370-9FD3-EEDA3C98C023}"/>
                    </a:ext>
                  </a:extLst>
                </p14:cNvPr>
                <p14:cNvContentPartPr/>
                <p14:nvPr/>
              </p14:nvContentPartPr>
              <p14:xfrm>
                <a:off x="3452147" y="3722827"/>
                <a:ext cx="239760" cy="185040"/>
              </p14:xfrm>
            </p:contentPart>
          </mc:Choice>
          <mc:Fallback xmlns="">
            <p:pic>
              <p:nvPicPr>
                <p:cNvPr id="40" name="Freihand 39">
                  <a:extLst>
                    <a:ext uri="{FF2B5EF4-FFF2-40B4-BE49-F238E27FC236}">
                      <a16:creationId xmlns:a16="http://schemas.microsoft.com/office/drawing/2014/main" id="{F9200353-C2B4-4370-9FD3-EEDA3C98C023}"/>
                    </a:ext>
                  </a:extLst>
                </p:cNvPr>
                <p:cNvPicPr/>
                <p:nvPr/>
              </p:nvPicPr>
              <p:blipFill>
                <a:blip r:embed="rId80"/>
                <a:stretch>
                  <a:fillRect/>
                </a:stretch>
              </p:blipFill>
              <p:spPr>
                <a:xfrm>
                  <a:off x="3447827" y="3718507"/>
                  <a:ext cx="248400" cy="19368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41" name="Freihand 40">
                  <a:extLst>
                    <a:ext uri="{FF2B5EF4-FFF2-40B4-BE49-F238E27FC236}">
                      <a16:creationId xmlns:a16="http://schemas.microsoft.com/office/drawing/2014/main" id="{81DAF840-16A2-48C0-B108-89232C1EFF6F}"/>
                    </a:ext>
                  </a:extLst>
                </p14:cNvPr>
                <p14:cNvContentPartPr/>
                <p14:nvPr/>
              </p14:nvContentPartPr>
              <p14:xfrm>
                <a:off x="3560507" y="3672427"/>
                <a:ext cx="233640" cy="326880"/>
              </p14:xfrm>
            </p:contentPart>
          </mc:Choice>
          <mc:Fallback xmlns="">
            <p:pic>
              <p:nvPicPr>
                <p:cNvPr id="41" name="Freihand 40">
                  <a:extLst>
                    <a:ext uri="{FF2B5EF4-FFF2-40B4-BE49-F238E27FC236}">
                      <a16:creationId xmlns:a16="http://schemas.microsoft.com/office/drawing/2014/main" id="{81DAF840-16A2-48C0-B108-89232C1EFF6F}"/>
                    </a:ext>
                  </a:extLst>
                </p:cNvPr>
                <p:cNvPicPr/>
                <p:nvPr/>
              </p:nvPicPr>
              <p:blipFill>
                <a:blip r:embed="rId82"/>
                <a:stretch>
                  <a:fillRect/>
                </a:stretch>
              </p:blipFill>
              <p:spPr>
                <a:xfrm>
                  <a:off x="3556187" y="3668107"/>
                  <a:ext cx="242280" cy="33552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42" name="Freihand 41">
                  <a:extLst>
                    <a:ext uri="{FF2B5EF4-FFF2-40B4-BE49-F238E27FC236}">
                      <a16:creationId xmlns:a16="http://schemas.microsoft.com/office/drawing/2014/main" id="{AC073CB8-AD5B-41AD-9774-049FA3299B18}"/>
                    </a:ext>
                  </a:extLst>
                </p14:cNvPr>
                <p14:cNvContentPartPr/>
                <p14:nvPr/>
              </p14:nvContentPartPr>
              <p14:xfrm>
                <a:off x="3875867" y="3690427"/>
                <a:ext cx="294480" cy="172800"/>
              </p14:xfrm>
            </p:contentPart>
          </mc:Choice>
          <mc:Fallback xmlns="">
            <p:pic>
              <p:nvPicPr>
                <p:cNvPr id="42" name="Freihand 41">
                  <a:extLst>
                    <a:ext uri="{FF2B5EF4-FFF2-40B4-BE49-F238E27FC236}">
                      <a16:creationId xmlns:a16="http://schemas.microsoft.com/office/drawing/2014/main" id="{AC073CB8-AD5B-41AD-9774-049FA3299B18}"/>
                    </a:ext>
                  </a:extLst>
                </p:cNvPr>
                <p:cNvPicPr/>
                <p:nvPr/>
              </p:nvPicPr>
              <p:blipFill>
                <a:blip r:embed="rId84"/>
                <a:stretch>
                  <a:fillRect/>
                </a:stretch>
              </p:blipFill>
              <p:spPr>
                <a:xfrm>
                  <a:off x="3871547" y="3686107"/>
                  <a:ext cx="303120" cy="18144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43" name="Freihand 42">
                  <a:extLst>
                    <a:ext uri="{FF2B5EF4-FFF2-40B4-BE49-F238E27FC236}">
                      <a16:creationId xmlns:a16="http://schemas.microsoft.com/office/drawing/2014/main" id="{1D2709E1-456C-42FA-A340-65A87E9F4935}"/>
                    </a:ext>
                  </a:extLst>
                </p14:cNvPr>
                <p14:cNvContentPartPr/>
                <p14:nvPr/>
              </p14:nvContentPartPr>
              <p14:xfrm>
                <a:off x="4165667" y="3701947"/>
                <a:ext cx="345240" cy="352440"/>
              </p14:xfrm>
            </p:contentPart>
          </mc:Choice>
          <mc:Fallback xmlns="">
            <p:pic>
              <p:nvPicPr>
                <p:cNvPr id="43" name="Freihand 42">
                  <a:extLst>
                    <a:ext uri="{FF2B5EF4-FFF2-40B4-BE49-F238E27FC236}">
                      <a16:creationId xmlns:a16="http://schemas.microsoft.com/office/drawing/2014/main" id="{1D2709E1-456C-42FA-A340-65A87E9F4935}"/>
                    </a:ext>
                  </a:extLst>
                </p:cNvPr>
                <p:cNvPicPr/>
                <p:nvPr/>
              </p:nvPicPr>
              <p:blipFill>
                <a:blip r:embed="rId86"/>
                <a:stretch>
                  <a:fillRect/>
                </a:stretch>
              </p:blipFill>
              <p:spPr>
                <a:xfrm>
                  <a:off x="4161347" y="3697627"/>
                  <a:ext cx="353880" cy="36108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44" name="Freihand 43">
                  <a:extLst>
                    <a:ext uri="{FF2B5EF4-FFF2-40B4-BE49-F238E27FC236}">
                      <a16:creationId xmlns:a16="http://schemas.microsoft.com/office/drawing/2014/main" id="{D82D02B8-2A3C-4BF7-BC01-94891CDE736B}"/>
                    </a:ext>
                  </a:extLst>
                </p14:cNvPr>
                <p14:cNvContentPartPr/>
                <p14:nvPr/>
              </p14:nvContentPartPr>
              <p14:xfrm>
                <a:off x="4529267" y="3727867"/>
                <a:ext cx="42840" cy="42480"/>
              </p14:xfrm>
            </p:contentPart>
          </mc:Choice>
          <mc:Fallback xmlns="">
            <p:pic>
              <p:nvPicPr>
                <p:cNvPr id="44" name="Freihand 43">
                  <a:extLst>
                    <a:ext uri="{FF2B5EF4-FFF2-40B4-BE49-F238E27FC236}">
                      <a16:creationId xmlns:a16="http://schemas.microsoft.com/office/drawing/2014/main" id="{D82D02B8-2A3C-4BF7-BC01-94891CDE736B}"/>
                    </a:ext>
                  </a:extLst>
                </p:cNvPr>
                <p:cNvPicPr/>
                <p:nvPr/>
              </p:nvPicPr>
              <p:blipFill>
                <a:blip r:embed="rId88"/>
                <a:stretch>
                  <a:fillRect/>
                </a:stretch>
              </p:blipFill>
              <p:spPr>
                <a:xfrm>
                  <a:off x="4524947" y="3723547"/>
                  <a:ext cx="51480" cy="5112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45" name="Freihand 44">
                  <a:extLst>
                    <a:ext uri="{FF2B5EF4-FFF2-40B4-BE49-F238E27FC236}">
                      <a16:creationId xmlns:a16="http://schemas.microsoft.com/office/drawing/2014/main" id="{BA5AC3CB-62AE-4332-A979-437100C55209}"/>
                    </a:ext>
                  </a:extLst>
                </p14:cNvPr>
                <p14:cNvContentPartPr/>
                <p14:nvPr/>
              </p14:nvContentPartPr>
              <p14:xfrm>
                <a:off x="4554107" y="3678907"/>
                <a:ext cx="172080" cy="201600"/>
              </p14:xfrm>
            </p:contentPart>
          </mc:Choice>
          <mc:Fallback xmlns="">
            <p:pic>
              <p:nvPicPr>
                <p:cNvPr id="45" name="Freihand 44">
                  <a:extLst>
                    <a:ext uri="{FF2B5EF4-FFF2-40B4-BE49-F238E27FC236}">
                      <a16:creationId xmlns:a16="http://schemas.microsoft.com/office/drawing/2014/main" id="{BA5AC3CB-62AE-4332-A979-437100C55209}"/>
                    </a:ext>
                  </a:extLst>
                </p:cNvPr>
                <p:cNvPicPr/>
                <p:nvPr/>
              </p:nvPicPr>
              <p:blipFill>
                <a:blip r:embed="rId90"/>
                <a:stretch>
                  <a:fillRect/>
                </a:stretch>
              </p:blipFill>
              <p:spPr>
                <a:xfrm>
                  <a:off x="4549787" y="3674587"/>
                  <a:ext cx="180720" cy="21024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46" name="Freihand 45">
                  <a:extLst>
                    <a:ext uri="{FF2B5EF4-FFF2-40B4-BE49-F238E27FC236}">
                      <a16:creationId xmlns:a16="http://schemas.microsoft.com/office/drawing/2014/main" id="{DDBD262E-F092-4F25-9029-D2EFE583CE2E}"/>
                    </a:ext>
                  </a:extLst>
                </p14:cNvPr>
                <p14:cNvContentPartPr/>
                <p14:nvPr/>
              </p14:nvContentPartPr>
              <p14:xfrm>
                <a:off x="4752467" y="3657667"/>
                <a:ext cx="147240" cy="202680"/>
              </p14:xfrm>
            </p:contentPart>
          </mc:Choice>
          <mc:Fallback xmlns="">
            <p:pic>
              <p:nvPicPr>
                <p:cNvPr id="46" name="Freihand 45">
                  <a:extLst>
                    <a:ext uri="{FF2B5EF4-FFF2-40B4-BE49-F238E27FC236}">
                      <a16:creationId xmlns:a16="http://schemas.microsoft.com/office/drawing/2014/main" id="{DDBD262E-F092-4F25-9029-D2EFE583CE2E}"/>
                    </a:ext>
                  </a:extLst>
                </p:cNvPr>
                <p:cNvPicPr/>
                <p:nvPr/>
              </p:nvPicPr>
              <p:blipFill>
                <a:blip r:embed="rId92"/>
                <a:stretch>
                  <a:fillRect/>
                </a:stretch>
              </p:blipFill>
              <p:spPr>
                <a:xfrm>
                  <a:off x="4748147" y="3653347"/>
                  <a:ext cx="155880" cy="21132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47" name="Freihand 46">
                  <a:extLst>
                    <a:ext uri="{FF2B5EF4-FFF2-40B4-BE49-F238E27FC236}">
                      <a16:creationId xmlns:a16="http://schemas.microsoft.com/office/drawing/2014/main" id="{7DCA5946-C687-4A87-948F-3055DF653EBD}"/>
                    </a:ext>
                  </a:extLst>
                </p14:cNvPr>
                <p14:cNvContentPartPr/>
                <p14:nvPr/>
              </p14:nvContentPartPr>
              <p14:xfrm>
                <a:off x="4913027" y="3610867"/>
                <a:ext cx="261000" cy="267840"/>
              </p14:xfrm>
            </p:contentPart>
          </mc:Choice>
          <mc:Fallback xmlns="">
            <p:pic>
              <p:nvPicPr>
                <p:cNvPr id="47" name="Freihand 46">
                  <a:extLst>
                    <a:ext uri="{FF2B5EF4-FFF2-40B4-BE49-F238E27FC236}">
                      <a16:creationId xmlns:a16="http://schemas.microsoft.com/office/drawing/2014/main" id="{7DCA5946-C687-4A87-948F-3055DF653EBD}"/>
                    </a:ext>
                  </a:extLst>
                </p:cNvPr>
                <p:cNvPicPr/>
                <p:nvPr/>
              </p:nvPicPr>
              <p:blipFill>
                <a:blip r:embed="rId94"/>
                <a:stretch>
                  <a:fillRect/>
                </a:stretch>
              </p:blipFill>
              <p:spPr>
                <a:xfrm>
                  <a:off x="4908347" y="3606547"/>
                  <a:ext cx="269640" cy="27648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48" name="Freihand 47">
                  <a:extLst>
                    <a:ext uri="{FF2B5EF4-FFF2-40B4-BE49-F238E27FC236}">
                      <a16:creationId xmlns:a16="http://schemas.microsoft.com/office/drawing/2014/main" id="{33800869-FB9A-45F5-AB1D-639A1FC6F252}"/>
                    </a:ext>
                  </a:extLst>
                </p14:cNvPr>
                <p14:cNvContentPartPr/>
                <p14:nvPr/>
              </p14:nvContentPartPr>
              <p14:xfrm>
                <a:off x="5082227" y="3619507"/>
                <a:ext cx="360" cy="360"/>
              </p14:xfrm>
            </p:contentPart>
          </mc:Choice>
          <mc:Fallback xmlns="">
            <p:pic>
              <p:nvPicPr>
                <p:cNvPr id="48" name="Freihand 47">
                  <a:extLst>
                    <a:ext uri="{FF2B5EF4-FFF2-40B4-BE49-F238E27FC236}">
                      <a16:creationId xmlns:a16="http://schemas.microsoft.com/office/drawing/2014/main" id="{33800869-FB9A-45F5-AB1D-639A1FC6F252}"/>
                    </a:ext>
                  </a:extLst>
                </p:cNvPr>
                <p:cNvPicPr/>
                <p:nvPr/>
              </p:nvPicPr>
              <p:blipFill>
                <a:blip r:embed="rId30"/>
                <a:stretch>
                  <a:fillRect/>
                </a:stretch>
              </p:blipFill>
              <p:spPr>
                <a:xfrm>
                  <a:off x="5077907" y="36151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96">
              <p14:nvContentPartPr>
                <p14:cNvPr id="50" name="Freihand 49">
                  <a:extLst>
                    <a:ext uri="{FF2B5EF4-FFF2-40B4-BE49-F238E27FC236}">
                      <a16:creationId xmlns:a16="http://schemas.microsoft.com/office/drawing/2014/main" id="{783B68FE-A265-47C7-ACC6-A923857558FA}"/>
                    </a:ext>
                  </a:extLst>
                </p14:cNvPr>
                <p14:cNvContentPartPr/>
                <p14:nvPr/>
              </p14:nvContentPartPr>
              <p14:xfrm>
                <a:off x="2949587" y="4202707"/>
                <a:ext cx="421920" cy="122040"/>
              </p14:xfrm>
            </p:contentPart>
          </mc:Choice>
          <mc:Fallback xmlns="">
            <p:pic>
              <p:nvPicPr>
                <p:cNvPr id="50" name="Freihand 49">
                  <a:extLst>
                    <a:ext uri="{FF2B5EF4-FFF2-40B4-BE49-F238E27FC236}">
                      <a16:creationId xmlns:a16="http://schemas.microsoft.com/office/drawing/2014/main" id="{783B68FE-A265-47C7-ACC6-A923857558FA}"/>
                    </a:ext>
                  </a:extLst>
                </p:cNvPr>
                <p:cNvPicPr/>
                <p:nvPr/>
              </p:nvPicPr>
              <p:blipFill>
                <a:blip r:embed="rId97"/>
                <a:stretch>
                  <a:fillRect/>
                </a:stretch>
              </p:blipFill>
              <p:spPr>
                <a:xfrm>
                  <a:off x="2945267" y="4198387"/>
                  <a:ext cx="430560" cy="130680"/>
                </a:xfrm>
                <a:prstGeom prst="rect">
                  <a:avLst/>
                </a:prstGeom>
              </p:spPr>
            </p:pic>
          </mc:Fallback>
        </mc:AlternateContent>
        <mc:AlternateContent xmlns:mc="http://schemas.openxmlformats.org/markup-compatibility/2006" xmlns:p14="http://schemas.microsoft.com/office/powerpoint/2010/main">
          <mc:Choice Requires="p14">
            <p:contentPart p14:bwMode="auto" r:id="rId98">
              <p14:nvContentPartPr>
                <p14:cNvPr id="51" name="Freihand 50">
                  <a:extLst>
                    <a:ext uri="{FF2B5EF4-FFF2-40B4-BE49-F238E27FC236}">
                      <a16:creationId xmlns:a16="http://schemas.microsoft.com/office/drawing/2014/main" id="{6461119A-7AE1-461E-8FF4-0E46792197A5}"/>
                    </a:ext>
                  </a:extLst>
                </p14:cNvPr>
                <p14:cNvContentPartPr/>
                <p14:nvPr/>
              </p14:nvContentPartPr>
              <p14:xfrm>
                <a:off x="3649427" y="4100467"/>
                <a:ext cx="146880" cy="170640"/>
              </p14:xfrm>
            </p:contentPart>
          </mc:Choice>
          <mc:Fallback xmlns="">
            <p:pic>
              <p:nvPicPr>
                <p:cNvPr id="51" name="Freihand 50">
                  <a:extLst>
                    <a:ext uri="{FF2B5EF4-FFF2-40B4-BE49-F238E27FC236}">
                      <a16:creationId xmlns:a16="http://schemas.microsoft.com/office/drawing/2014/main" id="{6461119A-7AE1-461E-8FF4-0E46792197A5}"/>
                    </a:ext>
                  </a:extLst>
                </p:cNvPr>
                <p:cNvPicPr/>
                <p:nvPr/>
              </p:nvPicPr>
              <p:blipFill>
                <a:blip r:embed="rId99"/>
                <a:stretch>
                  <a:fillRect/>
                </a:stretch>
              </p:blipFill>
              <p:spPr>
                <a:xfrm>
                  <a:off x="3645107" y="4096147"/>
                  <a:ext cx="155520" cy="179280"/>
                </a:xfrm>
                <a:prstGeom prst="rect">
                  <a:avLst/>
                </a:prstGeom>
              </p:spPr>
            </p:pic>
          </mc:Fallback>
        </mc:AlternateContent>
        <mc:AlternateContent xmlns:mc="http://schemas.openxmlformats.org/markup-compatibility/2006" xmlns:p14="http://schemas.microsoft.com/office/powerpoint/2010/main">
          <mc:Choice Requires="p14">
            <p:contentPart p14:bwMode="auto" r:id="rId100">
              <p14:nvContentPartPr>
                <p14:cNvPr id="52" name="Freihand 51">
                  <a:extLst>
                    <a:ext uri="{FF2B5EF4-FFF2-40B4-BE49-F238E27FC236}">
                      <a16:creationId xmlns:a16="http://schemas.microsoft.com/office/drawing/2014/main" id="{CF7A4138-EE3F-43F1-8CC1-8F426DC9CAD9}"/>
                    </a:ext>
                  </a:extLst>
                </p14:cNvPr>
                <p14:cNvContentPartPr/>
                <p14:nvPr/>
              </p14:nvContentPartPr>
              <p14:xfrm>
                <a:off x="3801347" y="4180027"/>
                <a:ext cx="448920" cy="99000"/>
              </p14:xfrm>
            </p:contentPart>
          </mc:Choice>
          <mc:Fallback xmlns="">
            <p:pic>
              <p:nvPicPr>
                <p:cNvPr id="52" name="Freihand 51">
                  <a:extLst>
                    <a:ext uri="{FF2B5EF4-FFF2-40B4-BE49-F238E27FC236}">
                      <a16:creationId xmlns:a16="http://schemas.microsoft.com/office/drawing/2014/main" id="{CF7A4138-EE3F-43F1-8CC1-8F426DC9CAD9}"/>
                    </a:ext>
                  </a:extLst>
                </p:cNvPr>
                <p:cNvPicPr/>
                <p:nvPr/>
              </p:nvPicPr>
              <p:blipFill>
                <a:blip r:embed="rId101"/>
                <a:stretch>
                  <a:fillRect/>
                </a:stretch>
              </p:blipFill>
              <p:spPr>
                <a:xfrm>
                  <a:off x="3797027" y="4175707"/>
                  <a:ext cx="457560" cy="107640"/>
                </a:xfrm>
                <a:prstGeom prst="rect">
                  <a:avLst/>
                </a:prstGeom>
              </p:spPr>
            </p:pic>
          </mc:Fallback>
        </mc:AlternateContent>
        <mc:AlternateContent xmlns:mc="http://schemas.openxmlformats.org/markup-compatibility/2006" xmlns:p14="http://schemas.microsoft.com/office/powerpoint/2010/main">
          <mc:Choice Requires="p14">
            <p:contentPart p14:bwMode="auto" r:id="rId102">
              <p14:nvContentPartPr>
                <p14:cNvPr id="53" name="Freihand 52">
                  <a:extLst>
                    <a:ext uri="{FF2B5EF4-FFF2-40B4-BE49-F238E27FC236}">
                      <a16:creationId xmlns:a16="http://schemas.microsoft.com/office/drawing/2014/main" id="{0FB5559A-C230-455A-9E6C-5205540A4BFA}"/>
                    </a:ext>
                  </a:extLst>
                </p14:cNvPr>
                <p14:cNvContentPartPr/>
                <p14:nvPr/>
              </p14:nvContentPartPr>
              <p14:xfrm>
                <a:off x="4334507" y="4187227"/>
                <a:ext cx="358920" cy="200520"/>
              </p14:xfrm>
            </p:contentPart>
          </mc:Choice>
          <mc:Fallback xmlns="">
            <p:pic>
              <p:nvPicPr>
                <p:cNvPr id="53" name="Freihand 52">
                  <a:extLst>
                    <a:ext uri="{FF2B5EF4-FFF2-40B4-BE49-F238E27FC236}">
                      <a16:creationId xmlns:a16="http://schemas.microsoft.com/office/drawing/2014/main" id="{0FB5559A-C230-455A-9E6C-5205540A4BFA}"/>
                    </a:ext>
                  </a:extLst>
                </p:cNvPr>
                <p:cNvPicPr/>
                <p:nvPr/>
              </p:nvPicPr>
              <p:blipFill>
                <a:blip r:embed="rId103"/>
                <a:stretch>
                  <a:fillRect/>
                </a:stretch>
              </p:blipFill>
              <p:spPr>
                <a:xfrm>
                  <a:off x="4330187" y="4182907"/>
                  <a:ext cx="367560" cy="209160"/>
                </a:xfrm>
                <a:prstGeom prst="rect">
                  <a:avLst/>
                </a:prstGeom>
              </p:spPr>
            </p:pic>
          </mc:Fallback>
        </mc:AlternateContent>
        <mc:AlternateContent xmlns:mc="http://schemas.openxmlformats.org/markup-compatibility/2006" xmlns:p14="http://schemas.microsoft.com/office/powerpoint/2010/main">
          <mc:Choice Requires="p14">
            <p:contentPart p14:bwMode="auto" r:id="rId104">
              <p14:nvContentPartPr>
                <p14:cNvPr id="54" name="Freihand 53">
                  <a:extLst>
                    <a:ext uri="{FF2B5EF4-FFF2-40B4-BE49-F238E27FC236}">
                      <a16:creationId xmlns:a16="http://schemas.microsoft.com/office/drawing/2014/main" id="{7BD17A5B-30AD-40E8-B150-8E43D06B301D}"/>
                    </a:ext>
                  </a:extLst>
                </p14:cNvPr>
                <p14:cNvContentPartPr/>
                <p14:nvPr/>
              </p14:nvContentPartPr>
              <p14:xfrm>
                <a:off x="4689827" y="4167427"/>
                <a:ext cx="143280" cy="69480"/>
              </p14:xfrm>
            </p:contentPart>
          </mc:Choice>
          <mc:Fallback xmlns="">
            <p:pic>
              <p:nvPicPr>
                <p:cNvPr id="54" name="Freihand 53">
                  <a:extLst>
                    <a:ext uri="{FF2B5EF4-FFF2-40B4-BE49-F238E27FC236}">
                      <a16:creationId xmlns:a16="http://schemas.microsoft.com/office/drawing/2014/main" id="{7BD17A5B-30AD-40E8-B150-8E43D06B301D}"/>
                    </a:ext>
                  </a:extLst>
                </p:cNvPr>
                <p:cNvPicPr/>
                <p:nvPr/>
              </p:nvPicPr>
              <p:blipFill>
                <a:blip r:embed="rId105"/>
                <a:stretch>
                  <a:fillRect/>
                </a:stretch>
              </p:blipFill>
              <p:spPr>
                <a:xfrm>
                  <a:off x="4685507" y="4163107"/>
                  <a:ext cx="151920" cy="78120"/>
                </a:xfrm>
                <a:prstGeom prst="rect">
                  <a:avLst/>
                </a:prstGeom>
              </p:spPr>
            </p:pic>
          </mc:Fallback>
        </mc:AlternateContent>
        <mc:AlternateContent xmlns:mc="http://schemas.openxmlformats.org/markup-compatibility/2006" xmlns:p14="http://schemas.microsoft.com/office/powerpoint/2010/main">
          <mc:Choice Requires="p14">
            <p:contentPart p14:bwMode="auto" r:id="rId106">
              <p14:nvContentPartPr>
                <p14:cNvPr id="55" name="Freihand 54">
                  <a:extLst>
                    <a:ext uri="{FF2B5EF4-FFF2-40B4-BE49-F238E27FC236}">
                      <a16:creationId xmlns:a16="http://schemas.microsoft.com/office/drawing/2014/main" id="{4EA3757F-437D-4E2E-B067-721AFD545968}"/>
                    </a:ext>
                  </a:extLst>
                </p14:cNvPr>
                <p14:cNvContentPartPr/>
                <p14:nvPr/>
              </p14:nvContentPartPr>
              <p14:xfrm>
                <a:off x="4354307" y="4063387"/>
                <a:ext cx="196920" cy="25560"/>
              </p14:xfrm>
            </p:contentPart>
          </mc:Choice>
          <mc:Fallback xmlns="">
            <p:pic>
              <p:nvPicPr>
                <p:cNvPr id="55" name="Freihand 54">
                  <a:extLst>
                    <a:ext uri="{FF2B5EF4-FFF2-40B4-BE49-F238E27FC236}">
                      <a16:creationId xmlns:a16="http://schemas.microsoft.com/office/drawing/2014/main" id="{4EA3757F-437D-4E2E-B067-721AFD545968}"/>
                    </a:ext>
                  </a:extLst>
                </p:cNvPr>
                <p:cNvPicPr/>
                <p:nvPr/>
              </p:nvPicPr>
              <p:blipFill>
                <a:blip r:embed="rId107"/>
                <a:stretch>
                  <a:fillRect/>
                </a:stretch>
              </p:blipFill>
              <p:spPr>
                <a:xfrm>
                  <a:off x="4349987" y="4059067"/>
                  <a:ext cx="205560" cy="34200"/>
                </a:xfrm>
                <a:prstGeom prst="rect">
                  <a:avLst/>
                </a:prstGeom>
              </p:spPr>
            </p:pic>
          </mc:Fallback>
        </mc:AlternateContent>
        <mc:AlternateContent xmlns:mc="http://schemas.openxmlformats.org/markup-compatibility/2006" xmlns:p14="http://schemas.microsoft.com/office/powerpoint/2010/main">
          <mc:Choice Requires="p14">
            <p:contentPart p14:bwMode="auto" r:id="rId108">
              <p14:nvContentPartPr>
                <p14:cNvPr id="56" name="Freihand 55">
                  <a:extLst>
                    <a:ext uri="{FF2B5EF4-FFF2-40B4-BE49-F238E27FC236}">
                      <a16:creationId xmlns:a16="http://schemas.microsoft.com/office/drawing/2014/main" id="{CA4865D1-DDBB-4A34-AFC3-97498798C735}"/>
                    </a:ext>
                  </a:extLst>
                </p14:cNvPr>
                <p14:cNvContentPartPr/>
                <p14:nvPr/>
              </p14:nvContentPartPr>
              <p14:xfrm>
                <a:off x="4897547" y="4037107"/>
                <a:ext cx="66600" cy="231480"/>
              </p14:xfrm>
            </p:contentPart>
          </mc:Choice>
          <mc:Fallback xmlns="">
            <p:pic>
              <p:nvPicPr>
                <p:cNvPr id="56" name="Freihand 55">
                  <a:extLst>
                    <a:ext uri="{FF2B5EF4-FFF2-40B4-BE49-F238E27FC236}">
                      <a16:creationId xmlns:a16="http://schemas.microsoft.com/office/drawing/2014/main" id="{CA4865D1-DDBB-4A34-AFC3-97498798C735}"/>
                    </a:ext>
                  </a:extLst>
                </p:cNvPr>
                <p:cNvPicPr/>
                <p:nvPr/>
              </p:nvPicPr>
              <p:blipFill>
                <a:blip r:embed="rId109"/>
                <a:stretch>
                  <a:fillRect/>
                </a:stretch>
              </p:blipFill>
              <p:spPr>
                <a:xfrm>
                  <a:off x="4893227" y="4032787"/>
                  <a:ext cx="75240" cy="240120"/>
                </a:xfrm>
                <a:prstGeom prst="rect">
                  <a:avLst/>
                </a:prstGeom>
              </p:spPr>
            </p:pic>
          </mc:Fallback>
        </mc:AlternateContent>
        <mc:AlternateContent xmlns:mc="http://schemas.openxmlformats.org/markup-compatibility/2006" xmlns:p14="http://schemas.microsoft.com/office/powerpoint/2010/main">
          <mc:Choice Requires="p14">
            <p:contentPart p14:bwMode="auto" r:id="rId110">
              <p14:nvContentPartPr>
                <p14:cNvPr id="58" name="Freihand 57">
                  <a:extLst>
                    <a:ext uri="{FF2B5EF4-FFF2-40B4-BE49-F238E27FC236}">
                      <a16:creationId xmlns:a16="http://schemas.microsoft.com/office/drawing/2014/main" id="{30C9FE0A-3D52-423B-BDC9-F9D13FF485A9}"/>
                    </a:ext>
                  </a:extLst>
                </p14:cNvPr>
                <p14:cNvContentPartPr/>
                <p14:nvPr/>
              </p14:nvContentPartPr>
              <p14:xfrm>
                <a:off x="4996547" y="4084987"/>
                <a:ext cx="31680" cy="132840"/>
              </p14:xfrm>
            </p:contentPart>
          </mc:Choice>
          <mc:Fallback xmlns="">
            <p:pic>
              <p:nvPicPr>
                <p:cNvPr id="58" name="Freihand 57">
                  <a:extLst>
                    <a:ext uri="{FF2B5EF4-FFF2-40B4-BE49-F238E27FC236}">
                      <a16:creationId xmlns:a16="http://schemas.microsoft.com/office/drawing/2014/main" id="{30C9FE0A-3D52-423B-BDC9-F9D13FF485A9}"/>
                    </a:ext>
                  </a:extLst>
                </p:cNvPr>
                <p:cNvPicPr/>
                <p:nvPr/>
              </p:nvPicPr>
              <p:blipFill>
                <a:blip r:embed="rId111"/>
                <a:stretch>
                  <a:fillRect/>
                </a:stretch>
              </p:blipFill>
              <p:spPr>
                <a:xfrm>
                  <a:off x="4992227" y="4080667"/>
                  <a:ext cx="40320" cy="141480"/>
                </a:xfrm>
                <a:prstGeom prst="rect">
                  <a:avLst/>
                </a:prstGeom>
              </p:spPr>
            </p:pic>
          </mc:Fallback>
        </mc:AlternateContent>
        <mc:AlternateContent xmlns:mc="http://schemas.openxmlformats.org/markup-compatibility/2006" xmlns:p14="http://schemas.microsoft.com/office/powerpoint/2010/main">
          <mc:Choice Requires="p14">
            <p:contentPart p14:bwMode="auto" r:id="rId112">
              <p14:nvContentPartPr>
                <p14:cNvPr id="59" name="Freihand 58">
                  <a:extLst>
                    <a:ext uri="{FF2B5EF4-FFF2-40B4-BE49-F238E27FC236}">
                      <a16:creationId xmlns:a16="http://schemas.microsoft.com/office/drawing/2014/main" id="{B83B2D90-0713-4B3A-AC7B-E678F697340B}"/>
                    </a:ext>
                  </a:extLst>
                </p14:cNvPr>
                <p14:cNvContentPartPr/>
                <p14:nvPr/>
              </p14:nvContentPartPr>
              <p14:xfrm>
                <a:off x="5022827" y="4085707"/>
                <a:ext cx="93600" cy="3960"/>
              </p14:xfrm>
            </p:contentPart>
          </mc:Choice>
          <mc:Fallback xmlns="">
            <p:pic>
              <p:nvPicPr>
                <p:cNvPr id="59" name="Freihand 58">
                  <a:extLst>
                    <a:ext uri="{FF2B5EF4-FFF2-40B4-BE49-F238E27FC236}">
                      <a16:creationId xmlns:a16="http://schemas.microsoft.com/office/drawing/2014/main" id="{B83B2D90-0713-4B3A-AC7B-E678F697340B}"/>
                    </a:ext>
                  </a:extLst>
                </p:cNvPr>
                <p:cNvPicPr/>
                <p:nvPr/>
              </p:nvPicPr>
              <p:blipFill>
                <a:blip r:embed="rId113"/>
                <a:stretch>
                  <a:fillRect/>
                </a:stretch>
              </p:blipFill>
              <p:spPr>
                <a:xfrm>
                  <a:off x="5018507" y="4081387"/>
                  <a:ext cx="102240" cy="12600"/>
                </a:xfrm>
                <a:prstGeom prst="rect">
                  <a:avLst/>
                </a:prstGeom>
              </p:spPr>
            </p:pic>
          </mc:Fallback>
        </mc:AlternateContent>
        <mc:AlternateContent xmlns:mc="http://schemas.openxmlformats.org/markup-compatibility/2006" xmlns:p14="http://schemas.microsoft.com/office/powerpoint/2010/main">
          <mc:Choice Requires="p14">
            <p:contentPart p14:bwMode="auto" r:id="rId114">
              <p14:nvContentPartPr>
                <p14:cNvPr id="60" name="Freihand 59">
                  <a:extLst>
                    <a:ext uri="{FF2B5EF4-FFF2-40B4-BE49-F238E27FC236}">
                      <a16:creationId xmlns:a16="http://schemas.microsoft.com/office/drawing/2014/main" id="{1D3B1AA8-A6AE-4183-99A5-3073AF9C198C}"/>
                    </a:ext>
                  </a:extLst>
                </p14:cNvPr>
                <p14:cNvContentPartPr/>
                <p14:nvPr/>
              </p14:nvContentPartPr>
              <p14:xfrm>
                <a:off x="5013107" y="4132867"/>
                <a:ext cx="99720" cy="108000"/>
              </p14:xfrm>
            </p:contentPart>
          </mc:Choice>
          <mc:Fallback xmlns="">
            <p:pic>
              <p:nvPicPr>
                <p:cNvPr id="60" name="Freihand 59">
                  <a:extLst>
                    <a:ext uri="{FF2B5EF4-FFF2-40B4-BE49-F238E27FC236}">
                      <a16:creationId xmlns:a16="http://schemas.microsoft.com/office/drawing/2014/main" id="{1D3B1AA8-A6AE-4183-99A5-3073AF9C198C}"/>
                    </a:ext>
                  </a:extLst>
                </p:cNvPr>
                <p:cNvPicPr/>
                <p:nvPr/>
              </p:nvPicPr>
              <p:blipFill>
                <a:blip r:embed="rId115"/>
                <a:stretch>
                  <a:fillRect/>
                </a:stretch>
              </p:blipFill>
              <p:spPr>
                <a:xfrm>
                  <a:off x="5008787" y="4128547"/>
                  <a:ext cx="108360" cy="116640"/>
                </a:xfrm>
                <a:prstGeom prst="rect">
                  <a:avLst/>
                </a:prstGeom>
              </p:spPr>
            </p:pic>
          </mc:Fallback>
        </mc:AlternateContent>
        <mc:AlternateContent xmlns:mc="http://schemas.openxmlformats.org/markup-compatibility/2006" xmlns:p14="http://schemas.microsoft.com/office/powerpoint/2010/main">
          <mc:Choice Requires="p14">
            <p:contentPart p14:bwMode="auto" r:id="rId116">
              <p14:nvContentPartPr>
                <p14:cNvPr id="61" name="Freihand 60">
                  <a:extLst>
                    <a:ext uri="{FF2B5EF4-FFF2-40B4-BE49-F238E27FC236}">
                      <a16:creationId xmlns:a16="http://schemas.microsoft.com/office/drawing/2014/main" id="{5233BFAC-2A01-43E6-8017-8DBC4C6B4B2B}"/>
                    </a:ext>
                  </a:extLst>
                </p14:cNvPr>
                <p14:cNvContentPartPr/>
                <p14:nvPr/>
              </p14:nvContentPartPr>
              <p14:xfrm>
                <a:off x="5120747" y="4174987"/>
                <a:ext cx="121320" cy="62640"/>
              </p14:xfrm>
            </p:contentPart>
          </mc:Choice>
          <mc:Fallback xmlns="">
            <p:pic>
              <p:nvPicPr>
                <p:cNvPr id="61" name="Freihand 60">
                  <a:extLst>
                    <a:ext uri="{FF2B5EF4-FFF2-40B4-BE49-F238E27FC236}">
                      <a16:creationId xmlns:a16="http://schemas.microsoft.com/office/drawing/2014/main" id="{5233BFAC-2A01-43E6-8017-8DBC4C6B4B2B}"/>
                    </a:ext>
                  </a:extLst>
                </p:cNvPr>
                <p:cNvPicPr/>
                <p:nvPr/>
              </p:nvPicPr>
              <p:blipFill>
                <a:blip r:embed="rId117"/>
                <a:stretch>
                  <a:fillRect/>
                </a:stretch>
              </p:blipFill>
              <p:spPr>
                <a:xfrm>
                  <a:off x="5116427" y="4170667"/>
                  <a:ext cx="129960" cy="71280"/>
                </a:xfrm>
                <a:prstGeom prst="rect">
                  <a:avLst/>
                </a:prstGeom>
              </p:spPr>
            </p:pic>
          </mc:Fallback>
        </mc:AlternateContent>
        <mc:AlternateContent xmlns:mc="http://schemas.openxmlformats.org/markup-compatibility/2006" xmlns:p14="http://schemas.microsoft.com/office/powerpoint/2010/main">
          <mc:Choice Requires="p14">
            <p:contentPart p14:bwMode="auto" r:id="rId118">
              <p14:nvContentPartPr>
                <p14:cNvPr id="62" name="Freihand 61">
                  <a:extLst>
                    <a:ext uri="{FF2B5EF4-FFF2-40B4-BE49-F238E27FC236}">
                      <a16:creationId xmlns:a16="http://schemas.microsoft.com/office/drawing/2014/main" id="{0A5D7805-3EAA-42B9-8EB4-4BD5D183AE3F}"/>
                    </a:ext>
                  </a:extLst>
                </p14:cNvPr>
                <p14:cNvContentPartPr/>
                <p14:nvPr/>
              </p14:nvContentPartPr>
              <p14:xfrm>
                <a:off x="5274827" y="4034587"/>
                <a:ext cx="95400" cy="168480"/>
              </p14:xfrm>
            </p:contentPart>
          </mc:Choice>
          <mc:Fallback xmlns="">
            <p:pic>
              <p:nvPicPr>
                <p:cNvPr id="62" name="Freihand 61">
                  <a:extLst>
                    <a:ext uri="{FF2B5EF4-FFF2-40B4-BE49-F238E27FC236}">
                      <a16:creationId xmlns:a16="http://schemas.microsoft.com/office/drawing/2014/main" id="{0A5D7805-3EAA-42B9-8EB4-4BD5D183AE3F}"/>
                    </a:ext>
                  </a:extLst>
                </p:cNvPr>
                <p:cNvPicPr/>
                <p:nvPr/>
              </p:nvPicPr>
              <p:blipFill>
                <a:blip r:embed="rId119"/>
                <a:stretch>
                  <a:fillRect/>
                </a:stretch>
              </p:blipFill>
              <p:spPr>
                <a:xfrm>
                  <a:off x="5270507" y="4030267"/>
                  <a:ext cx="104040" cy="177120"/>
                </a:xfrm>
                <a:prstGeom prst="rect">
                  <a:avLst/>
                </a:prstGeom>
              </p:spPr>
            </p:pic>
          </mc:Fallback>
        </mc:AlternateContent>
        <mc:AlternateContent xmlns:mc="http://schemas.openxmlformats.org/markup-compatibility/2006" xmlns:p14="http://schemas.microsoft.com/office/powerpoint/2010/main">
          <mc:Choice Requires="p14">
            <p:contentPart p14:bwMode="auto" r:id="rId120">
              <p14:nvContentPartPr>
                <p14:cNvPr id="63" name="Freihand 62">
                  <a:extLst>
                    <a:ext uri="{FF2B5EF4-FFF2-40B4-BE49-F238E27FC236}">
                      <a16:creationId xmlns:a16="http://schemas.microsoft.com/office/drawing/2014/main" id="{4E2B8AA8-5652-46A9-9499-F7723F5A1CD3}"/>
                    </a:ext>
                  </a:extLst>
                </p14:cNvPr>
                <p14:cNvContentPartPr/>
                <p14:nvPr/>
              </p14:nvContentPartPr>
              <p14:xfrm>
                <a:off x="5365547" y="4139707"/>
                <a:ext cx="495360" cy="85320"/>
              </p14:xfrm>
            </p:contentPart>
          </mc:Choice>
          <mc:Fallback xmlns="">
            <p:pic>
              <p:nvPicPr>
                <p:cNvPr id="63" name="Freihand 62">
                  <a:extLst>
                    <a:ext uri="{FF2B5EF4-FFF2-40B4-BE49-F238E27FC236}">
                      <a16:creationId xmlns:a16="http://schemas.microsoft.com/office/drawing/2014/main" id="{4E2B8AA8-5652-46A9-9499-F7723F5A1CD3}"/>
                    </a:ext>
                  </a:extLst>
                </p:cNvPr>
                <p:cNvPicPr/>
                <p:nvPr/>
              </p:nvPicPr>
              <p:blipFill>
                <a:blip r:embed="rId121"/>
                <a:stretch>
                  <a:fillRect/>
                </a:stretch>
              </p:blipFill>
              <p:spPr>
                <a:xfrm>
                  <a:off x="5361227" y="4135387"/>
                  <a:ext cx="504000" cy="93960"/>
                </a:xfrm>
                <a:prstGeom prst="rect">
                  <a:avLst/>
                </a:prstGeom>
              </p:spPr>
            </p:pic>
          </mc:Fallback>
        </mc:AlternateContent>
        <mc:AlternateContent xmlns:mc="http://schemas.openxmlformats.org/markup-compatibility/2006" xmlns:p14="http://schemas.microsoft.com/office/powerpoint/2010/main">
          <mc:Choice Requires="p14">
            <p:contentPart p14:bwMode="auto" r:id="rId122">
              <p14:nvContentPartPr>
                <p14:cNvPr id="64" name="Freihand 63">
                  <a:extLst>
                    <a:ext uri="{FF2B5EF4-FFF2-40B4-BE49-F238E27FC236}">
                      <a16:creationId xmlns:a16="http://schemas.microsoft.com/office/drawing/2014/main" id="{EA1F4842-5AA5-4F11-A35A-D9EA3128360B}"/>
                    </a:ext>
                  </a:extLst>
                </p14:cNvPr>
                <p14:cNvContentPartPr/>
                <p14:nvPr/>
              </p14:nvContentPartPr>
              <p14:xfrm>
                <a:off x="5875667" y="4163107"/>
                <a:ext cx="75960" cy="11880"/>
              </p14:xfrm>
            </p:contentPart>
          </mc:Choice>
          <mc:Fallback xmlns="">
            <p:pic>
              <p:nvPicPr>
                <p:cNvPr id="64" name="Freihand 63">
                  <a:extLst>
                    <a:ext uri="{FF2B5EF4-FFF2-40B4-BE49-F238E27FC236}">
                      <a16:creationId xmlns:a16="http://schemas.microsoft.com/office/drawing/2014/main" id="{EA1F4842-5AA5-4F11-A35A-D9EA3128360B}"/>
                    </a:ext>
                  </a:extLst>
                </p:cNvPr>
                <p:cNvPicPr/>
                <p:nvPr/>
              </p:nvPicPr>
              <p:blipFill>
                <a:blip r:embed="rId123"/>
                <a:stretch>
                  <a:fillRect/>
                </a:stretch>
              </p:blipFill>
              <p:spPr>
                <a:xfrm>
                  <a:off x="5871347" y="4158787"/>
                  <a:ext cx="84600" cy="20520"/>
                </a:xfrm>
                <a:prstGeom prst="rect">
                  <a:avLst/>
                </a:prstGeom>
              </p:spPr>
            </p:pic>
          </mc:Fallback>
        </mc:AlternateContent>
        <mc:AlternateContent xmlns:mc="http://schemas.openxmlformats.org/markup-compatibility/2006" xmlns:p14="http://schemas.microsoft.com/office/powerpoint/2010/main">
          <mc:Choice Requires="p14">
            <p:contentPart p14:bwMode="auto" r:id="rId124">
              <p14:nvContentPartPr>
                <p14:cNvPr id="65" name="Freihand 64">
                  <a:extLst>
                    <a:ext uri="{FF2B5EF4-FFF2-40B4-BE49-F238E27FC236}">
                      <a16:creationId xmlns:a16="http://schemas.microsoft.com/office/drawing/2014/main" id="{0A4DE7AB-1F9E-4C80-BC7D-51E084BD0B77}"/>
                    </a:ext>
                  </a:extLst>
                </p14:cNvPr>
                <p14:cNvContentPartPr/>
                <p14:nvPr/>
              </p14:nvContentPartPr>
              <p14:xfrm>
                <a:off x="3823307" y="4501147"/>
                <a:ext cx="253080" cy="126000"/>
              </p14:xfrm>
            </p:contentPart>
          </mc:Choice>
          <mc:Fallback xmlns="">
            <p:pic>
              <p:nvPicPr>
                <p:cNvPr id="65" name="Freihand 64">
                  <a:extLst>
                    <a:ext uri="{FF2B5EF4-FFF2-40B4-BE49-F238E27FC236}">
                      <a16:creationId xmlns:a16="http://schemas.microsoft.com/office/drawing/2014/main" id="{0A4DE7AB-1F9E-4C80-BC7D-51E084BD0B77}"/>
                    </a:ext>
                  </a:extLst>
                </p:cNvPr>
                <p:cNvPicPr/>
                <p:nvPr/>
              </p:nvPicPr>
              <p:blipFill>
                <a:blip r:embed="rId125"/>
                <a:stretch>
                  <a:fillRect/>
                </a:stretch>
              </p:blipFill>
              <p:spPr>
                <a:xfrm>
                  <a:off x="3818987" y="4496827"/>
                  <a:ext cx="261720" cy="134640"/>
                </a:xfrm>
                <a:prstGeom prst="rect">
                  <a:avLst/>
                </a:prstGeom>
              </p:spPr>
            </p:pic>
          </mc:Fallback>
        </mc:AlternateContent>
        <mc:AlternateContent xmlns:mc="http://schemas.openxmlformats.org/markup-compatibility/2006" xmlns:p14="http://schemas.microsoft.com/office/powerpoint/2010/main">
          <mc:Choice Requires="p14">
            <p:contentPart p14:bwMode="auto" r:id="rId126">
              <p14:nvContentPartPr>
                <p14:cNvPr id="66" name="Freihand 65">
                  <a:extLst>
                    <a:ext uri="{FF2B5EF4-FFF2-40B4-BE49-F238E27FC236}">
                      <a16:creationId xmlns:a16="http://schemas.microsoft.com/office/drawing/2014/main" id="{D9C91C45-065C-4465-8BB7-6084392956D2}"/>
                    </a:ext>
                  </a:extLst>
                </p14:cNvPr>
                <p14:cNvContentPartPr/>
                <p14:nvPr/>
              </p14:nvContentPartPr>
              <p14:xfrm>
                <a:off x="4103747" y="4446067"/>
                <a:ext cx="187560" cy="167040"/>
              </p14:xfrm>
            </p:contentPart>
          </mc:Choice>
          <mc:Fallback xmlns="">
            <p:pic>
              <p:nvPicPr>
                <p:cNvPr id="66" name="Freihand 65">
                  <a:extLst>
                    <a:ext uri="{FF2B5EF4-FFF2-40B4-BE49-F238E27FC236}">
                      <a16:creationId xmlns:a16="http://schemas.microsoft.com/office/drawing/2014/main" id="{D9C91C45-065C-4465-8BB7-6084392956D2}"/>
                    </a:ext>
                  </a:extLst>
                </p:cNvPr>
                <p:cNvPicPr/>
                <p:nvPr/>
              </p:nvPicPr>
              <p:blipFill>
                <a:blip r:embed="rId127"/>
                <a:stretch>
                  <a:fillRect/>
                </a:stretch>
              </p:blipFill>
              <p:spPr>
                <a:xfrm>
                  <a:off x="4099427" y="4441747"/>
                  <a:ext cx="196200" cy="175680"/>
                </a:xfrm>
                <a:prstGeom prst="rect">
                  <a:avLst/>
                </a:prstGeom>
              </p:spPr>
            </p:pic>
          </mc:Fallback>
        </mc:AlternateContent>
        <mc:AlternateContent xmlns:mc="http://schemas.openxmlformats.org/markup-compatibility/2006" xmlns:p14="http://schemas.microsoft.com/office/powerpoint/2010/main">
          <mc:Choice Requires="p14">
            <p:contentPart p14:bwMode="auto" r:id="rId128">
              <p14:nvContentPartPr>
                <p14:cNvPr id="67" name="Freihand 66">
                  <a:extLst>
                    <a:ext uri="{FF2B5EF4-FFF2-40B4-BE49-F238E27FC236}">
                      <a16:creationId xmlns:a16="http://schemas.microsoft.com/office/drawing/2014/main" id="{BFE439AE-6F32-43F8-8EAF-2FF48E7570CD}"/>
                    </a:ext>
                  </a:extLst>
                </p14:cNvPr>
                <p14:cNvContentPartPr/>
                <p14:nvPr/>
              </p14:nvContentPartPr>
              <p14:xfrm>
                <a:off x="4268627" y="4436347"/>
                <a:ext cx="34920" cy="21600"/>
              </p14:xfrm>
            </p:contentPart>
          </mc:Choice>
          <mc:Fallback xmlns="">
            <p:pic>
              <p:nvPicPr>
                <p:cNvPr id="67" name="Freihand 66">
                  <a:extLst>
                    <a:ext uri="{FF2B5EF4-FFF2-40B4-BE49-F238E27FC236}">
                      <a16:creationId xmlns:a16="http://schemas.microsoft.com/office/drawing/2014/main" id="{BFE439AE-6F32-43F8-8EAF-2FF48E7570CD}"/>
                    </a:ext>
                  </a:extLst>
                </p:cNvPr>
                <p:cNvPicPr/>
                <p:nvPr/>
              </p:nvPicPr>
              <p:blipFill>
                <a:blip r:embed="rId129"/>
                <a:stretch>
                  <a:fillRect/>
                </a:stretch>
              </p:blipFill>
              <p:spPr>
                <a:xfrm>
                  <a:off x="4264307" y="4432027"/>
                  <a:ext cx="43560" cy="30240"/>
                </a:xfrm>
                <a:prstGeom prst="rect">
                  <a:avLst/>
                </a:prstGeom>
              </p:spPr>
            </p:pic>
          </mc:Fallback>
        </mc:AlternateContent>
        <mc:AlternateContent xmlns:mc="http://schemas.openxmlformats.org/markup-compatibility/2006" xmlns:p14="http://schemas.microsoft.com/office/powerpoint/2010/main">
          <mc:Choice Requires="p14">
            <p:contentPart p14:bwMode="auto" r:id="rId130">
              <p14:nvContentPartPr>
                <p14:cNvPr id="68" name="Freihand 67">
                  <a:extLst>
                    <a:ext uri="{FF2B5EF4-FFF2-40B4-BE49-F238E27FC236}">
                      <a16:creationId xmlns:a16="http://schemas.microsoft.com/office/drawing/2014/main" id="{F80B9D97-3607-44E1-9421-40DC23A1DE23}"/>
                    </a:ext>
                  </a:extLst>
                </p14:cNvPr>
                <p14:cNvContentPartPr/>
                <p14:nvPr/>
              </p14:nvContentPartPr>
              <p14:xfrm>
                <a:off x="4334147" y="4402867"/>
                <a:ext cx="579960" cy="354240"/>
              </p14:xfrm>
            </p:contentPart>
          </mc:Choice>
          <mc:Fallback xmlns="">
            <p:pic>
              <p:nvPicPr>
                <p:cNvPr id="68" name="Freihand 67">
                  <a:extLst>
                    <a:ext uri="{FF2B5EF4-FFF2-40B4-BE49-F238E27FC236}">
                      <a16:creationId xmlns:a16="http://schemas.microsoft.com/office/drawing/2014/main" id="{F80B9D97-3607-44E1-9421-40DC23A1DE23}"/>
                    </a:ext>
                  </a:extLst>
                </p:cNvPr>
                <p:cNvPicPr/>
                <p:nvPr/>
              </p:nvPicPr>
              <p:blipFill>
                <a:blip r:embed="rId131"/>
                <a:stretch>
                  <a:fillRect/>
                </a:stretch>
              </p:blipFill>
              <p:spPr>
                <a:xfrm>
                  <a:off x="4329827" y="4398547"/>
                  <a:ext cx="588600" cy="362880"/>
                </a:xfrm>
                <a:prstGeom prst="rect">
                  <a:avLst/>
                </a:prstGeom>
              </p:spPr>
            </p:pic>
          </mc:Fallback>
        </mc:AlternateContent>
        <mc:AlternateContent xmlns:mc="http://schemas.openxmlformats.org/markup-compatibility/2006" xmlns:p14="http://schemas.microsoft.com/office/powerpoint/2010/main">
          <mc:Choice Requires="p14">
            <p:contentPart p14:bwMode="auto" r:id="rId132">
              <p14:nvContentPartPr>
                <p14:cNvPr id="76" name="Freihand 75">
                  <a:extLst>
                    <a:ext uri="{FF2B5EF4-FFF2-40B4-BE49-F238E27FC236}">
                      <a16:creationId xmlns:a16="http://schemas.microsoft.com/office/drawing/2014/main" id="{6C8A4CB9-CAB3-400F-B6C7-FCC9F997180C}"/>
                    </a:ext>
                  </a:extLst>
                </p14:cNvPr>
                <p14:cNvContentPartPr/>
                <p14:nvPr/>
              </p14:nvContentPartPr>
              <p14:xfrm>
                <a:off x="6367427" y="4041067"/>
                <a:ext cx="1191600" cy="123120"/>
              </p14:xfrm>
            </p:contentPart>
          </mc:Choice>
          <mc:Fallback xmlns="">
            <p:pic>
              <p:nvPicPr>
                <p:cNvPr id="76" name="Freihand 75">
                  <a:extLst>
                    <a:ext uri="{FF2B5EF4-FFF2-40B4-BE49-F238E27FC236}">
                      <a16:creationId xmlns:a16="http://schemas.microsoft.com/office/drawing/2014/main" id="{6C8A4CB9-CAB3-400F-B6C7-FCC9F997180C}"/>
                    </a:ext>
                  </a:extLst>
                </p:cNvPr>
                <p:cNvPicPr/>
                <p:nvPr/>
              </p:nvPicPr>
              <p:blipFill>
                <a:blip r:embed="rId133"/>
                <a:stretch>
                  <a:fillRect/>
                </a:stretch>
              </p:blipFill>
              <p:spPr>
                <a:xfrm>
                  <a:off x="6363107" y="4036747"/>
                  <a:ext cx="1200240" cy="131760"/>
                </a:xfrm>
                <a:prstGeom prst="rect">
                  <a:avLst/>
                </a:prstGeom>
              </p:spPr>
            </p:pic>
          </mc:Fallback>
        </mc:AlternateContent>
        <mc:AlternateContent xmlns:mc="http://schemas.openxmlformats.org/markup-compatibility/2006" xmlns:p14="http://schemas.microsoft.com/office/powerpoint/2010/main">
          <mc:Choice Requires="p14">
            <p:contentPart p14:bwMode="auto" r:id="rId134">
              <p14:nvContentPartPr>
                <p14:cNvPr id="77" name="Freihand 76">
                  <a:extLst>
                    <a:ext uri="{FF2B5EF4-FFF2-40B4-BE49-F238E27FC236}">
                      <a16:creationId xmlns:a16="http://schemas.microsoft.com/office/drawing/2014/main" id="{054E796E-BFD5-4F68-A4A1-2B6FAC7C3056}"/>
                    </a:ext>
                  </a:extLst>
                </p14:cNvPr>
                <p14:cNvContentPartPr/>
                <p14:nvPr/>
              </p14:nvContentPartPr>
              <p14:xfrm>
                <a:off x="6087347" y="2010307"/>
                <a:ext cx="527760" cy="2093040"/>
              </p14:xfrm>
            </p:contentPart>
          </mc:Choice>
          <mc:Fallback xmlns="">
            <p:pic>
              <p:nvPicPr>
                <p:cNvPr id="77" name="Freihand 76">
                  <a:extLst>
                    <a:ext uri="{FF2B5EF4-FFF2-40B4-BE49-F238E27FC236}">
                      <a16:creationId xmlns:a16="http://schemas.microsoft.com/office/drawing/2014/main" id="{054E796E-BFD5-4F68-A4A1-2B6FAC7C3056}"/>
                    </a:ext>
                  </a:extLst>
                </p:cNvPr>
                <p:cNvPicPr/>
                <p:nvPr/>
              </p:nvPicPr>
              <p:blipFill>
                <a:blip r:embed="rId135"/>
                <a:stretch>
                  <a:fillRect/>
                </a:stretch>
              </p:blipFill>
              <p:spPr>
                <a:xfrm>
                  <a:off x="6083027" y="2005987"/>
                  <a:ext cx="536400" cy="2101680"/>
                </a:xfrm>
                <a:prstGeom prst="rect">
                  <a:avLst/>
                </a:prstGeom>
              </p:spPr>
            </p:pic>
          </mc:Fallback>
        </mc:AlternateContent>
        <mc:AlternateContent xmlns:mc="http://schemas.openxmlformats.org/markup-compatibility/2006" xmlns:p14="http://schemas.microsoft.com/office/powerpoint/2010/main">
          <mc:Choice Requires="p14">
            <p:contentPart p14:bwMode="auto" r:id="rId136">
              <p14:nvContentPartPr>
                <p14:cNvPr id="78" name="Freihand 77">
                  <a:extLst>
                    <a:ext uri="{FF2B5EF4-FFF2-40B4-BE49-F238E27FC236}">
                      <a16:creationId xmlns:a16="http://schemas.microsoft.com/office/drawing/2014/main" id="{935B4DE5-139D-4372-9189-37B77F354DAD}"/>
                    </a:ext>
                  </a:extLst>
                </p14:cNvPr>
                <p14:cNvContentPartPr/>
                <p14:nvPr/>
              </p14:nvContentPartPr>
              <p14:xfrm>
                <a:off x="6337907" y="1927147"/>
                <a:ext cx="168840" cy="261000"/>
              </p14:xfrm>
            </p:contentPart>
          </mc:Choice>
          <mc:Fallback xmlns="">
            <p:pic>
              <p:nvPicPr>
                <p:cNvPr id="78" name="Freihand 77">
                  <a:extLst>
                    <a:ext uri="{FF2B5EF4-FFF2-40B4-BE49-F238E27FC236}">
                      <a16:creationId xmlns:a16="http://schemas.microsoft.com/office/drawing/2014/main" id="{935B4DE5-139D-4372-9189-37B77F354DAD}"/>
                    </a:ext>
                  </a:extLst>
                </p:cNvPr>
                <p:cNvPicPr/>
                <p:nvPr/>
              </p:nvPicPr>
              <p:blipFill>
                <a:blip r:embed="rId137"/>
                <a:stretch>
                  <a:fillRect/>
                </a:stretch>
              </p:blipFill>
              <p:spPr>
                <a:xfrm>
                  <a:off x="6333587" y="1922827"/>
                  <a:ext cx="177480" cy="269640"/>
                </a:xfrm>
                <a:prstGeom prst="rect">
                  <a:avLst/>
                </a:prstGeom>
              </p:spPr>
            </p:pic>
          </mc:Fallback>
        </mc:AlternateContent>
        <mc:AlternateContent xmlns:mc="http://schemas.openxmlformats.org/markup-compatibility/2006" xmlns:p14="http://schemas.microsoft.com/office/powerpoint/2010/main">
          <mc:Choice Requires="p14">
            <p:contentPart p14:bwMode="auto" r:id="rId138">
              <p14:nvContentPartPr>
                <p14:cNvPr id="82" name="Freihand 81">
                  <a:extLst>
                    <a:ext uri="{FF2B5EF4-FFF2-40B4-BE49-F238E27FC236}">
                      <a16:creationId xmlns:a16="http://schemas.microsoft.com/office/drawing/2014/main" id="{5FEA1706-BBF8-4C9C-8125-4CAA85BE4E38}"/>
                    </a:ext>
                  </a:extLst>
                </p14:cNvPr>
                <p14:cNvContentPartPr/>
                <p14:nvPr/>
              </p14:nvContentPartPr>
              <p14:xfrm>
                <a:off x="5996267" y="1634827"/>
                <a:ext cx="2541600" cy="995400"/>
              </p14:xfrm>
            </p:contentPart>
          </mc:Choice>
          <mc:Fallback xmlns="">
            <p:pic>
              <p:nvPicPr>
                <p:cNvPr id="82" name="Freihand 81">
                  <a:extLst>
                    <a:ext uri="{FF2B5EF4-FFF2-40B4-BE49-F238E27FC236}">
                      <a16:creationId xmlns:a16="http://schemas.microsoft.com/office/drawing/2014/main" id="{5FEA1706-BBF8-4C9C-8125-4CAA85BE4E38}"/>
                    </a:ext>
                  </a:extLst>
                </p:cNvPr>
                <p:cNvPicPr/>
                <p:nvPr/>
              </p:nvPicPr>
              <p:blipFill>
                <a:blip r:embed="rId139"/>
                <a:stretch>
                  <a:fillRect/>
                </a:stretch>
              </p:blipFill>
              <p:spPr>
                <a:xfrm>
                  <a:off x="5991947" y="1630507"/>
                  <a:ext cx="2550240" cy="1004040"/>
                </a:xfrm>
                <a:prstGeom prst="rect">
                  <a:avLst/>
                </a:prstGeom>
              </p:spPr>
            </p:pic>
          </mc:Fallback>
        </mc:AlternateContent>
      </p:grpSp>
    </p:spTree>
    <p:extLst>
      <p:ext uri="{BB962C8B-B14F-4D97-AF65-F5344CB8AC3E}">
        <p14:creationId xmlns:p14="http://schemas.microsoft.com/office/powerpoint/2010/main" val="362734967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4843F9-7A93-CF73-8436-369EA5D46508}"/>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98BE578C-8F15-0CBF-E186-8BC164BBE82C}"/>
              </a:ext>
            </a:extLst>
          </p:cNvPr>
          <p:cNvSpPr txBox="1">
            <a:spLocks/>
          </p:cNvSpPr>
          <p:nvPr/>
        </p:nvSpPr>
        <p:spPr>
          <a:xfrm>
            <a:off x="1524000" y="-61674"/>
            <a:ext cx="9144000" cy="640485"/>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sz="2800" dirty="0" err="1">
                <a:solidFill>
                  <a:sysClr val="windowText" lastClr="000000"/>
                </a:solidFill>
              </a:rPr>
              <a:t>Monopolitische</a:t>
            </a:r>
            <a:r>
              <a:rPr lang="en-US" sz="2800" dirty="0">
                <a:solidFill>
                  <a:sysClr val="windowText" lastClr="000000"/>
                </a:solidFill>
              </a:rPr>
              <a:t> </a:t>
            </a:r>
            <a:r>
              <a:rPr lang="en-US" sz="2800" dirty="0" err="1">
                <a:solidFill>
                  <a:sysClr val="windowText" lastClr="000000"/>
                </a:solidFill>
              </a:rPr>
              <a:t>Konkurrenz</a:t>
            </a:r>
            <a:r>
              <a:rPr lang="en-US" sz="2800" dirty="0">
                <a:solidFill>
                  <a:sysClr val="windowText" lastClr="000000"/>
                </a:solidFill>
              </a:rPr>
              <a:t>: </a:t>
            </a:r>
            <a:r>
              <a:rPr lang="en-US" sz="2800" dirty="0" err="1">
                <a:solidFill>
                  <a:sysClr val="windowText" lastClr="000000"/>
                </a:solidFill>
              </a:rPr>
              <a:t>Gleichgewicht</a:t>
            </a:r>
            <a:endParaRPr lang="en-US" sz="2800" dirty="0">
              <a:solidFill>
                <a:sysClr val="windowText" lastClr="000000"/>
              </a:solidFill>
            </a:endParaRPr>
          </a:p>
        </p:txBody>
      </p:sp>
      <p:sp>
        <p:nvSpPr>
          <p:cNvPr id="9" name="Textfeld 8">
            <a:extLst>
              <a:ext uri="{FF2B5EF4-FFF2-40B4-BE49-F238E27FC236}">
                <a16:creationId xmlns:a16="http://schemas.microsoft.com/office/drawing/2014/main" id="{FBA3CAE5-C4F6-FEE6-53A1-E9A07D7EC05F}"/>
              </a:ext>
            </a:extLst>
          </p:cNvPr>
          <p:cNvSpPr txBox="1"/>
          <p:nvPr/>
        </p:nvSpPr>
        <p:spPr>
          <a:xfrm>
            <a:off x="80682" y="460477"/>
            <a:ext cx="12192000" cy="1379081"/>
          </a:xfrm>
          <a:prstGeom prst="rect">
            <a:avLst/>
          </a:prstGeom>
          <a:noFill/>
        </p:spPr>
        <p:txBody>
          <a:bodyPr wrap="square" rtlCol="0">
            <a:noAutofit/>
          </a:bodyPr>
          <a:lstStyle/>
          <a:p>
            <a:r>
              <a:rPr lang="en-US" sz="2400" u="sng" dirty="0" err="1"/>
              <a:t>Firmenzahl</a:t>
            </a:r>
            <a:r>
              <a:rPr lang="en-US" sz="2400" u="sng" dirty="0"/>
              <a:t> und </a:t>
            </a:r>
            <a:r>
              <a:rPr lang="en-US" sz="2400" u="sng" dirty="0" err="1"/>
              <a:t>Durchschnittskosten</a:t>
            </a:r>
            <a:r>
              <a:rPr lang="en-US" sz="2400" u="sng" dirty="0"/>
              <a:t>:</a:t>
            </a:r>
          </a:p>
          <a:p>
            <a:endParaRPr lang="en-US" sz="2400" dirty="0"/>
          </a:p>
          <a:p>
            <a:r>
              <a:rPr lang="en-US" sz="2400" dirty="0"/>
              <a:t>Da </a:t>
            </a:r>
            <a:r>
              <a:rPr lang="en-US" sz="2400" dirty="0" err="1"/>
              <a:t>alle</a:t>
            </a:r>
            <a:r>
              <a:rPr lang="en-US" sz="2400" dirty="0"/>
              <a:t> </a:t>
            </a:r>
            <a:r>
              <a:rPr lang="en-US" sz="2400" dirty="0" err="1"/>
              <a:t>Firmen</a:t>
            </a:r>
            <a:r>
              <a:rPr lang="en-US" sz="2400" dirty="0"/>
              <a:t> </a:t>
            </a:r>
            <a:r>
              <a:rPr lang="en-US" sz="2400" dirty="0" err="1"/>
              <a:t>symmetrisch</a:t>
            </a:r>
            <a:r>
              <a:rPr lang="en-US" sz="2400" dirty="0"/>
              <a:t> </a:t>
            </a:r>
            <a:r>
              <a:rPr lang="en-US" sz="2400" dirty="0" err="1"/>
              <a:t>sind</a:t>
            </a:r>
            <a:r>
              <a:rPr lang="en-US" sz="2400" dirty="0"/>
              <a:t>, </a:t>
            </a:r>
            <a:r>
              <a:rPr lang="en-US" sz="2400" dirty="0" err="1"/>
              <a:t>müssen</a:t>
            </a:r>
            <a:r>
              <a:rPr lang="en-US" sz="2400" dirty="0"/>
              <a:t> </a:t>
            </a:r>
            <a:r>
              <a:rPr lang="en-US" sz="2400" dirty="0" err="1"/>
              <a:t>im</a:t>
            </a:r>
            <a:r>
              <a:rPr lang="en-US" sz="2400" dirty="0"/>
              <a:t> </a:t>
            </a:r>
            <a:r>
              <a:rPr lang="en-US" sz="2400" dirty="0" err="1"/>
              <a:t>Gleichgewicht</a:t>
            </a:r>
            <a:r>
              <a:rPr lang="en-US" sz="2400" dirty="0"/>
              <a:t> </a:t>
            </a:r>
            <a:r>
              <a:rPr lang="en-US" sz="2400" dirty="0" err="1"/>
              <a:t>alle</a:t>
            </a:r>
            <a:r>
              <a:rPr lang="en-US" sz="2400" dirty="0"/>
              <a:t> </a:t>
            </a:r>
            <a:r>
              <a:rPr lang="en-US" sz="2400" dirty="0" err="1"/>
              <a:t>zum</a:t>
            </a:r>
            <a:r>
              <a:rPr lang="en-US" sz="2400" dirty="0"/>
              <a:t> </a:t>
            </a:r>
            <a:r>
              <a:rPr lang="en-US" sz="2400" err="1"/>
              <a:t>gleichen</a:t>
            </a:r>
            <a:r>
              <a:rPr lang="en-US" sz="2400"/>
              <a:t> Preis </a:t>
            </a:r>
            <a:r>
              <a:rPr lang="en-US" sz="2400" dirty="0" err="1"/>
              <a:t>produzieren</a:t>
            </a:r>
            <a:endParaRPr lang="en-US" sz="2400" dirty="0"/>
          </a:p>
          <a:p>
            <a:r>
              <a:rPr lang="en-US" sz="2400" dirty="0"/>
              <a:t>				</a:t>
            </a:r>
          </a:p>
          <a:p>
            <a:endParaRPr lang="en-US" sz="2400" dirty="0"/>
          </a:p>
          <a:p>
            <a:endParaRPr lang="en-US" sz="2400" dirty="0"/>
          </a:p>
          <a:p>
            <a:r>
              <a:rPr lang="en-US" sz="2400" dirty="0"/>
              <a:t>	</a:t>
            </a:r>
          </a:p>
          <a:p>
            <a:endParaRPr lang="de-DE" sz="2000" dirty="0"/>
          </a:p>
        </p:txBody>
      </p:sp>
      <p:sp>
        <p:nvSpPr>
          <p:cNvPr id="2" name="Rechteck 1">
            <a:extLst>
              <a:ext uri="{FF2B5EF4-FFF2-40B4-BE49-F238E27FC236}">
                <a16:creationId xmlns:a16="http://schemas.microsoft.com/office/drawing/2014/main" id="{F1CF773E-48FC-34D2-B14D-1B846DDB3A43}"/>
              </a:ext>
            </a:extLst>
          </p:cNvPr>
          <p:cNvSpPr/>
          <p:nvPr/>
        </p:nvSpPr>
        <p:spPr>
          <a:xfrm>
            <a:off x="1030965" y="1639503"/>
            <a:ext cx="1261884" cy="400110"/>
          </a:xfrm>
          <a:prstGeom prst="rect">
            <a:avLst/>
          </a:prstGeom>
        </p:spPr>
        <p:txBody>
          <a:bodyPr wrap="none">
            <a:spAutoFit/>
          </a:bodyPr>
          <a:lstStyle/>
          <a:p>
            <a:r>
              <a:rPr lang="en-US" sz="2000" dirty="0"/>
              <a:t>→ p*=p=P</a:t>
            </a:r>
          </a:p>
        </p:txBody>
      </p:sp>
      <p:sp>
        <p:nvSpPr>
          <p:cNvPr id="5" name="Rechteck 4">
            <a:extLst>
              <a:ext uri="{FF2B5EF4-FFF2-40B4-BE49-F238E27FC236}">
                <a16:creationId xmlns:a16="http://schemas.microsoft.com/office/drawing/2014/main" id="{8AF5F2D2-41FD-3DE1-63A0-FE6D41B16D1D}"/>
              </a:ext>
            </a:extLst>
          </p:cNvPr>
          <p:cNvSpPr/>
          <p:nvPr/>
        </p:nvSpPr>
        <p:spPr>
          <a:xfrm>
            <a:off x="870138" y="2625526"/>
            <a:ext cx="7405361" cy="400110"/>
          </a:xfrm>
          <a:prstGeom prst="rect">
            <a:avLst/>
          </a:prstGeom>
        </p:spPr>
        <p:txBody>
          <a:bodyPr wrap="none">
            <a:spAutoFit/>
          </a:bodyPr>
          <a:lstStyle/>
          <a:p>
            <a:r>
              <a:rPr lang="en-US" sz="2000" dirty="0"/>
              <a:t>→ </a:t>
            </a:r>
            <a:r>
              <a:rPr lang="en-US" sz="2000" dirty="0" err="1"/>
              <a:t>Einsetzen</a:t>
            </a:r>
            <a:r>
              <a:rPr lang="en-US" sz="2000" dirty="0"/>
              <a:t> in die </a:t>
            </a:r>
            <a:r>
              <a:rPr lang="en-US" sz="2000" dirty="0" err="1"/>
              <a:t>Kostenfunktion</a:t>
            </a:r>
            <a:r>
              <a:rPr lang="en-US" sz="2000" dirty="0"/>
              <a:t> </a:t>
            </a:r>
            <a:r>
              <a:rPr lang="en-US" sz="2000" dirty="0" err="1"/>
              <a:t>liefert</a:t>
            </a:r>
            <a:r>
              <a:rPr lang="en-US" sz="2000" dirty="0"/>
              <a:t> </a:t>
            </a:r>
            <a:r>
              <a:rPr lang="en-US" sz="2000" dirty="0" err="1"/>
              <a:t>für</a:t>
            </a:r>
            <a:r>
              <a:rPr lang="en-US" sz="2000" dirty="0"/>
              <a:t> die </a:t>
            </a:r>
            <a:r>
              <a:rPr lang="en-US" sz="2000" dirty="0" err="1"/>
              <a:t>Durchschnittskosten</a:t>
            </a:r>
            <a:r>
              <a:rPr lang="en-US" sz="2000" dirty="0"/>
              <a:t>:</a:t>
            </a:r>
          </a:p>
        </p:txBody>
      </p:sp>
      <p:sp>
        <p:nvSpPr>
          <p:cNvPr id="6" name="Rechteck 5">
            <a:extLst>
              <a:ext uri="{FF2B5EF4-FFF2-40B4-BE49-F238E27FC236}">
                <a16:creationId xmlns:a16="http://schemas.microsoft.com/office/drawing/2014/main" id="{08631054-4360-418C-CEE0-DF715B8A616C}"/>
              </a:ext>
            </a:extLst>
          </p:cNvPr>
          <p:cNvSpPr/>
          <p:nvPr/>
        </p:nvSpPr>
        <p:spPr>
          <a:xfrm>
            <a:off x="40454" y="5199804"/>
            <a:ext cx="8649151" cy="707886"/>
          </a:xfrm>
          <a:prstGeom prst="rect">
            <a:avLst/>
          </a:prstGeom>
        </p:spPr>
        <p:txBody>
          <a:bodyPr wrap="square">
            <a:spAutoFit/>
          </a:bodyPr>
          <a:lstStyle/>
          <a:p>
            <a:r>
              <a:rPr lang="en-US" sz="2000" dirty="0"/>
              <a:t>→	Je </a:t>
            </a:r>
            <a:r>
              <a:rPr lang="en-US" sz="2000" dirty="0" err="1"/>
              <a:t>mehr</a:t>
            </a:r>
            <a:r>
              <a:rPr lang="en-US" sz="2000" dirty="0"/>
              <a:t> </a:t>
            </a:r>
            <a:r>
              <a:rPr lang="en-US" sz="2000" dirty="0" err="1"/>
              <a:t>Firmen</a:t>
            </a:r>
            <a:r>
              <a:rPr lang="en-US" sz="2000" dirty="0"/>
              <a:t> n in der Branche, um so </a:t>
            </a:r>
            <a:r>
              <a:rPr lang="en-US" sz="2000" dirty="0" err="1"/>
              <a:t>kleiner</a:t>
            </a:r>
            <a:r>
              <a:rPr lang="en-US" sz="2000" dirty="0"/>
              <a:t> </a:t>
            </a:r>
            <a:r>
              <a:rPr lang="en-US" sz="2000" dirty="0" err="1"/>
              <a:t>wird</a:t>
            </a:r>
            <a:r>
              <a:rPr lang="en-US" sz="2000" dirty="0"/>
              <a:t> der </a:t>
            </a:r>
            <a:r>
              <a:rPr lang="en-US" sz="2000" dirty="0" err="1"/>
              <a:t>Anteil</a:t>
            </a:r>
            <a:r>
              <a:rPr lang="en-US" sz="2000" dirty="0"/>
              <a:t> </a:t>
            </a:r>
            <a:r>
              <a:rPr lang="en-US" sz="2000" dirty="0" err="1"/>
              <a:t>jeder</a:t>
            </a:r>
            <a:r>
              <a:rPr lang="en-US" sz="2000" dirty="0"/>
              <a:t> 	</a:t>
            </a:r>
            <a:r>
              <a:rPr lang="en-US" sz="2000" dirty="0" err="1"/>
              <a:t>Firma</a:t>
            </a:r>
            <a:r>
              <a:rPr lang="en-US" sz="2000" dirty="0"/>
              <a:t> am </a:t>
            </a:r>
            <a:r>
              <a:rPr lang="en-US" sz="2000" dirty="0" err="1"/>
              <a:t>Branchenumsatz</a:t>
            </a:r>
            <a:r>
              <a:rPr lang="en-US" sz="2000" dirty="0"/>
              <a:t> S</a:t>
            </a:r>
            <a:endParaRPr lang="de-DE" sz="2000" dirty="0"/>
          </a:p>
        </p:txBody>
      </p:sp>
      <p:sp>
        <p:nvSpPr>
          <p:cNvPr id="7" name="Rechteck 6">
            <a:extLst>
              <a:ext uri="{FF2B5EF4-FFF2-40B4-BE49-F238E27FC236}">
                <a16:creationId xmlns:a16="http://schemas.microsoft.com/office/drawing/2014/main" id="{A0B718A7-856B-07EC-7C53-CCEA848091E3}"/>
              </a:ext>
            </a:extLst>
          </p:cNvPr>
          <p:cNvSpPr/>
          <p:nvPr/>
        </p:nvSpPr>
        <p:spPr>
          <a:xfrm>
            <a:off x="40454" y="5907690"/>
            <a:ext cx="8678216" cy="707886"/>
          </a:xfrm>
          <a:prstGeom prst="rect">
            <a:avLst/>
          </a:prstGeom>
        </p:spPr>
        <p:txBody>
          <a:bodyPr wrap="square">
            <a:spAutoFit/>
          </a:bodyPr>
          <a:lstStyle/>
          <a:p>
            <a:r>
              <a:rPr lang="en-US" sz="2000" dirty="0"/>
              <a:t>→	je </a:t>
            </a:r>
            <a:r>
              <a:rPr lang="en-US" sz="2000" dirty="0" err="1"/>
              <a:t>höher</a:t>
            </a:r>
            <a:r>
              <a:rPr lang="en-US" sz="2000" dirty="0"/>
              <a:t> die </a:t>
            </a:r>
            <a:r>
              <a:rPr lang="en-US" sz="2000" dirty="0" err="1"/>
              <a:t>Durchschnittskosten</a:t>
            </a:r>
            <a:r>
              <a:rPr lang="en-US" sz="2000" dirty="0"/>
              <a:t> </a:t>
            </a:r>
            <a:r>
              <a:rPr lang="en-US" sz="2000" dirty="0" err="1"/>
              <a:t>desto</a:t>
            </a:r>
            <a:r>
              <a:rPr lang="en-US" sz="2000" dirty="0"/>
              <a:t> </a:t>
            </a:r>
            <a:r>
              <a:rPr lang="en-US" sz="2000" dirty="0" err="1"/>
              <a:t>schwieriger</a:t>
            </a:r>
            <a:r>
              <a:rPr lang="en-US" sz="2000" dirty="0"/>
              <a:t> </a:t>
            </a:r>
            <a:r>
              <a:rPr lang="en-US" sz="2000" dirty="0" err="1"/>
              <a:t>wird</a:t>
            </a:r>
            <a:r>
              <a:rPr lang="en-US" sz="2000" dirty="0"/>
              <a:t> </a:t>
            </a:r>
            <a:r>
              <a:rPr lang="en-US" sz="2000" dirty="0" err="1"/>
              <a:t>es</a:t>
            </a:r>
            <a:r>
              <a:rPr lang="en-US" sz="2000" dirty="0"/>
              <a:t> </a:t>
            </a:r>
            <a:r>
              <a:rPr lang="en-US" sz="2000" dirty="0" err="1"/>
              <a:t>steigende</a:t>
            </a:r>
            <a:r>
              <a:rPr lang="en-US" sz="2000" dirty="0"/>
              <a:t> 	</a:t>
            </a:r>
            <a:r>
              <a:rPr lang="en-US" sz="2000" dirty="0" err="1"/>
              <a:t>Skalenerträge</a:t>
            </a:r>
            <a:r>
              <a:rPr lang="en-US" sz="2000" dirty="0"/>
              <a:t> </a:t>
            </a:r>
            <a:r>
              <a:rPr lang="en-US" sz="2000" dirty="0" err="1"/>
              <a:t>auszunutzen</a:t>
            </a:r>
            <a:endParaRPr lang="en-US" sz="2000" dirty="0"/>
          </a:p>
        </p:txBody>
      </p:sp>
      <p:sp>
        <p:nvSpPr>
          <p:cNvPr id="10" name="Rechteck 9">
            <a:extLst>
              <a:ext uri="{FF2B5EF4-FFF2-40B4-BE49-F238E27FC236}">
                <a16:creationId xmlns:a16="http://schemas.microsoft.com/office/drawing/2014/main" id="{270C9B3C-CB75-E70E-DB84-1DBCC7DAF07E}"/>
              </a:ext>
            </a:extLst>
          </p:cNvPr>
          <p:cNvSpPr/>
          <p:nvPr/>
        </p:nvSpPr>
        <p:spPr>
          <a:xfrm>
            <a:off x="1618941" y="2089473"/>
            <a:ext cx="9251661" cy="400110"/>
          </a:xfrm>
          <a:prstGeom prst="rect">
            <a:avLst/>
          </a:prstGeom>
        </p:spPr>
        <p:txBody>
          <a:bodyPr wrap="square">
            <a:spAutoFit/>
          </a:bodyPr>
          <a:lstStyle/>
          <a:p>
            <a:r>
              <a:rPr lang="en-US" sz="2000" dirty="0"/>
              <a:t>→ </a:t>
            </a:r>
            <a:r>
              <a:rPr lang="en-US" sz="2000" dirty="0" err="1"/>
              <a:t>Für</a:t>
            </a:r>
            <a:r>
              <a:rPr lang="en-US" sz="2000" dirty="0"/>
              <a:t> p*=p=P </a:t>
            </a:r>
            <a:r>
              <a:rPr lang="en-US" sz="2000" dirty="0" err="1"/>
              <a:t>ergibt</a:t>
            </a:r>
            <a:r>
              <a:rPr lang="en-US" sz="2000" dirty="0"/>
              <a:t> </a:t>
            </a:r>
            <a:r>
              <a:rPr lang="en-US" sz="2000" dirty="0" err="1"/>
              <a:t>sich</a:t>
            </a:r>
            <a:r>
              <a:rPr lang="en-US" sz="2000" dirty="0"/>
              <a:t> </a:t>
            </a:r>
            <a:r>
              <a:rPr lang="en-US" sz="2000" dirty="0" err="1"/>
              <a:t>damit</a:t>
            </a:r>
            <a:r>
              <a:rPr lang="en-US" sz="2000" dirty="0"/>
              <a:t> </a:t>
            </a:r>
            <a:r>
              <a:rPr lang="en-US" sz="2000" dirty="0" err="1"/>
              <a:t>für</a:t>
            </a:r>
            <a:r>
              <a:rPr lang="en-US" sz="2000" dirty="0"/>
              <a:t> </a:t>
            </a:r>
            <a:r>
              <a:rPr lang="en-US" sz="2000" dirty="0" err="1"/>
              <a:t>jede</a:t>
            </a:r>
            <a:r>
              <a:rPr lang="en-US" sz="2000" dirty="0"/>
              <a:t> Firma </a:t>
            </a:r>
            <a:r>
              <a:rPr lang="en-US" sz="2000" dirty="0" err="1"/>
              <a:t>ein</a:t>
            </a:r>
            <a:r>
              <a:rPr lang="en-US" sz="2000" dirty="0"/>
              <a:t> </a:t>
            </a:r>
            <a:r>
              <a:rPr lang="en-US" sz="2000" dirty="0" err="1"/>
              <a:t>Marktanteil</a:t>
            </a:r>
            <a:r>
              <a:rPr lang="en-US" sz="2000" dirty="0"/>
              <a:t> von x*=S/n</a:t>
            </a:r>
          </a:p>
        </p:txBody>
      </p:sp>
      <p:sp>
        <p:nvSpPr>
          <p:cNvPr id="8" name="Rechteck 7">
            <a:extLst>
              <a:ext uri="{FF2B5EF4-FFF2-40B4-BE49-F238E27FC236}">
                <a16:creationId xmlns:a16="http://schemas.microsoft.com/office/drawing/2014/main" id="{68824115-37E8-7307-1A35-C9E6B600B5C8}"/>
              </a:ext>
            </a:extLst>
          </p:cNvPr>
          <p:cNvSpPr/>
          <p:nvPr/>
        </p:nvSpPr>
        <p:spPr>
          <a:xfrm>
            <a:off x="3444768" y="3088470"/>
            <a:ext cx="4069256" cy="369332"/>
          </a:xfrm>
          <a:prstGeom prst="rect">
            <a:avLst/>
          </a:prstGeom>
        </p:spPr>
        <p:txBody>
          <a:bodyPr wrap="none">
            <a:spAutoFit/>
          </a:bodyPr>
          <a:lstStyle/>
          <a:p>
            <a:r>
              <a:rPr lang="en-US" dirty="0"/>
              <a:t>DK = K/x = KF/</a:t>
            </a:r>
            <a:r>
              <a:rPr lang="en-US" dirty="0" err="1"/>
              <a:t>x+k</a:t>
            </a:r>
            <a:r>
              <a:rPr lang="en-US" dirty="0"/>
              <a:t> = KF/(S/n)+k = </a:t>
            </a:r>
            <a:r>
              <a:rPr lang="en-US" dirty="0" err="1"/>
              <a:t>n∙KF</a:t>
            </a:r>
            <a:r>
              <a:rPr lang="en-US" dirty="0"/>
              <a:t>/</a:t>
            </a:r>
            <a:r>
              <a:rPr lang="en-US" dirty="0" err="1"/>
              <a:t>S+k</a:t>
            </a:r>
            <a:endParaRPr lang="en-US" dirty="0"/>
          </a:p>
        </p:txBody>
      </p:sp>
      <p:sp>
        <p:nvSpPr>
          <p:cNvPr id="12" name="Rechteck 11">
            <a:extLst>
              <a:ext uri="{FF2B5EF4-FFF2-40B4-BE49-F238E27FC236}">
                <a16:creationId xmlns:a16="http://schemas.microsoft.com/office/drawing/2014/main" id="{51866C0F-33C3-5FD6-80BF-4D07D3DBAACD}"/>
              </a:ext>
            </a:extLst>
          </p:cNvPr>
          <p:cNvSpPr/>
          <p:nvPr/>
        </p:nvSpPr>
        <p:spPr>
          <a:xfrm>
            <a:off x="19458" y="3429090"/>
            <a:ext cx="9336742" cy="707886"/>
          </a:xfrm>
          <a:prstGeom prst="rect">
            <a:avLst/>
          </a:prstGeom>
        </p:spPr>
        <p:txBody>
          <a:bodyPr wrap="square">
            <a:spAutoFit/>
          </a:bodyPr>
          <a:lstStyle/>
          <a:p>
            <a:r>
              <a:rPr lang="en-US" sz="2000" dirty="0"/>
              <a:t>→	da KF, k, S </a:t>
            </a:r>
            <a:r>
              <a:rPr lang="en-US" sz="2000" dirty="0" err="1"/>
              <a:t>Konstant</a:t>
            </a:r>
            <a:r>
              <a:rPr lang="en-US" sz="2000" dirty="0"/>
              <a:t> </a:t>
            </a:r>
            <a:r>
              <a:rPr lang="en-US" sz="2000" dirty="0" err="1"/>
              <a:t>steigen</a:t>
            </a:r>
            <a:r>
              <a:rPr lang="en-US" sz="2000" dirty="0"/>
              <a:t> die </a:t>
            </a:r>
            <a:r>
              <a:rPr lang="en-US" sz="2000" dirty="0" err="1"/>
              <a:t>Durchschnittskosten</a:t>
            </a:r>
            <a:r>
              <a:rPr lang="en-US" sz="2000" dirty="0"/>
              <a:t> </a:t>
            </a:r>
            <a:r>
              <a:rPr lang="en-US" sz="2000" dirty="0" err="1"/>
              <a:t>mit</a:t>
            </a:r>
            <a:r>
              <a:rPr lang="en-US" sz="2000" dirty="0"/>
              <a:t> </a:t>
            </a:r>
            <a:r>
              <a:rPr lang="en-US" sz="2000" dirty="0" err="1"/>
              <a:t>zunehmender</a:t>
            </a:r>
            <a:r>
              <a:rPr lang="en-US" sz="2000" dirty="0"/>
              <a:t> 	</a:t>
            </a:r>
            <a:r>
              <a:rPr lang="en-US" sz="2000" dirty="0" err="1"/>
              <a:t>Firmenzahl</a:t>
            </a:r>
            <a:r>
              <a:rPr lang="en-US" sz="2000" dirty="0"/>
              <a:t> n. KF/S </a:t>
            </a:r>
            <a:r>
              <a:rPr lang="en-US" sz="2000" dirty="0" err="1"/>
              <a:t>ist</a:t>
            </a:r>
            <a:r>
              <a:rPr lang="en-US" sz="2000" dirty="0"/>
              <a:t> die </a:t>
            </a:r>
            <a:r>
              <a:rPr lang="en-US" sz="2000" dirty="0" err="1"/>
              <a:t>Steigung</a:t>
            </a:r>
            <a:r>
              <a:rPr lang="en-US" sz="2000" dirty="0"/>
              <a:t> der </a:t>
            </a:r>
            <a:r>
              <a:rPr lang="en-US" sz="2000" dirty="0" err="1"/>
              <a:t>Geraden</a:t>
            </a:r>
            <a:r>
              <a:rPr lang="en-US" sz="2000" dirty="0"/>
              <a:t> der </a:t>
            </a:r>
            <a:r>
              <a:rPr lang="en-US" sz="2000" dirty="0" err="1"/>
              <a:t>Durchschnittskosten</a:t>
            </a:r>
            <a:endParaRPr lang="de-DE" sz="2000" dirty="0"/>
          </a:p>
        </p:txBody>
      </p:sp>
      <p:sp>
        <p:nvSpPr>
          <p:cNvPr id="13" name="Rechteck 12">
            <a:extLst>
              <a:ext uri="{FF2B5EF4-FFF2-40B4-BE49-F238E27FC236}">
                <a16:creationId xmlns:a16="http://schemas.microsoft.com/office/drawing/2014/main" id="{BB894AFB-3AD6-0ECF-FC6B-6EC637EDBA0D}"/>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41770538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P spid="7" grpId="0"/>
      <p:bldP spid="10" grpId="0"/>
      <p:bldP spid="8" grpId="0"/>
      <p:bldP spid="1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E084E3-8A3A-4AF3-B311-6418E460A85A}"/>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AA027EA3-0D71-4E0E-0F4C-B213858E1065}"/>
              </a:ext>
            </a:extLst>
          </p:cNvPr>
          <p:cNvSpPr txBox="1">
            <a:spLocks/>
          </p:cNvSpPr>
          <p:nvPr/>
        </p:nvSpPr>
        <p:spPr>
          <a:xfrm>
            <a:off x="1524000" y="-27384"/>
            <a:ext cx="9144000" cy="640485"/>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sz="2800" dirty="0" err="1">
                <a:solidFill>
                  <a:sysClr val="windowText" lastClr="000000"/>
                </a:solidFill>
              </a:rPr>
              <a:t>Monopolitische</a:t>
            </a:r>
            <a:r>
              <a:rPr lang="en-US" sz="2800" dirty="0">
                <a:solidFill>
                  <a:sysClr val="windowText" lastClr="000000"/>
                </a:solidFill>
              </a:rPr>
              <a:t> </a:t>
            </a:r>
            <a:r>
              <a:rPr lang="en-US" sz="2800" dirty="0" err="1">
                <a:solidFill>
                  <a:sysClr val="windowText" lastClr="000000"/>
                </a:solidFill>
              </a:rPr>
              <a:t>Konkurrenz</a:t>
            </a:r>
            <a:r>
              <a:rPr lang="en-US" sz="2800" dirty="0">
                <a:solidFill>
                  <a:sysClr val="windowText" lastClr="000000"/>
                </a:solidFill>
              </a:rPr>
              <a:t>: </a:t>
            </a:r>
            <a:r>
              <a:rPr lang="en-US" sz="2800" dirty="0" err="1">
                <a:solidFill>
                  <a:sysClr val="windowText" lastClr="000000"/>
                </a:solidFill>
              </a:rPr>
              <a:t>Gleichgewicht</a:t>
            </a:r>
            <a:endParaRPr lang="en-US" sz="2800" dirty="0">
              <a:solidFill>
                <a:sysClr val="windowText" lastClr="000000"/>
              </a:solidFill>
            </a:endParaRPr>
          </a:p>
        </p:txBody>
      </p:sp>
      <p:sp>
        <p:nvSpPr>
          <p:cNvPr id="9" name="Textfeld 8">
            <a:extLst>
              <a:ext uri="{FF2B5EF4-FFF2-40B4-BE49-F238E27FC236}">
                <a16:creationId xmlns:a16="http://schemas.microsoft.com/office/drawing/2014/main" id="{E78B7F3A-3D1E-9F07-B019-1776C2BECE73}"/>
              </a:ext>
            </a:extLst>
          </p:cNvPr>
          <p:cNvSpPr txBox="1"/>
          <p:nvPr/>
        </p:nvSpPr>
        <p:spPr>
          <a:xfrm>
            <a:off x="-53788" y="541189"/>
            <a:ext cx="12245788" cy="6316811"/>
          </a:xfrm>
          <a:prstGeom prst="rect">
            <a:avLst/>
          </a:prstGeom>
          <a:noFill/>
        </p:spPr>
        <p:txBody>
          <a:bodyPr wrap="square" rtlCol="0">
            <a:noAutofit/>
          </a:bodyPr>
          <a:lstStyle/>
          <a:p>
            <a:r>
              <a:rPr lang="en-US" sz="2400" u="sng" dirty="0" err="1"/>
              <a:t>Firmenzahl</a:t>
            </a:r>
            <a:r>
              <a:rPr lang="en-US" sz="2400" u="sng" dirty="0"/>
              <a:t> und </a:t>
            </a:r>
            <a:r>
              <a:rPr lang="en-US" sz="2400" u="sng" dirty="0" err="1"/>
              <a:t>Preis</a:t>
            </a:r>
            <a:r>
              <a:rPr lang="en-US" sz="2400" u="sng" dirty="0"/>
              <a:t>:</a:t>
            </a:r>
          </a:p>
          <a:p>
            <a:endParaRPr lang="en-US" sz="2400" dirty="0"/>
          </a:p>
          <a:p>
            <a:r>
              <a:rPr lang="en-US" sz="2400" dirty="0" err="1"/>
              <a:t>Nachfrage</a:t>
            </a:r>
            <a:r>
              <a:rPr lang="en-US" sz="2400" dirty="0"/>
              <a:t>:		</a:t>
            </a:r>
            <a:r>
              <a:rPr lang="de-DE" sz="2400" dirty="0"/>
              <a:t>x = S(1/n –b(p-P)) = S/n + </a:t>
            </a:r>
            <a:r>
              <a:rPr lang="de-DE" sz="2400" dirty="0" err="1"/>
              <a:t>SbP</a:t>
            </a:r>
            <a:r>
              <a:rPr lang="de-DE" sz="2400" dirty="0"/>
              <a:t> – </a:t>
            </a:r>
            <a:r>
              <a:rPr lang="de-DE" sz="2400" dirty="0" err="1"/>
              <a:t>Sbp</a:t>
            </a:r>
            <a:endParaRPr lang="de-DE" sz="2400" dirty="0"/>
          </a:p>
          <a:p>
            <a:endParaRPr lang="de-DE" sz="2400" dirty="0"/>
          </a:p>
          <a:p>
            <a:r>
              <a:rPr lang="de-DE" sz="2400" dirty="0"/>
              <a:t>Jede Firma nimmt die Preise der anderen als gegeben (vgl. </a:t>
            </a:r>
            <a:r>
              <a:rPr lang="de-DE" sz="2400" dirty="0" err="1"/>
              <a:t>Cournot</a:t>
            </a:r>
            <a:r>
              <a:rPr lang="de-DE" sz="2400" dirty="0"/>
              <a:t>):</a:t>
            </a:r>
          </a:p>
          <a:p>
            <a:r>
              <a:rPr lang="en-US" sz="2400" dirty="0"/>
              <a:t>→ </a:t>
            </a:r>
            <a:r>
              <a:rPr lang="en-US" sz="2400" dirty="0" err="1"/>
              <a:t>setze</a:t>
            </a:r>
            <a:r>
              <a:rPr lang="en-US" sz="2400" dirty="0"/>
              <a:t> A:=</a:t>
            </a:r>
            <a:r>
              <a:rPr lang="de-DE" sz="2400" dirty="0"/>
              <a:t> S/n + </a:t>
            </a:r>
            <a:r>
              <a:rPr lang="de-DE" sz="2400" dirty="0" err="1"/>
              <a:t>SbP</a:t>
            </a:r>
            <a:r>
              <a:rPr lang="de-DE" sz="2400" dirty="0"/>
              <a:t> und B:=Sb</a:t>
            </a:r>
          </a:p>
          <a:p>
            <a:endParaRPr lang="en-US" sz="2400" dirty="0"/>
          </a:p>
          <a:p>
            <a:r>
              <a:rPr lang="en-US" sz="2400" dirty="0"/>
              <a:t>→ 	x = A-</a:t>
            </a:r>
            <a:r>
              <a:rPr lang="en-US" sz="2400" dirty="0" err="1"/>
              <a:t>Bp</a:t>
            </a:r>
            <a:r>
              <a:rPr lang="en-US" sz="2400" dirty="0"/>
              <a:t>		</a:t>
            </a:r>
            <a:r>
              <a:rPr lang="en-US" sz="2400"/>
              <a:t>		(</a:t>
            </a:r>
            <a:r>
              <a:rPr lang="en-US" sz="2400" err="1"/>
              <a:t>Monopolnachfrage</a:t>
            </a:r>
            <a:r>
              <a:rPr lang="en-US" sz="2400"/>
              <a:t>)	→	dx=-Bdp →dp/dx= -1/B</a:t>
            </a:r>
            <a:endParaRPr lang="en-US" sz="2400" dirty="0"/>
          </a:p>
          <a:p>
            <a:r>
              <a:rPr lang="en-US" sz="2400" dirty="0"/>
              <a:t>	GE </a:t>
            </a:r>
            <a:r>
              <a:rPr lang="en-US" sz="2400"/>
              <a:t>= p’(x)x+p(x)=p </a:t>
            </a:r>
            <a:r>
              <a:rPr lang="en-US" sz="2400" dirty="0"/>
              <a:t>– x/B = p – x/(Sb) 	(</a:t>
            </a:r>
            <a:r>
              <a:rPr lang="en-US" sz="2400" dirty="0" err="1"/>
              <a:t>Grenzerträge</a:t>
            </a:r>
            <a:r>
              <a:rPr lang="en-US" sz="2400" dirty="0"/>
              <a:t> </a:t>
            </a:r>
            <a:r>
              <a:rPr lang="en-US" sz="2400" dirty="0" err="1"/>
              <a:t>im</a:t>
            </a:r>
            <a:r>
              <a:rPr lang="en-US" sz="2400" dirty="0"/>
              <a:t> </a:t>
            </a:r>
            <a:r>
              <a:rPr lang="en-US" sz="2400" dirty="0" err="1"/>
              <a:t>Monopol</a:t>
            </a:r>
            <a:r>
              <a:rPr lang="en-US" sz="2400" dirty="0"/>
              <a:t>)</a:t>
            </a:r>
          </a:p>
          <a:p>
            <a:r>
              <a:rPr lang="en-US" sz="2400" dirty="0"/>
              <a:t>	GE = GK = k		</a:t>
            </a:r>
            <a:r>
              <a:rPr lang="en-US" sz="2400"/>
              <a:t>		(</a:t>
            </a:r>
            <a:r>
              <a:rPr lang="en-US" sz="2400" dirty="0" err="1"/>
              <a:t>Optimalitätsbedingung</a:t>
            </a:r>
            <a:r>
              <a:rPr lang="en-US" sz="2400" dirty="0"/>
              <a:t>)</a:t>
            </a:r>
          </a:p>
          <a:p>
            <a:endParaRPr lang="en-US" sz="2400" dirty="0"/>
          </a:p>
          <a:p>
            <a:r>
              <a:rPr lang="en-US" sz="2400" dirty="0"/>
              <a:t>→ p = k + x/Sb = k + (S/n)/(Sb)	(</a:t>
            </a:r>
            <a:r>
              <a:rPr lang="en-US" sz="2400" dirty="0" err="1"/>
              <a:t>Gleichgewichtsbedingung</a:t>
            </a:r>
            <a:r>
              <a:rPr lang="en-US" sz="2400" dirty="0"/>
              <a:t>)</a:t>
            </a:r>
          </a:p>
          <a:p>
            <a:endParaRPr lang="en-US" sz="2400" dirty="0"/>
          </a:p>
          <a:p>
            <a:r>
              <a:rPr lang="en-US" sz="2400" dirty="0"/>
              <a:t>→	p = k + 1/(</a:t>
            </a:r>
            <a:r>
              <a:rPr lang="en-US" sz="2400" dirty="0" err="1"/>
              <a:t>nb</a:t>
            </a:r>
            <a:r>
              <a:rPr lang="en-US" sz="2400" dirty="0"/>
              <a:t>)		→	 1/</a:t>
            </a:r>
            <a:r>
              <a:rPr lang="en-US" sz="2400" dirty="0" err="1"/>
              <a:t>nb</a:t>
            </a:r>
            <a:r>
              <a:rPr lang="en-US" sz="2400" dirty="0"/>
              <a:t>  (Mark-up </a:t>
            </a:r>
            <a:r>
              <a:rPr lang="en-US" sz="2400" dirty="0" err="1"/>
              <a:t>gegenüber</a:t>
            </a:r>
            <a:r>
              <a:rPr lang="en-US" sz="2400" dirty="0"/>
              <a:t> VKK)</a:t>
            </a:r>
          </a:p>
          <a:p>
            <a:r>
              <a:rPr lang="en-US" sz="2400" dirty="0"/>
              <a:t>	</a:t>
            </a:r>
          </a:p>
          <a:p>
            <a:r>
              <a:rPr lang="en-US" sz="2400" dirty="0" err="1"/>
              <a:t>Steigt</a:t>
            </a:r>
            <a:r>
              <a:rPr lang="en-US" sz="2400" dirty="0"/>
              <a:t> die </a:t>
            </a:r>
            <a:r>
              <a:rPr lang="en-US" sz="2400" dirty="0" err="1"/>
              <a:t>Firmenzahl</a:t>
            </a:r>
            <a:r>
              <a:rPr lang="en-US" sz="2400" dirty="0"/>
              <a:t> (n), so </a:t>
            </a:r>
            <a:r>
              <a:rPr lang="en-US" sz="2400" dirty="0" err="1"/>
              <a:t>steigt</a:t>
            </a:r>
            <a:r>
              <a:rPr lang="en-US" sz="2400" dirty="0"/>
              <a:t> die </a:t>
            </a:r>
            <a:r>
              <a:rPr lang="en-US" sz="2400" dirty="0" err="1"/>
              <a:t>Konkurrenz</a:t>
            </a:r>
            <a:r>
              <a:rPr lang="en-US" sz="2400" dirty="0"/>
              <a:t> und</a:t>
            </a:r>
          </a:p>
          <a:p>
            <a:r>
              <a:rPr lang="en-US" sz="2400" dirty="0" err="1"/>
              <a:t>damit</a:t>
            </a:r>
            <a:r>
              <a:rPr lang="en-US" sz="2400" dirty="0"/>
              <a:t> </a:t>
            </a:r>
            <a:r>
              <a:rPr lang="en-US" sz="2400" dirty="0" err="1"/>
              <a:t>sinkt</a:t>
            </a:r>
            <a:r>
              <a:rPr lang="en-US" sz="2400" dirty="0"/>
              <a:t> der </a:t>
            </a:r>
            <a:r>
              <a:rPr lang="en-US" sz="2400" dirty="0" err="1"/>
              <a:t>Preis</a:t>
            </a:r>
            <a:r>
              <a:rPr lang="en-US" sz="2400" dirty="0"/>
              <a:t> (p) den </a:t>
            </a:r>
            <a:r>
              <a:rPr lang="en-US" sz="2400" dirty="0" err="1"/>
              <a:t>eine</a:t>
            </a:r>
            <a:r>
              <a:rPr lang="en-US" sz="2400" dirty="0"/>
              <a:t> </a:t>
            </a:r>
            <a:r>
              <a:rPr lang="en-US" sz="2400" dirty="0" err="1"/>
              <a:t>einzelne</a:t>
            </a:r>
            <a:r>
              <a:rPr lang="en-US" sz="2400" dirty="0"/>
              <a:t> Firma </a:t>
            </a:r>
            <a:r>
              <a:rPr lang="en-US" sz="2400" dirty="0" err="1"/>
              <a:t>verlangen</a:t>
            </a:r>
            <a:r>
              <a:rPr lang="en-US" sz="2400" dirty="0"/>
              <a:t> </a:t>
            </a:r>
            <a:r>
              <a:rPr lang="en-US" sz="2400" dirty="0" err="1"/>
              <a:t>kann</a:t>
            </a:r>
            <a:r>
              <a:rPr lang="en-US" sz="2400" dirty="0"/>
              <a:t>.</a:t>
            </a:r>
          </a:p>
          <a:p>
            <a:endParaRPr lang="de-DE" sz="2400" dirty="0"/>
          </a:p>
          <a:p>
            <a:endParaRPr lang="en-US" sz="2400" dirty="0"/>
          </a:p>
          <a:p>
            <a:endParaRPr lang="de-DE" sz="2000" dirty="0"/>
          </a:p>
        </p:txBody>
      </p:sp>
      <p:sp>
        <p:nvSpPr>
          <p:cNvPr id="5" name="Rechteck 4">
            <a:extLst>
              <a:ext uri="{FF2B5EF4-FFF2-40B4-BE49-F238E27FC236}">
                <a16:creationId xmlns:a16="http://schemas.microsoft.com/office/drawing/2014/main" id="{4FEADFB1-70CA-9897-3C35-A496D84E93F5}"/>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89970376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DBB62D-A0C3-BF5C-FDF9-945E22682581}"/>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5FDDCC74-7F97-F697-0C2A-120CC5AA89A4}"/>
              </a:ext>
            </a:extLst>
          </p:cNvPr>
          <p:cNvSpPr txBox="1">
            <a:spLocks/>
          </p:cNvSpPr>
          <p:nvPr/>
        </p:nvSpPr>
        <p:spPr>
          <a:xfrm>
            <a:off x="1524000" y="-27384"/>
            <a:ext cx="9144000" cy="640485"/>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sz="2800" dirty="0" err="1">
                <a:solidFill>
                  <a:sysClr val="windowText" lastClr="000000"/>
                </a:solidFill>
              </a:rPr>
              <a:t>Monopolitische</a:t>
            </a:r>
            <a:r>
              <a:rPr lang="en-US" sz="2800" dirty="0">
                <a:solidFill>
                  <a:sysClr val="windowText" lastClr="000000"/>
                </a:solidFill>
              </a:rPr>
              <a:t> </a:t>
            </a:r>
            <a:r>
              <a:rPr lang="en-US" sz="2800" dirty="0" err="1">
                <a:solidFill>
                  <a:sysClr val="windowText" lastClr="000000"/>
                </a:solidFill>
              </a:rPr>
              <a:t>Konkurrenz</a:t>
            </a:r>
            <a:r>
              <a:rPr lang="en-US" sz="2800" dirty="0">
                <a:solidFill>
                  <a:sysClr val="windowText" lastClr="000000"/>
                </a:solidFill>
              </a:rPr>
              <a:t>: </a:t>
            </a:r>
            <a:r>
              <a:rPr lang="en-US" sz="2800" dirty="0" err="1">
                <a:solidFill>
                  <a:sysClr val="windowText" lastClr="000000"/>
                </a:solidFill>
              </a:rPr>
              <a:t>Gleichgewicht</a:t>
            </a:r>
            <a:endParaRPr lang="en-US" sz="2800" dirty="0">
              <a:solidFill>
                <a:sysClr val="windowText" lastClr="000000"/>
              </a:solidFill>
            </a:endParaRPr>
          </a:p>
        </p:txBody>
      </p:sp>
      <p:sp>
        <p:nvSpPr>
          <p:cNvPr id="9" name="Textfeld 8">
            <a:extLst>
              <a:ext uri="{FF2B5EF4-FFF2-40B4-BE49-F238E27FC236}">
                <a16:creationId xmlns:a16="http://schemas.microsoft.com/office/drawing/2014/main" id="{3CED3F0D-9CF2-3E25-34D7-F2D0EB29F051}"/>
              </a:ext>
            </a:extLst>
          </p:cNvPr>
          <p:cNvSpPr txBox="1"/>
          <p:nvPr/>
        </p:nvSpPr>
        <p:spPr>
          <a:xfrm>
            <a:off x="98612" y="724907"/>
            <a:ext cx="8303110" cy="1944216"/>
          </a:xfrm>
          <a:prstGeom prst="rect">
            <a:avLst/>
          </a:prstGeom>
          <a:noFill/>
        </p:spPr>
        <p:txBody>
          <a:bodyPr wrap="square" rtlCol="0">
            <a:noAutofit/>
          </a:bodyPr>
          <a:lstStyle/>
          <a:p>
            <a:r>
              <a:rPr lang="de-DE" sz="2400" u="sng" dirty="0"/>
              <a:t>Firmenzahl im Gleichgewicht:</a:t>
            </a:r>
          </a:p>
          <a:p>
            <a:endParaRPr lang="de-DE" sz="2400" dirty="0"/>
          </a:p>
          <a:p>
            <a:r>
              <a:rPr lang="en-US" sz="2400" dirty="0"/>
              <a:t>PP-</a:t>
            </a:r>
            <a:r>
              <a:rPr lang="en-US" sz="2400" dirty="0" err="1"/>
              <a:t>Kurve</a:t>
            </a:r>
            <a:r>
              <a:rPr lang="en-US" sz="2400" dirty="0"/>
              <a:t>	p = k + 1/(</a:t>
            </a:r>
            <a:r>
              <a:rPr lang="en-US" sz="2400" dirty="0" err="1"/>
              <a:t>nb</a:t>
            </a:r>
            <a:r>
              <a:rPr lang="en-US" sz="2400" dirty="0"/>
              <a:t>)</a:t>
            </a:r>
            <a:r>
              <a:rPr lang="en-US" sz="2400"/>
              <a:t>	Durchschnittspreis </a:t>
            </a:r>
            <a:r>
              <a:rPr lang="en-US" sz="2400" dirty="0"/>
              <a:t>in der </a:t>
            </a:r>
            <a:r>
              <a:rPr lang="en-US" sz="2400" dirty="0" err="1"/>
              <a:t>Branche</a:t>
            </a:r>
            <a:endParaRPr lang="en-US" sz="2400" dirty="0"/>
          </a:p>
          <a:p>
            <a:endParaRPr lang="en-US" sz="2400" dirty="0"/>
          </a:p>
          <a:p>
            <a:r>
              <a:rPr lang="en-US" sz="2400" dirty="0"/>
              <a:t>CC-</a:t>
            </a:r>
            <a:r>
              <a:rPr lang="en-US" sz="2400" dirty="0" err="1"/>
              <a:t>Kurve</a:t>
            </a:r>
            <a:r>
              <a:rPr lang="en-US" sz="2400" dirty="0"/>
              <a:t>	DK = </a:t>
            </a:r>
            <a:r>
              <a:rPr lang="en-US" sz="2400" dirty="0" err="1"/>
              <a:t>n∙KF</a:t>
            </a:r>
            <a:r>
              <a:rPr lang="en-US" sz="2400" dirty="0"/>
              <a:t>/</a:t>
            </a:r>
            <a:r>
              <a:rPr lang="en-US" sz="2400" dirty="0" err="1"/>
              <a:t>S+k</a:t>
            </a:r>
            <a:r>
              <a:rPr lang="en-US" sz="2400" dirty="0"/>
              <a:t>	</a:t>
            </a:r>
            <a:r>
              <a:rPr lang="en-US" sz="2400" dirty="0" err="1"/>
              <a:t>Durchschnittskosten</a:t>
            </a:r>
            <a:r>
              <a:rPr lang="en-US" sz="2400" dirty="0"/>
              <a:t> in der </a:t>
            </a:r>
            <a:r>
              <a:rPr lang="en-US" sz="2400" dirty="0" err="1"/>
              <a:t>Branche</a:t>
            </a:r>
            <a:endParaRPr lang="en-US" sz="2400" dirty="0"/>
          </a:p>
          <a:p>
            <a:endParaRPr lang="en-US" sz="2400" dirty="0"/>
          </a:p>
          <a:p>
            <a:endParaRPr lang="en-US" sz="2400" dirty="0"/>
          </a:p>
          <a:p>
            <a:endParaRPr lang="de-DE" sz="2400" dirty="0"/>
          </a:p>
          <a:p>
            <a:endParaRPr lang="de-DE" sz="2000" dirty="0"/>
          </a:p>
        </p:txBody>
      </p:sp>
      <p:cxnSp>
        <p:nvCxnSpPr>
          <p:cNvPr id="6" name="Gerade Verbindung mit Pfeil 5">
            <a:extLst>
              <a:ext uri="{FF2B5EF4-FFF2-40B4-BE49-F238E27FC236}">
                <a16:creationId xmlns:a16="http://schemas.microsoft.com/office/drawing/2014/main" id="{E255EEB4-68DD-4DFC-541C-634AB4210E7F}"/>
              </a:ext>
            </a:extLst>
          </p:cNvPr>
          <p:cNvCxnSpPr>
            <a:cxnSpLocks/>
          </p:cNvCxnSpPr>
          <p:nvPr/>
        </p:nvCxnSpPr>
        <p:spPr>
          <a:xfrm flipH="1" flipV="1">
            <a:off x="1562369" y="3212976"/>
            <a:ext cx="15954" cy="2736304"/>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 name="Gerade Verbindung mit Pfeil 6">
            <a:extLst>
              <a:ext uri="{FF2B5EF4-FFF2-40B4-BE49-F238E27FC236}">
                <a16:creationId xmlns:a16="http://schemas.microsoft.com/office/drawing/2014/main" id="{7E858B64-0667-50C6-7F32-23970BC8044C}"/>
              </a:ext>
            </a:extLst>
          </p:cNvPr>
          <p:cNvCxnSpPr>
            <a:cxnSpLocks/>
          </p:cNvCxnSpPr>
          <p:nvPr/>
        </p:nvCxnSpPr>
        <p:spPr>
          <a:xfrm>
            <a:off x="1578323" y="5949280"/>
            <a:ext cx="5251896" cy="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 name="Textfeld 7">
            <a:extLst>
              <a:ext uri="{FF2B5EF4-FFF2-40B4-BE49-F238E27FC236}">
                <a16:creationId xmlns:a16="http://schemas.microsoft.com/office/drawing/2014/main" id="{16289482-6AA9-0E6D-DA37-6FDF1A096C56}"/>
              </a:ext>
            </a:extLst>
          </p:cNvPr>
          <p:cNvSpPr txBox="1"/>
          <p:nvPr/>
        </p:nvSpPr>
        <p:spPr>
          <a:xfrm>
            <a:off x="5296467" y="5949280"/>
            <a:ext cx="1533753" cy="369332"/>
          </a:xfrm>
          <a:prstGeom prst="rect">
            <a:avLst/>
          </a:prstGeom>
          <a:noFill/>
        </p:spPr>
        <p:txBody>
          <a:bodyPr wrap="none" rtlCol="0">
            <a:spAutoFit/>
          </a:bodyPr>
          <a:lstStyle/>
          <a:p>
            <a:r>
              <a:rPr lang="de-DE" dirty="0"/>
              <a:t>n (Firmenzahl)</a:t>
            </a:r>
          </a:p>
        </p:txBody>
      </p:sp>
      <p:sp>
        <p:nvSpPr>
          <p:cNvPr id="10" name="Textfeld 9">
            <a:extLst>
              <a:ext uri="{FF2B5EF4-FFF2-40B4-BE49-F238E27FC236}">
                <a16:creationId xmlns:a16="http://schemas.microsoft.com/office/drawing/2014/main" id="{5953E277-EA78-E907-1985-6F032A82EAFE}"/>
              </a:ext>
            </a:extLst>
          </p:cNvPr>
          <p:cNvSpPr txBox="1"/>
          <p:nvPr/>
        </p:nvSpPr>
        <p:spPr>
          <a:xfrm>
            <a:off x="1111605" y="3214718"/>
            <a:ext cx="450764" cy="646331"/>
          </a:xfrm>
          <a:prstGeom prst="rect">
            <a:avLst/>
          </a:prstGeom>
          <a:noFill/>
        </p:spPr>
        <p:txBody>
          <a:bodyPr wrap="none" rtlCol="0">
            <a:spAutoFit/>
          </a:bodyPr>
          <a:lstStyle/>
          <a:p>
            <a:r>
              <a:rPr lang="de-DE" dirty="0"/>
              <a:t>DK</a:t>
            </a:r>
          </a:p>
          <a:p>
            <a:r>
              <a:rPr lang="de-DE" dirty="0"/>
              <a:t>p</a:t>
            </a:r>
          </a:p>
        </p:txBody>
      </p:sp>
      <p:cxnSp>
        <p:nvCxnSpPr>
          <p:cNvPr id="11" name="Gerader Verbinder 10">
            <a:extLst>
              <a:ext uri="{FF2B5EF4-FFF2-40B4-BE49-F238E27FC236}">
                <a16:creationId xmlns:a16="http://schemas.microsoft.com/office/drawing/2014/main" id="{C4FFF1FF-A122-88E4-E18F-115EE9FDE356}"/>
              </a:ext>
            </a:extLst>
          </p:cNvPr>
          <p:cNvCxnSpPr>
            <a:cxnSpLocks/>
          </p:cNvCxnSpPr>
          <p:nvPr/>
        </p:nvCxnSpPr>
        <p:spPr>
          <a:xfrm flipV="1">
            <a:off x="2030273" y="3645024"/>
            <a:ext cx="3580498" cy="173748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Rechteck 14">
            <a:extLst>
              <a:ext uri="{FF2B5EF4-FFF2-40B4-BE49-F238E27FC236}">
                <a16:creationId xmlns:a16="http://schemas.microsoft.com/office/drawing/2014/main" id="{E5E6A8D9-D2C8-F515-0F0A-21B5B961E335}"/>
              </a:ext>
            </a:extLst>
          </p:cNvPr>
          <p:cNvSpPr/>
          <p:nvPr/>
        </p:nvSpPr>
        <p:spPr>
          <a:xfrm>
            <a:off x="6129060" y="5110162"/>
            <a:ext cx="1030539" cy="369332"/>
          </a:xfrm>
          <a:prstGeom prst="rect">
            <a:avLst/>
          </a:prstGeom>
        </p:spPr>
        <p:txBody>
          <a:bodyPr wrap="none">
            <a:spAutoFit/>
          </a:bodyPr>
          <a:lstStyle/>
          <a:p>
            <a:r>
              <a:rPr lang="en-US" dirty="0"/>
              <a:t>PP-</a:t>
            </a:r>
            <a:r>
              <a:rPr lang="en-US" dirty="0" err="1"/>
              <a:t>Kurve</a:t>
            </a:r>
            <a:endParaRPr lang="de-DE" dirty="0"/>
          </a:p>
        </p:txBody>
      </p:sp>
      <p:sp>
        <p:nvSpPr>
          <p:cNvPr id="16" name="Rechteck 15">
            <a:extLst>
              <a:ext uri="{FF2B5EF4-FFF2-40B4-BE49-F238E27FC236}">
                <a16:creationId xmlns:a16="http://schemas.microsoft.com/office/drawing/2014/main" id="{9DFD8FD1-D4F8-1B4F-E4EF-F89E0833D459}"/>
              </a:ext>
            </a:extLst>
          </p:cNvPr>
          <p:cNvSpPr/>
          <p:nvPr/>
        </p:nvSpPr>
        <p:spPr>
          <a:xfrm>
            <a:off x="5575813" y="3374941"/>
            <a:ext cx="1040157" cy="369332"/>
          </a:xfrm>
          <a:prstGeom prst="rect">
            <a:avLst/>
          </a:prstGeom>
        </p:spPr>
        <p:txBody>
          <a:bodyPr wrap="none">
            <a:spAutoFit/>
          </a:bodyPr>
          <a:lstStyle/>
          <a:p>
            <a:r>
              <a:rPr lang="en-US" dirty="0"/>
              <a:t>CC-</a:t>
            </a:r>
            <a:r>
              <a:rPr lang="en-US" dirty="0" err="1"/>
              <a:t>Kurve</a:t>
            </a:r>
            <a:endParaRPr lang="de-DE" dirty="0"/>
          </a:p>
        </p:txBody>
      </p:sp>
      <p:cxnSp>
        <p:nvCxnSpPr>
          <p:cNvPr id="18" name="Gerader Verbinder 17">
            <a:extLst>
              <a:ext uri="{FF2B5EF4-FFF2-40B4-BE49-F238E27FC236}">
                <a16:creationId xmlns:a16="http://schemas.microsoft.com/office/drawing/2014/main" id="{12CF6521-0608-5F0B-990D-DF9AC2FC78F6}"/>
              </a:ext>
            </a:extLst>
          </p:cNvPr>
          <p:cNvCxnSpPr/>
          <p:nvPr/>
        </p:nvCxnSpPr>
        <p:spPr>
          <a:xfrm flipH="1">
            <a:off x="1578323" y="4396462"/>
            <a:ext cx="2448272"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9" name="Gerader Verbinder 18">
            <a:extLst>
              <a:ext uri="{FF2B5EF4-FFF2-40B4-BE49-F238E27FC236}">
                <a16:creationId xmlns:a16="http://schemas.microsoft.com/office/drawing/2014/main" id="{27808BE3-198E-C85F-CBD2-9F2EDB65E5C5}"/>
              </a:ext>
            </a:extLst>
          </p:cNvPr>
          <p:cNvCxnSpPr>
            <a:cxnSpLocks/>
          </p:cNvCxnSpPr>
          <p:nvPr/>
        </p:nvCxnSpPr>
        <p:spPr>
          <a:xfrm flipV="1">
            <a:off x="4026595" y="4396462"/>
            <a:ext cx="0" cy="1552818"/>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21" name="Rechteck 20">
            <a:extLst>
              <a:ext uri="{FF2B5EF4-FFF2-40B4-BE49-F238E27FC236}">
                <a16:creationId xmlns:a16="http://schemas.microsoft.com/office/drawing/2014/main" id="{57DF419B-9145-DD71-727C-71F121AAEC6F}"/>
              </a:ext>
            </a:extLst>
          </p:cNvPr>
          <p:cNvSpPr/>
          <p:nvPr/>
        </p:nvSpPr>
        <p:spPr>
          <a:xfrm>
            <a:off x="3873348" y="5949280"/>
            <a:ext cx="421910" cy="369332"/>
          </a:xfrm>
          <a:prstGeom prst="rect">
            <a:avLst/>
          </a:prstGeom>
        </p:spPr>
        <p:txBody>
          <a:bodyPr wrap="none">
            <a:spAutoFit/>
          </a:bodyPr>
          <a:lstStyle/>
          <a:p>
            <a:r>
              <a:rPr lang="de-DE" dirty="0"/>
              <a:t>n*</a:t>
            </a:r>
          </a:p>
        </p:txBody>
      </p:sp>
      <p:sp>
        <p:nvSpPr>
          <p:cNvPr id="22" name="Rechteck 21">
            <a:extLst>
              <a:ext uri="{FF2B5EF4-FFF2-40B4-BE49-F238E27FC236}">
                <a16:creationId xmlns:a16="http://schemas.microsoft.com/office/drawing/2014/main" id="{5B7CE5B2-79D5-368C-AF8E-AE8AAC0492CD}"/>
              </a:ext>
            </a:extLst>
          </p:cNvPr>
          <p:cNvSpPr/>
          <p:nvPr/>
        </p:nvSpPr>
        <p:spPr>
          <a:xfrm>
            <a:off x="1187337" y="4191489"/>
            <a:ext cx="421910" cy="369332"/>
          </a:xfrm>
          <a:prstGeom prst="rect">
            <a:avLst/>
          </a:prstGeom>
        </p:spPr>
        <p:txBody>
          <a:bodyPr wrap="none">
            <a:spAutoFit/>
          </a:bodyPr>
          <a:lstStyle/>
          <a:p>
            <a:r>
              <a:rPr lang="de-DE" dirty="0"/>
              <a:t>p*</a:t>
            </a:r>
          </a:p>
        </p:txBody>
      </p:sp>
      <p:sp>
        <p:nvSpPr>
          <p:cNvPr id="23" name="Freihandform: Form 22">
            <a:extLst>
              <a:ext uri="{FF2B5EF4-FFF2-40B4-BE49-F238E27FC236}">
                <a16:creationId xmlns:a16="http://schemas.microsoft.com/office/drawing/2014/main" id="{B5896922-FE9A-9992-A7DF-9E06366583D9}"/>
              </a:ext>
            </a:extLst>
          </p:cNvPr>
          <p:cNvSpPr/>
          <p:nvPr/>
        </p:nvSpPr>
        <p:spPr>
          <a:xfrm>
            <a:off x="2259129" y="3234690"/>
            <a:ext cx="3966210" cy="1863090"/>
          </a:xfrm>
          <a:custGeom>
            <a:avLst/>
            <a:gdLst>
              <a:gd name="connsiteX0" fmla="*/ 0 w 3966210"/>
              <a:gd name="connsiteY0" fmla="*/ 0 h 1863090"/>
              <a:gd name="connsiteX1" fmla="*/ 1760220 w 3966210"/>
              <a:gd name="connsiteY1" fmla="*/ 1200150 h 1863090"/>
              <a:gd name="connsiteX2" fmla="*/ 3966210 w 3966210"/>
              <a:gd name="connsiteY2" fmla="*/ 1863090 h 1863090"/>
            </a:gdLst>
            <a:ahLst/>
            <a:cxnLst>
              <a:cxn ang="0">
                <a:pos x="connsiteX0" y="connsiteY0"/>
              </a:cxn>
              <a:cxn ang="0">
                <a:pos x="connsiteX1" y="connsiteY1"/>
              </a:cxn>
              <a:cxn ang="0">
                <a:pos x="connsiteX2" y="connsiteY2"/>
              </a:cxn>
            </a:cxnLst>
            <a:rect l="l" t="t" r="r" b="b"/>
            <a:pathLst>
              <a:path w="3966210" h="1863090">
                <a:moveTo>
                  <a:pt x="0" y="0"/>
                </a:moveTo>
                <a:cubicBezTo>
                  <a:pt x="549592" y="444817"/>
                  <a:pt x="1099185" y="889635"/>
                  <a:pt x="1760220" y="1200150"/>
                </a:cubicBezTo>
                <a:cubicBezTo>
                  <a:pt x="2421255" y="1510665"/>
                  <a:pt x="3193732" y="1686877"/>
                  <a:pt x="3966210" y="1863090"/>
                </a:cubicBez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3" name="Gerade Verbindung mit Pfeil 2">
            <a:extLst>
              <a:ext uri="{FF2B5EF4-FFF2-40B4-BE49-F238E27FC236}">
                <a16:creationId xmlns:a16="http://schemas.microsoft.com/office/drawing/2014/main" id="{B7BAE750-6BF2-D405-AAD8-4D1169D9B760}"/>
              </a:ext>
            </a:extLst>
          </p:cNvPr>
          <p:cNvCxnSpPr/>
          <p:nvPr/>
        </p:nvCxnSpPr>
        <p:spPr>
          <a:xfrm flipH="1">
            <a:off x="4422840" y="4221940"/>
            <a:ext cx="1912989" cy="19957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5" name="Rechteck 24">
            <a:extLst>
              <a:ext uri="{FF2B5EF4-FFF2-40B4-BE49-F238E27FC236}">
                <a16:creationId xmlns:a16="http://schemas.microsoft.com/office/drawing/2014/main" id="{7B4371E9-D212-39E5-A29F-FCF563AD57FD}"/>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93012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4ACB1A-29A9-BEC4-8306-A48CE8097565}"/>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C19562BA-7047-CA81-38DF-6B227CCAE8BF}"/>
              </a:ext>
            </a:extLst>
          </p:cNvPr>
          <p:cNvSpPr txBox="1">
            <a:spLocks/>
          </p:cNvSpPr>
          <p:nvPr/>
        </p:nvSpPr>
        <p:spPr>
          <a:xfrm>
            <a:off x="1524000" y="-27384"/>
            <a:ext cx="9144000" cy="640485"/>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sz="2800" dirty="0" err="1">
                <a:solidFill>
                  <a:sysClr val="windowText" lastClr="000000"/>
                </a:solidFill>
              </a:rPr>
              <a:t>Monopolitische</a:t>
            </a:r>
            <a:r>
              <a:rPr lang="en-US" sz="2800" dirty="0">
                <a:solidFill>
                  <a:sysClr val="windowText" lastClr="000000"/>
                </a:solidFill>
              </a:rPr>
              <a:t> </a:t>
            </a:r>
            <a:r>
              <a:rPr lang="en-US" sz="2800" dirty="0" err="1">
                <a:solidFill>
                  <a:sysClr val="windowText" lastClr="000000"/>
                </a:solidFill>
              </a:rPr>
              <a:t>Konkurrenz</a:t>
            </a:r>
            <a:r>
              <a:rPr lang="en-US" sz="2800" dirty="0">
                <a:solidFill>
                  <a:sysClr val="windowText" lastClr="000000"/>
                </a:solidFill>
              </a:rPr>
              <a:t> und Handel</a:t>
            </a:r>
          </a:p>
        </p:txBody>
      </p:sp>
      <p:sp>
        <p:nvSpPr>
          <p:cNvPr id="9" name="Textfeld 8">
            <a:extLst>
              <a:ext uri="{FF2B5EF4-FFF2-40B4-BE49-F238E27FC236}">
                <a16:creationId xmlns:a16="http://schemas.microsoft.com/office/drawing/2014/main" id="{8EE9711E-3B42-65DE-F51F-4CB3FE4FC16B}"/>
              </a:ext>
            </a:extLst>
          </p:cNvPr>
          <p:cNvSpPr txBox="1"/>
          <p:nvPr/>
        </p:nvSpPr>
        <p:spPr>
          <a:xfrm>
            <a:off x="319143" y="459455"/>
            <a:ext cx="9144000" cy="5519638"/>
          </a:xfrm>
          <a:prstGeom prst="rect">
            <a:avLst/>
          </a:prstGeom>
          <a:noFill/>
        </p:spPr>
        <p:txBody>
          <a:bodyPr wrap="square" rtlCol="0">
            <a:noAutofit/>
          </a:bodyPr>
          <a:lstStyle/>
          <a:p>
            <a:r>
              <a:rPr lang="en-US" sz="2400" dirty="0" err="1"/>
              <a:t>Unter</a:t>
            </a:r>
            <a:r>
              <a:rPr lang="en-US" sz="2400" dirty="0"/>
              <a:t> </a:t>
            </a:r>
            <a:r>
              <a:rPr lang="en-US" sz="2400" dirty="0" err="1"/>
              <a:t>monopolistischer</a:t>
            </a:r>
            <a:r>
              <a:rPr lang="en-US" sz="2400" dirty="0"/>
              <a:t> </a:t>
            </a:r>
            <a:r>
              <a:rPr lang="en-US" sz="2400" dirty="0" err="1"/>
              <a:t>Konkurrenz</a:t>
            </a:r>
            <a:r>
              <a:rPr lang="en-US" sz="2400" dirty="0"/>
              <a:t> </a:t>
            </a:r>
            <a:r>
              <a:rPr lang="en-US" sz="2400" dirty="0" err="1"/>
              <a:t>ohne</a:t>
            </a:r>
            <a:r>
              <a:rPr lang="en-US" sz="2400" dirty="0"/>
              <a:t> Handel muss </a:t>
            </a:r>
            <a:r>
              <a:rPr lang="en-US" sz="2400" dirty="0" err="1"/>
              <a:t>ein</a:t>
            </a:r>
            <a:r>
              <a:rPr lang="en-US" sz="2400" dirty="0"/>
              <a:t> </a:t>
            </a:r>
            <a:r>
              <a:rPr lang="en-US" sz="2400" dirty="0" err="1"/>
              <a:t>kleines</a:t>
            </a:r>
            <a:r>
              <a:rPr lang="en-US" sz="2400" dirty="0"/>
              <a:t> Land (</a:t>
            </a:r>
            <a:r>
              <a:rPr lang="en-US" sz="2400" dirty="0" err="1"/>
              <a:t>begrenzte</a:t>
            </a:r>
            <a:r>
              <a:rPr lang="en-US" sz="2400" dirty="0"/>
              <a:t> </a:t>
            </a:r>
            <a:r>
              <a:rPr lang="en-US" sz="2400" dirty="0" err="1"/>
              <a:t>Produktionskapazitäten</a:t>
            </a:r>
            <a:r>
              <a:rPr lang="en-US" sz="2400" dirty="0"/>
              <a:t>) </a:t>
            </a:r>
            <a:r>
              <a:rPr lang="en-US" sz="2400" dirty="0" err="1"/>
              <a:t>zwischen</a:t>
            </a:r>
            <a:endParaRPr lang="en-US" sz="2400" dirty="0"/>
          </a:p>
          <a:p>
            <a:r>
              <a:rPr lang="en-US" sz="2400" b="1" dirty="0" err="1"/>
              <a:t>mehr</a:t>
            </a:r>
            <a:r>
              <a:rPr lang="en-US" sz="2400" b="1" dirty="0"/>
              <a:t> </a:t>
            </a:r>
            <a:r>
              <a:rPr lang="en-US" sz="2400" b="1" dirty="0" err="1"/>
              <a:t>Produktvarianten</a:t>
            </a:r>
            <a:r>
              <a:rPr lang="en-US" sz="2400" b="1" dirty="0"/>
              <a:t> </a:t>
            </a:r>
            <a:r>
              <a:rPr lang="en-US" sz="2400" b="1" dirty="0" err="1"/>
              <a:t>oder</a:t>
            </a:r>
            <a:r>
              <a:rPr lang="en-US" sz="2400" b="1" dirty="0"/>
              <a:t> </a:t>
            </a:r>
            <a:r>
              <a:rPr lang="en-US" sz="2400" b="1" dirty="0" err="1"/>
              <a:t>höheren</a:t>
            </a:r>
            <a:r>
              <a:rPr lang="en-US" sz="2400" b="1" dirty="0"/>
              <a:t> </a:t>
            </a:r>
            <a:r>
              <a:rPr lang="en-US" sz="2400" b="1" dirty="0" err="1"/>
              <a:t>Produktionskosten</a:t>
            </a:r>
            <a:r>
              <a:rPr lang="en-US" sz="2400" dirty="0"/>
              <a:t> </a:t>
            </a:r>
            <a:r>
              <a:rPr lang="en-US" sz="2400" dirty="0" err="1"/>
              <a:t>entscheiden</a:t>
            </a:r>
            <a:endParaRPr lang="en-US" sz="2400" dirty="0"/>
          </a:p>
          <a:p>
            <a:endParaRPr lang="en-US" sz="2400" dirty="0"/>
          </a:p>
          <a:p>
            <a:r>
              <a:rPr lang="en-US" sz="2400" dirty="0"/>
              <a:t>							</a:t>
            </a:r>
            <a:endParaRPr lang="de-DE" sz="2000" dirty="0"/>
          </a:p>
        </p:txBody>
      </p:sp>
      <p:cxnSp>
        <p:nvCxnSpPr>
          <p:cNvPr id="6" name="Gerade Verbindung mit Pfeil 5">
            <a:extLst>
              <a:ext uri="{FF2B5EF4-FFF2-40B4-BE49-F238E27FC236}">
                <a16:creationId xmlns:a16="http://schemas.microsoft.com/office/drawing/2014/main" id="{43E5FC3B-B4CE-08E8-68E7-BCA9A4F77FE4}"/>
              </a:ext>
            </a:extLst>
          </p:cNvPr>
          <p:cNvCxnSpPr>
            <a:cxnSpLocks/>
          </p:cNvCxnSpPr>
          <p:nvPr/>
        </p:nvCxnSpPr>
        <p:spPr>
          <a:xfrm flipH="1" flipV="1">
            <a:off x="1778937" y="3645024"/>
            <a:ext cx="15954" cy="2736304"/>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 name="Gerade Verbindung mit Pfeil 6">
            <a:extLst>
              <a:ext uri="{FF2B5EF4-FFF2-40B4-BE49-F238E27FC236}">
                <a16:creationId xmlns:a16="http://schemas.microsoft.com/office/drawing/2014/main" id="{5E21083A-8CA2-D114-2D70-4B197055E51F}"/>
              </a:ext>
            </a:extLst>
          </p:cNvPr>
          <p:cNvCxnSpPr>
            <a:cxnSpLocks/>
          </p:cNvCxnSpPr>
          <p:nvPr/>
        </p:nvCxnSpPr>
        <p:spPr>
          <a:xfrm>
            <a:off x="1794891" y="6381328"/>
            <a:ext cx="5251896" cy="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 name="Textfeld 7">
            <a:extLst>
              <a:ext uri="{FF2B5EF4-FFF2-40B4-BE49-F238E27FC236}">
                <a16:creationId xmlns:a16="http://schemas.microsoft.com/office/drawing/2014/main" id="{1A2EFB2C-2A7D-78C4-8B69-D87EAB6C2B97}"/>
              </a:ext>
            </a:extLst>
          </p:cNvPr>
          <p:cNvSpPr txBox="1"/>
          <p:nvPr/>
        </p:nvSpPr>
        <p:spPr>
          <a:xfrm>
            <a:off x="5513035" y="6381328"/>
            <a:ext cx="1533753" cy="369332"/>
          </a:xfrm>
          <a:prstGeom prst="rect">
            <a:avLst/>
          </a:prstGeom>
          <a:noFill/>
        </p:spPr>
        <p:txBody>
          <a:bodyPr wrap="none" rtlCol="0">
            <a:spAutoFit/>
          </a:bodyPr>
          <a:lstStyle/>
          <a:p>
            <a:r>
              <a:rPr lang="de-DE" dirty="0"/>
              <a:t>n (Firmenzahl)</a:t>
            </a:r>
          </a:p>
        </p:txBody>
      </p:sp>
      <p:sp>
        <p:nvSpPr>
          <p:cNvPr id="10" name="Textfeld 9">
            <a:extLst>
              <a:ext uri="{FF2B5EF4-FFF2-40B4-BE49-F238E27FC236}">
                <a16:creationId xmlns:a16="http://schemas.microsoft.com/office/drawing/2014/main" id="{76D12B9F-A4A2-D213-9CBD-4167FA8418C3}"/>
              </a:ext>
            </a:extLst>
          </p:cNvPr>
          <p:cNvSpPr txBox="1"/>
          <p:nvPr/>
        </p:nvSpPr>
        <p:spPr>
          <a:xfrm>
            <a:off x="1328173" y="3646766"/>
            <a:ext cx="450764" cy="646331"/>
          </a:xfrm>
          <a:prstGeom prst="rect">
            <a:avLst/>
          </a:prstGeom>
          <a:noFill/>
        </p:spPr>
        <p:txBody>
          <a:bodyPr wrap="none" rtlCol="0">
            <a:spAutoFit/>
          </a:bodyPr>
          <a:lstStyle/>
          <a:p>
            <a:r>
              <a:rPr lang="de-DE" dirty="0"/>
              <a:t>DK</a:t>
            </a:r>
          </a:p>
          <a:p>
            <a:r>
              <a:rPr lang="de-DE" dirty="0"/>
              <a:t>p</a:t>
            </a:r>
          </a:p>
        </p:txBody>
      </p:sp>
      <p:cxnSp>
        <p:nvCxnSpPr>
          <p:cNvPr id="11" name="Gerader Verbinder 10">
            <a:extLst>
              <a:ext uri="{FF2B5EF4-FFF2-40B4-BE49-F238E27FC236}">
                <a16:creationId xmlns:a16="http://schemas.microsoft.com/office/drawing/2014/main" id="{E19B4E45-A4B0-FA72-CADF-20E806E0136B}"/>
              </a:ext>
            </a:extLst>
          </p:cNvPr>
          <p:cNvCxnSpPr>
            <a:cxnSpLocks/>
          </p:cNvCxnSpPr>
          <p:nvPr/>
        </p:nvCxnSpPr>
        <p:spPr>
          <a:xfrm flipV="1">
            <a:off x="2085068" y="3806990"/>
            <a:ext cx="2373735" cy="118447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Rechteck 11">
            <a:extLst>
              <a:ext uri="{FF2B5EF4-FFF2-40B4-BE49-F238E27FC236}">
                <a16:creationId xmlns:a16="http://schemas.microsoft.com/office/drawing/2014/main" id="{35057E4D-70B2-C13C-40DA-FE0D9A08ACFD}"/>
              </a:ext>
            </a:extLst>
          </p:cNvPr>
          <p:cNvSpPr/>
          <p:nvPr/>
        </p:nvSpPr>
        <p:spPr>
          <a:xfrm>
            <a:off x="6345628" y="5542210"/>
            <a:ext cx="1030539" cy="369332"/>
          </a:xfrm>
          <a:prstGeom prst="rect">
            <a:avLst/>
          </a:prstGeom>
        </p:spPr>
        <p:txBody>
          <a:bodyPr wrap="none">
            <a:spAutoFit/>
          </a:bodyPr>
          <a:lstStyle/>
          <a:p>
            <a:r>
              <a:rPr lang="en-US" dirty="0"/>
              <a:t>PP-</a:t>
            </a:r>
            <a:r>
              <a:rPr lang="en-US" dirty="0" err="1"/>
              <a:t>Kurve</a:t>
            </a:r>
            <a:endParaRPr lang="de-DE" dirty="0"/>
          </a:p>
        </p:txBody>
      </p:sp>
      <p:sp>
        <p:nvSpPr>
          <p:cNvPr id="13" name="Rechteck 12">
            <a:extLst>
              <a:ext uri="{FF2B5EF4-FFF2-40B4-BE49-F238E27FC236}">
                <a16:creationId xmlns:a16="http://schemas.microsoft.com/office/drawing/2014/main" id="{AA60F37A-8505-BE9A-80B6-09DAB5EEA97E}"/>
              </a:ext>
            </a:extLst>
          </p:cNvPr>
          <p:cNvSpPr/>
          <p:nvPr/>
        </p:nvSpPr>
        <p:spPr>
          <a:xfrm>
            <a:off x="4420840" y="3600598"/>
            <a:ext cx="2434769" cy="369332"/>
          </a:xfrm>
          <a:prstGeom prst="rect">
            <a:avLst/>
          </a:prstGeom>
        </p:spPr>
        <p:txBody>
          <a:bodyPr wrap="none">
            <a:spAutoFit/>
          </a:bodyPr>
          <a:lstStyle/>
          <a:p>
            <a:r>
              <a:rPr lang="en-US" dirty="0"/>
              <a:t>CC-</a:t>
            </a:r>
            <a:r>
              <a:rPr lang="en-US" dirty="0" err="1"/>
              <a:t>Kurve</a:t>
            </a:r>
            <a:r>
              <a:rPr lang="en-US" dirty="0"/>
              <a:t> (</a:t>
            </a:r>
            <a:r>
              <a:rPr lang="en-US" dirty="0" err="1"/>
              <a:t>ohne</a:t>
            </a:r>
            <a:r>
              <a:rPr lang="en-US" dirty="0"/>
              <a:t> Handel)</a:t>
            </a:r>
            <a:endParaRPr lang="de-DE" dirty="0"/>
          </a:p>
        </p:txBody>
      </p:sp>
      <p:cxnSp>
        <p:nvCxnSpPr>
          <p:cNvPr id="14" name="Gerader Verbinder 13">
            <a:extLst>
              <a:ext uri="{FF2B5EF4-FFF2-40B4-BE49-F238E27FC236}">
                <a16:creationId xmlns:a16="http://schemas.microsoft.com/office/drawing/2014/main" id="{1A3C9E7B-1AE4-379D-1EC4-DACB3E0BE85D}"/>
              </a:ext>
            </a:extLst>
          </p:cNvPr>
          <p:cNvCxnSpPr>
            <a:cxnSpLocks/>
          </p:cNvCxnSpPr>
          <p:nvPr/>
        </p:nvCxnSpPr>
        <p:spPr>
          <a:xfrm flipH="1">
            <a:off x="1794891" y="4365104"/>
            <a:ext cx="1549506"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5" name="Gerader Verbinder 14">
            <a:extLst>
              <a:ext uri="{FF2B5EF4-FFF2-40B4-BE49-F238E27FC236}">
                <a16:creationId xmlns:a16="http://schemas.microsoft.com/office/drawing/2014/main" id="{E6633A77-CB42-D42D-74E1-D786FC9E654C}"/>
              </a:ext>
            </a:extLst>
          </p:cNvPr>
          <p:cNvCxnSpPr>
            <a:cxnSpLocks/>
          </p:cNvCxnSpPr>
          <p:nvPr/>
        </p:nvCxnSpPr>
        <p:spPr>
          <a:xfrm flipV="1">
            <a:off x="3344397" y="4365104"/>
            <a:ext cx="0" cy="2016224"/>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16" name="Rechteck 15">
            <a:extLst>
              <a:ext uri="{FF2B5EF4-FFF2-40B4-BE49-F238E27FC236}">
                <a16:creationId xmlns:a16="http://schemas.microsoft.com/office/drawing/2014/main" id="{AB60F32D-5404-3145-985A-B7D59F9A4210}"/>
              </a:ext>
            </a:extLst>
          </p:cNvPr>
          <p:cNvSpPr/>
          <p:nvPr/>
        </p:nvSpPr>
        <p:spPr>
          <a:xfrm>
            <a:off x="3169490" y="6361856"/>
            <a:ext cx="554960" cy="369332"/>
          </a:xfrm>
          <a:prstGeom prst="rect">
            <a:avLst/>
          </a:prstGeom>
        </p:spPr>
        <p:txBody>
          <a:bodyPr wrap="none">
            <a:spAutoFit/>
          </a:bodyPr>
          <a:lstStyle/>
          <a:p>
            <a:r>
              <a:rPr lang="de-DE" dirty="0" err="1"/>
              <a:t>nA</a:t>
            </a:r>
            <a:r>
              <a:rPr lang="de-DE" dirty="0"/>
              <a:t>*</a:t>
            </a:r>
          </a:p>
        </p:txBody>
      </p:sp>
      <p:sp>
        <p:nvSpPr>
          <p:cNvPr id="17" name="Rechteck 16">
            <a:extLst>
              <a:ext uri="{FF2B5EF4-FFF2-40B4-BE49-F238E27FC236}">
                <a16:creationId xmlns:a16="http://schemas.microsoft.com/office/drawing/2014/main" id="{89C40912-DBD1-5232-B947-C7B8D31963AC}"/>
              </a:ext>
            </a:extLst>
          </p:cNvPr>
          <p:cNvSpPr/>
          <p:nvPr/>
        </p:nvSpPr>
        <p:spPr>
          <a:xfrm>
            <a:off x="1289467" y="4180438"/>
            <a:ext cx="554960" cy="369332"/>
          </a:xfrm>
          <a:prstGeom prst="rect">
            <a:avLst/>
          </a:prstGeom>
        </p:spPr>
        <p:txBody>
          <a:bodyPr wrap="none">
            <a:spAutoFit/>
          </a:bodyPr>
          <a:lstStyle/>
          <a:p>
            <a:r>
              <a:rPr lang="de-DE" dirty="0" err="1"/>
              <a:t>pA</a:t>
            </a:r>
            <a:r>
              <a:rPr lang="de-DE" dirty="0"/>
              <a:t>*</a:t>
            </a:r>
          </a:p>
        </p:txBody>
      </p:sp>
      <p:sp>
        <p:nvSpPr>
          <p:cNvPr id="18" name="Freihandform: Form 17">
            <a:extLst>
              <a:ext uri="{FF2B5EF4-FFF2-40B4-BE49-F238E27FC236}">
                <a16:creationId xmlns:a16="http://schemas.microsoft.com/office/drawing/2014/main" id="{AAEFD38E-FBE3-DC38-8581-8A911FEA58E7}"/>
              </a:ext>
            </a:extLst>
          </p:cNvPr>
          <p:cNvSpPr/>
          <p:nvPr/>
        </p:nvSpPr>
        <p:spPr>
          <a:xfrm>
            <a:off x="2475697" y="3666738"/>
            <a:ext cx="3966210" cy="1863090"/>
          </a:xfrm>
          <a:custGeom>
            <a:avLst/>
            <a:gdLst>
              <a:gd name="connsiteX0" fmla="*/ 0 w 3966210"/>
              <a:gd name="connsiteY0" fmla="*/ 0 h 1863090"/>
              <a:gd name="connsiteX1" fmla="*/ 1760220 w 3966210"/>
              <a:gd name="connsiteY1" fmla="*/ 1200150 h 1863090"/>
              <a:gd name="connsiteX2" fmla="*/ 3966210 w 3966210"/>
              <a:gd name="connsiteY2" fmla="*/ 1863090 h 1863090"/>
            </a:gdLst>
            <a:ahLst/>
            <a:cxnLst>
              <a:cxn ang="0">
                <a:pos x="connsiteX0" y="connsiteY0"/>
              </a:cxn>
              <a:cxn ang="0">
                <a:pos x="connsiteX1" y="connsiteY1"/>
              </a:cxn>
              <a:cxn ang="0">
                <a:pos x="connsiteX2" y="connsiteY2"/>
              </a:cxn>
            </a:cxnLst>
            <a:rect l="l" t="t" r="r" b="b"/>
            <a:pathLst>
              <a:path w="3966210" h="1863090">
                <a:moveTo>
                  <a:pt x="0" y="0"/>
                </a:moveTo>
                <a:cubicBezTo>
                  <a:pt x="549592" y="444817"/>
                  <a:pt x="1099185" y="889635"/>
                  <a:pt x="1760220" y="1200150"/>
                </a:cubicBezTo>
                <a:cubicBezTo>
                  <a:pt x="2421255" y="1510665"/>
                  <a:pt x="3193732" y="1686877"/>
                  <a:pt x="3966210" y="1863090"/>
                </a:cubicBez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21" name="Gerader Verbinder 20">
            <a:extLst>
              <a:ext uri="{FF2B5EF4-FFF2-40B4-BE49-F238E27FC236}">
                <a16:creationId xmlns:a16="http://schemas.microsoft.com/office/drawing/2014/main" id="{60801998-7FEE-9993-A5A3-6CBC84A4DA69}"/>
              </a:ext>
            </a:extLst>
          </p:cNvPr>
          <p:cNvCxnSpPr>
            <a:cxnSpLocks/>
          </p:cNvCxnSpPr>
          <p:nvPr/>
        </p:nvCxnSpPr>
        <p:spPr>
          <a:xfrm flipV="1">
            <a:off x="2403496" y="4705301"/>
            <a:ext cx="3106444" cy="77713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Rechteck 21">
            <a:extLst>
              <a:ext uri="{FF2B5EF4-FFF2-40B4-BE49-F238E27FC236}">
                <a16:creationId xmlns:a16="http://schemas.microsoft.com/office/drawing/2014/main" id="{659064B9-D6BA-5211-996A-0DED43664523}"/>
              </a:ext>
            </a:extLst>
          </p:cNvPr>
          <p:cNvSpPr/>
          <p:nvPr/>
        </p:nvSpPr>
        <p:spPr>
          <a:xfrm>
            <a:off x="5468685" y="4413617"/>
            <a:ext cx="2320956" cy="369332"/>
          </a:xfrm>
          <a:prstGeom prst="rect">
            <a:avLst/>
          </a:prstGeom>
        </p:spPr>
        <p:txBody>
          <a:bodyPr wrap="none">
            <a:spAutoFit/>
          </a:bodyPr>
          <a:lstStyle/>
          <a:p>
            <a:r>
              <a:rPr lang="en-US" dirty="0"/>
              <a:t>CC-</a:t>
            </a:r>
            <a:r>
              <a:rPr lang="en-US" dirty="0" err="1"/>
              <a:t>Kurve</a:t>
            </a:r>
            <a:r>
              <a:rPr lang="en-US" dirty="0"/>
              <a:t>  (</a:t>
            </a:r>
            <a:r>
              <a:rPr lang="en-US" dirty="0" err="1"/>
              <a:t>mit</a:t>
            </a:r>
            <a:r>
              <a:rPr lang="en-US" dirty="0"/>
              <a:t> Handel)</a:t>
            </a:r>
            <a:endParaRPr lang="de-DE" dirty="0"/>
          </a:p>
        </p:txBody>
      </p:sp>
      <p:cxnSp>
        <p:nvCxnSpPr>
          <p:cNvPr id="23" name="Gerader Verbinder 22">
            <a:extLst>
              <a:ext uri="{FF2B5EF4-FFF2-40B4-BE49-F238E27FC236}">
                <a16:creationId xmlns:a16="http://schemas.microsoft.com/office/drawing/2014/main" id="{3F37A08A-6BFF-BA39-5B6A-9FA46FA0730F}"/>
              </a:ext>
            </a:extLst>
          </p:cNvPr>
          <p:cNvCxnSpPr>
            <a:cxnSpLocks/>
          </p:cNvCxnSpPr>
          <p:nvPr/>
        </p:nvCxnSpPr>
        <p:spPr>
          <a:xfrm flipH="1">
            <a:off x="1778937" y="4941168"/>
            <a:ext cx="2645580" cy="50294"/>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25" name="Gerader Verbinder 24">
            <a:extLst>
              <a:ext uri="{FF2B5EF4-FFF2-40B4-BE49-F238E27FC236}">
                <a16:creationId xmlns:a16="http://schemas.microsoft.com/office/drawing/2014/main" id="{B7A9D585-F9A3-3267-7389-86BC266840ED}"/>
              </a:ext>
            </a:extLst>
          </p:cNvPr>
          <p:cNvCxnSpPr>
            <a:cxnSpLocks/>
          </p:cNvCxnSpPr>
          <p:nvPr/>
        </p:nvCxnSpPr>
        <p:spPr>
          <a:xfrm flipV="1">
            <a:off x="4458802" y="5013176"/>
            <a:ext cx="0" cy="1343174"/>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27" name="Rechteck 26">
            <a:extLst>
              <a:ext uri="{FF2B5EF4-FFF2-40B4-BE49-F238E27FC236}">
                <a16:creationId xmlns:a16="http://schemas.microsoft.com/office/drawing/2014/main" id="{1ED46D97-7CF6-2BB4-A49D-01E6B8A96240}"/>
              </a:ext>
            </a:extLst>
          </p:cNvPr>
          <p:cNvSpPr/>
          <p:nvPr/>
        </p:nvSpPr>
        <p:spPr>
          <a:xfrm>
            <a:off x="1321782" y="4781649"/>
            <a:ext cx="566181" cy="369332"/>
          </a:xfrm>
          <a:prstGeom prst="rect">
            <a:avLst/>
          </a:prstGeom>
        </p:spPr>
        <p:txBody>
          <a:bodyPr wrap="none">
            <a:spAutoFit/>
          </a:bodyPr>
          <a:lstStyle/>
          <a:p>
            <a:r>
              <a:rPr lang="de-DE" dirty="0"/>
              <a:t>pH*</a:t>
            </a:r>
          </a:p>
        </p:txBody>
      </p:sp>
      <p:sp>
        <p:nvSpPr>
          <p:cNvPr id="28" name="Rechteck 27">
            <a:extLst>
              <a:ext uri="{FF2B5EF4-FFF2-40B4-BE49-F238E27FC236}">
                <a16:creationId xmlns:a16="http://schemas.microsoft.com/office/drawing/2014/main" id="{72F2E006-B904-9E83-15DD-C972BCC04AF9}"/>
              </a:ext>
            </a:extLst>
          </p:cNvPr>
          <p:cNvSpPr/>
          <p:nvPr/>
        </p:nvSpPr>
        <p:spPr>
          <a:xfrm>
            <a:off x="4136835" y="6368183"/>
            <a:ext cx="566181" cy="369332"/>
          </a:xfrm>
          <a:prstGeom prst="rect">
            <a:avLst/>
          </a:prstGeom>
        </p:spPr>
        <p:txBody>
          <a:bodyPr wrap="none">
            <a:spAutoFit/>
          </a:bodyPr>
          <a:lstStyle/>
          <a:p>
            <a:r>
              <a:rPr lang="de-DE" dirty="0" err="1"/>
              <a:t>nH</a:t>
            </a:r>
            <a:r>
              <a:rPr lang="de-DE" dirty="0"/>
              <a:t>*</a:t>
            </a:r>
          </a:p>
        </p:txBody>
      </p:sp>
      <p:cxnSp>
        <p:nvCxnSpPr>
          <p:cNvPr id="40" name="Gerade Verbindung mit Pfeil 39">
            <a:extLst>
              <a:ext uri="{FF2B5EF4-FFF2-40B4-BE49-F238E27FC236}">
                <a16:creationId xmlns:a16="http://schemas.microsoft.com/office/drawing/2014/main" id="{022B30C5-FA4A-674D-46DF-DD3FE80CE1E5}"/>
              </a:ext>
            </a:extLst>
          </p:cNvPr>
          <p:cNvCxnSpPr/>
          <p:nvPr/>
        </p:nvCxnSpPr>
        <p:spPr>
          <a:xfrm>
            <a:off x="1289467" y="4413617"/>
            <a:ext cx="0" cy="52755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1" name="Gerade Verbindung mit Pfeil 40">
            <a:extLst>
              <a:ext uri="{FF2B5EF4-FFF2-40B4-BE49-F238E27FC236}">
                <a16:creationId xmlns:a16="http://schemas.microsoft.com/office/drawing/2014/main" id="{666452AA-D6C0-025B-9F56-29BBF2F0FACE}"/>
              </a:ext>
            </a:extLst>
          </p:cNvPr>
          <p:cNvCxnSpPr/>
          <p:nvPr/>
        </p:nvCxnSpPr>
        <p:spPr>
          <a:xfrm>
            <a:off x="3389001" y="6731188"/>
            <a:ext cx="877396"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1" name="Rechteck 30">
            <a:extLst>
              <a:ext uri="{FF2B5EF4-FFF2-40B4-BE49-F238E27FC236}">
                <a16:creationId xmlns:a16="http://schemas.microsoft.com/office/drawing/2014/main" id="{EB61E327-D8B5-A3D9-2F53-14935C764A1E}"/>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6341476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22" grpId="0"/>
      <p:bldP spid="27" grpId="0"/>
      <p:bldP spid="28"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B5EC72-366C-03AE-4E7A-DA900EECDC1D}"/>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E2FED1C2-024C-7F98-AC9F-336B72AAB347}"/>
              </a:ext>
            </a:extLst>
          </p:cNvPr>
          <p:cNvSpPr txBox="1">
            <a:spLocks/>
          </p:cNvSpPr>
          <p:nvPr/>
        </p:nvSpPr>
        <p:spPr>
          <a:xfrm>
            <a:off x="1524000" y="-27384"/>
            <a:ext cx="9144000" cy="640485"/>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sz="2700" dirty="0" err="1">
                <a:solidFill>
                  <a:sysClr val="windowText" lastClr="000000"/>
                </a:solidFill>
              </a:rPr>
              <a:t>Monopolitische</a:t>
            </a:r>
            <a:r>
              <a:rPr lang="en-US" sz="2700" dirty="0">
                <a:solidFill>
                  <a:sysClr val="windowText" lastClr="000000"/>
                </a:solidFill>
              </a:rPr>
              <a:t> </a:t>
            </a:r>
            <a:r>
              <a:rPr lang="en-US" sz="2700" dirty="0" err="1">
                <a:solidFill>
                  <a:sysClr val="windowText" lastClr="000000"/>
                </a:solidFill>
              </a:rPr>
              <a:t>Konkurrenz</a:t>
            </a:r>
            <a:r>
              <a:rPr lang="en-US" sz="2700" dirty="0">
                <a:solidFill>
                  <a:sysClr val="windowText" lastClr="000000"/>
                </a:solidFill>
              </a:rPr>
              <a:t> vs </a:t>
            </a:r>
            <a:r>
              <a:rPr lang="en-US" sz="2700" dirty="0" err="1">
                <a:solidFill>
                  <a:sysClr val="windowText" lastClr="000000"/>
                </a:solidFill>
              </a:rPr>
              <a:t>komparative</a:t>
            </a:r>
            <a:r>
              <a:rPr lang="en-US" sz="2700" dirty="0">
                <a:solidFill>
                  <a:sysClr val="windowText" lastClr="000000"/>
                </a:solidFill>
              </a:rPr>
              <a:t> </a:t>
            </a:r>
            <a:r>
              <a:rPr lang="en-US" sz="2700" dirty="0" err="1">
                <a:solidFill>
                  <a:sysClr val="windowText" lastClr="000000"/>
                </a:solidFill>
              </a:rPr>
              <a:t>Kostenvorteile</a:t>
            </a:r>
            <a:endParaRPr lang="en-US" sz="2700" dirty="0">
              <a:solidFill>
                <a:sysClr val="windowText" lastClr="000000"/>
              </a:solidFill>
            </a:endParaRPr>
          </a:p>
        </p:txBody>
      </p:sp>
      <p:sp>
        <p:nvSpPr>
          <p:cNvPr id="9" name="Textfeld 8">
            <a:extLst>
              <a:ext uri="{FF2B5EF4-FFF2-40B4-BE49-F238E27FC236}">
                <a16:creationId xmlns:a16="http://schemas.microsoft.com/office/drawing/2014/main" id="{B5A1FABC-51F4-C77A-8BD2-217B0982FAED}"/>
              </a:ext>
            </a:extLst>
          </p:cNvPr>
          <p:cNvSpPr txBox="1"/>
          <p:nvPr/>
        </p:nvSpPr>
        <p:spPr>
          <a:xfrm>
            <a:off x="573505" y="523891"/>
            <a:ext cx="9959788" cy="5519638"/>
          </a:xfrm>
          <a:prstGeom prst="rect">
            <a:avLst/>
          </a:prstGeom>
          <a:noFill/>
        </p:spPr>
        <p:txBody>
          <a:bodyPr wrap="square" rtlCol="0">
            <a:noAutofit/>
          </a:bodyPr>
          <a:lstStyle/>
          <a:p>
            <a:pPr marL="342900" indent="-342900">
              <a:buFont typeface="Arial" panose="020B0604020202020204" pitchFamily="34" charset="0"/>
              <a:buChar char="•"/>
            </a:pPr>
            <a:r>
              <a:rPr lang="en-US" sz="2400" b="1" dirty="0"/>
              <a:t>Inter-</a:t>
            </a:r>
            <a:r>
              <a:rPr lang="en-US" sz="2400" b="1" dirty="0" err="1"/>
              <a:t>industrieller</a:t>
            </a:r>
            <a:r>
              <a:rPr lang="en-US" sz="2400" b="1" dirty="0"/>
              <a:t> Handel:</a:t>
            </a:r>
          </a:p>
          <a:p>
            <a:pPr marL="800100" lvl="1" indent="-342900">
              <a:buFont typeface="Arial" panose="020B0604020202020204" pitchFamily="34" charset="0"/>
              <a:buChar char="•"/>
            </a:pPr>
            <a:r>
              <a:rPr lang="en-US" sz="2400" dirty="0" err="1"/>
              <a:t>Basiert</a:t>
            </a:r>
            <a:r>
              <a:rPr lang="en-US" sz="2400" dirty="0"/>
              <a:t> </a:t>
            </a:r>
            <a:r>
              <a:rPr lang="en-US" sz="2400" dirty="0" err="1"/>
              <a:t>meistens</a:t>
            </a:r>
            <a:r>
              <a:rPr lang="en-US" sz="2400" dirty="0"/>
              <a:t> auf </a:t>
            </a:r>
            <a:r>
              <a:rPr lang="en-US" sz="2400" dirty="0" err="1"/>
              <a:t>komparativen</a:t>
            </a:r>
            <a:r>
              <a:rPr lang="en-US" sz="2400" dirty="0"/>
              <a:t> </a:t>
            </a:r>
            <a:r>
              <a:rPr lang="en-US" sz="2400" dirty="0" err="1"/>
              <a:t>Kostenvorteilen</a:t>
            </a:r>
            <a:endParaRPr lang="en-US" sz="2400" dirty="0"/>
          </a:p>
          <a:p>
            <a:pPr marL="800100" lvl="1" indent="-342900">
              <a:buFont typeface="Arial" panose="020B0604020202020204" pitchFamily="34" charset="0"/>
              <a:buChar char="•"/>
            </a:pPr>
            <a:r>
              <a:rPr lang="en-US" sz="2400" dirty="0" err="1"/>
              <a:t>Spezialisierung</a:t>
            </a:r>
            <a:r>
              <a:rPr lang="en-US" sz="2400" dirty="0"/>
              <a:t> der Länder </a:t>
            </a:r>
            <a:r>
              <a:rPr lang="en-US" sz="2400" dirty="0" err="1"/>
              <a:t>nach</a:t>
            </a:r>
            <a:r>
              <a:rPr lang="en-US" sz="2400" dirty="0"/>
              <a:t> </a:t>
            </a:r>
            <a:r>
              <a:rPr lang="en-US" sz="2400" dirty="0" err="1"/>
              <a:t>Branchen</a:t>
            </a:r>
            <a:endParaRPr lang="en-US" sz="2400" dirty="0"/>
          </a:p>
          <a:p>
            <a:pPr marL="800100" lvl="1" indent="-342900">
              <a:buFont typeface="Arial" panose="020B0604020202020204" pitchFamily="34" charset="0"/>
              <a:buChar char="•"/>
            </a:pPr>
            <a:r>
              <a:rPr lang="en-US" sz="2400" dirty="0"/>
              <a:t>Die </a:t>
            </a:r>
            <a:r>
              <a:rPr lang="en-US" sz="2400" dirty="0" err="1"/>
              <a:t>Richtung</a:t>
            </a:r>
            <a:r>
              <a:rPr lang="en-US" sz="2400" dirty="0"/>
              <a:t> der </a:t>
            </a:r>
            <a:r>
              <a:rPr lang="en-US" sz="2400" dirty="0" err="1"/>
              <a:t>unterschiedlichen</a:t>
            </a:r>
            <a:r>
              <a:rPr lang="en-US" sz="2400" dirty="0"/>
              <a:t> </a:t>
            </a:r>
            <a:r>
              <a:rPr lang="en-US" sz="2400" dirty="0" err="1"/>
              <a:t>Güterströme</a:t>
            </a:r>
            <a:r>
              <a:rPr lang="en-US" sz="2400" dirty="0"/>
              <a:t> </a:t>
            </a:r>
            <a:r>
              <a:rPr lang="en-US" sz="2400" dirty="0" err="1"/>
              <a:t>ist</a:t>
            </a:r>
            <a:r>
              <a:rPr lang="en-US" sz="2400" dirty="0"/>
              <a:t> </a:t>
            </a:r>
            <a:r>
              <a:rPr lang="en-US" sz="2400" dirty="0" err="1"/>
              <a:t>festgelegt</a:t>
            </a:r>
            <a:endParaRPr lang="en-US" sz="2400" dirty="0"/>
          </a:p>
          <a:p>
            <a:pPr marL="800100" lvl="1" indent="-342900">
              <a:buFont typeface="Arial" panose="020B0604020202020204" pitchFamily="34" charset="0"/>
              <a:buChar char="•"/>
            </a:pPr>
            <a:r>
              <a:rPr lang="en-US" sz="2400" dirty="0" err="1"/>
              <a:t>z.B</a:t>
            </a:r>
            <a:r>
              <a:rPr lang="en-US" sz="2400" dirty="0"/>
              <a:t>. </a:t>
            </a:r>
            <a:r>
              <a:rPr lang="en-US" sz="2400" dirty="0" err="1"/>
              <a:t>Bekleidung</a:t>
            </a:r>
            <a:r>
              <a:rPr lang="en-US" sz="2400" dirty="0"/>
              <a:t> vs </a:t>
            </a:r>
            <a:r>
              <a:rPr lang="en-US" sz="2400" dirty="0" err="1"/>
              <a:t>Maschinenbau</a:t>
            </a:r>
            <a:r>
              <a:rPr lang="en-US" sz="2400" dirty="0"/>
              <a:t> (Deutschland/China)</a:t>
            </a:r>
          </a:p>
          <a:p>
            <a:pPr marL="342900" indent="-342900">
              <a:buFont typeface="Arial" panose="020B0604020202020204" pitchFamily="34" charset="0"/>
              <a:buChar char="•"/>
            </a:pPr>
            <a:endParaRPr lang="en-US" sz="2400" dirty="0"/>
          </a:p>
          <a:p>
            <a:pPr marL="342900" indent="-342900">
              <a:buFont typeface="Arial" panose="020B0604020202020204" pitchFamily="34" charset="0"/>
              <a:buChar char="•"/>
            </a:pPr>
            <a:r>
              <a:rPr lang="en-US" sz="2400" b="1" dirty="0"/>
              <a:t>Intra-</a:t>
            </a:r>
            <a:r>
              <a:rPr lang="en-US" sz="2400" b="1" dirty="0" err="1"/>
              <a:t>industrieller</a:t>
            </a:r>
            <a:r>
              <a:rPr lang="en-US" sz="2400" b="1" dirty="0"/>
              <a:t> Handel:</a:t>
            </a:r>
          </a:p>
          <a:p>
            <a:pPr marL="800100" lvl="1" indent="-342900">
              <a:buFont typeface="Arial" panose="020B0604020202020204" pitchFamily="34" charset="0"/>
              <a:buChar char="•"/>
            </a:pPr>
            <a:r>
              <a:rPr lang="en-US" sz="2400" dirty="0" err="1"/>
              <a:t>Basiert</a:t>
            </a:r>
            <a:r>
              <a:rPr lang="en-US" sz="2400" dirty="0"/>
              <a:t> auf </a:t>
            </a:r>
            <a:r>
              <a:rPr lang="en-US" sz="2400" dirty="0" err="1"/>
              <a:t>internen</a:t>
            </a:r>
            <a:r>
              <a:rPr lang="en-US" sz="2400" dirty="0"/>
              <a:t> </a:t>
            </a:r>
            <a:r>
              <a:rPr lang="en-US" sz="2400" dirty="0" err="1"/>
              <a:t>Skalenerträgen</a:t>
            </a:r>
            <a:endParaRPr lang="en-US" sz="2400" dirty="0"/>
          </a:p>
          <a:p>
            <a:pPr marL="800100" lvl="1" indent="-342900">
              <a:buFont typeface="Arial" panose="020B0604020202020204" pitchFamily="34" charset="0"/>
              <a:buChar char="•"/>
            </a:pPr>
            <a:r>
              <a:rPr lang="en-US" sz="2400" dirty="0" err="1"/>
              <a:t>Austausch</a:t>
            </a:r>
            <a:r>
              <a:rPr lang="en-US" sz="2400" dirty="0"/>
              <a:t> von </a:t>
            </a:r>
            <a:r>
              <a:rPr lang="en-US" sz="2400" dirty="0" err="1"/>
              <a:t>Produktvarianten</a:t>
            </a:r>
            <a:endParaRPr lang="en-US" sz="2400" dirty="0"/>
          </a:p>
          <a:p>
            <a:pPr marL="800100" lvl="1" indent="-342900">
              <a:buFont typeface="Arial" panose="020B0604020202020204" pitchFamily="34" charset="0"/>
              <a:buChar char="•"/>
            </a:pPr>
            <a:r>
              <a:rPr lang="en-US" sz="2400" dirty="0"/>
              <a:t>Die </a:t>
            </a:r>
            <a:r>
              <a:rPr lang="en-US" sz="2400" dirty="0" err="1"/>
              <a:t>Richtung</a:t>
            </a:r>
            <a:r>
              <a:rPr lang="en-US" sz="2400" dirty="0"/>
              <a:t> der </a:t>
            </a:r>
            <a:r>
              <a:rPr lang="en-US" sz="2400" dirty="0" err="1"/>
              <a:t>unterschiedlichen</a:t>
            </a:r>
            <a:r>
              <a:rPr lang="en-US" sz="2400" dirty="0"/>
              <a:t> </a:t>
            </a:r>
            <a:r>
              <a:rPr lang="en-US" sz="2400" dirty="0" err="1"/>
              <a:t>Güterströme</a:t>
            </a:r>
            <a:r>
              <a:rPr lang="en-US" sz="2400" dirty="0"/>
              <a:t> </a:t>
            </a:r>
            <a:r>
              <a:rPr lang="en-US" sz="2400" dirty="0" err="1"/>
              <a:t>ist</a:t>
            </a:r>
            <a:r>
              <a:rPr lang="en-US" sz="2400" dirty="0"/>
              <a:t> </a:t>
            </a:r>
            <a:r>
              <a:rPr lang="en-US" sz="2400" dirty="0" err="1"/>
              <a:t>nicht</a:t>
            </a:r>
            <a:r>
              <a:rPr lang="en-US" sz="2400" dirty="0"/>
              <a:t> </a:t>
            </a:r>
            <a:r>
              <a:rPr lang="en-US" sz="2400" dirty="0" err="1"/>
              <a:t>festgelegt</a:t>
            </a:r>
            <a:endParaRPr lang="en-US" sz="2400" dirty="0"/>
          </a:p>
          <a:p>
            <a:pPr marL="800100" lvl="1" indent="-342900">
              <a:buFont typeface="Arial" panose="020B0604020202020204" pitchFamily="34" charset="0"/>
              <a:buChar char="•"/>
            </a:pPr>
            <a:r>
              <a:rPr lang="en-US" sz="2400" dirty="0" err="1"/>
              <a:t>z.B</a:t>
            </a:r>
            <a:r>
              <a:rPr lang="en-US" sz="2400" dirty="0"/>
              <a:t>. </a:t>
            </a:r>
            <a:r>
              <a:rPr lang="en-US" sz="2400" dirty="0" err="1"/>
              <a:t>Automobilindustrie</a:t>
            </a:r>
            <a:r>
              <a:rPr lang="en-US" sz="2400" dirty="0"/>
              <a:t> (Deutschland/Japan)</a:t>
            </a:r>
            <a:endParaRPr lang="de-DE" sz="2000" dirty="0"/>
          </a:p>
        </p:txBody>
      </p:sp>
      <p:sp>
        <p:nvSpPr>
          <p:cNvPr id="5" name="Rechteck 4">
            <a:extLst>
              <a:ext uri="{FF2B5EF4-FFF2-40B4-BE49-F238E27FC236}">
                <a16:creationId xmlns:a16="http://schemas.microsoft.com/office/drawing/2014/main" id="{E486606A-8F10-E33E-5DC3-665139D7BCF0}"/>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80773505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FFF67B-B799-2961-1918-BFCB1921B1EA}"/>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B597DE14-6ED0-AE5B-4A43-2176EBE440BC}"/>
              </a:ext>
            </a:extLst>
          </p:cNvPr>
          <p:cNvSpPr txBox="1">
            <a:spLocks/>
          </p:cNvSpPr>
          <p:nvPr/>
        </p:nvSpPr>
        <p:spPr>
          <a:xfrm>
            <a:off x="1524000" y="-27384"/>
            <a:ext cx="9144000" cy="640485"/>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sz="2800" dirty="0" err="1">
                <a:solidFill>
                  <a:sysClr val="windowText" lastClr="000000"/>
                </a:solidFill>
              </a:rPr>
              <a:t>Externe</a:t>
            </a:r>
            <a:r>
              <a:rPr lang="en-US" sz="2800" dirty="0">
                <a:solidFill>
                  <a:sysClr val="windowText" lastClr="000000"/>
                </a:solidFill>
              </a:rPr>
              <a:t> </a:t>
            </a:r>
            <a:r>
              <a:rPr lang="en-US" sz="2800" dirty="0" err="1">
                <a:solidFill>
                  <a:sysClr val="windowText" lastClr="000000"/>
                </a:solidFill>
              </a:rPr>
              <a:t>Skaleneffekte</a:t>
            </a:r>
            <a:r>
              <a:rPr lang="en-US" sz="2800" dirty="0">
                <a:solidFill>
                  <a:sysClr val="windowText" lastClr="000000"/>
                </a:solidFill>
              </a:rPr>
              <a:t>: </a:t>
            </a:r>
            <a:r>
              <a:rPr lang="en-US" sz="2800" dirty="0" err="1">
                <a:solidFill>
                  <a:sysClr val="windowText" lastClr="000000"/>
                </a:solidFill>
              </a:rPr>
              <a:t>Gründe</a:t>
            </a:r>
            <a:endParaRPr lang="en-US" sz="2800" dirty="0">
              <a:solidFill>
                <a:sysClr val="windowText" lastClr="000000"/>
              </a:solidFill>
            </a:endParaRPr>
          </a:p>
        </p:txBody>
      </p:sp>
      <p:sp>
        <p:nvSpPr>
          <p:cNvPr id="9" name="Textfeld 8">
            <a:extLst>
              <a:ext uri="{FF2B5EF4-FFF2-40B4-BE49-F238E27FC236}">
                <a16:creationId xmlns:a16="http://schemas.microsoft.com/office/drawing/2014/main" id="{9123A414-3C06-B0A0-26C3-63EB1F8C9264}"/>
              </a:ext>
            </a:extLst>
          </p:cNvPr>
          <p:cNvSpPr txBox="1"/>
          <p:nvPr/>
        </p:nvSpPr>
        <p:spPr>
          <a:xfrm>
            <a:off x="25853" y="842092"/>
            <a:ext cx="8185276" cy="1669820"/>
          </a:xfrm>
          <a:prstGeom prst="rect">
            <a:avLst/>
          </a:prstGeom>
          <a:noFill/>
        </p:spPr>
        <p:txBody>
          <a:bodyPr wrap="square" rtlCol="0">
            <a:noAutofit/>
          </a:bodyPr>
          <a:lstStyle/>
          <a:p>
            <a:r>
              <a:rPr lang="de-DE" sz="2800" b="1" dirty="0"/>
              <a:t>Spezialisierte Anbieter</a:t>
            </a:r>
            <a:r>
              <a:rPr lang="de-DE" sz="2400" b="1" dirty="0"/>
              <a:t> </a:t>
            </a:r>
          </a:p>
          <a:p>
            <a:endParaRPr lang="de-DE" sz="2400" dirty="0"/>
          </a:p>
          <a:p>
            <a:pPr marL="342900" indent="-342900">
              <a:buFont typeface="Wingdings" panose="05000000000000000000" pitchFamily="2" charset="2"/>
              <a:buChar char="Ø"/>
            </a:pPr>
            <a:r>
              <a:rPr lang="de-DE" sz="2400" dirty="0"/>
              <a:t>In vielen Branchen erfordert die Produktion den Einsatz hoch spezialisierter Geräte oder unterstützender Dienstleistungen.</a:t>
            </a:r>
          </a:p>
          <a:p>
            <a:pPr marL="342900" indent="-342900">
              <a:buFont typeface="Wingdings" panose="05000000000000000000" pitchFamily="2" charset="2"/>
              <a:buChar char="Ø"/>
            </a:pPr>
            <a:endParaRPr lang="de-DE" sz="2400" dirty="0"/>
          </a:p>
          <a:p>
            <a:pPr marL="342900" indent="-342900">
              <a:buFont typeface="Wingdings" panose="05000000000000000000" pitchFamily="2" charset="2"/>
              <a:buChar char="Ø"/>
            </a:pPr>
            <a:endParaRPr lang="de-DE" sz="2400" dirty="0"/>
          </a:p>
        </p:txBody>
      </p:sp>
      <p:sp>
        <p:nvSpPr>
          <p:cNvPr id="2" name="Rechteck 1">
            <a:extLst>
              <a:ext uri="{FF2B5EF4-FFF2-40B4-BE49-F238E27FC236}">
                <a16:creationId xmlns:a16="http://schemas.microsoft.com/office/drawing/2014/main" id="{0267FA1E-29FC-03E2-30C4-74CBAE20D05A}"/>
              </a:ext>
            </a:extLst>
          </p:cNvPr>
          <p:cNvSpPr/>
          <p:nvPr/>
        </p:nvSpPr>
        <p:spPr>
          <a:xfrm>
            <a:off x="952805" y="2616362"/>
            <a:ext cx="6008568" cy="1200329"/>
          </a:xfrm>
          <a:prstGeom prst="rect">
            <a:avLst/>
          </a:prstGeom>
        </p:spPr>
        <p:txBody>
          <a:bodyPr wrap="square">
            <a:spAutoFit/>
          </a:bodyPr>
          <a:lstStyle/>
          <a:p>
            <a:pPr marL="342900" indent="-342900">
              <a:buFont typeface="Wingdings" panose="05000000000000000000" pitchFamily="2" charset="2"/>
              <a:buChar char="Ø"/>
            </a:pPr>
            <a:r>
              <a:rPr lang="de-DE" sz="2400" dirty="0"/>
              <a:t>Der von einem einzelnen Unternehmen gebotene Markt ist zu klein, um deren Anbietern das Überleben zu sichern.</a:t>
            </a:r>
          </a:p>
        </p:txBody>
      </p:sp>
      <p:sp>
        <p:nvSpPr>
          <p:cNvPr id="3" name="Rechteck 2">
            <a:extLst>
              <a:ext uri="{FF2B5EF4-FFF2-40B4-BE49-F238E27FC236}">
                <a16:creationId xmlns:a16="http://schemas.microsoft.com/office/drawing/2014/main" id="{1D492838-B123-180F-B816-FD5A22E301E8}"/>
              </a:ext>
            </a:extLst>
          </p:cNvPr>
          <p:cNvSpPr/>
          <p:nvPr/>
        </p:nvSpPr>
        <p:spPr>
          <a:xfrm>
            <a:off x="1684322" y="4061838"/>
            <a:ext cx="7005283" cy="1200329"/>
          </a:xfrm>
          <a:prstGeom prst="rect">
            <a:avLst/>
          </a:prstGeom>
        </p:spPr>
        <p:txBody>
          <a:bodyPr wrap="square">
            <a:spAutoFit/>
          </a:bodyPr>
          <a:lstStyle/>
          <a:p>
            <a:pPr marL="342900" indent="-342900">
              <a:buFont typeface="Wingdings" panose="05000000000000000000" pitchFamily="2" charset="2"/>
              <a:buChar char="Ø"/>
            </a:pPr>
            <a:r>
              <a:rPr lang="de-DE" sz="2400" dirty="0"/>
              <a:t>Ein geografisch konzentriertes Branchencluster führt viele Unternehmen zusammen, die gemeinsam einen großen Markt bilden.</a:t>
            </a:r>
          </a:p>
        </p:txBody>
      </p:sp>
      <p:sp>
        <p:nvSpPr>
          <p:cNvPr id="6" name="Rechteck 5">
            <a:extLst>
              <a:ext uri="{FF2B5EF4-FFF2-40B4-BE49-F238E27FC236}">
                <a16:creationId xmlns:a16="http://schemas.microsoft.com/office/drawing/2014/main" id="{A323C56A-704E-0B7A-6ED4-75DE0B2531DC}"/>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9564626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 grpId="0"/>
      <p:bldP spid="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20B44A-E29B-8F74-A15F-3395ECAE110C}"/>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9891CBD6-AA09-66A0-1AB4-90E3B1232FD0}"/>
              </a:ext>
            </a:extLst>
          </p:cNvPr>
          <p:cNvSpPr txBox="1">
            <a:spLocks/>
          </p:cNvSpPr>
          <p:nvPr/>
        </p:nvSpPr>
        <p:spPr>
          <a:xfrm>
            <a:off x="1524000" y="-27384"/>
            <a:ext cx="9144000" cy="640485"/>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sz="2800" dirty="0" err="1">
                <a:solidFill>
                  <a:sysClr val="windowText" lastClr="000000"/>
                </a:solidFill>
              </a:rPr>
              <a:t>Gründe</a:t>
            </a:r>
            <a:r>
              <a:rPr lang="en-US" sz="2800" dirty="0">
                <a:solidFill>
                  <a:sysClr val="windowText" lastClr="000000"/>
                </a:solidFill>
              </a:rPr>
              <a:t> </a:t>
            </a:r>
            <a:r>
              <a:rPr lang="en-US" sz="2800" dirty="0" err="1">
                <a:solidFill>
                  <a:sysClr val="windowText" lastClr="000000"/>
                </a:solidFill>
              </a:rPr>
              <a:t>für</a:t>
            </a:r>
            <a:r>
              <a:rPr lang="en-US" sz="2800" dirty="0">
                <a:solidFill>
                  <a:sysClr val="windowText" lastClr="000000"/>
                </a:solidFill>
              </a:rPr>
              <a:t> </a:t>
            </a:r>
            <a:r>
              <a:rPr lang="en-US" sz="2800" dirty="0" err="1">
                <a:solidFill>
                  <a:sysClr val="windowText" lastClr="000000"/>
                </a:solidFill>
              </a:rPr>
              <a:t>externe</a:t>
            </a:r>
            <a:r>
              <a:rPr lang="en-US" sz="2800" dirty="0">
                <a:solidFill>
                  <a:sysClr val="windowText" lastClr="000000"/>
                </a:solidFill>
              </a:rPr>
              <a:t> </a:t>
            </a:r>
            <a:r>
              <a:rPr lang="en-US" sz="2800" dirty="0" err="1">
                <a:solidFill>
                  <a:sysClr val="windowText" lastClr="000000"/>
                </a:solidFill>
              </a:rPr>
              <a:t>Skaleneffekte</a:t>
            </a:r>
            <a:endParaRPr lang="en-US" sz="2800" dirty="0">
              <a:solidFill>
                <a:sysClr val="windowText" lastClr="000000"/>
              </a:solidFill>
            </a:endParaRPr>
          </a:p>
        </p:txBody>
      </p:sp>
      <p:sp>
        <p:nvSpPr>
          <p:cNvPr id="9" name="Textfeld 8">
            <a:extLst>
              <a:ext uri="{FF2B5EF4-FFF2-40B4-BE49-F238E27FC236}">
                <a16:creationId xmlns:a16="http://schemas.microsoft.com/office/drawing/2014/main" id="{2D935B62-D39E-05D5-044B-EDE2815754A8}"/>
              </a:ext>
            </a:extLst>
          </p:cNvPr>
          <p:cNvSpPr txBox="1"/>
          <p:nvPr/>
        </p:nvSpPr>
        <p:spPr>
          <a:xfrm>
            <a:off x="1524000" y="836712"/>
            <a:ext cx="9144000" cy="1868836"/>
          </a:xfrm>
          <a:prstGeom prst="rect">
            <a:avLst/>
          </a:prstGeom>
          <a:noFill/>
        </p:spPr>
        <p:txBody>
          <a:bodyPr wrap="square" rtlCol="0">
            <a:noAutofit/>
          </a:bodyPr>
          <a:lstStyle/>
          <a:p>
            <a:r>
              <a:rPr lang="de-DE" sz="2800" b="1" dirty="0"/>
              <a:t>Arbeitskräfte-Pooling</a:t>
            </a:r>
          </a:p>
          <a:p>
            <a:endParaRPr lang="de-DE" sz="2400" dirty="0"/>
          </a:p>
          <a:p>
            <a:pPr marL="457200" indent="-457200">
              <a:buFont typeface="Arial" panose="020B0604020202020204" pitchFamily="34" charset="0"/>
              <a:buChar char="•"/>
            </a:pPr>
            <a:r>
              <a:rPr lang="de-DE" sz="2400" dirty="0"/>
              <a:t>In einem Unternehmenscluster kann einen Pool hoch qualifizierter Arbeitskräfte für genau diesen Produktionssektor entstehen.</a:t>
            </a:r>
          </a:p>
          <a:p>
            <a:pPr marL="457200" indent="-457200">
              <a:buFont typeface="Arial" panose="020B0604020202020204" pitchFamily="34" charset="0"/>
              <a:buChar char="•"/>
            </a:pPr>
            <a:endParaRPr lang="de-DE" sz="2400" dirty="0"/>
          </a:p>
        </p:txBody>
      </p:sp>
      <p:sp>
        <p:nvSpPr>
          <p:cNvPr id="2" name="Rechteck 1">
            <a:extLst>
              <a:ext uri="{FF2B5EF4-FFF2-40B4-BE49-F238E27FC236}">
                <a16:creationId xmlns:a16="http://schemas.microsoft.com/office/drawing/2014/main" id="{535487BF-963C-D565-598B-717F26E6230D}"/>
              </a:ext>
            </a:extLst>
          </p:cNvPr>
          <p:cNvSpPr/>
          <p:nvPr/>
        </p:nvSpPr>
        <p:spPr>
          <a:xfrm>
            <a:off x="2284207" y="2929159"/>
            <a:ext cx="6096000" cy="1200329"/>
          </a:xfrm>
          <a:prstGeom prst="rect">
            <a:avLst/>
          </a:prstGeom>
        </p:spPr>
        <p:txBody>
          <a:bodyPr>
            <a:spAutoFit/>
          </a:bodyPr>
          <a:lstStyle/>
          <a:p>
            <a:pPr marL="457200" indent="-457200">
              <a:buFont typeface="Wingdings" panose="05000000000000000000" pitchFamily="2" charset="2"/>
              <a:buChar char="Ø"/>
            </a:pPr>
            <a:r>
              <a:rPr lang="de-DE" sz="2400" dirty="0"/>
              <a:t>Vorteil für:</a:t>
            </a:r>
          </a:p>
          <a:p>
            <a:pPr marL="914400" lvl="1" indent="-457200">
              <a:buFont typeface="Arial" panose="020B0604020202020204" pitchFamily="34" charset="0"/>
              <a:buChar char="•"/>
            </a:pPr>
            <a:endParaRPr lang="de-DE" sz="2400" u="sng" dirty="0"/>
          </a:p>
          <a:p>
            <a:pPr marL="914400" lvl="1" indent="-457200">
              <a:buFont typeface="Wingdings" panose="05000000000000000000" pitchFamily="2" charset="2"/>
              <a:buChar char="§"/>
            </a:pPr>
            <a:endParaRPr lang="de-DE" sz="2400" dirty="0"/>
          </a:p>
        </p:txBody>
      </p:sp>
      <p:sp>
        <p:nvSpPr>
          <p:cNvPr id="3" name="Rechteck 2">
            <a:extLst>
              <a:ext uri="{FF2B5EF4-FFF2-40B4-BE49-F238E27FC236}">
                <a16:creationId xmlns:a16="http://schemas.microsoft.com/office/drawing/2014/main" id="{42C17FDC-E920-86B8-D237-AA6ADE841C7D}"/>
              </a:ext>
            </a:extLst>
          </p:cNvPr>
          <p:cNvSpPr/>
          <p:nvPr/>
        </p:nvSpPr>
        <p:spPr>
          <a:xfrm>
            <a:off x="2304023" y="3615384"/>
            <a:ext cx="6096000" cy="830997"/>
          </a:xfrm>
          <a:prstGeom prst="rect">
            <a:avLst/>
          </a:prstGeom>
        </p:spPr>
        <p:txBody>
          <a:bodyPr>
            <a:spAutoFit/>
          </a:bodyPr>
          <a:lstStyle/>
          <a:p>
            <a:pPr marL="914400" lvl="1" indent="-457200">
              <a:buFont typeface="Wingdings" panose="05000000000000000000" pitchFamily="2" charset="2"/>
              <a:buChar char="§"/>
            </a:pPr>
            <a:r>
              <a:rPr lang="de-DE" sz="2400" u="sng" dirty="0"/>
              <a:t>die Produzenten</a:t>
            </a:r>
            <a:r>
              <a:rPr lang="de-DE" sz="2400" dirty="0"/>
              <a:t>: die Wahrscheinlichkeit von Arbeitskräftemangel wird gesenkt.</a:t>
            </a:r>
          </a:p>
        </p:txBody>
      </p:sp>
      <p:sp>
        <p:nvSpPr>
          <p:cNvPr id="6" name="Rechteck 5">
            <a:extLst>
              <a:ext uri="{FF2B5EF4-FFF2-40B4-BE49-F238E27FC236}">
                <a16:creationId xmlns:a16="http://schemas.microsoft.com/office/drawing/2014/main" id="{B6AAF663-3BC2-2077-3D3E-C114393EB464}"/>
              </a:ext>
            </a:extLst>
          </p:cNvPr>
          <p:cNvSpPr/>
          <p:nvPr/>
        </p:nvSpPr>
        <p:spPr>
          <a:xfrm>
            <a:off x="2304023" y="4552697"/>
            <a:ext cx="6096000" cy="830997"/>
          </a:xfrm>
          <a:prstGeom prst="rect">
            <a:avLst/>
          </a:prstGeom>
        </p:spPr>
        <p:txBody>
          <a:bodyPr>
            <a:spAutoFit/>
          </a:bodyPr>
          <a:lstStyle/>
          <a:p>
            <a:pPr marL="914400" lvl="1" indent="-457200">
              <a:buFont typeface="Wingdings" panose="05000000000000000000" pitchFamily="2" charset="2"/>
              <a:buChar char="§"/>
            </a:pPr>
            <a:r>
              <a:rPr lang="de-DE" sz="2400" u="sng" dirty="0"/>
              <a:t>die Arbeitnehmer</a:t>
            </a:r>
            <a:r>
              <a:rPr lang="de-DE" sz="2400" dirty="0"/>
              <a:t>: das Risiko der Arbeitslosigkeit nimmt ab</a:t>
            </a:r>
          </a:p>
        </p:txBody>
      </p:sp>
      <p:sp>
        <p:nvSpPr>
          <p:cNvPr id="7" name="Rechteck 6">
            <a:extLst>
              <a:ext uri="{FF2B5EF4-FFF2-40B4-BE49-F238E27FC236}">
                <a16:creationId xmlns:a16="http://schemas.microsoft.com/office/drawing/2014/main" id="{19709195-3F3D-6E7E-D7F5-3DB918755305}"/>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9870645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 grpId="0"/>
      <p:bldP spid="3" grpId="0"/>
      <p:bldP spid="6"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5C6C84-9369-86D1-1571-C54652041CD6}"/>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D6FCBDC6-62F5-6D33-34BB-C61A73D809F5}"/>
              </a:ext>
            </a:extLst>
          </p:cNvPr>
          <p:cNvSpPr txBox="1">
            <a:spLocks/>
          </p:cNvSpPr>
          <p:nvPr/>
        </p:nvSpPr>
        <p:spPr>
          <a:xfrm>
            <a:off x="1524000" y="-27384"/>
            <a:ext cx="9144000" cy="640485"/>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sz="2800" dirty="0" err="1">
                <a:solidFill>
                  <a:sysClr val="windowText" lastClr="000000"/>
                </a:solidFill>
              </a:rPr>
              <a:t>Gründe</a:t>
            </a:r>
            <a:r>
              <a:rPr lang="en-US" sz="2800" dirty="0">
                <a:solidFill>
                  <a:sysClr val="windowText" lastClr="000000"/>
                </a:solidFill>
              </a:rPr>
              <a:t> </a:t>
            </a:r>
            <a:r>
              <a:rPr lang="en-US" sz="2800" dirty="0" err="1">
                <a:solidFill>
                  <a:sysClr val="windowText" lastClr="000000"/>
                </a:solidFill>
              </a:rPr>
              <a:t>für</a:t>
            </a:r>
            <a:r>
              <a:rPr lang="en-US" sz="2800" dirty="0">
                <a:solidFill>
                  <a:sysClr val="windowText" lastClr="000000"/>
                </a:solidFill>
              </a:rPr>
              <a:t> </a:t>
            </a:r>
            <a:r>
              <a:rPr lang="en-US" sz="2800" dirty="0" err="1">
                <a:solidFill>
                  <a:sysClr val="windowText" lastClr="000000"/>
                </a:solidFill>
              </a:rPr>
              <a:t>externe</a:t>
            </a:r>
            <a:r>
              <a:rPr lang="en-US" sz="2800" dirty="0">
                <a:solidFill>
                  <a:sysClr val="windowText" lastClr="000000"/>
                </a:solidFill>
              </a:rPr>
              <a:t> </a:t>
            </a:r>
            <a:r>
              <a:rPr lang="en-US" sz="2800" dirty="0" err="1">
                <a:solidFill>
                  <a:sysClr val="windowText" lastClr="000000"/>
                </a:solidFill>
              </a:rPr>
              <a:t>Skaleneffekte</a:t>
            </a:r>
            <a:endParaRPr lang="en-US" sz="2800" dirty="0">
              <a:solidFill>
                <a:sysClr val="windowText" lastClr="000000"/>
              </a:solidFill>
            </a:endParaRPr>
          </a:p>
        </p:txBody>
      </p:sp>
      <p:sp>
        <p:nvSpPr>
          <p:cNvPr id="9" name="Textfeld 8">
            <a:extLst>
              <a:ext uri="{FF2B5EF4-FFF2-40B4-BE49-F238E27FC236}">
                <a16:creationId xmlns:a16="http://schemas.microsoft.com/office/drawing/2014/main" id="{BA496021-CB7E-7B8F-5C86-C7FEBADAB3ED}"/>
              </a:ext>
            </a:extLst>
          </p:cNvPr>
          <p:cNvSpPr txBox="1"/>
          <p:nvPr/>
        </p:nvSpPr>
        <p:spPr>
          <a:xfrm>
            <a:off x="317352" y="713399"/>
            <a:ext cx="11874648" cy="2212795"/>
          </a:xfrm>
          <a:prstGeom prst="rect">
            <a:avLst/>
          </a:prstGeom>
          <a:noFill/>
        </p:spPr>
        <p:txBody>
          <a:bodyPr wrap="square" rtlCol="0">
            <a:noAutofit/>
          </a:bodyPr>
          <a:lstStyle/>
          <a:p>
            <a:r>
              <a:rPr lang="de-DE" sz="2800" b="1" dirty="0" err="1"/>
              <a:t>Wissensexternalitäten</a:t>
            </a:r>
            <a:endParaRPr lang="de-DE" sz="2800" b="1" dirty="0"/>
          </a:p>
          <a:p>
            <a:endParaRPr lang="de-DE" sz="2400" dirty="0"/>
          </a:p>
          <a:p>
            <a:pPr marL="457200" indent="-457200">
              <a:buFont typeface="Arial" panose="020B0604020202020204" pitchFamily="34" charset="0"/>
              <a:buChar char="•"/>
            </a:pPr>
            <a:r>
              <a:rPr lang="de-DE" sz="2400" dirty="0"/>
              <a:t>Wissen ist in hoch innovativen Branchen ein wichtiger Produktionsfaktor.</a:t>
            </a:r>
          </a:p>
          <a:p>
            <a:pPr marL="457200" indent="-457200">
              <a:buFont typeface="Arial" panose="020B0604020202020204" pitchFamily="34" charset="0"/>
              <a:buChar char="•"/>
            </a:pPr>
            <a:endParaRPr lang="de-DE" sz="2400" dirty="0"/>
          </a:p>
          <a:p>
            <a:pPr marL="457200" indent="-457200">
              <a:buFont typeface="Arial" panose="020B0604020202020204" pitchFamily="34" charset="0"/>
              <a:buChar char="•"/>
            </a:pPr>
            <a:r>
              <a:rPr lang="de-DE" sz="2400" dirty="0"/>
              <a:t>Das Spezialwissen, das über den Erfolg in innovativen Branchen entscheidet, entstammt</a:t>
            </a:r>
          </a:p>
          <a:p>
            <a:pPr marL="914400" lvl="1" indent="-457200">
              <a:buFont typeface="Arial" panose="020B0604020202020204" pitchFamily="34" charset="0"/>
              <a:buChar char="•"/>
            </a:pPr>
            <a:endParaRPr lang="de-DE" sz="2400" u="sng" dirty="0"/>
          </a:p>
          <a:p>
            <a:pPr lvl="1"/>
            <a:endParaRPr lang="de-DE" sz="2400" dirty="0"/>
          </a:p>
        </p:txBody>
      </p:sp>
      <p:sp>
        <p:nvSpPr>
          <p:cNvPr id="2" name="Rechteck 1">
            <a:extLst>
              <a:ext uri="{FF2B5EF4-FFF2-40B4-BE49-F238E27FC236}">
                <a16:creationId xmlns:a16="http://schemas.microsoft.com/office/drawing/2014/main" id="{A0AE8949-A1BB-490D-190F-D825CCD751D8}"/>
              </a:ext>
            </a:extLst>
          </p:cNvPr>
          <p:cNvSpPr/>
          <p:nvPr/>
        </p:nvSpPr>
        <p:spPr>
          <a:xfrm>
            <a:off x="1301200" y="2599538"/>
            <a:ext cx="6093784" cy="461665"/>
          </a:xfrm>
          <a:prstGeom prst="rect">
            <a:avLst/>
          </a:prstGeom>
        </p:spPr>
        <p:txBody>
          <a:bodyPr wrap="none">
            <a:spAutoFit/>
          </a:bodyPr>
          <a:lstStyle/>
          <a:p>
            <a:pPr marL="914400" lvl="1" indent="-457200">
              <a:buFont typeface="Wingdings" panose="05000000000000000000" pitchFamily="2" charset="2"/>
              <a:buChar char="Ø"/>
            </a:pPr>
            <a:r>
              <a:rPr lang="de-DE" sz="2400" dirty="0"/>
              <a:t>der Forschungs- und Entwicklungsarbeit</a:t>
            </a:r>
          </a:p>
        </p:txBody>
      </p:sp>
      <p:sp>
        <p:nvSpPr>
          <p:cNvPr id="3" name="Rechteck 2">
            <a:extLst>
              <a:ext uri="{FF2B5EF4-FFF2-40B4-BE49-F238E27FC236}">
                <a16:creationId xmlns:a16="http://schemas.microsoft.com/office/drawing/2014/main" id="{F542BC11-6ABC-B5F4-D6CF-8A21A87F7C29}"/>
              </a:ext>
            </a:extLst>
          </p:cNvPr>
          <p:cNvSpPr/>
          <p:nvPr/>
        </p:nvSpPr>
        <p:spPr>
          <a:xfrm>
            <a:off x="2009886" y="3197936"/>
            <a:ext cx="6676913" cy="461665"/>
          </a:xfrm>
          <a:prstGeom prst="rect">
            <a:avLst/>
          </a:prstGeom>
        </p:spPr>
        <p:txBody>
          <a:bodyPr wrap="square">
            <a:spAutoFit/>
          </a:bodyPr>
          <a:lstStyle/>
          <a:p>
            <a:pPr marL="914400" lvl="1" indent="-457200">
              <a:buFont typeface="Wingdings" panose="05000000000000000000" pitchFamily="2" charset="2"/>
              <a:buChar char="Ø"/>
            </a:pPr>
            <a:r>
              <a:rPr lang="de-DE" sz="2400" dirty="0"/>
              <a:t>der Analyse der Bauart fremder Produkte</a:t>
            </a:r>
          </a:p>
        </p:txBody>
      </p:sp>
      <p:sp>
        <p:nvSpPr>
          <p:cNvPr id="6" name="Rechteck 5">
            <a:extLst>
              <a:ext uri="{FF2B5EF4-FFF2-40B4-BE49-F238E27FC236}">
                <a16:creationId xmlns:a16="http://schemas.microsoft.com/office/drawing/2014/main" id="{F1F6FF46-A785-390F-8203-E6CB10ECBCA1}"/>
              </a:ext>
            </a:extLst>
          </p:cNvPr>
          <p:cNvSpPr/>
          <p:nvPr/>
        </p:nvSpPr>
        <p:spPr>
          <a:xfrm>
            <a:off x="2719890" y="3826243"/>
            <a:ext cx="8564881" cy="461665"/>
          </a:xfrm>
          <a:prstGeom prst="rect">
            <a:avLst/>
          </a:prstGeom>
        </p:spPr>
        <p:txBody>
          <a:bodyPr wrap="square">
            <a:spAutoFit/>
          </a:bodyPr>
          <a:lstStyle/>
          <a:p>
            <a:pPr marL="914400" lvl="1" indent="-457200">
              <a:buFont typeface="Wingdings" panose="05000000000000000000" pitchFamily="2" charset="2"/>
              <a:buChar char="Ø"/>
            </a:pPr>
            <a:r>
              <a:rPr lang="de-DE" sz="2400" dirty="0"/>
              <a:t>dem informellen Austausch von Informationen und Ideen</a:t>
            </a:r>
          </a:p>
        </p:txBody>
      </p:sp>
      <p:sp>
        <p:nvSpPr>
          <p:cNvPr id="8" name="Rechteck 7">
            <a:extLst>
              <a:ext uri="{FF2B5EF4-FFF2-40B4-BE49-F238E27FC236}">
                <a16:creationId xmlns:a16="http://schemas.microsoft.com/office/drawing/2014/main" id="{07CB2057-96FB-D546-E3E7-8790CBF0A063}"/>
              </a:ext>
            </a:extLst>
          </p:cNvPr>
          <p:cNvSpPr/>
          <p:nvPr/>
        </p:nvSpPr>
        <p:spPr>
          <a:xfrm>
            <a:off x="181984" y="5450305"/>
            <a:ext cx="8504816" cy="830997"/>
          </a:xfrm>
          <a:prstGeom prst="rect">
            <a:avLst/>
          </a:prstGeom>
        </p:spPr>
        <p:txBody>
          <a:bodyPr wrap="square">
            <a:spAutoFit/>
          </a:bodyPr>
          <a:lstStyle/>
          <a:p>
            <a:pPr marL="914400" lvl="1" indent="-457200">
              <a:buFont typeface="Wingdings" panose="05000000000000000000" pitchFamily="2" charset="2"/>
              <a:buChar char="§"/>
            </a:pPr>
            <a:r>
              <a:rPr lang="de-DE" sz="2400" b="1" dirty="0"/>
              <a:t>Diese Spill-</a:t>
            </a:r>
            <a:r>
              <a:rPr lang="de-DE" sz="2400" b="1" dirty="0" err="1"/>
              <a:t>over</a:t>
            </a:r>
            <a:r>
              <a:rPr lang="de-DE" sz="2400" b="1" dirty="0"/>
              <a:t>-Effekte treten in Clustern mit einer höheren Wahrscheinlichkeit auf</a:t>
            </a:r>
          </a:p>
        </p:txBody>
      </p:sp>
      <p:sp>
        <p:nvSpPr>
          <p:cNvPr id="10" name="Rechteck 9">
            <a:extLst>
              <a:ext uri="{FF2B5EF4-FFF2-40B4-BE49-F238E27FC236}">
                <a16:creationId xmlns:a16="http://schemas.microsoft.com/office/drawing/2014/main" id="{6C3167AE-D025-9D6B-0183-470C956F06AA}"/>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5102602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 grpId="0"/>
      <p:bldP spid="3" grpId="0"/>
      <p:bldP spid="6" grpId="0"/>
      <p:bldP spid="8"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D6777C-3A53-3C2D-BFBB-A0D4F1507491}"/>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A1538117-1BBD-EB6B-129A-1E256D6BF5C2}"/>
              </a:ext>
            </a:extLst>
          </p:cNvPr>
          <p:cNvSpPr txBox="1">
            <a:spLocks/>
          </p:cNvSpPr>
          <p:nvPr/>
        </p:nvSpPr>
        <p:spPr>
          <a:xfrm>
            <a:off x="1524000" y="-27384"/>
            <a:ext cx="9144000" cy="640485"/>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sz="2800" dirty="0" err="1">
                <a:solidFill>
                  <a:sysClr val="windowText" lastClr="000000"/>
                </a:solidFill>
              </a:rPr>
              <a:t>Externe</a:t>
            </a:r>
            <a:r>
              <a:rPr lang="en-US" sz="2800" dirty="0">
                <a:solidFill>
                  <a:sysClr val="windowText" lastClr="000000"/>
                </a:solidFill>
              </a:rPr>
              <a:t> </a:t>
            </a:r>
            <a:r>
              <a:rPr lang="en-US" sz="2800" dirty="0" err="1">
                <a:solidFill>
                  <a:sysClr val="windowText" lastClr="000000"/>
                </a:solidFill>
              </a:rPr>
              <a:t>Skaleneffekte</a:t>
            </a:r>
            <a:r>
              <a:rPr lang="en-US" sz="2800" dirty="0">
                <a:solidFill>
                  <a:sysClr val="windowText" lastClr="000000"/>
                </a:solidFill>
              </a:rPr>
              <a:t> und Handel</a:t>
            </a:r>
          </a:p>
        </p:txBody>
      </p:sp>
      <p:sp>
        <p:nvSpPr>
          <p:cNvPr id="9" name="Textfeld 8">
            <a:extLst>
              <a:ext uri="{FF2B5EF4-FFF2-40B4-BE49-F238E27FC236}">
                <a16:creationId xmlns:a16="http://schemas.microsoft.com/office/drawing/2014/main" id="{065A31AD-41BF-544D-4AD5-4194A9FEDEB4}"/>
              </a:ext>
            </a:extLst>
          </p:cNvPr>
          <p:cNvSpPr txBox="1"/>
          <p:nvPr/>
        </p:nvSpPr>
        <p:spPr>
          <a:xfrm>
            <a:off x="8876" y="916761"/>
            <a:ext cx="9518766" cy="1062648"/>
          </a:xfrm>
          <a:prstGeom prst="rect">
            <a:avLst/>
          </a:prstGeom>
          <a:noFill/>
        </p:spPr>
        <p:txBody>
          <a:bodyPr wrap="square" rtlCol="0">
            <a:noAutofit/>
          </a:bodyPr>
          <a:lstStyle/>
          <a:p>
            <a:pPr marL="342900" indent="-342900">
              <a:buFont typeface="Arial" panose="020B0604020202020204" pitchFamily="34" charset="0"/>
              <a:buChar char="•"/>
            </a:pPr>
            <a:r>
              <a:rPr lang="de-DE" sz="2400" dirty="0"/>
              <a:t>Ein Land mit umfangreicher Produktion in einer bestimmten Branche hat normalerweise geringe Produktionskosten für das betreffende Gut.</a:t>
            </a:r>
          </a:p>
          <a:p>
            <a:pPr marL="342900" indent="-342900">
              <a:buFont typeface="Arial" panose="020B0604020202020204" pitchFamily="34" charset="0"/>
              <a:buChar char="•"/>
            </a:pPr>
            <a:endParaRPr lang="de-DE" sz="2400" dirty="0"/>
          </a:p>
        </p:txBody>
      </p:sp>
      <p:sp>
        <p:nvSpPr>
          <p:cNvPr id="2" name="Rechteck 1">
            <a:extLst>
              <a:ext uri="{FF2B5EF4-FFF2-40B4-BE49-F238E27FC236}">
                <a16:creationId xmlns:a16="http://schemas.microsoft.com/office/drawing/2014/main" id="{B880FCCA-F0A8-1399-2ACF-4978E1E1D4CC}"/>
              </a:ext>
            </a:extLst>
          </p:cNvPr>
          <p:cNvSpPr/>
          <p:nvPr/>
        </p:nvSpPr>
        <p:spPr>
          <a:xfrm>
            <a:off x="429215" y="1797145"/>
            <a:ext cx="10829365" cy="830997"/>
          </a:xfrm>
          <a:prstGeom prst="rect">
            <a:avLst/>
          </a:prstGeom>
        </p:spPr>
        <p:txBody>
          <a:bodyPr wrap="square">
            <a:spAutoFit/>
          </a:bodyPr>
          <a:lstStyle/>
          <a:p>
            <a:pPr marL="342900" indent="-342900">
              <a:buFont typeface="Arial" panose="020B0604020202020204" pitchFamily="34" charset="0"/>
              <a:buChar char="•"/>
            </a:pPr>
            <a:r>
              <a:rPr lang="de-DE" sz="2400" dirty="0"/>
              <a:t>Außenhandel vergrößert den Markt und führt aufgrund von zunehmenden Skalenerträgen zu einem niedrigerem Preis</a:t>
            </a:r>
          </a:p>
        </p:txBody>
      </p:sp>
      <p:sp>
        <p:nvSpPr>
          <p:cNvPr id="3" name="Rechteck 2">
            <a:extLst>
              <a:ext uri="{FF2B5EF4-FFF2-40B4-BE49-F238E27FC236}">
                <a16:creationId xmlns:a16="http://schemas.microsoft.com/office/drawing/2014/main" id="{4B2DAAD7-04CA-07C8-C67E-C8E39E4ABE60}"/>
              </a:ext>
            </a:extLst>
          </p:cNvPr>
          <p:cNvSpPr/>
          <p:nvPr/>
        </p:nvSpPr>
        <p:spPr>
          <a:xfrm>
            <a:off x="1056415" y="3095739"/>
            <a:ext cx="9377082" cy="1200329"/>
          </a:xfrm>
          <a:prstGeom prst="rect">
            <a:avLst/>
          </a:prstGeom>
        </p:spPr>
        <p:txBody>
          <a:bodyPr wrap="square">
            <a:spAutoFit/>
          </a:bodyPr>
          <a:lstStyle/>
          <a:p>
            <a:pPr marL="342900" indent="-342900">
              <a:buFont typeface="Arial" panose="020B0604020202020204" pitchFamily="34" charset="0"/>
              <a:buChar char="•"/>
            </a:pPr>
            <a:r>
              <a:rPr lang="de-DE" sz="2400" dirty="0"/>
              <a:t>Länder, die in bestimmten Branchen von vorneherein Großproduzenten sind, bleiben dies normalerweise selbst dann, wenn ein anderes Land über das Potenzial verfügt, diese Güter kostengünstiger herzustellen.</a:t>
            </a:r>
          </a:p>
        </p:txBody>
      </p:sp>
      <p:sp>
        <p:nvSpPr>
          <p:cNvPr id="7" name="Rechteck 6">
            <a:extLst>
              <a:ext uri="{FF2B5EF4-FFF2-40B4-BE49-F238E27FC236}">
                <a16:creationId xmlns:a16="http://schemas.microsoft.com/office/drawing/2014/main" id="{AC725966-F2A4-6367-EC7E-8BFEF2AAE1BE}"/>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6029582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 grpId="0"/>
      <p:bldP spid="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491458-B4AC-B06A-286A-11FC9116DFC9}"/>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3797FB0C-B6DA-6070-958A-9F7612C7C07F}"/>
              </a:ext>
            </a:extLst>
          </p:cNvPr>
          <p:cNvSpPr txBox="1">
            <a:spLocks/>
          </p:cNvSpPr>
          <p:nvPr/>
        </p:nvSpPr>
        <p:spPr>
          <a:xfrm>
            <a:off x="1524000" y="-27384"/>
            <a:ext cx="9144000" cy="640485"/>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sz="2800" dirty="0" err="1">
                <a:solidFill>
                  <a:sysClr val="windowText" lastClr="000000"/>
                </a:solidFill>
              </a:rPr>
              <a:t>Externe</a:t>
            </a:r>
            <a:r>
              <a:rPr lang="en-US" sz="2800" dirty="0">
                <a:solidFill>
                  <a:sysClr val="windowText" lastClr="000000"/>
                </a:solidFill>
              </a:rPr>
              <a:t> </a:t>
            </a:r>
            <a:r>
              <a:rPr lang="en-US" sz="2800" dirty="0" err="1">
                <a:solidFill>
                  <a:sysClr val="windowText" lastClr="000000"/>
                </a:solidFill>
              </a:rPr>
              <a:t>Skalenerträge</a:t>
            </a:r>
            <a:endParaRPr lang="en-US" sz="2800" dirty="0">
              <a:solidFill>
                <a:sysClr val="windowText" lastClr="000000"/>
              </a:solidFill>
            </a:endParaRPr>
          </a:p>
        </p:txBody>
      </p:sp>
      <p:sp>
        <p:nvSpPr>
          <p:cNvPr id="9" name="Textfeld 8">
            <a:extLst>
              <a:ext uri="{FF2B5EF4-FFF2-40B4-BE49-F238E27FC236}">
                <a16:creationId xmlns:a16="http://schemas.microsoft.com/office/drawing/2014/main" id="{8971E78D-22D4-B297-9F65-7DA58AD392EC}"/>
              </a:ext>
            </a:extLst>
          </p:cNvPr>
          <p:cNvSpPr txBox="1"/>
          <p:nvPr/>
        </p:nvSpPr>
        <p:spPr>
          <a:xfrm>
            <a:off x="313764" y="708886"/>
            <a:ext cx="2805954" cy="509358"/>
          </a:xfrm>
          <a:prstGeom prst="rect">
            <a:avLst/>
          </a:prstGeom>
          <a:noFill/>
        </p:spPr>
        <p:txBody>
          <a:bodyPr wrap="square" rtlCol="0">
            <a:noAutofit/>
          </a:bodyPr>
          <a:lstStyle/>
          <a:p>
            <a:r>
              <a:rPr lang="de-DE" sz="2400" dirty="0"/>
              <a:t>↑ Anzahl der Firmen</a:t>
            </a:r>
          </a:p>
          <a:p>
            <a:endParaRPr lang="de-DE" sz="2000" dirty="0"/>
          </a:p>
        </p:txBody>
      </p:sp>
      <p:cxnSp>
        <p:nvCxnSpPr>
          <p:cNvPr id="6" name="Gerade Verbindung mit Pfeil 5">
            <a:extLst>
              <a:ext uri="{FF2B5EF4-FFF2-40B4-BE49-F238E27FC236}">
                <a16:creationId xmlns:a16="http://schemas.microsoft.com/office/drawing/2014/main" id="{5E0D8931-8F8B-7EFA-AFD7-00F856699D50}"/>
              </a:ext>
            </a:extLst>
          </p:cNvPr>
          <p:cNvCxnSpPr>
            <a:cxnSpLocks/>
          </p:cNvCxnSpPr>
          <p:nvPr/>
        </p:nvCxnSpPr>
        <p:spPr>
          <a:xfrm flipH="1" flipV="1">
            <a:off x="1882596" y="3355656"/>
            <a:ext cx="15954" cy="2736304"/>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 name="Gerade Verbindung mit Pfeil 6">
            <a:extLst>
              <a:ext uri="{FF2B5EF4-FFF2-40B4-BE49-F238E27FC236}">
                <a16:creationId xmlns:a16="http://schemas.microsoft.com/office/drawing/2014/main" id="{FA92A6EE-F4E9-B959-AD84-1D621918D052}"/>
              </a:ext>
            </a:extLst>
          </p:cNvPr>
          <p:cNvCxnSpPr>
            <a:cxnSpLocks/>
          </p:cNvCxnSpPr>
          <p:nvPr/>
        </p:nvCxnSpPr>
        <p:spPr>
          <a:xfrm>
            <a:off x="1888721" y="6062412"/>
            <a:ext cx="5251896" cy="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 name="Textfeld 7">
            <a:extLst>
              <a:ext uri="{FF2B5EF4-FFF2-40B4-BE49-F238E27FC236}">
                <a16:creationId xmlns:a16="http://schemas.microsoft.com/office/drawing/2014/main" id="{89752BAD-B934-BC61-6E61-74D668237DAF}"/>
              </a:ext>
            </a:extLst>
          </p:cNvPr>
          <p:cNvSpPr txBox="1"/>
          <p:nvPr/>
        </p:nvSpPr>
        <p:spPr>
          <a:xfrm>
            <a:off x="6060497" y="6073286"/>
            <a:ext cx="993862" cy="369332"/>
          </a:xfrm>
          <a:prstGeom prst="rect">
            <a:avLst/>
          </a:prstGeom>
          <a:noFill/>
        </p:spPr>
        <p:txBody>
          <a:bodyPr wrap="none" rtlCol="0">
            <a:spAutoFit/>
          </a:bodyPr>
          <a:lstStyle/>
          <a:p>
            <a:r>
              <a:rPr lang="de-DE" dirty="0"/>
              <a:t>Menge x</a:t>
            </a:r>
          </a:p>
        </p:txBody>
      </p:sp>
      <p:sp>
        <p:nvSpPr>
          <p:cNvPr id="10" name="Textfeld 9">
            <a:extLst>
              <a:ext uri="{FF2B5EF4-FFF2-40B4-BE49-F238E27FC236}">
                <a16:creationId xmlns:a16="http://schemas.microsoft.com/office/drawing/2014/main" id="{8F08A903-B609-745D-BE5F-FD35B4806C5E}"/>
              </a:ext>
            </a:extLst>
          </p:cNvPr>
          <p:cNvSpPr txBox="1"/>
          <p:nvPr/>
        </p:nvSpPr>
        <p:spPr>
          <a:xfrm>
            <a:off x="1091547" y="3336361"/>
            <a:ext cx="821443" cy="646331"/>
          </a:xfrm>
          <a:prstGeom prst="rect">
            <a:avLst/>
          </a:prstGeom>
          <a:noFill/>
        </p:spPr>
        <p:txBody>
          <a:bodyPr wrap="none" rtlCol="0">
            <a:spAutoFit/>
          </a:bodyPr>
          <a:lstStyle/>
          <a:p>
            <a:r>
              <a:rPr lang="de-DE" dirty="0"/>
              <a:t>Kosten</a:t>
            </a:r>
          </a:p>
          <a:p>
            <a:r>
              <a:rPr lang="de-DE"/>
              <a:t>Preis</a:t>
            </a:r>
            <a:endParaRPr lang="de-DE" dirty="0"/>
          </a:p>
        </p:txBody>
      </p:sp>
      <p:sp>
        <p:nvSpPr>
          <p:cNvPr id="11" name="Freihandform: Form 10">
            <a:extLst>
              <a:ext uri="{FF2B5EF4-FFF2-40B4-BE49-F238E27FC236}">
                <a16:creationId xmlns:a16="http://schemas.microsoft.com/office/drawing/2014/main" id="{F90EB827-3F47-FC60-0257-427FF52F2D81}"/>
              </a:ext>
            </a:extLst>
          </p:cNvPr>
          <p:cNvSpPr/>
          <p:nvPr/>
        </p:nvSpPr>
        <p:spPr>
          <a:xfrm>
            <a:off x="2290565" y="3514858"/>
            <a:ext cx="4213448" cy="1476725"/>
          </a:xfrm>
          <a:custGeom>
            <a:avLst/>
            <a:gdLst>
              <a:gd name="connsiteX0" fmla="*/ 0 w 3966210"/>
              <a:gd name="connsiteY0" fmla="*/ 0 h 1863090"/>
              <a:gd name="connsiteX1" fmla="*/ 1760220 w 3966210"/>
              <a:gd name="connsiteY1" fmla="*/ 1200150 h 1863090"/>
              <a:gd name="connsiteX2" fmla="*/ 3966210 w 3966210"/>
              <a:gd name="connsiteY2" fmla="*/ 1863090 h 1863090"/>
            </a:gdLst>
            <a:ahLst/>
            <a:cxnLst>
              <a:cxn ang="0">
                <a:pos x="connsiteX0" y="connsiteY0"/>
              </a:cxn>
              <a:cxn ang="0">
                <a:pos x="connsiteX1" y="connsiteY1"/>
              </a:cxn>
              <a:cxn ang="0">
                <a:pos x="connsiteX2" y="connsiteY2"/>
              </a:cxn>
            </a:cxnLst>
            <a:rect l="l" t="t" r="r" b="b"/>
            <a:pathLst>
              <a:path w="3966210" h="1863090">
                <a:moveTo>
                  <a:pt x="0" y="0"/>
                </a:moveTo>
                <a:cubicBezTo>
                  <a:pt x="549592" y="444817"/>
                  <a:pt x="1099185" y="889635"/>
                  <a:pt x="1760220" y="1200150"/>
                </a:cubicBezTo>
                <a:cubicBezTo>
                  <a:pt x="2421255" y="1510665"/>
                  <a:pt x="3193732" y="1686877"/>
                  <a:pt x="3966210" y="1863090"/>
                </a:cubicBez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13" name="Gerader Verbinder 12">
            <a:extLst>
              <a:ext uri="{FF2B5EF4-FFF2-40B4-BE49-F238E27FC236}">
                <a16:creationId xmlns:a16="http://schemas.microsoft.com/office/drawing/2014/main" id="{2C1E5F2F-C170-9C96-FE9B-59E95BA5C160}"/>
              </a:ext>
            </a:extLst>
          </p:cNvPr>
          <p:cNvCxnSpPr>
            <a:cxnSpLocks/>
          </p:cNvCxnSpPr>
          <p:nvPr/>
        </p:nvCxnSpPr>
        <p:spPr>
          <a:xfrm>
            <a:off x="3969625" y="3321067"/>
            <a:ext cx="1763430" cy="242668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Textfeld 14">
            <a:extLst>
              <a:ext uri="{FF2B5EF4-FFF2-40B4-BE49-F238E27FC236}">
                <a16:creationId xmlns:a16="http://schemas.microsoft.com/office/drawing/2014/main" id="{9D2FF94B-B308-7841-3F6B-ABB628636032}"/>
              </a:ext>
            </a:extLst>
          </p:cNvPr>
          <p:cNvSpPr txBox="1"/>
          <p:nvPr/>
        </p:nvSpPr>
        <p:spPr>
          <a:xfrm>
            <a:off x="6591700" y="4771347"/>
            <a:ext cx="2007158" cy="369332"/>
          </a:xfrm>
          <a:prstGeom prst="rect">
            <a:avLst/>
          </a:prstGeom>
          <a:noFill/>
        </p:spPr>
        <p:txBody>
          <a:bodyPr wrap="square" rtlCol="0">
            <a:spAutoFit/>
          </a:bodyPr>
          <a:lstStyle/>
          <a:p>
            <a:r>
              <a:rPr lang="de-DE" dirty="0"/>
              <a:t>DK=Angebotskurve</a:t>
            </a:r>
          </a:p>
        </p:txBody>
      </p:sp>
      <p:sp>
        <p:nvSpPr>
          <p:cNvPr id="16" name="Textfeld 15">
            <a:extLst>
              <a:ext uri="{FF2B5EF4-FFF2-40B4-BE49-F238E27FC236}">
                <a16:creationId xmlns:a16="http://schemas.microsoft.com/office/drawing/2014/main" id="{D0CE9AF5-AA1C-8BFA-F6C8-5DA5FC145514}"/>
              </a:ext>
            </a:extLst>
          </p:cNvPr>
          <p:cNvSpPr txBox="1"/>
          <p:nvPr/>
        </p:nvSpPr>
        <p:spPr>
          <a:xfrm>
            <a:off x="5674941" y="5434664"/>
            <a:ext cx="1919958" cy="369332"/>
          </a:xfrm>
          <a:prstGeom prst="rect">
            <a:avLst/>
          </a:prstGeom>
          <a:noFill/>
        </p:spPr>
        <p:txBody>
          <a:bodyPr wrap="square" rtlCol="0">
            <a:spAutoFit/>
          </a:bodyPr>
          <a:lstStyle/>
          <a:p>
            <a:r>
              <a:rPr lang="de-DE" dirty="0"/>
              <a:t>Nachfragekurve N</a:t>
            </a:r>
          </a:p>
        </p:txBody>
      </p:sp>
      <p:cxnSp>
        <p:nvCxnSpPr>
          <p:cNvPr id="17" name="Gerader Verbinder 16">
            <a:extLst>
              <a:ext uri="{FF2B5EF4-FFF2-40B4-BE49-F238E27FC236}">
                <a16:creationId xmlns:a16="http://schemas.microsoft.com/office/drawing/2014/main" id="{2626DDDE-F9C4-6178-B744-0901037FC542}"/>
              </a:ext>
            </a:extLst>
          </p:cNvPr>
          <p:cNvCxnSpPr>
            <a:cxnSpLocks/>
          </p:cNvCxnSpPr>
          <p:nvPr/>
        </p:nvCxnSpPr>
        <p:spPr>
          <a:xfrm flipH="1">
            <a:off x="1940280" y="4723808"/>
            <a:ext cx="3021816"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8" name="Gerader Verbinder 17">
            <a:extLst>
              <a:ext uri="{FF2B5EF4-FFF2-40B4-BE49-F238E27FC236}">
                <a16:creationId xmlns:a16="http://schemas.microsoft.com/office/drawing/2014/main" id="{7CA12283-40C5-B210-ED78-B88649B69B18}"/>
              </a:ext>
            </a:extLst>
          </p:cNvPr>
          <p:cNvCxnSpPr>
            <a:cxnSpLocks/>
          </p:cNvCxnSpPr>
          <p:nvPr/>
        </p:nvCxnSpPr>
        <p:spPr>
          <a:xfrm flipV="1">
            <a:off x="4980377" y="4725144"/>
            <a:ext cx="0" cy="130119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23" name="Textfeld 22">
            <a:extLst>
              <a:ext uri="{FF2B5EF4-FFF2-40B4-BE49-F238E27FC236}">
                <a16:creationId xmlns:a16="http://schemas.microsoft.com/office/drawing/2014/main" id="{7ECD4068-F607-663C-B30D-A43BB3BC4719}"/>
              </a:ext>
            </a:extLst>
          </p:cNvPr>
          <p:cNvSpPr txBox="1"/>
          <p:nvPr/>
        </p:nvSpPr>
        <p:spPr>
          <a:xfrm>
            <a:off x="1553645" y="4508258"/>
            <a:ext cx="421910" cy="369332"/>
          </a:xfrm>
          <a:prstGeom prst="rect">
            <a:avLst/>
          </a:prstGeom>
          <a:noFill/>
        </p:spPr>
        <p:txBody>
          <a:bodyPr wrap="none" rtlCol="0">
            <a:spAutoFit/>
          </a:bodyPr>
          <a:lstStyle/>
          <a:p>
            <a:r>
              <a:rPr lang="de-DE" dirty="0"/>
              <a:t>p*</a:t>
            </a:r>
          </a:p>
        </p:txBody>
      </p:sp>
      <p:sp>
        <p:nvSpPr>
          <p:cNvPr id="24" name="Textfeld 23">
            <a:extLst>
              <a:ext uri="{FF2B5EF4-FFF2-40B4-BE49-F238E27FC236}">
                <a16:creationId xmlns:a16="http://schemas.microsoft.com/office/drawing/2014/main" id="{72C82078-1898-FE34-562B-C69FA7793BC0}"/>
              </a:ext>
            </a:extLst>
          </p:cNvPr>
          <p:cNvSpPr txBox="1"/>
          <p:nvPr/>
        </p:nvSpPr>
        <p:spPr>
          <a:xfrm>
            <a:off x="4764353" y="6059741"/>
            <a:ext cx="399468" cy="369332"/>
          </a:xfrm>
          <a:prstGeom prst="rect">
            <a:avLst/>
          </a:prstGeom>
          <a:noFill/>
        </p:spPr>
        <p:txBody>
          <a:bodyPr wrap="none" rtlCol="0">
            <a:spAutoFit/>
          </a:bodyPr>
          <a:lstStyle/>
          <a:p>
            <a:r>
              <a:rPr lang="de-DE" dirty="0"/>
              <a:t>x*</a:t>
            </a:r>
          </a:p>
        </p:txBody>
      </p:sp>
      <p:sp>
        <p:nvSpPr>
          <p:cNvPr id="2" name="Rechteck 1">
            <a:extLst>
              <a:ext uri="{FF2B5EF4-FFF2-40B4-BE49-F238E27FC236}">
                <a16:creationId xmlns:a16="http://schemas.microsoft.com/office/drawing/2014/main" id="{A90F9BD8-27F0-AF5D-6FE8-E6C3B63809D9}"/>
              </a:ext>
            </a:extLst>
          </p:cNvPr>
          <p:cNvSpPr/>
          <p:nvPr/>
        </p:nvSpPr>
        <p:spPr>
          <a:xfrm>
            <a:off x="3564454" y="694178"/>
            <a:ext cx="1843774" cy="461665"/>
          </a:xfrm>
          <a:prstGeom prst="rect">
            <a:avLst/>
          </a:prstGeom>
        </p:spPr>
        <p:txBody>
          <a:bodyPr wrap="none">
            <a:spAutoFit/>
          </a:bodyPr>
          <a:lstStyle/>
          <a:p>
            <a:r>
              <a:rPr lang="de-DE" sz="2400" dirty="0"/>
              <a:t>→ ↑ Output </a:t>
            </a:r>
          </a:p>
        </p:txBody>
      </p:sp>
      <p:sp>
        <p:nvSpPr>
          <p:cNvPr id="3" name="Rechteck 2">
            <a:extLst>
              <a:ext uri="{FF2B5EF4-FFF2-40B4-BE49-F238E27FC236}">
                <a16:creationId xmlns:a16="http://schemas.microsoft.com/office/drawing/2014/main" id="{8B6D52F3-6B41-6AC0-A921-6EAB94C37D91}"/>
              </a:ext>
            </a:extLst>
          </p:cNvPr>
          <p:cNvSpPr/>
          <p:nvPr/>
        </p:nvSpPr>
        <p:spPr>
          <a:xfrm>
            <a:off x="5816463" y="684150"/>
            <a:ext cx="3414333" cy="461665"/>
          </a:xfrm>
          <a:prstGeom prst="rect">
            <a:avLst/>
          </a:prstGeom>
        </p:spPr>
        <p:txBody>
          <a:bodyPr wrap="none">
            <a:spAutoFit/>
          </a:bodyPr>
          <a:lstStyle/>
          <a:p>
            <a:r>
              <a:rPr lang="de-DE" sz="2400" dirty="0"/>
              <a:t>→ ↓ Durchschnittskosten</a:t>
            </a:r>
          </a:p>
        </p:txBody>
      </p:sp>
      <p:sp>
        <p:nvSpPr>
          <p:cNvPr id="12" name="Rechteck 11">
            <a:extLst>
              <a:ext uri="{FF2B5EF4-FFF2-40B4-BE49-F238E27FC236}">
                <a16:creationId xmlns:a16="http://schemas.microsoft.com/office/drawing/2014/main" id="{A03BD6D5-FB92-BE39-27AC-748AA22F786B}"/>
              </a:ext>
            </a:extLst>
          </p:cNvPr>
          <p:cNvSpPr/>
          <p:nvPr/>
        </p:nvSpPr>
        <p:spPr>
          <a:xfrm>
            <a:off x="388161" y="1383983"/>
            <a:ext cx="11492633" cy="461665"/>
          </a:xfrm>
          <a:prstGeom prst="rect">
            <a:avLst/>
          </a:prstGeom>
        </p:spPr>
        <p:txBody>
          <a:bodyPr wrap="square">
            <a:noAutofit/>
          </a:bodyPr>
          <a:lstStyle/>
          <a:p>
            <a:r>
              <a:rPr lang="de-DE" sz="2400" dirty="0"/>
              <a:t>→ leicht fallende Angebotskurve </a:t>
            </a:r>
            <a:r>
              <a:rPr lang="de-DE" sz="2400"/>
              <a:t>im Preis </a:t>
            </a:r>
            <a:r>
              <a:rPr lang="de-DE" sz="2400" dirty="0"/>
              <a:t>entspricht in etwa der Durchschnittskostenkurve, 						ausgelöst durch die steigenden Skalenerträge </a:t>
            </a:r>
          </a:p>
        </p:txBody>
      </p:sp>
      <p:sp>
        <p:nvSpPr>
          <p:cNvPr id="21" name="Textfeld 20">
            <a:extLst>
              <a:ext uri="{FF2B5EF4-FFF2-40B4-BE49-F238E27FC236}">
                <a16:creationId xmlns:a16="http://schemas.microsoft.com/office/drawing/2014/main" id="{C2AFF3EF-B5C9-738F-6A48-0F6F71970493}"/>
              </a:ext>
            </a:extLst>
          </p:cNvPr>
          <p:cNvSpPr txBox="1"/>
          <p:nvPr/>
        </p:nvSpPr>
        <p:spPr>
          <a:xfrm>
            <a:off x="2872947" y="2682996"/>
            <a:ext cx="6001240" cy="535412"/>
          </a:xfrm>
          <a:prstGeom prst="rect">
            <a:avLst/>
          </a:prstGeom>
          <a:noFill/>
        </p:spPr>
        <p:txBody>
          <a:bodyPr wrap="square" rtlCol="0">
            <a:noAutofit/>
          </a:bodyPr>
          <a:lstStyle/>
          <a:p>
            <a:r>
              <a:rPr lang="de-DE" sz="2400" dirty="0"/>
              <a:t>Marktgleichgewicht und externe Skalenerträge</a:t>
            </a:r>
          </a:p>
          <a:p>
            <a:endParaRPr lang="de-DE" sz="2000" dirty="0"/>
          </a:p>
        </p:txBody>
      </p:sp>
      <p:sp>
        <p:nvSpPr>
          <p:cNvPr id="22" name="Rechteck 21">
            <a:extLst>
              <a:ext uri="{FF2B5EF4-FFF2-40B4-BE49-F238E27FC236}">
                <a16:creationId xmlns:a16="http://schemas.microsoft.com/office/drawing/2014/main" id="{5D8D312E-737B-6DE3-70A1-85D7E57D2330}"/>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1516989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3"/>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7"/>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animBg="1"/>
      <p:bldP spid="15" grpId="0"/>
      <p:bldP spid="23" grpId="0"/>
      <p:bldP spid="24" grpId="0"/>
      <p:bldP spid="2" grpId="0"/>
      <p:bldP spid="3" grpId="0"/>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600741" y="104531"/>
            <a:ext cx="7597213" cy="744863"/>
          </a:xfrm>
          <a:prstGeom prst="rect">
            <a:avLst/>
          </a:prstGeom>
          <a:noFill/>
          <a:ln>
            <a:noFill/>
          </a:ln>
        </p:spPr>
        <p:txBody>
          <a:bodyPr lIns="81638" tIns="40819" rIns="81638" bIns="40819" anchor="ctr" anchorCtr="1"/>
          <a:lstStyle/>
          <a:p>
            <a:pPr>
              <a:lnSpc>
                <a:spcPct val="100000"/>
              </a:lnSpc>
            </a:pPr>
            <a:r>
              <a:rPr lang="de-DE" sz="2903" b="1" dirty="0">
                <a:solidFill>
                  <a:srgbClr val="000000"/>
                </a:solidFill>
                <a:latin typeface="Arial"/>
              </a:rPr>
              <a:t>Temperaturanstieg</a:t>
            </a:r>
            <a:endParaRPr sz="2903" dirty="0"/>
          </a:p>
        </p:txBody>
      </p:sp>
      <p:sp>
        <p:nvSpPr>
          <p:cNvPr id="28" name="Rechteck 27">
            <a:extLst>
              <a:ext uri="{FF2B5EF4-FFF2-40B4-BE49-F238E27FC236}">
                <a16:creationId xmlns:a16="http://schemas.microsoft.com/office/drawing/2014/main" id="{99092EE8-C815-42B1-92A3-E60D8C638741}"/>
              </a:ext>
            </a:extLst>
          </p:cNvPr>
          <p:cNvSpPr/>
          <p:nvPr/>
        </p:nvSpPr>
        <p:spPr>
          <a:xfrm>
            <a:off x="1025554" y="5987018"/>
            <a:ext cx="3294043" cy="369332"/>
          </a:xfrm>
          <a:prstGeom prst="rect">
            <a:avLst/>
          </a:prstGeom>
        </p:spPr>
        <p:txBody>
          <a:bodyPr wrap="none">
            <a:spAutoFit/>
          </a:bodyPr>
          <a:lstStyle/>
          <a:p>
            <a:r>
              <a:rPr lang="fr-FR" dirty="0">
                <a:solidFill>
                  <a:srgbClr val="666666"/>
                </a:solidFill>
                <a:latin typeface="MetaCompPro-Normal"/>
              </a:rPr>
              <a:t>Quelle: Met Office Hadley Centre</a:t>
            </a:r>
            <a:endParaRPr lang="de-DE" dirty="0"/>
          </a:p>
        </p:txBody>
      </p:sp>
      <p:pic>
        <p:nvPicPr>
          <p:cNvPr id="3" name="Grafik 2">
            <a:extLst>
              <a:ext uri="{FF2B5EF4-FFF2-40B4-BE49-F238E27FC236}">
                <a16:creationId xmlns:a16="http://schemas.microsoft.com/office/drawing/2014/main" id="{913146D2-702B-B5D0-56F0-FB1CDEB406A3}"/>
              </a:ext>
            </a:extLst>
          </p:cNvPr>
          <p:cNvPicPr>
            <a:picLocks noChangeAspect="1"/>
          </p:cNvPicPr>
          <p:nvPr/>
        </p:nvPicPr>
        <p:blipFill>
          <a:blip r:embed="rId3"/>
          <a:stretch>
            <a:fillRect/>
          </a:stretch>
        </p:blipFill>
        <p:spPr>
          <a:xfrm>
            <a:off x="102063" y="849394"/>
            <a:ext cx="5475847" cy="3039560"/>
          </a:xfrm>
          <a:prstGeom prst="rect">
            <a:avLst/>
          </a:prstGeom>
        </p:spPr>
      </p:pic>
      <p:sp>
        <p:nvSpPr>
          <p:cNvPr id="4" name="Rechteck 3">
            <a:extLst>
              <a:ext uri="{FF2B5EF4-FFF2-40B4-BE49-F238E27FC236}">
                <a16:creationId xmlns:a16="http://schemas.microsoft.com/office/drawing/2014/main" id="{3BF12079-3FCF-0793-6704-E2D18DC6A71C}"/>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7" name="Grafik 6">
            <a:extLst>
              <a:ext uri="{FF2B5EF4-FFF2-40B4-BE49-F238E27FC236}">
                <a16:creationId xmlns:a16="http://schemas.microsoft.com/office/drawing/2014/main" id="{21DCC387-C1C3-D479-5070-19FE8B5EEA9F}"/>
              </a:ext>
            </a:extLst>
          </p:cNvPr>
          <p:cNvPicPr>
            <a:picLocks noChangeAspect="1"/>
          </p:cNvPicPr>
          <p:nvPr/>
        </p:nvPicPr>
        <p:blipFill>
          <a:blip r:embed="rId4"/>
          <a:stretch>
            <a:fillRect/>
          </a:stretch>
        </p:blipFill>
        <p:spPr>
          <a:xfrm>
            <a:off x="5577910" y="849394"/>
            <a:ext cx="5671313" cy="3215325"/>
          </a:xfrm>
          <a:prstGeom prst="rect">
            <a:avLst/>
          </a:prstGeom>
        </p:spPr>
      </p:pic>
      <mc:AlternateContent xmlns:mc="http://schemas.openxmlformats.org/markup-compatibility/2006" xmlns:p14="http://schemas.microsoft.com/office/powerpoint/2010/main">
        <mc:Choice Requires="p14">
          <p:contentPart p14:bwMode="auto" r:id="rId5">
            <p14:nvContentPartPr>
              <p14:cNvPr id="2" name="Freihand 1">
                <a:extLst>
                  <a:ext uri="{FF2B5EF4-FFF2-40B4-BE49-F238E27FC236}">
                    <a16:creationId xmlns:a16="http://schemas.microsoft.com/office/drawing/2014/main" id="{6AC82202-14CD-4D75-A9E4-0AEE6A3554C3}"/>
                  </a:ext>
                </a:extLst>
              </p14:cNvPr>
              <p14:cNvContentPartPr/>
              <p14:nvPr/>
            </p14:nvContentPartPr>
            <p14:xfrm>
              <a:off x="6431507" y="3148627"/>
              <a:ext cx="2192760" cy="179280"/>
            </p14:xfrm>
          </p:contentPart>
        </mc:Choice>
        <mc:Fallback xmlns="">
          <p:pic>
            <p:nvPicPr>
              <p:cNvPr id="2" name="Freihand 1">
                <a:extLst>
                  <a:ext uri="{FF2B5EF4-FFF2-40B4-BE49-F238E27FC236}">
                    <a16:creationId xmlns:a16="http://schemas.microsoft.com/office/drawing/2014/main" id="{6AC82202-14CD-4D75-A9E4-0AEE6A3554C3}"/>
                  </a:ext>
                </a:extLst>
              </p:cNvPr>
              <p:cNvPicPr/>
              <p:nvPr/>
            </p:nvPicPr>
            <p:blipFill>
              <a:blip r:embed="rId6"/>
              <a:stretch>
                <a:fillRect/>
              </a:stretch>
            </p:blipFill>
            <p:spPr>
              <a:xfrm>
                <a:off x="6427187" y="3144307"/>
                <a:ext cx="2201400" cy="187920"/>
              </a:xfrm>
              <a:prstGeom prst="rect">
                <a:avLst/>
              </a:prstGeom>
            </p:spPr>
          </p:pic>
        </mc:Fallback>
      </mc:AlternateContent>
      <p:grpSp>
        <p:nvGrpSpPr>
          <p:cNvPr id="13" name="Gruppieren 12">
            <a:extLst>
              <a:ext uri="{FF2B5EF4-FFF2-40B4-BE49-F238E27FC236}">
                <a16:creationId xmlns:a16="http://schemas.microsoft.com/office/drawing/2014/main" id="{614BC207-84D6-43D3-A4D0-C240A9219837}"/>
              </a:ext>
            </a:extLst>
          </p:cNvPr>
          <p:cNvGrpSpPr/>
          <p:nvPr/>
        </p:nvGrpSpPr>
        <p:grpSpPr>
          <a:xfrm>
            <a:off x="6273467" y="3223507"/>
            <a:ext cx="2138760" cy="78840"/>
            <a:chOff x="6273467" y="3223507"/>
            <a:chExt cx="2138760" cy="78840"/>
          </a:xfrm>
        </p:grpSpPr>
        <mc:AlternateContent xmlns:mc="http://schemas.openxmlformats.org/markup-compatibility/2006" xmlns:p14="http://schemas.microsoft.com/office/powerpoint/2010/main">
          <mc:Choice Requires="p14">
            <p:contentPart p14:bwMode="auto" r:id="rId7">
              <p14:nvContentPartPr>
                <p14:cNvPr id="10" name="Freihand 9">
                  <a:extLst>
                    <a:ext uri="{FF2B5EF4-FFF2-40B4-BE49-F238E27FC236}">
                      <a16:creationId xmlns:a16="http://schemas.microsoft.com/office/drawing/2014/main" id="{D5B17344-A94F-464F-8A69-12F8E8E4FC47}"/>
                    </a:ext>
                  </a:extLst>
                </p14:cNvPr>
                <p14:cNvContentPartPr/>
                <p14:nvPr/>
              </p14:nvContentPartPr>
              <p14:xfrm>
                <a:off x="6273467" y="3223507"/>
                <a:ext cx="241200" cy="13680"/>
              </p14:xfrm>
            </p:contentPart>
          </mc:Choice>
          <mc:Fallback xmlns="">
            <p:pic>
              <p:nvPicPr>
                <p:cNvPr id="10" name="Freihand 9">
                  <a:extLst>
                    <a:ext uri="{FF2B5EF4-FFF2-40B4-BE49-F238E27FC236}">
                      <a16:creationId xmlns:a16="http://schemas.microsoft.com/office/drawing/2014/main" id="{D5B17344-A94F-464F-8A69-12F8E8E4FC47}"/>
                    </a:ext>
                  </a:extLst>
                </p:cNvPr>
                <p:cNvPicPr/>
                <p:nvPr/>
              </p:nvPicPr>
              <p:blipFill>
                <a:blip r:embed="rId8"/>
                <a:stretch>
                  <a:fillRect/>
                </a:stretch>
              </p:blipFill>
              <p:spPr>
                <a:xfrm>
                  <a:off x="6269147" y="3219187"/>
                  <a:ext cx="249840" cy="2232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11" name="Freihand 10">
                  <a:extLst>
                    <a:ext uri="{FF2B5EF4-FFF2-40B4-BE49-F238E27FC236}">
                      <a16:creationId xmlns:a16="http://schemas.microsoft.com/office/drawing/2014/main" id="{CE99E1B8-5761-4E43-9603-C3E8AA9E4F06}"/>
                    </a:ext>
                  </a:extLst>
                </p14:cNvPr>
                <p14:cNvContentPartPr/>
                <p14:nvPr/>
              </p14:nvContentPartPr>
              <p14:xfrm>
                <a:off x="7021907" y="3269227"/>
                <a:ext cx="499680" cy="30240"/>
              </p14:xfrm>
            </p:contentPart>
          </mc:Choice>
          <mc:Fallback xmlns="">
            <p:pic>
              <p:nvPicPr>
                <p:cNvPr id="11" name="Freihand 10">
                  <a:extLst>
                    <a:ext uri="{FF2B5EF4-FFF2-40B4-BE49-F238E27FC236}">
                      <a16:creationId xmlns:a16="http://schemas.microsoft.com/office/drawing/2014/main" id="{CE99E1B8-5761-4E43-9603-C3E8AA9E4F06}"/>
                    </a:ext>
                  </a:extLst>
                </p:cNvPr>
                <p:cNvPicPr/>
                <p:nvPr/>
              </p:nvPicPr>
              <p:blipFill>
                <a:blip r:embed="rId10"/>
                <a:stretch>
                  <a:fillRect/>
                </a:stretch>
              </p:blipFill>
              <p:spPr>
                <a:xfrm>
                  <a:off x="7017587" y="3264907"/>
                  <a:ext cx="508320" cy="3888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2" name="Freihand 11">
                  <a:extLst>
                    <a:ext uri="{FF2B5EF4-FFF2-40B4-BE49-F238E27FC236}">
                      <a16:creationId xmlns:a16="http://schemas.microsoft.com/office/drawing/2014/main" id="{7939B424-3567-4510-95D6-5E24D5227F5E}"/>
                    </a:ext>
                  </a:extLst>
                </p14:cNvPr>
                <p14:cNvContentPartPr/>
                <p14:nvPr/>
              </p14:nvContentPartPr>
              <p14:xfrm>
                <a:off x="7865747" y="3268867"/>
                <a:ext cx="546480" cy="33480"/>
              </p14:xfrm>
            </p:contentPart>
          </mc:Choice>
          <mc:Fallback xmlns="">
            <p:pic>
              <p:nvPicPr>
                <p:cNvPr id="12" name="Freihand 11">
                  <a:extLst>
                    <a:ext uri="{FF2B5EF4-FFF2-40B4-BE49-F238E27FC236}">
                      <a16:creationId xmlns:a16="http://schemas.microsoft.com/office/drawing/2014/main" id="{7939B424-3567-4510-95D6-5E24D5227F5E}"/>
                    </a:ext>
                  </a:extLst>
                </p:cNvPr>
                <p:cNvPicPr/>
                <p:nvPr/>
              </p:nvPicPr>
              <p:blipFill>
                <a:blip r:embed="rId12"/>
                <a:stretch>
                  <a:fillRect/>
                </a:stretch>
              </p:blipFill>
              <p:spPr>
                <a:xfrm>
                  <a:off x="7861427" y="3264547"/>
                  <a:ext cx="555120" cy="42120"/>
                </a:xfrm>
                <a:prstGeom prst="rect">
                  <a:avLst/>
                </a:prstGeom>
              </p:spPr>
            </p:pic>
          </mc:Fallback>
        </mc:AlternateContent>
      </p:grpSp>
      <p:grpSp>
        <p:nvGrpSpPr>
          <p:cNvPr id="15" name="Gruppieren 14">
            <a:extLst>
              <a:ext uri="{FF2B5EF4-FFF2-40B4-BE49-F238E27FC236}">
                <a16:creationId xmlns:a16="http://schemas.microsoft.com/office/drawing/2014/main" id="{6ABB5B1E-EB96-4A8F-B840-96C32AB93E23}"/>
              </a:ext>
            </a:extLst>
          </p:cNvPr>
          <p:cNvGrpSpPr/>
          <p:nvPr/>
        </p:nvGrpSpPr>
        <p:grpSpPr>
          <a:xfrm>
            <a:off x="9379187" y="1321627"/>
            <a:ext cx="1581480" cy="1787040"/>
            <a:chOff x="9379187" y="1321627"/>
            <a:chExt cx="1581480" cy="1787040"/>
          </a:xfrm>
        </p:grpSpPr>
        <mc:AlternateContent xmlns:mc="http://schemas.openxmlformats.org/markup-compatibility/2006" xmlns:p14="http://schemas.microsoft.com/office/powerpoint/2010/main">
          <mc:Choice Requires="p14">
            <p:contentPart p14:bwMode="auto" r:id="rId13">
              <p14:nvContentPartPr>
                <p14:cNvPr id="5" name="Freihand 4">
                  <a:extLst>
                    <a:ext uri="{FF2B5EF4-FFF2-40B4-BE49-F238E27FC236}">
                      <a16:creationId xmlns:a16="http://schemas.microsoft.com/office/drawing/2014/main" id="{C85D535D-D1B8-4AD0-AFCF-797994627773}"/>
                    </a:ext>
                  </a:extLst>
                </p14:cNvPr>
                <p14:cNvContentPartPr/>
                <p14:nvPr/>
              </p14:nvContentPartPr>
              <p14:xfrm>
                <a:off x="10825307" y="1528627"/>
                <a:ext cx="43560" cy="38520"/>
              </p14:xfrm>
            </p:contentPart>
          </mc:Choice>
          <mc:Fallback xmlns="">
            <p:pic>
              <p:nvPicPr>
                <p:cNvPr id="5" name="Freihand 4">
                  <a:extLst>
                    <a:ext uri="{FF2B5EF4-FFF2-40B4-BE49-F238E27FC236}">
                      <a16:creationId xmlns:a16="http://schemas.microsoft.com/office/drawing/2014/main" id="{C85D535D-D1B8-4AD0-AFCF-797994627773}"/>
                    </a:ext>
                  </a:extLst>
                </p:cNvPr>
                <p:cNvPicPr/>
                <p:nvPr/>
              </p:nvPicPr>
              <p:blipFill>
                <a:blip r:embed="rId14"/>
                <a:stretch>
                  <a:fillRect/>
                </a:stretch>
              </p:blipFill>
              <p:spPr>
                <a:xfrm>
                  <a:off x="10820987" y="1524307"/>
                  <a:ext cx="52200" cy="4716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8" name="Freihand 7">
                  <a:extLst>
                    <a:ext uri="{FF2B5EF4-FFF2-40B4-BE49-F238E27FC236}">
                      <a16:creationId xmlns:a16="http://schemas.microsoft.com/office/drawing/2014/main" id="{9A0215DC-98B0-4443-8B7D-7644D01B9A1F}"/>
                    </a:ext>
                  </a:extLst>
                </p14:cNvPr>
                <p14:cNvContentPartPr/>
                <p14:nvPr/>
              </p14:nvContentPartPr>
              <p14:xfrm>
                <a:off x="10731707" y="1321627"/>
                <a:ext cx="228960" cy="378720"/>
              </p14:xfrm>
            </p:contentPart>
          </mc:Choice>
          <mc:Fallback xmlns="">
            <p:pic>
              <p:nvPicPr>
                <p:cNvPr id="8" name="Freihand 7">
                  <a:extLst>
                    <a:ext uri="{FF2B5EF4-FFF2-40B4-BE49-F238E27FC236}">
                      <a16:creationId xmlns:a16="http://schemas.microsoft.com/office/drawing/2014/main" id="{9A0215DC-98B0-4443-8B7D-7644D01B9A1F}"/>
                    </a:ext>
                  </a:extLst>
                </p:cNvPr>
                <p:cNvPicPr/>
                <p:nvPr/>
              </p:nvPicPr>
              <p:blipFill>
                <a:blip r:embed="rId16"/>
                <a:stretch>
                  <a:fillRect/>
                </a:stretch>
              </p:blipFill>
              <p:spPr>
                <a:xfrm>
                  <a:off x="10727387" y="1317307"/>
                  <a:ext cx="237600" cy="38736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4" name="Freihand 13">
                  <a:extLst>
                    <a:ext uri="{FF2B5EF4-FFF2-40B4-BE49-F238E27FC236}">
                      <a16:creationId xmlns:a16="http://schemas.microsoft.com/office/drawing/2014/main" id="{6F36FF9D-8B1B-45E3-AE27-DDCDD1DA6DDD}"/>
                    </a:ext>
                  </a:extLst>
                </p14:cNvPr>
                <p14:cNvContentPartPr/>
                <p14:nvPr/>
              </p14:nvContentPartPr>
              <p14:xfrm>
                <a:off x="9379187" y="1477507"/>
                <a:ext cx="1486440" cy="1631160"/>
              </p14:xfrm>
            </p:contentPart>
          </mc:Choice>
          <mc:Fallback xmlns="">
            <p:pic>
              <p:nvPicPr>
                <p:cNvPr id="14" name="Freihand 13">
                  <a:extLst>
                    <a:ext uri="{FF2B5EF4-FFF2-40B4-BE49-F238E27FC236}">
                      <a16:creationId xmlns:a16="http://schemas.microsoft.com/office/drawing/2014/main" id="{6F36FF9D-8B1B-45E3-AE27-DDCDD1DA6DDD}"/>
                    </a:ext>
                  </a:extLst>
                </p:cNvPr>
                <p:cNvPicPr/>
                <p:nvPr/>
              </p:nvPicPr>
              <p:blipFill>
                <a:blip r:embed="rId18"/>
                <a:stretch>
                  <a:fillRect/>
                </a:stretch>
              </p:blipFill>
              <p:spPr>
                <a:xfrm>
                  <a:off x="9374867" y="1473187"/>
                  <a:ext cx="1495080" cy="1639800"/>
                </a:xfrm>
                <a:prstGeom prst="rect">
                  <a:avLst/>
                </a:prstGeom>
              </p:spPr>
            </p:pic>
          </mc:Fallback>
        </mc:AlternateContent>
      </p:grpSp>
    </p:spTree>
    <p:extLst>
      <p:ext uri="{BB962C8B-B14F-4D97-AF65-F5344CB8AC3E}">
        <p14:creationId xmlns:p14="http://schemas.microsoft.com/office/powerpoint/2010/main" val="343296286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25D3A6-28AA-F4BF-07CE-D040186FBEAE}"/>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3312E672-B029-2104-4B5C-AEC17C951CA9}"/>
              </a:ext>
            </a:extLst>
          </p:cNvPr>
          <p:cNvSpPr txBox="1">
            <a:spLocks/>
          </p:cNvSpPr>
          <p:nvPr/>
        </p:nvSpPr>
        <p:spPr>
          <a:xfrm>
            <a:off x="1938720" y="249482"/>
            <a:ext cx="7464960" cy="640485"/>
          </a:xfrm>
          <a:prstGeom prst="rect">
            <a:avLst/>
          </a:prstGeom>
        </p:spPr>
        <p:txBody>
          <a:bodyPr/>
          <a:lstStyle>
            <a:lvl1pPr algn="ctr" rtl="0" hangingPunct="0">
              <a:tabLst/>
              <a:defRPr lang="de-DE" sz="4400" b="0" i="0" u="none" strike="noStrike" kern="1200">
                <a:ln>
                  <a:noFill/>
                </a:ln>
                <a:latin typeface="Arial" pitchFamily="18"/>
              </a:defRPr>
            </a:lvl1pPr>
          </a:lstStyle>
          <a:p>
            <a:r>
              <a:rPr lang="en-US" sz="2903" dirty="0" err="1">
                <a:solidFill>
                  <a:sysClr val="windowText" lastClr="000000"/>
                </a:solidFill>
              </a:rPr>
              <a:t>Beispiele</a:t>
            </a:r>
            <a:r>
              <a:rPr lang="en-US" sz="2903" dirty="0">
                <a:solidFill>
                  <a:sysClr val="windowText" lastClr="000000"/>
                </a:solidFill>
              </a:rPr>
              <a:t> </a:t>
            </a:r>
            <a:r>
              <a:rPr lang="en-US" sz="2903" dirty="0" err="1">
                <a:solidFill>
                  <a:sysClr val="windowText" lastClr="000000"/>
                </a:solidFill>
              </a:rPr>
              <a:t>für</a:t>
            </a:r>
            <a:r>
              <a:rPr lang="en-US" sz="2903" dirty="0">
                <a:solidFill>
                  <a:sysClr val="windowText" lastClr="000000"/>
                </a:solidFill>
              </a:rPr>
              <a:t> </a:t>
            </a:r>
            <a:r>
              <a:rPr lang="en-US" sz="2903" dirty="0" err="1">
                <a:solidFill>
                  <a:sysClr val="windowText" lastClr="000000"/>
                </a:solidFill>
              </a:rPr>
              <a:t>externe</a:t>
            </a:r>
            <a:r>
              <a:rPr lang="en-US" sz="2903" dirty="0">
                <a:solidFill>
                  <a:sysClr val="windowText" lastClr="000000"/>
                </a:solidFill>
              </a:rPr>
              <a:t> </a:t>
            </a:r>
            <a:r>
              <a:rPr lang="en-US" sz="2903" dirty="0" err="1">
                <a:solidFill>
                  <a:sysClr val="windowText" lastClr="000000"/>
                </a:solidFill>
              </a:rPr>
              <a:t>Skalenerträge</a:t>
            </a:r>
            <a:endParaRPr lang="en-US" sz="2903" dirty="0">
              <a:solidFill>
                <a:sysClr val="windowText" lastClr="000000"/>
              </a:solidFill>
            </a:endParaRPr>
          </a:p>
        </p:txBody>
      </p:sp>
      <p:sp>
        <p:nvSpPr>
          <p:cNvPr id="6" name="Content Placeholder 2">
            <a:extLst>
              <a:ext uri="{FF2B5EF4-FFF2-40B4-BE49-F238E27FC236}">
                <a16:creationId xmlns:a16="http://schemas.microsoft.com/office/drawing/2014/main" id="{F99F2C79-FE59-8634-02AD-D4D48B2F7939}"/>
              </a:ext>
            </a:extLst>
          </p:cNvPr>
          <p:cNvSpPr txBox="1">
            <a:spLocks/>
          </p:cNvSpPr>
          <p:nvPr/>
        </p:nvSpPr>
        <p:spPr>
          <a:xfrm>
            <a:off x="0" y="889967"/>
            <a:ext cx="12192000" cy="4105440"/>
          </a:xfrm>
          <a:prstGeom prst="rect">
            <a:avLst/>
          </a:prstGeom>
        </p:spPr>
        <p:txBody>
          <a:bodyPr/>
          <a:lstStyle>
            <a:lvl1pPr marL="0" marR="0" indent="0" rtl="0" hangingPunct="0">
              <a:spcBef>
                <a:spcPts val="0"/>
              </a:spcBef>
              <a:spcAft>
                <a:spcPts val="1417"/>
              </a:spcAft>
              <a:tabLst/>
              <a:defRPr lang="de-DE" sz="3200" b="0" i="0" u="none" strike="noStrike" kern="1200">
                <a:ln>
                  <a:noFill/>
                </a:ln>
                <a:latin typeface="Arial" pitchFamily="18"/>
              </a:defRPr>
            </a:lvl1pPr>
          </a:lstStyle>
          <a:p>
            <a:pPr marL="673930" lvl="2" indent="-259204">
              <a:buFont typeface="Symbol" panose="05050102010706020507" pitchFamily="18" charset="2"/>
              <a:buChar char="-"/>
            </a:pPr>
            <a:r>
              <a:rPr lang="en-US" altLang="en-US" sz="2400" kern="0" dirty="0">
                <a:solidFill>
                  <a:sysClr val="windowText" lastClr="000000"/>
                </a:solidFill>
                <a:latin typeface="Arial" panose="020B0604020202020204" pitchFamily="34" charset="0"/>
                <a:cs typeface="Arial" panose="020B0604020202020204" pitchFamily="34" charset="0"/>
              </a:rPr>
              <a:t>New York/Frankfurt: Investment Banking/</a:t>
            </a:r>
            <a:r>
              <a:rPr lang="en-US" altLang="en-US" sz="2400" kern="0" dirty="0" err="1">
                <a:solidFill>
                  <a:sysClr val="windowText" lastClr="000000"/>
                </a:solidFill>
                <a:latin typeface="Arial" panose="020B0604020202020204" pitchFamily="34" charset="0"/>
                <a:cs typeface="Arial" panose="020B0604020202020204" pitchFamily="34" charset="0"/>
              </a:rPr>
              <a:t>Finanzindustrie</a:t>
            </a:r>
            <a:endParaRPr lang="en-US" altLang="en-US" sz="2400" kern="0" dirty="0">
              <a:solidFill>
                <a:sysClr val="windowText" lastClr="000000"/>
              </a:solidFill>
              <a:latin typeface="Arial" panose="020B0604020202020204" pitchFamily="34" charset="0"/>
              <a:cs typeface="Arial" panose="020B0604020202020204" pitchFamily="34" charset="0"/>
            </a:endParaRPr>
          </a:p>
          <a:p>
            <a:pPr marL="673930" lvl="2" indent="-259204">
              <a:buFont typeface="Symbol" panose="05050102010706020507" pitchFamily="18" charset="2"/>
              <a:buChar char="-"/>
            </a:pPr>
            <a:endParaRPr lang="en-US" altLang="en-US" sz="2400" kern="0" dirty="0">
              <a:solidFill>
                <a:sysClr val="windowText" lastClr="000000"/>
              </a:solidFill>
              <a:latin typeface="Arial" panose="020B0604020202020204" pitchFamily="34" charset="0"/>
              <a:cs typeface="Arial" panose="020B0604020202020204" pitchFamily="34" charset="0"/>
            </a:endParaRPr>
          </a:p>
          <a:p>
            <a:pPr marL="673930" lvl="2" indent="-259204">
              <a:buFont typeface="Symbol" panose="05050102010706020507" pitchFamily="18" charset="2"/>
              <a:buChar char="-"/>
            </a:pPr>
            <a:r>
              <a:rPr lang="en-US" altLang="en-US" sz="2400" kern="0" dirty="0">
                <a:solidFill>
                  <a:sysClr val="windowText" lastClr="000000"/>
                </a:solidFill>
                <a:latin typeface="Arial" panose="020B0604020202020204" pitchFamily="34" charset="0"/>
                <a:cs typeface="Arial" panose="020B0604020202020204" pitchFamily="34" charset="0"/>
              </a:rPr>
              <a:t>Silicon Valley: </a:t>
            </a:r>
            <a:r>
              <a:rPr lang="en-US" altLang="en-US" sz="2400" kern="0" dirty="0" err="1">
                <a:solidFill>
                  <a:sysClr val="windowText" lastClr="000000"/>
                </a:solidFill>
                <a:latin typeface="Arial" panose="020B0604020202020204" pitchFamily="34" charset="0"/>
                <a:cs typeface="Arial" panose="020B0604020202020204" pitchFamily="34" charset="0"/>
              </a:rPr>
              <a:t>Digitale</a:t>
            </a:r>
            <a:r>
              <a:rPr lang="en-US" altLang="en-US" sz="2400" kern="0" dirty="0">
                <a:solidFill>
                  <a:sysClr val="windowText" lastClr="000000"/>
                </a:solidFill>
                <a:latin typeface="Arial" panose="020B0604020202020204" pitchFamily="34" charset="0"/>
                <a:cs typeface="Arial" panose="020B0604020202020204" pitchFamily="34" charset="0"/>
              </a:rPr>
              <a:t> </a:t>
            </a:r>
            <a:r>
              <a:rPr lang="en-US" altLang="en-US" sz="2400" kern="0" dirty="0" err="1">
                <a:solidFill>
                  <a:sysClr val="windowText" lastClr="000000"/>
                </a:solidFill>
                <a:latin typeface="Arial" panose="020B0604020202020204" pitchFamily="34" charset="0"/>
                <a:cs typeface="Arial" panose="020B0604020202020204" pitchFamily="34" charset="0"/>
              </a:rPr>
              <a:t>Technologien</a:t>
            </a:r>
            <a:endParaRPr lang="en-US" altLang="en-US" sz="2400" kern="0" dirty="0">
              <a:solidFill>
                <a:sysClr val="windowText" lastClr="000000"/>
              </a:solidFill>
              <a:latin typeface="Arial" panose="020B0604020202020204" pitchFamily="34" charset="0"/>
              <a:cs typeface="Arial" panose="020B0604020202020204" pitchFamily="34" charset="0"/>
            </a:endParaRPr>
          </a:p>
          <a:p>
            <a:pPr marL="673930" lvl="2" indent="-259204">
              <a:buFont typeface="Symbol" panose="05050102010706020507" pitchFamily="18" charset="2"/>
              <a:buChar char="-"/>
            </a:pPr>
            <a:endParaRPr lang="en-US" altLang="en-US" sz="2400" kern="0" dirty="0">
              <a:solidFill>
                <a:sysClr val="windowText" lastClr="000000"/>
              </a:solidFill>
              <a:latin typeface="Arial" panose="020B0604020202020204" pitchFamily="34" charset="0"/>
              <a:cs typeface="Arial" panose="020B0604020202020204" pitchFamily="34" charset="0"/>
            </a:endParaRPr>
          </a:p>
          <a:p>
            <a:pPr marL="673930" lvl="2" indent="-259204">
              <a:buFont typeface="Symbol" panose="05050102010706020507" pitchFamily="18" charset="2"/>
              <a:buChar char="-"/>
            </a:pPr>
            <a:r>
              <a:rPr lang="en-US" altLang="en-US" sz="2400" kern="0" dirty="0">
                <a:solidFill>
                  <a:sysClr val="windowText" lastClr="000000"/>
                </a:solidFill>
                <a:latin typeface="Arial" panose="020B0604020202020204" pitchFamily="34" charset="0"/>
                <a:cs typeface="Arial" panose="020B0604020202020204" pitchFamily="34" charset="0"/>
              </a:rPr>
              <a:t>Hollywood/Bollywood: </a:t>
            </a:r>
            <a:r>
              <a:rPr lang="en-US" altLang="en-US" sz="2400" kern="0" dirty="0" err="1">
                <a:solidFill>
                  <a:sysClr val="windowText" lastClr="000000"/>
                </a:solidFill>
                <a:latin typeface="Arial" panose="020B0604020202020204" pitchFamily="34" charset="0"/>
                <a:cs typeface="Arial" panose="020B0604020202020204" pitchFamily="34" charset="0"/>
              </a:rPr>
              <a:t>Filmindustrie</a:t>
            </a:r>
            <a:endParaRPr lang="en-US" altLang="en-US" sz="2400" kern="0" dirty="0">
              <a:solidFill>
                <a:sysClr val="windowText" lastClr="000000"/>
              </a:solidFill>
              <a:latin typeface="Arial" panose="020B0604020202020204" pitchFamily="34" charset="0"/>
              <a:cs typeface="Arial" panose="020B0604020202020204" pitchFamily="34" charset="0"/>
            </a:endParaRPr>
          </a:p>
          <a:p>
            <a:pPr marL="673930" lvl="2" indent="-259204">
              <a:buFont typeface="Symbol" panose="05050102010706020507" pitchFamily="18" charset="2"/>
              <a:buChar char="-"/>
            </a:pPr>
            <a:endParaRPr lang="en-US" altLang="en-US" sz="2400" kern="0" dirty="0">
              <a:solidFill>
                <a:sysClr val="windowText" lastClr="000000"/>
              </a:solidFill>
              <a:latin typeface="Arial" panose="020B0604020202020204" pitchFamily="34" charset="0"/>
              <a:cs typeface="Arial" panose="020B0604020202020204" pitchFamily="34" charset="0"/>
            </a:endParaRPr>
          </a:p>
          <a:p>
            <a:pPr marL="673930" lvl="2" indent="-259204">
              <a:buFont typeface="Symbol" panose="05050102010706020507" pitchFamily="18" charset="2"/>
              <a:buChar char="-"/>
            </a:pPr>
            <a:r>
              <a:rPr lang="en-US" altLang="en-US" sz="2400" kern="0" dirty="0" err="1">
                <a:solidFill>
                  <a:sysClr val="windowText" lastClr="000000"/>
                </a:solidFill>
                <a:latin typeface="Arial" panose="020B0604020202020204" pitchFamily="34" charset="0"/>
                <a:cs typeface="Arial" panose="020B0604020202020204" pitchFamily="34" charset="0"/>
              </a:rPr>
              <a:t>Historisches</a:t>
            </a:r>
            <a:r>
              <a:rPr lang="en-US" altLang="en-US" sz="2400" kern="0" dirty="0">
                <a:solidFill>
                  <a:sysClr val="windowText" lastClr="000000"/>
                </a:solidFill>
                <a:latin typeface="Arial" panose="020B0604020202020204" pitchFamily="34" charset="0"/>
                <a:cs typeface="Arial" panose="020B0604020202020204" pitchFamily="34" charset="0"/>
              </a:rPr>
              <a:t> </a:t>
            </a:r>
            <a:r>
              <a:rPr lang="en-US" altLang="en-US" sz="2400" kern="0" dirty="0" err="1">
                <a:solidFill>
                  <a:sysClr val="windowText" lastClr="000000"/>
                </a:solidFill>
                <a:latin typeface="Arial" panose="020B0604020202020204" pitchFamily="34" charset="0"/>
                <a:cs typeface="Arial" panose="020B0604020202020204" pitchFamily="34" charset="0"/>
              </a:rPr>
              <a:t>Beispiel</a:t>
            </a:r>
            <a:r>
              <a:rPr lang="en-US" altLang="en-US" sz="2400" kern="0" dirty="0">
                <a:solidFill>
                  <a:sysClr val="windowText" lastClr="000000"/>
                </a:solidFill>
                <a:latin typeface="Arial" panose="020B0604020202020204" pitchFamily="34" charset="0"/>
                <a:cs typeface="Arial" panose="020B0604020202020204" pitchFamily="34" charset="0"/>
              </a:rPr>
              <a:t>: “</a:t>
            </a:r>
            <a:r>
              <a:rPr lang="en-US" altLang="en-US" sz="2400" kern="0" dirty="0" err="1">
                <a:solidFill>
                  <a:sysClr val="windowText" lastClr="000000"/>
                </a:solidFill>
                <a:latin typeface="Arial" panose="020B0604020202020204" pitchFamily="34" charset="0"/>
                <a:cs typeface="Arial" panose="020B0604020202020204" pitchFamily="34" charset="0"/>
                <a:hlinkClick r:id="rId3"/>
              </a:rPr>
              <a:t>Musecon</a:t>
            </a:r>
            <a:r>
              <a:rPr lang="en-US" altLang="en-US" sz="2400" kern="0" dirty="0">
                <a:solidFill>
                  <a:sysClr val="windowText" lastClr="000000"/>
                </a:solidFill>
                <a:latin typeface="Arial" panose="020B0604020202020204" pitchFamily="34" charset="0"/>
                <a:cs typeface="Arial" panose="020B0604020202020204" pitchFamily="34" charset="0"/>
                <a:hlinkClick r:id="rId3"/>
              </a:rPr>
              <a:t> Valley</a:t>
            </a:r>
            <a:r>
              <a:rPr lang="en-US" altLang="en-US" sz="2400" kern="0" dirty="0">
                <a:solidFill>
                  <a:sysClr val="windowText" lastClr="000000"/>
                </a:solidFill>
                <a:latin typeface="Arial" panose="020B0604020202020204" pitchFamily="34" charset="0"/>
                <a:cs typeface="Arial" panose="020B0604020202020204" pitchFamily="34" charset="0"/>
              </a:rPr>
              <a:t>” </a:t>
            </a:r>
            <a:r>
              <a:rPr lang="en-US" altLang="en-US" sz="2400" kern="0" dirty="0" err="1">
                <a:solidFill>
                  <a:sysClr val="windowText" lastClr="000000"/>
                </a:solidFill>
                <a:latin typeface="Arial" panose="020B0604020202020204" pitchFamily="34" charset="0"/>
                <a:cs typeface="Arial" panose="020B0604020202020204" pitchFamily="34" charset="0"/>
              </a:rPr>
              <a:t>Bis</a:t>
            </a:r>
            <a:r>
              <a:rPr lang="en-US" altLang="en-US" sz="2400" kern="0" dirty="0">
                <a:solidFill>
                  <a:sysClr val="windowText" lastClr="000000"/>
                </a:solidFill>
                <a:latin typeface="Arial" panose="020B0604020202020204" pitchFamily="34" charset="0"/>
                <a:cs typeface="Arial" panose="020B0604020202020204" pitchFamily="34" charset="0"/>
              </a:rPr>
              <a:t> </a:t>
            </a:r>
            <a:r>
              <a:rPr lang="en-US" altLang="en-US" sz="2400" kern="0" dirty="0" err="1">
                <a:solidFill>
                  <a:sysClr val="windowText" lastClr="000000"/>
                </a:solidFill>
                <a:latin typeface="Arial" panose="020B0604020202020204" pitchFamily="34" charset="0"/>
                <a:cs typeface="Arial" panose="020B0604020202020204" pitchFamily="34" charset="0"/>
              </a:rPr>
              <a:t>zu</a:t>
            </a:r>
            <a:r>
              <a:rPr lang="en-US" altLang="en-US" sz="2400" kern="0" dirty="0">
                <a:solidFill>
                  <a:sysClr val="windowText" lastClr="000000"/>
                </a:solidFill>
                <a:latin typeface="Arial" panose="020B0604020202020204" pitchFamily="34" charset="0"/>
                <a:cs typeface="Arial" panose="020B0604020202020204" pitchFamily="34" charset="0"/>
              </a:rPr>
              <a:t> </a:t>
            </a:r>
            <a:r>
              <a:rPr lang="en-US" altLang="en-US" sz="2400" kern="0" dirty="0" err="1">
                <a:solidFill>
                  <a:sysClr val="windowText" lastClr="000000"/>
                </a:solidFill>
                <a:latin typeface="Arial" panose="020B0604020202020204" pitchFamily="34" charset="0"/>
                <a:cs typeface="Arial" panose="020B0604020202020204" pitchFamily="34" charset="0"/>
              </a:rPr>
              <a:t>Zweiten</a:t>
            </a:r>
            <a:r>
              <a:rPr lang="en-US" altLang="en-US" sz="2400" kern="0" dirty="0">
                <a:solidFill>
                  <a:sysClr val="windowText" lastClr="000000"/>
                </a:solidFill>
                <a:latin typeface="Arial" panose="020B0604020202020204" pitchFamily="34" charset="0"/>
                <a:cs typeface="Arial" panose="020B0604020202020204" pitchFamily="34" charset="0"/>
              </a:rPr>
              <a:t> </a:t>
            </a:r>
            <a:r>
              <a:rPr lang="en-US" altLang="en-US" sz="2400" kern="0" dirty="0" err="1">
                <a:solidFill>
                  <a:sysClr val="windowText" lastClr="000000"/>
                </a:solidFill>
                <a:latin typeface="Arial" panose="020B0604020202020204" pitchFamily="34" charset="0"/>
                <a:cs typeface="Arial" panose="020B0604020202020204" pitchFamily="34" charset="0"/>
              </a:rPr>
              <a:t>Weltkrieg</a:t>
            </a:r>
            <a:r>
              <a:rPr lang="en-US" altLang="en-US" sz="2400" kern="0" dirty="0">
                <a:solidFill>
                  <a:sysClr val="windowText" lastClr="000000"/>
                </a:solidFill>
                <a:latin typeface="Arial" panose="020B0604020202020204" pitchFamily="34" charset="0"/>
                <a:cs typeface="Arial" panose="020B0604020202020204" pitchFamily="34" charset="0"/>
              </a:rPr>
              <a:t> </a:t>
            </a:r>
            <a:r>
              <a:rPr lang="en-US" altLang="en-US" sz="2400" kern="0" dirty="0" err="1">
                <a:solidFill>
                  <a:sysClr val="windowText" lastClr="000000"/>
                </a:solidFill>
                <a:latin typeface="Arial" panose="020B0604020202020204" pitchFamily="34" charset="0"/>
                <a:cs typeface="Arial" panose="020B0604020202020204" pitchFamily="34" charset="0"/>
              </a:rPr>
              <a:t>befand</a:t>
            </a:r>
            <a:r>
              <a:rPr lang="en-US" altLang="en-US" sz="2400" kern="0" dirty="0">
                <a:solidFill>
                  <a:sysClr val="windowText" lastClr="000000"/>
                </a:solidFill>
                <a:latin typeface="Arial" panose="020B0604020202020204" pitchFamily="34" charset="0"/>
                <a:cs typeface="Arial" panose="020B0604020202020204" pitchFamily="34" charset="0"/>
              </a:rPr>
              <a:t> um die </a:t>
            </a:r>
            <a:r>
              <a:rPr lang="en-US" altLang="en-US" sz="2400" kern="0" dirty="0" err="1">
                <a:solidFill>
                  <a:sysClr val="windowText" lastClr="000000"/>
                </a:solidFill>
                <a:latin typeface="Arial" panose="020B0604020202020204" pitchFamily="34" charset="0"/>
                <a:cs typeface="Arial" panose="020B0604020202020204" pitchFamily="34" charset="0"/>
              </a:rPr>
              <a:t>Städte</a:t>
            </a:r>
            <a:r>
              <a:rPr lang="en-US" altLang="en-US" sz="2400" kern="0" dirty="0">
                <a:solidFill>
                  <a:sysClr val="windowText" lastClr="000000"/>
                </a:solidFill>
                <a:latin typeface="Arial" panose="020B0604020202020204" pitchFamily="34" charset="0"/>
                <a:cs typeface="Arial" panose="020B0604020202020204" pitchFamily="34" charset="0"/>
              </a:rPr>
              <a:t> </a:t>
            </a:r>
            <a:r>
              <a:rPr lang="en-US" altLang="en-US" sz="2400" kern="0" dirty="0" err="1">
                <a:solidFill>
                  <a:sysClr val="windowText" lastClr="000000"/>
                </a:solidFill>
                <a:latin typeface="Arial" panose="020B0604020202020204" pitchFamily="34" charset="0"/>
                <a:cs typeface="Arial" panose="020B0604020202020204" pitchFamily="34" charset="0"/>
              </a:rPr>
              <a:t>Klingenthal</a:t>
            </a:r>
            <a:r>
              <a:rPr lang="en-US" altLang="en-US" sz="2400" kern="0" dirty="0">
                <a:solidFill>
                  <a:sysClr val="windowText" lastClr="000000"/>
                </a:solidFill>
                <a:latin typeface="Arial" panose="020B0604020202020204" pitchFamily="34" charset="0"/>
                <a:cs typeface="Arial" panose="020B0604020202020204" pitchFamily="34" charset="0"/>
              </a:rPr>
              <a:t> und </a:t>
            </a:r>
            <a:r>
              <a:rPr lang="en-US" altLang="en-US" sz="2400" kern="0" dirty="0" err="1">
                <a:solidFill>
                  <a:sysClr val="windowText" lastClr="000000"/>
                </a:solidFill>
                <a:latin typeface="Arial" panose="020B0604020202020204" pitchFamily="34" charset="0"/>
                <a:cs typeface="Arial" panose="020B0604020202020204" pitchFamily="34" charset="0"/>
              </a:rPr>
              <a:t>Graslitz</a:t>
            </a:r>
            <a:r>
              <a:rPr lang="en-US" altLang="en-US" sz="2400" kern="0" dirty="0">
                <a:solidFill>
                  <a:sysClr val="windowText" lastClr="000000"/>
                </a:solidFill>
                <a:latin typeface="Arial" panose="020B0604020202020204" pitchFamily="34" charset="0"/>
                <a:cs typeface="Arial" panose="020B0604020202020204" pitchFamily="34" charset="0"/>
              </a:rPr>
              <a:t> (</a:t>
            </a:r>
            <a:r>
              <a:rPr lang="en-US" altLang="en-US" sz="2400" kern="0" dirty="0" err="1">
                <a:solidFill>
                  <a:sysClr val="windowText" lastClr="000000"/>
                </a:solidFill>
                <a:latin typeface="Arial" panose="020B0604020202020204" pitchFamily="34" charset="0"/>
                <a:cs typeface="Arial" panose="020B0604020202020204" pitchFamily="34" charset="0"/>
              </a:rPr>
              <a:t>Kraslice</a:t>
            </a:r>
            <a:r>
              <a:rPr lang="en-US" altLang="en-US" sz="2400" kern="0" dirty="0">
                <a:solidFill>
                  <a:sysClr val="windowText" lastClr="000000"/>
                </a:solidFill>
                <a:latin typeface="Arial" panose="020B0604020202020204" pitchFamily="34" charset="0"/>
                <a:cs typeface="Arial" panose="020B0604020202020204" pitchFamily="34" charset="0"/>
              </a:rPr>
              <a:t> </a:t>
            </a:r>
            <a:r>
              <a:rPr lang="en-US" altLang="en-US" sz="2400" kern="0" dirty="0" err="1">
                <a:solidFill>
                  <a:sysClr val="windowText" lastClr="000000"/>
                </a:solidFill>
                <a:latin typeface="Arial" panose="020B0604020202020204" pitchFamily="34" charset="0"/>
                <a:cs typeface="Arial" panose="020B0604020202020204" pitchFamily="34" charset="0"/>
              </a:rPr>
              <a:t>tschechisch</a:t>
            </a:r>
            <a:r>
              <a:rPr lang="en-US" altLang="en-US" sz="2400" kern="0" dirty="0">
                <a:solidFill>
                  <a:sysClr val="windowText" lastClr="000000"/>
                </a:solidFill>
                <a:latin typeface="Arial" panose="020B0604020202020204" pitchFamily="34" charset="0"/>
                <a:cs typeface="Arial" panose="020B0604020202020204" pitchFamily="34" charset="0"/>
              </a:rPr>
              <a:t>) </a:t>
            </a:r>
            <a:r>
              <a:rPr lang="en-US" altLang="en-US" sz="2400" kern="0" dirty="0" err="1">
                <a:solidFill>
                  <a:sysClr val="windowText" lastClr="000000"/>
                </a:solidFill>
                <a:latin typeface="Arial" panose="020B0604020202020204" pitchFamily="34" charset="0"/>
                <a:cs typeface="Arial" panose="020B0604020202020204" pitchFamily="34" charset="0"/>
              </a:rPr>
              <a:t>eine</a:t>
            </a:r>
            <a:r>
              <a:rPr lang="en-US" altLang="en-US" sz="2400" kern="0" dirty="0">
                <a:solidFill>
                  <a:sysClr val="windowText" lastClr="000000"/>
                </a:solidFill>
                <a:latin typeface="Arial" panose="020B0604020202020204" pitchFamily="34" charset="0"/>
                <a:cs typeface="Arial" panose="020B0604020202020204" pitchFamily="34" charset="0"/>
              </a:rPr>
              <a:t> </a:t>
            </a:r>
            <a:r>
              <a:rPr lang="en-US" altLang="en-US" sz="2400" kern="0" dirty="0" err="1">
                <a:solidFill>
                  <a:sysClr val="windowText" lastClr="000000"/>
                </a:solidFill>
                <a:latin typeface="Arial" panose="020B0604020202020204" pitchFamily="34" charset="0"/>
                <a:cs typeface="Arial" panose="020B0604020202020204" pitchFamily="34" charset="0"/>
              </a:rPr>
              <a:t>im</a:t>
            </a:r>
            <a:r>
              <a:rPr lang="en-US" altLang="en-US" sz="2400" kern="0" dirty="0">
                <a:solidFill>
                  <a:sysClr val="windowText" lastClr="000000"/>
                </a:solidFill>
                <a:latin typeface="Arial" panose="020B0604020202020204" pitchFamily="34" charset="0"/>
                <a:cs typeface="Arial" panose="020B0604020202020204" pitchFamily="34" charset="0"/>
              </a:rPr>
              <a:t> </a:t>
            </a:r>
            <a:r>
              <a:rPr lang="en-US" altLang="en-US" sz="2400" kern="0" dirty="0" err="1">
                <a:solidFill>
                  <a:sysClr val="windowText" lastClr="000000"/>
                </a:solidFill>
                <a:latin typeface="Arial" panose="020B0604020202020204" pitchFamily="34" charset="0"/>
                <a:cs typeface="Arial" panose="020B0604020202020204" pitchFamily="34" charset="0"/>
              </a:rPr>
              <a:t>Musikinstrumentebau</a:t>
            </a:r>
            <a:r>
              <a:rPr lang="en-US" altLang="en-US" sz="2400" kern="0" dirty="0">
                <a:solidFill>
                  <a:sysClr val="windowText" lastClr="000000"/>
                </a:solidFill>
                <a:latin typeface="Arial" panose="020B0604020202020204" pitchFamily="34" charset="0"/>
                <a:cs typeface="Arial" panose="020B0604020202020204" pitchFamily="34" charset="0"/>
              </a:rPr>
              <a:t> </a:t>
            </a:r>
            <a:r>
              <a:rPr lang="en-US" altLang="en-US" sz="2400" kern="0" dirty="0" err="1">
                <a:solidFill>
                  <a:sysClr val="windowText" lastClr="000000"/>
                </a:solidFill>
                <a:latin typeface="Arial" panose="020B0604020202020204" pitchFamily="34" charset="0"/>
                <a:cs typeface="Arial" panose="020B0604020202020204" pitchFamily="34" charset="0"/>
              </a:rPr>
              <a:t>weltweit</a:t>
            </a:r>
            <a:r>
              <a:rPr lang="en-US" altLang="en-US" sz="2400" kern="0" dirty="0">
                <a:solidFill>
                  <a:sysClr val="windowText" lastClr="000000"/>
                </a:solidFill>
                <a:latin typeface="Arial" panose="020B0604020202020204" pitchFamily="34" charset="0"/>
                <a:cs typeface="Arial" panose="020B0604020202020204" pitchFamily="34" charset="0"/>
              </a:rPr>
              <a:t> </a:t>
            </a:r>
            <a:r>
              <a:rPr lang="en-US" altLang="en-US" sz="2400" kern="0" dirty="0" err="1">
                <a:solidFill>
                  <a:sysClr val="windowText" lastClr="000000"/>
                </a:solidFill>
                <a:latin typeface="Arial" panose="020B0604020202020204" pitchFamily="34" charset="0"/>
                <a:cs typeface="Arial" panose="020B0604020202020204" pitchFamily="34" charset="0"/>
              </a:rPr>
              <a:t>mit</a:t>
            </a:r>
            <a:r>
              <a:rPr lang="en-US" altLang="en-US" sz="2400" kern="0" dirty="0">
                <a:solidFill>
                  <a:sysClr val="windowText" lastClr="000000"/>
                </a:solidFill>
                <a:latin typeface="Arial" panose="020B0604020202020204" pitchFamily="34" charset="0"/>
                <a:cs typeface="Arial" panose="020B0604020202020204" pitchFamily="34" charset="0"/>
              </a:rPr>
              <a:t> </a:t>
            </a:r>
            <a:r>
              <a:rPr lang="en-US" altLang="en-US" sz="2400" kern="0" dirty="0" err="1">
                <a:solidFill>
                  <a:sysClr val="windowText" lastClr="000000"/>
                </a:solidFill>
                <a:latin typeface="Arial" panose="020B0604020202020204" pitchFamily="34" charset="0"/>
                <a:cs typeface="Arial" panose="020B0604020202020204" pitchFamily="34" charset="0"/>
              </a:rPr>
              <a:t>führdende</a:t>
            </a:r>
            <a:r>
              <a:rPr lang="en-US" altLang="en-US" sz="2400" kern="0" dirty="0">
                <a:solidFill>
                  <a:sysClr val="windowText" lastClr="000000"/>
                </a:solidFill>
                <a:latin typeface="Arial" panose="020B0604020202020204" pitchFamily="34" charset="0"/>
                <a:cs typeface="Arial" panose="020B0604020202020204" pitchFamily="34" charset="0"/>
              </a:rPr>
              <a:t> Region </a:t>
            </a:r>
            <a:r>
              <a:rPr lang="en-US" altLang="en-US" sz="2400" kern="0" dirty="0" err="1">
                <a:solidFill>
                  <a:sysClr val="windowText" lastClr="000000"/>
                </a:solidFill>
                <a:latin typeface="Arial" panose="020B0604020202020204" pitchFamily="34" charset="0"/>
                <a:cs typeface="Arial" panose="020B0604020202020204" pitchFamily="34" charset="0"/>
              </a:rPr>
              <a:t>mit</a:t>
            </a:r>
            <a:r>
              <a:rPr lang="en-US" altLang="en-US" sz="2400" kern="0" dirty="0">
                <a:solidFill>
                  <a:sysClr val="windowText" lastClr="000000"/>
                </a:solidFill>
                <a:latin typeface="Arial" panose="020B0604020202020204" pitchFamily="34" charset="0"/>
                <a:cs typeface="Arial" panose="020B0604020202020204" pitchFamily="34" charset="0"/>
              </a:rPr>
              <a:t> </a:t>
            </a:r>
            <a:r>
              <a:rPr lang="en-US" altLang="en-US" sz="2400" kern="0" dirty="0" err="1">
                <a:solidFill>
                  <a:sysClr val="windowText" lastClr="000000"/>
                </a:solidFill>
                <a:latin typeface="Arial" panose="020B0604020202020204" pitchFamily="34" charset="0"/>
                <a:cs typeface="Arial" panose="020B0604020202020204" pitchFamily="34" charset="0"/>
              </a:rPr>
              <a:t>kleinen</a:t>
            </a:r>
            <a:r>
              <a:rPr lang="en-US" altLang="en-US" sz="2400" kern="0" dirty="0">
                <a:solidFill>
                  <a:sysClr val="windowText" lastClr="000000"/>
                </a:solidFill>
                <a:latin typeface="Arial" panose="020B0604020202020204" pitchFamily="34" charset="0"/>
                <a:cs typeface="Arial" panose="020B0604020202020204" pitchFamily="34" charset="0"/>
              </a:rPr>
              <a:t> und </a:t>
            </a:r>
            <a:r>
              <a:rPr lang="en-US" altLang="en-US" sz="2400" kern="0" dirty="0" err="1">
                <a:solidFill>
                  <a:sysClr val="windowText" lastClr="000000"/>
                </a:solidFill>
                <a:latin typeface="Arial" panose="020B0604020202020204" pitchFamily="34" charset="0"/>
                <a:cs typeface="Arial" panose="020B0604020202020204" pitchFamily="34" charset="0"/>
              </a:rPr>
              <a:t>mittelständischen</a:t>
            </a:r>
            <a:r>
              <a:rPr lang="en-US" altLang="en-US" sz="2400" kern="0" dirty="0">
                <a:solidFill>
                  <a:sysClr val="windowText" lastClr="000000"/>
                </a:solidFill>
                <a:latin typeface="Arial" panose="020B0604020202020204" pitchFamily="34" charset="0"/>
                <a:cs typeface="Arial" panose="020B0604020202020204" pitchFamily="34" charset="0"/>
              </a:rPr>
              <a:t> </a:t>
            </a:r>
            <a:r>
              <a:rPr lang="en-US" altLang="en-US" sz="2400" kern="0" dirty="0" err="1">
                <a:solidFill>
                  <a:sysClr val="windowText" lastClr="000000"/>
                </a:solidFill>
                <a:latin typeface="Arial" panose="020B0604020202020204" pitchFamily="34" charset="0"/>
                <a:cs typeface="Arial" panose="020B0604020202020204" pitchFamily="34" charset="0"/>
              </a:rPr>
              <a:t>Firmen</a:t>
            </a:r>
            <a:endParaRPr lang="en-US" altLang="en-US" sz="2400" kern="0" dirty="0">
              <a:solidFill>
                <a:sysClr val="windowText" lastClr="000000"/>
              </a:solidFill>
              <a:latin typeface="Arial" panose="020B0604020202020204" pitchFamily="34" charset="0"/>
              <a:cs typeface="Arial" panose="020B0604020202020204" pitchFamily="34" charset="0"/>
            </a:endParaRPr>
          </a:p>
          <a:p>
            <a:pPr marL="673930" lvl="2" indent="-259204">
              <a:buFont typeface="Symbol" panose="05050102010706020507" pitchFamily="18" charset="2"/>
              <a:buChar char="-"/>
            </a:pPr>
            <a:endParaRPr lang="en-US" altLang="en-US" sz="2400" kern="0" dirty="0">
              <a:solidFill>
                <a:sysClr val="windowText" lastClr="000000"/>
              </a:solidFill>
              <a:latin typeface="Arial" panose="020B0604020202020204" pitchFamily="34" charset="0"/>
              <a:cs typeface="Arial" panose="020B0604020202020204" pitchFamily="34" charset="0"/>
            </a:endParaRPr>
          </a:p>
          <a:p>
            <a:pPr marL="457200" indent="-457200">
              <a:buFont typeface="Wingdings" panose="05000000000000000000" pitchFamily="2" charset="2"/>
              <a:buChar char="Ø"/>
            </a:pPr>
            <a:r>
              <a:rPr lang="en-US" sz="2400" dirty="0" err="1"/>
              <a:t>Firmen</a:t>
            </a:r>
            <a:r>
              <a:rPr lang="en-US" sz="2400" dirty="0"/>
              <a:t> </a:t>
            </a:r>
            <a:r>
              <a:rPr lang="en-US" sz="2400" dirty="0" err="1"/>
              <a:t>bilden</a:t>
            </a:r>
            <a:r>
              <a:rPr lang="en-US" sz="2400" dirty="0"/>
              <a:t> Cluster →      </a:t>
            </a:r>
            <a:r>
              <a:rPr lang="en-US" sz="2400" dirty="0" err="1"/>
              <a:t>Ansatzpunkt</a:t>
            </a:r>
            <a:r>
              <a:rPr lang="en-US" sz="2400" dirty="0"/>
              <a:t> für </a:t>
            </a:r>
            <a:r>
              <a:rPr lang="en-US" sz="2400" dirty="0" err="1"/>
              <a:t>eine</a:t>
            </a:r>
            <a:endParaRPr lang="en-US" sz="2400" dirty="0"/>
          </a:p>
          <a:p>
            <a:r>
              <a:rPr lang="en-US" sz="2400" dirty="0"/>
              <a:t>				      </a:t>
            </a:r>
            <a:r>
              <a:rPr lang="en-US" sz="2400" dirty="0" err="1"/>
              <a:t>wirtschaftsgeografische</a:t>
            </a:r>
            <a:r>
              <a:rPr lang="en-US" sz="2400" dirty="0"/>
              <a:t> </a:t>
            </a:r>
            <a:r>
              <a:rPr lang="en-US" sz="2400" dirty="0" err="1"/>
              <a:t>Analyse</a:t>
            </a:r>
            <a:r>
              <a:rPr lang="en-US" sz="2400" dirty="0"/>
              <a:t> </a:t>
            </a:r>
            <a:endParaRPr lang="en-US" sz="2400" dirty="0">
              <a:solidFill>
                <a:sysClr val="windowText" lastClr="000000"/>
              </a:solidFill>
              <a:latin typeface="Arial" panose="020B0604020202020204" pitchFamily="34" charset="0"/>
              <a:cs typeface="Arial" panose="020B0604020202020204" pitchFamily="34" charset="0"/>
            </a:endParaRPr>
          </a:p>
        </p:txBody>
      </p:sp>
      <p:sp>
        <p:nvSpPr>
          <p:cNvPr id="5" name="Rechteck 4">
            <a:extLst>
              <a:ext uri="{FF2B5EF4-FFF2-40B4-BE49-F238E27FC236}">
                <a16:creationId xmlns:a16="http://schemas.microsoft.com/office/drawing/2014/main" id="{1C7B056F-58A0-5CA0-8969-962E9557192B}"/>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44652224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7E9D04-5049-3909-A423-0C703F78AE77}"/>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179DBC88-24A1-8A15-5B17-F5A71396C441}"/>
              </a:ext>
            </a:extLst>
          </p:cNvPr>
          <p:cNvSpPr txBox="1">
            <a:spLocks/>
          </p:cNvSpPr>
          <p:nvPr/>
        </p:nvSpPr>
        <p:spPr>
          <a:xfrm>
            <a:off x="60960" y="-27384"/>
            <a:ext cx="9144000" cy="640485"/>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sz="2800" dirty="0" err="1">
                <a:solidFill>
                  <a:sysClr val="windowText" lastClr="000000"/>
                </a:solidFill>
              </a:rPr>
              <a:t>Externe</a:t>
            </a:r>
            <a:r>
              <a:rPr lang="en-US" sz="2800" dirty="0">
                <a:solidFill>
                  <a:sysClr val="windowText" lastClr="000000"/>
                </a:solidFill>
              </a:rPr>
              <a:t> </a:t>
            </a:r>
            <a:r>
              <a:rPr lang="en-US" sz="2800" dirty="0" err="1">
                <a:solidFill>
                  <a:sysClr val="windowText" lastClr="000000"/>
                </a:solidFill>
              </a:rPr>
              <a:t>Skaleneffekte</a:t>
            </a:r>
            <a:r>
              <a:rPr lang="en-US" sz="2800" dirty="0">
                <a:solidFill>
                  <a:sysClr val="windowText" lastClr="000000"/>
                </a:solidFill>
              </a:rPr>
              <a:t> und Handel</a:t>
            </a:r>
          </a:p>
        </p:txBody>
      </p:sp>
      <p:sp>
        <p:nvSpPr>
          <p:cNvPr id="9" name="Textfeld 8">
            <a:extLst>
              <a:ext uri="{FF2B5EF4-FFF2-40B4-BE49-F238E27FC236}">
                <a16:creationId xmlns:a16="http://schemas.microsoft.com/office/drawing/2014/main" id="{01ED2D36-440D-9EDB-4729-CB86E8287E12}"/>
              </a:ext>
            </a:extLst>
          </p:cNvPr>
          <p:cNvSpPr txBox="1"/>
          <p:nvPr/>
        </p:nvSpPr>
        <p:spPr>
          <a:xfrm>
            <a:off x="8294996" y="65358"/>
            <a:ext cx="3299749" cy="576064"/>
          </a:xfrm>
          <a:prstGeom prst="rect">
            <a:avLst/>
          </a:prstGeom>
          <a:noFill/>
        </p:spPr>
        <p:txBody>
          <a:bodyPr wrap="square" rtlCol="0">
            <a:noAutofit/>
          </a:bodyPr>
          <a:lstStyle/>
          <a:p>
            <a:r>
              <a:rPr lang="en-US" sz="2400" dirty="0" err="1"/>
              <a:t>Beispiel</a:t>
            </a:r>
            <a:r>
              <a:rPr lang="en-US" sz="2400" dirty="0"/>
              <a:t>: </a:t>
            </a:r>
            <a:r>
              <a:rPr lang="en-US" sz="2400" dirty="0" err="1"/>
              <a:t>Uhrenindustrie</a:t>
            </a:r>
            <a:r>
              <a:rPr lang="en-US" sz="2400" dirty="0"/>
              <a:t> </a:t>
            </a:r>
          </a:p>
          <a:p>
            <a:endParaRPr lang="en-US" sz="2400" dirty="0"/>
          </a:p>
        </p:txBody>
      </p:sp>
      <p:cxnSp>
        <p:nvCxnSpPr>
          <p:cNvPr id="6" name="Gerade Verbindung mit Pfeil 5">
            <a:extLst>
              <a:ext uri="{FF2B5EF4-FFF2-40B4-BE49-F238E27FC236}">
                <a16:creationId xmlns:a16="http://schemas.microsoft.com/office/drawing/2014/main" id="{BF7D8877-36FC-1947-2408-EA6348E7BDE4}"/>
              </a:ext>
            </a:extLst>
          </p:cNvPr>
          <p:cNvCxnSpPr>
            <a:cxnSpLocks/>
          </p:cNvCxnSpPr>
          <p:nvPr/>
        </p:nvCxnSpPr>
        <p:spPr>
          <a:xfrm flipH="1" flipV="1">
            <a:off x="940363" y="2115986"/>
            <a:ext cx="15954" cy="2736304"/>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 name="Gerade Verbindung mit Pfeil 6">
            <a:extLst>
              <a:ext uri="{FF2B5EF4-FFF2-40B4-BE49-F238E27FC236}">
                <a16:creationId xmlns:a16="http://schemas.microsoft.com/office/drawing/2014/main" id="{97664BAC-EA49-749F-41AB-7A26E00E6D71}"/>
              </a:ext>
            </a:extLst>
          </p:cNvPr>
          <p:cNvCxnSpPr>
            <a:cxnSpLocks/>
          </p:cNvCxnSpPr>
          <p:nvPr/>
        </p:nvCxnSpPr>
        <p:spPr>
          <a:xfrm flipV="1">
            <a:off x="963075" y="4842454"/>
            <a:ext cx="3075366" cy="2672"/>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 name="Textfeld 7">
            <a:extLst>
              <a:ext uri="{FF2B5EF4-FFF2-40B4-BE49-F238E27FC236}">
                <a16:creationId xmlns:a16="http://schemas.microsoft.com/office/drawing/2014/main" id="{FC1E8137-C97D-781D-E8B6-7FA4C993A052}"/>
              </a:ext>
            </a:extLst>
          </p:cNvPr>
          <p:cNvSpPr txBox="1"/>
          <p:nvPr/>
        </p:nvSpPr>
        <p:spPr>
          <a:xfrm>
            <a:off x="3730807" y="4826831"/>
            <a:ext cx="284052" cy="369332"/>
          </a:xfrm>
          <a:prstGeom prst="rect">
            <a:avLst/>
          </a:prstGeom>
          <a:noFill/>
        </p:spPr>
        <p:txBody>
          <a:bodyPr wrap="none" rtlCol="0">
            <a:spAutoFit/>
          </a:bodyPr>
          <a:lstStyle/>
          <a:p>
            <a:r>
              <a:rPr lang="de-DE" dirty="0"/>
              <a:t>x</a:t>
            </a:r>
          </a:p>
        </p:txBody>
      </p:sp>
      <p:sp>
        <p:nvSpPr>
          <p:cNvPr id="10" name="Textfeld 9">
            <a:extLst>
              <a:ext uri="{FF2B5EF4-FFF2-40B4-BE49-F238E27FC236}">
                <a16:creationId xmlns:a16="http://schemas.microsoft.com/office/drawing/2014/main" id="{3A5A3256-E30C-71D6-D416-294A1A060A11}"/>
              </a:ext>
            </a:extLst>
          </p:cNvPr>
          <p:cNvSpPr txBox="1"/>
          <p:nvPr/>
        </p:nvSpPr>
        <p:spPr>
          <a:xfrm>
            <a:off x="168465" y="2148667"/>
            <a:ext cx="821443" cy="646331"/>
          </a:xfrm>
          <a:prstGeom prst="rect">
            <a:avLst/>
          </a:prstGeom>
          <a:noFill/>
        </p:spPr>
        <p:txBody>
          <a:bodyPr wrap="none" rtlCol="0">
            <a:spAutoFit/>
          </a:bodyPr>
          <a:lstStyle/>
          <a:p>
            <a:r>
              <a:rPr lang="de-DE" dirty="0"/>
              <a:t>Kosten</a:t>
            </a:r>
          </a:p>
          <a:p>
            <a:r>
              <a:rPr lang="de-DE"/>
              <a:t>Preis</a:t>
            </a:r>
            <a:endParaRPr lang="de-DE" dirty="0"/>
          </a:p>
        </p:txBody>
      </p:sp>
      <p:sp>
        <p:nvSpPr>
          <p:cNvPr id="11" name="Freihandform: Form 10">
            <a:extLst>
              <a:ext uri="{FF2B5EF4-FFF2-40B4-BE49-F238E27FC236}">
                <a16:creationId xmlns:a16="http://schemas.microsoft.com/office/drawing/2014/main" id="{D6211A5F-A98F-2DE2-0BCE-A7E68A79946E}"/>
              </a:ext>
            </a:extLst>
          </p:cNvPr>
          <p:cNvSpPr/>
          <p:nvPr/>
        </p:nvSpPr>
        <p:spPr>
          <a:xfrm>
            <a:off x="923164" y="3010189"/>
            <a:ext cx="2485660" cy="1332234"/>
          </a:xfrm>
          <a:custGeom>
            <a:avLst/>
            <a:gdLst>
              <a:gd name="connsiteX0" fmla="*/ 0 w 3966210"/>
              <a:gd name="connsiteY0" fmla="*/ 0 h 1863090"/>
              <a:gd name="connsiteX1" fmla="*/ 1760220 w 3966210"/>
              <a:gd name="connsiteY1" fmla="*/ 1200150 h 1863090"/>
              <a:gd name="connsiteX2" fmla="*/ 3966210 w 3966210"/>
              <a:gd name="connsiteY2" fmla="*/ 1863090 h 1863090"/>
            </a:gdLst>
            <a:ahLst/>
            <a:cxnLst>
              <a:cxn ang="0">
                <a:pos x="connsiteX0" y="connsiteY0"/>
              </a:cxn>
              <a:cxn ang="0">
                <a:pos x="connsiteX1" y="connsiteY1"/>
              </a:cxn>
              <a:cxn ang="0">
                <a:pos x="connsiteX2" y="connsiteY2"/>
              </a:cxn>
            </a:cxnLst>
            <a:rect l="l" t="t" r="r" b="b"/>
            <a:pathLst>
              <a:path w="3966210" h="1863090">
                <a:moveTo>
                  <a:pt x="0" y="0"/>
                </a:moveTo>
                <a:cubicBezTo>
                  <a:pt x="549592" y="444817"/>
                  <a:pt x="1099185" y="889635"/>
                  <a:pt x="1760220" y="1200150"/>
                </a:cubicBezTo>
                <a:cubicBezTo>
                  <a:pt x="2421255" y="1510665"/>
                  <a:pt x="3193732" y="1686877"/>
                  <a:pt x="3966210" y="1863090"/>
                </a:cubicBez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12" name="Gerader Verbinder 11">
            <a:extLst>
              <a:ext uri="{FF2B5EF4-FFF2-40B4-BE49-F238E27FC236}">
                <a16:creationId xmlns:a16="http://schemas.microsoft.com/office/drawing/2014/main" id="{11DD018D-3F68-1722-24B6-67034DD68F2C}"/>
              </a:ext>
            </a:extLst>
          </p:cNvPr>
          <p:cNvCxnSpPr>
            <a:cxnSpLocks/>
          </p:cNvCxnSpPr>
          <p:nvPr/>
        </p:nvCxnSpPr>
        <p:spPr>
          <a:xfrm>
            <a:off x="1096661" y="2471832"/>
            <a:ext cx="1388342" cy="2055957"/>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Textfeld 18">
            <a:extLst>
              <a:ext uri="{FF2B5EF4-FFF2-40B4-BE49-F238E27FC236}">
                <a16:creationId xmlns:a16="http://schemas.microsoft.com/office/drawing/2014/main" id="{7DBCB272-0F3C-AC15-1292-5E9C2DDCC837}"/>
              </a:ext>
            </a:extLst>
          </p:cNvPr>
          <p:cNvSpPr txBox="1"/>
          <p:nvPr/>
        </p:nvSpPr>
        <p:spPr>
          <a:xfrm>
            <a:off x="1651695" y="1544410"/>
            <a:ext cx="1889452" cy="535412"/>
          </a:xfrm>
          <a:prstGeom prst="rect">
            <a:avLst/>
          </a:prstGeom>
          <a:noFill/>
        </p:spPr>
        <p:txBody>
          <a:bodyPr wrap="square" rtlCol="0">
            <a:noAutofit/>
          </a:bodyPr>
          <a:lstStyle/>
          <a:p>
            <a:r>
              <a:rPr lang="de-DE" sz="2400" dirty="0"/>
              <a:t>Thailand</a:t>
            </a:r>
          </a:p>
          <a:p>
            <a:endParaRPr lang="de-DE" sz="2000" dirty="0"/>
          </a:p>
        </p:txBody>
      </p:sp>
      <p:cxnSp>
        <p:nvCxnSpPr>
          <p:cNvPr id="20" name="Gerade Verbindung mit Pfeil 19">
            <a:extLst>
              <a:ext uri="{FF2B5EF4-FFF2-40B4-BE49-F238E27FC236}">
                <a16:creationId xmlns:a16="http://schemas.microsoft.com/office/drawing/2014/main" id="{0E946CB8-A8EA-1122-7C50-348FE7AC5407}"/>
              </a:ext>
            </a:extLst>
          </p:cNvPr>
          <p:cNvCxnSpPr>
            <a:cxnSpLocks/>
          </p:cNvCxnSpPr>
          <p:nvPr/>
        </p:nvCxnSpPr>
        <p:spPr>
          <a:xfrm flipV="1">
            <a:off x="5013978" y="4837105"/>
            <a:ext cx="3075366" cy="2672"/>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1" name="Textfeld 20">
            <a:extLst>
              <a:ext uri="{FF2B5EF4-FFF2-40B4-BE49-F238E27FC236}">
                <a16:creationId xmlns:a16="http://schemas.microsoft.com/office/drawing/2014/main" id="{DFA474FC-3C47-0384-2986-01B45D2DB088}"/>
              </a:ext>
            </a:extLst>
          </p:cNvPr>
          <p:cNvSpPr txBox="1"/>
          <p:nvPr/>
        </p:nvSpPr>
        <p:spPr>
          <a:xfrm>
            <a:off x="4200913" y="2136153"/>
            <a:ext cx="821443" cy="646331"/>
          </a:xfrm>
          <a:prstGeom prst="rect">
            <a:avLst/>
          </a:prstGeom>
          <a:noFill/>
        </p:spPr>
        <p:txBody>
          <a:bodyPr wrap="none" rtlCol="0">
            <a:spAutoFit/>
          </a:bodyPr>
          <a:lstStyle/>
          <a:p>
            <a:r>
              <a:rPr lang="de-DE" dirty="0"/>
              <a:t>Kosten</a:t>
            </a:r>
          </a:p>
          <a:p>
            <a:r>
              <a:rPr lang="de-DE"/>
              <a:t>Preis</a:t>
            </a:r>
            <a:endParaRPr lang="de-DE" dirty="0"/>
          </a:p>
        </p:txBody>
      </p:sp>
      <p:sp>
        <p:nvSpPr>
          <p:cNvPr id="22" name="Freihandform: Form 21">
            <a:extLst>
              <a:ext uri="{FF2B5EF4-FFF2-40B4-BE49-F238E27FC236}">
                <a16:creationId xmlns:a16="http://schemas.microsoft.com/office/drawing/2014/main" id="{124A3648-566F-3335-00BA-E6B9F1F7B754}"/>
              </a:ext>
            </a:extLst>
          </p:cNvPr>
          <p:cNvSpPr/>
          <p:nvPr/>
        </p:nvSpPr>
        <p:spPr>
          <a:xfrm>
            <a:off x="4993000" y="2391436"/>
            <a:ext cx="2632388" cy="1643322"/>
          </a:xfrm>
          <a:custGeom>
            <a:avLst/>
            <a:gdLst>
              <a:gd name="connsiteX0" fmla="*/ 0 w 3966210"/>
              <a:gd name="connsiteY0" fmla="*/ 0 h 1863090"/>
              <a:gd name="connsiteX1" fmla="*/ 1760220 w 3966210"/>
              <a:gd name="connsiteY1" fmla="*/ 1200150 h 1863090"/>
              <a:gd name="connsiteX2" fmla="*/ 3966210 w 3966210"/>
              <a:gd name="connsiteY2" fmla="*/ 1863090 h 1863090"/>
            </a:gdLst>
            <a:ahLst/>
            <a:cxnLst>
              <a:cxn ang="0">
                <a:pos x="connsiteX0" y="connsiteY0"/>
              </a:cxn>
              <a:cxn ang="0">
                <a:pos x="connsiteX1" y="connsiteY1"/>
              </a:cxn>
              <a:cxn ang="0">
                <a:pos x="connsiteX2" y="connsiteY2"/>
              </a:cxn>
            </a:cxnLst>
            <a:rect l="l" t="t" r="r" b="b"/>
            <a:pathLst>
              <a:path w="3966210" h="1863090">
                <a:moveTo>
                  <a:pt x="0" y="0"/>
                </a:moveTo>
                <a:cubicBezTo>
                  <a:pt x="549592" y="444817"/>
                  <a:pt x="1099185" y="889635"/>
                  <a:pt x="1760220" y="1200150"/>
                </a:cubicBezTo>
                <a:cubicBezTo>
                  <a:pt x="2421255" y="1510665"/>
                  <a:pt x="3193732" y="1686877"/>
                  <a:pt x="3966210" y="1863090"/>
                </a:cubicBez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23" name="Gerader Verbinder 22">
            <a:extLst>
              <a:ext uri="{FF2B5EF4-FFF2-40B4-BE49-F238E27FC236}">
                <a16:creationId xmlns:a16="http://schemas.microsoft.com/office/drawing/2014/main" id="{AF933673-7A8C-76E5-0CCC-A1F4D7639030}"/>
              </a:ext>
            </a:extLst>
          </p:cNvPr>
          <p:cNvCxnSpPr>
            <a:cxnSpLocks/>
          </p:cNvCxnSpPr>
          <p:nvPr/>
        </p:nvCxnSpPr>
        <p:spPr>
          <a:xfrm>
            <a:off x="5248268" y="2156521"/>
            <a:ext cx="1763430" cy="242668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Gerade Verbindung mit Pfeil 23">
            <a:extLst>
              <a:ext uri="{FF2B5EF4-FFF2-40B4-BE49-F238E27FC236}">
                <a16:creationId xmlns:a16="http://schemas.microsoft.com/office/drawing/2014/main" id="{C365F125-4B2B-0A9C-5504-B8ECB59CC996}"/>
              </a:ext>
            </a:extLst>
          </p:cNvPr>
          <p:cNvCxnSpPr>
            <a:cxnSpLocks/>
          </p:cNvCxnSpPr>
          <p:nvPr/>
        </p:nvCxnSpPr>
        <p:spPr>
          <a:xfrm flipH="1" flipV="1">
            <a:off x="4993000" y="2136152"/>
            <a:ext cx="15954" cy="2736304"/>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5" name="Rechteck 24">
            <a:extLst>
              <a:ext uri="{FF2B5EF4-FFF2-40B4-BE49-F238E27FC236}">
                <a16:creationId xmlns:a16="http://schemas.microsoft.com/office/drawing/2014/main" id="{91D7DB6A-7AB4-763D-FDEE-C79D83573DF6}"/>
              </a:ext>
            </a:extLst>
          </p:cNvPr>
          <p:cNvSpPr/>
          <p:nvPr/>
        </p:nvSpPr>
        <p:spPr>
          <a:xfrm>
            <a:off x="7059074" y="4343122"/>
            <a:ext cx="733662" cy="369332"/>
          </a:xfrm>
          <a:prstGeom prst="rect">
            <a:avLst/>
          </a:prstGeom>
        </p:spPr>
        <p:txBody>
          <a:bodyPr wrap="none">
            <a:spAutoFit/>
          </a:bodyPr>
          <a:lstStyle/>
          <a:p>
            <a:r>
              <a:rPr lang="de-DE" dirty="0" err="1"/>
              <a:t>N</a:t>
            </a:r>
            <a:r>
              <a:rPr lang="de-DE" baseline="-25000" dirty="0" err="1"/>
              <a:t>Welt</a:t>
            </a:r>
            <a:r>
              <a:rPr lang="de-DE" dirty="0"/>
              <a:t>  </a:t>
            </a:r>
          </a:p>
        </p:txBody>
      </p:sp>
      <p:sp>
        <p:nvSpPr>
          <p:cNvPr id="29" name="Rechteck 28">
            <a:extLst>
              <a:ext uri="{FF2B5EF4-FFF2-40B4-BE49-F238E27FC236}">
                <a16:creationId xmlns:a16="http://schemas.microsoft.com/office/drawing/2014/main" id="{9F34D264-E88C-51C1-EF65-12689261A327}"/>
              </a:ext>
            </a:extLst>
          </p:cNvPr>
          <p:cNvSpPr/>
          <p:nvPr/>
        </p:nvSpPr>
        <p:spPr>
          <a:xfrm>
            <a:off x="7625389" y="3846838"/>
            <a:ext cx="669607" cy="369332"/>
          </a:xfrm>
          <a:prstGeom prst="rect">
            <a:avLst/>
          </a:prstGeom>
        </p:spPr>
        <p:txBody>
          <a:bodyPr wrap="none">
            <a:spAutoFit/>
          </a:bodyPr>
          <a:lstStyle/>
          <a:p>
            <a:r>
              <a:rPr lang="de-DE" dirty="0"/>
              <a:t>DK</a:t>
            </a:r>
            <a:r>
              <a:rPr lang="de-DE" baseline="-25000" dirty="0"/>
              <a:t>CH</a:t>
            </a:r>
            <a:r>
              <a:rPr lang="de-DE" dirty="0"/>
              <a:t> </a:t>
            </a:r>
          </a:p>
        </p:txBody>
      </p:sp>
      <p:sp>
        <p:nvSpPr>
          <p:cNvPr id="30" name="Rechteck 29">
            <a:extLst>
              <a:ext uri="{FF2B5EF4-FFF2-40B4-BE49-F238E27FC236}">
                <a16:creationId xmlns:a16="http://schemas.microsoft.com/office/drawing/2014/main" id="{C4324F9E-CC4B-BF91-7B3B-47A3650D5518}"/>
              </a:ext>
            </a:extLst>
          </p:cNvPr>
          <p:cNvSpPr/>
          <p:nvPr/>
        </p:nvSpPr>
        <p:spPr>
          <a:xfrm>
            <a:off x="3426024" y="4138017"/>
            <a:ext cx="800219" cy="369332"/>
          </a:xfrm>
          <a:prstGeom prst="rect">
            <a:avLst/>
          </a:prstGeom>
        </p:spPr>
        <p:txBody>
          <a:bodyPr wrap="none">
            <a:spAutoFit/>
          </a:bodyPr>
          <a:lstStyle/>
          <a:p>
            <a:r>
              <a:rPr lang="de-DE" dirty="0"/>
              <a:t>DK</a:t>
            </a:r>
            <a:r>
              <a:rPr lang="de-DE" baseline="-25000" dirty="0"/>
              <a:t>THAI</a:t>
            </a:r>
            <a:r>
              <a:rPr lang="de-DE" dirty="0"/>
              <a:t> </a:t>
            </a:r>
          </a:p>
        </p:txBody>
      </p:sp>
      <p:sp>
        <p:nvSpPr>
          <p:cNvPr id="31" name="Textfeld 30">
            <a:extLst>
              <a:ext uri="{FF2B5EF4-FFF2-40B4-BE49-F238E27FC236}">
                <a16:creationId xmlns:a16="http://schemas.microsoft.com/office/drawing/2014/main" id="{33F003A5-9EB8-C433-49A8-180D53400158}"/>
              </a:ext>
            </a:extLst>
          </p:cNvPr>
          <p:cNvSpPr txBox="1"/>
          <p:nvPr/>
        </p:nvSpPr>
        <p:spPr>
          <a:xfrm>
            <a:off x="5903284" y="1516983"/>
            <a:ext cx="1889452" cy="535412"/>
          </a:xfrm>
          <a:prstGeom prst="rect">
            <a:avLst/>
          </a:prstGeom>
          <a:noFill/>
        </p:spPr>
        <p:txBody>
          <a:bodyPr wrap="square" rtlCol="0">
            <a:noAutofit/>
          </a:bodyPr>
          <a:lstStyle/>
          <a:p>
            <a:r>
              <a:rPr lang="de-DE" sz="2400" dirty="0"/>
              <a:t>Schweiz</a:t>
            </a:r>
          </a:p>
          <a:p>
            <a:endParaRPr lang="de-DE" sz="2000" dirty="0"/>
          </a:p>
        </p:txBody>
      </p:sp>
      <p:sp>
        <p:nvSpPr>
          <p:cNvPr id="35" name="Rechteck 34">
            <a:extLst>
              <a:ext uri="{FF2B5EF4-FFF2-40B4-BE49-F238E27FC236}">
                <a16:creationId xmlns:a16="http://schemas.microsoft.com/office/drawing/2014/main" id="{BC026D56-C090-E7A1-71CC-47B2E00DA42B}"/>
              </a:ext>
            </a:extLst>
          </p:cNvPr>
          <p:cNvSpPr/>
          <p:nvPr/>
        </p:nvSpPr>
        <p:spPr>
          <a:xfrm>
            <a:off x="2464005" y="4343122"/>
            <a:ext cx="739305" cy="369332"/>
          </a:xfrm>
          <a:prstGeom prst="rect">
            <a:avLst/>
          </a:prstGeom>
        </p:spPr>
        <p:txBody>
          <a:bodyPr wrap="none">
            <a:spAutoFit/>
          </a:bodyPr>
          <a:lstStyle/>
          <a:p>
            <a:r>
              <a:rPr lang="de-DE" dirty="0"/>
              <a:t>N</a:t>
            </a:r>
            <a:r>
              <a:rPr lang="de-DE" baseline="-25000" dirty="0"/>
              <a:t>THAI</a:t>
            </a:r>
            <a:r>
              <a:rPr lang="de-DE" dirty="0"/>
              <a:t>  </a:t>
            </a:r>
          </a:p>
        </p:txBody>
      </p:sp>
      <p:sp>
        <p:nvSpPr>
          <p:cNvPr id="42" name="Textfeld 41">
            <a:extLst>
              <a:ext uri="{FF2B5EF4-FFF2-40B4-BE49-F238E27FC236}">
                <a16:creationId xmlns:a16="http://schemas.microsoft.com/office/drawing/2014/main" id="{9FD68709-B876-173D-BC29-4659D0D29E62}"/>
              </a:ext>
            </a:extLst>
          </p:cNvPr>
          <p:cNvSpPr txBox="1"/>
          <p:nvPr/>
        </p:nvSpPr>
        <p:spPr>
          <a:xfrm>
            <a:off x="7783444" y="4827530"/>
            <a:ext cx="284052" cy="369332"/>
          </a:xfrm>
          <a:prstGeom prst="rect">
            <a:avLst/>
          </a:prstGeom>
          <a:noFill/>
        </p:spPr>
        <p:txBody>
          <a:bodyPr wrap="none" rtlCol="0">
            <a:spAutoFit/>
          </a:bodyPr>
          <a:lstStyle/>
          <a:p>
            <a:r>
              <a:rPr lang="de-DE" dirty="0"/>
              <a:t>x</a:t>
            </a:r>
          </a:p>
        </p:txBody>
      </p:sp>
      <p:sp>
        <p:nvSpPr>
          <p:cNvPr id="43" name="Rechteck 42">
            <a:extLst>
              <a:ext uri="{FF2B5EF4-FFF2-40B4-BE49-F238E27FC236}">
                <a16:creationId xmlns:a16="http://schemas.microsoft.com/office/drawing/2014/main" id="{087D9477-C5E7-FA40-55D4-46886C576D3F}"/>
              </a:ext>
            </a:extLst>
          </p:cNvPr>
          <p:cNvSpPr/>
          <p:nvPr/>
        </p:nvSpPr>
        <p:spPr>
          <a:xfrm>
            <a:off x="379040" y="3709134"/>
            <a:ext cx="606256" cy="369332"/>
          </a:xfrm>
          <a:prstGeom prst="rect">
            <a:avLst/>
          </a:prstGeom>
        </p:spPr>
        <p:txBody>
          <a:bodyPr wrap="none">
            <a:spAutoFit/>
          </a:bodyPr>
          <a:lstStyle/>
          <a:p>
            <a:r>
              <a:rPr lang="de-DE" dirty="0" err="1"/>
              <a:t>p</a:t>
            </a:r>
            <a:r>
              <a:rPr lang="de-DE" baseline="-25000" dirty="0" err="1"/>
              <a:t>THAI</a:t>
            </a:r>
            <a:endParaRPr lang="de-DE" dirty="0"/>
          </a:p>
        </p:txBody>
      </p:sp>
      <mc:AlternateContent xmlns:mc="http://schemas.openxmlformats.org/markup-compatibility/2006" xmlns:a14="http://schemas.microsoft.com/office/drawing/2010/main">
        <mc:Choice Requires="a14">
          <p:sp>
            <p:nvSpPr>
              <p:cNvPr id="44" name="Rechteck 43">
                <a:extLst>
                  <a:ext uri="{FF2B5EF4-FFF2-40B4-BE49-F238E27FC236}">
                    <a16:creationId xmlns:a16="http://schemas.microsoft.com/office/drawing/2014/main" id="{848FD086-5184-D85A-CF45-DE561EE9B877}"/>
                  </a:ext>
                </a:extLst>
              </p:cNvPr>
              <p:cNvSpPr/>
              <p:nvPr/>
            </p:nvSpPr>
            <p:spPr>
              <a:xfrm>
                <a:off x="142943" y="2837325"/>
                <a:ext cx="813621" cy="369332"/>
              </a:xfrm>
              <a:prstGeom prst="rect">
                <a:avLst/>
              </a:prstGeom>
            </p:spPr>
            <p:txBody>
              <a:bodyPr wrap="none">
                <a:spAutoFit/>
              </a:bodyPr>
              <a:lstStyle/>
              <a:p>
                <a14:m>
                  <m:oMath xmlns:m="http://schemas.openxmlformats.org/officeDocument/2006/math">
                    <m:acc>
                      <m:accPr>
                        <m:chr m:val="̅"/>
                        <m:ctrlPr>
                          <a:rPr lang="de-DE" i="1">
                            <a:latin typeface="Cambria Math" panose="02040503050406030204" pitchFamily="18" charset="0"/>
                          </a:rPr>
                        </m:ctrlPr>
                      </m:accPr>
                      <m:e>
                        <m:r>
                          <a:rPr lang="de-DE" i="1">
                            <a:latin typeface="Cambria Math" panose="02040503050406030204" pitchFamily="18" charset="0"/>
                          </a:rPr>
                          <m:t>𝐷𝐾</m:t>
                        </m:r>
                      </m:e>
                    </m:acc>
                  </m:oMath>
                </a14:m>
                <a:r>
                  <a:rPr lang="de-DE" baseline="-25000" dirty="0" err="1"/>
                  <a:t>THAI</a:t>
                </a:r>
                <a:endParaRPr lang="de-DE" dirty="0"/>
              </a:p>
            </p:txBody>
          </p:sp>
        </mc:Choice>
        <mc:Fallback xmlns="">
          <p:sp>
            <p:nvSpPr>
              <p:cNvPr id="44" name="Rechteck 43">
                <a:extLst>
                  <a:ext uri="{FF2B5EF4-FFF2-40B4-BE49-F238E27FC236}">
                    <a16:creationId xmlns:a16="http://schemas.microsoft.com/office/drawing/2014/main" id="{B1D63D7C-9452-45D5-9897-C696D17B76DB}"/>
                  </a:ext>
                </a:extLst>
              </p:cNvPr>
              <p:cNvSpPr>
                <a:spLocks noRot="1" noChangeAspect="1" noMove="1" noResize="1" noEditPoints="1" noAdjustHandles="1" noChangeArrowheads="1" noChangeShapeType="1" noTextEdit="1"/>
              </p:cNvSpPr>
              <p:nvPr/>
            </p:nvSpPr>
            <p:spPr>
              <a:xfrm>
                <a:off x="142943" y="2837325"/>
                <a:ext cx="813621" cy="369332"/>
              </a:xfrm>
              <a:prstGeom prst="rect">
                <a:avLst/>
              </a:prstGeom>
              <a:blipFill>
                <a:blip r:embed="rId3"/>
                <a:stretch>
                  <a:fillRect b="-19672"/>
                </a:stretch>
              </a:blipFill>
            </p:spPr>
            <p:txBody>
              <a:bodyPr/>
              <a:lstStyle/>
              <a:p>
                <a:r>
                  <a:rPr lang="de-DE">
                    <a:noFill/>
                  </a:rPr>
                  <a:t> </a:t>
                </a:r>
              </a:p>
            </p:txBody>
          </p:sp>
        </mc:Fallback>
      </mc:AlternateContent>
      <p:sp>
        <p:nvSpPr>
          <p:cNvPr id="49" name="Rechteck 48">
            <a:extLst>
              <a:ext uri="{FF2B5EF4-FFF2-40B4-BE49-F238E27FC236}">
                <a16:creationId xmlns:a16="http://schemas.microsoft.com/office/drawing/2014/main" id="{5C3127DF-55B8-61F5-8F1E-3BAE196641D2}"/>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9271780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2"/>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6"/>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4"/>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0"/>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12"/>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35"/>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4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8" grpId="0"/>
      <p:bldP spid="10" grpId="0"/>
      <p:bldP spid="11" grpId="0" animBg="1"/>
      <p:bldP spid="19" grpId="0"/>
      <p:bldP spid="22" grpId="0" animBg="1"/>
      <p:bldP spid="25" grpId="0"/>
      <p:bldP spid="29" grpId="0"/>
      <p:bldP spid="30" grpId="0"/>
      <p:bldP spid="35" grpId="0"/>
      <p:bldP spid="43" grpId="0"/>
      <p:bldP spid="44"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0E0BB7-A5F7-A55F-A1DF-714FDD0685D2}"/>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C117406D-0CEB-5FA1-097C-833A89E20AB2}"/>
              </a:ext>
            </a:extLst>
          </p:cNvPr>
          <p:cNvSpPr txBox="1">
            <a:spLocks/>
          </p:cNvSpPr>
          <p:nvPr/>
        </p:nvSpPr>
        <p:spPr>
          <a:xfrm>
            <a:off x="1524000" y="-27384"/>
            <a:ext cx="9144000" cy="640485"/>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sz="2800" dirty="0" err="1">
                <a:solidFill>
                  <a:sysClr val="windowText" lastClr="000000"/>
                </a:solidFill>
              </a:rPr>
              <a:t>Externe</a:t>
            </a:r>
            <a:r>
              <a:rPr lang="en-US" sz="2800" dirty="0">
                <a:solidFill>
                  <a:sysClr val="windowText" lastClr="000000"/>
                </a:solidFill>
              </a:rPr>
              <a:t> </a:t>
            </a:r>
            <a:r>
              <a:rPr lang="en-US" sz="2800" dirty="0" err="1">
                <a:solidFill>
                  <a:sysClr val="windowText" lastClr="000000"/>
                </a:solidFill>
              </a:rPr>
              <a:t>Skalenerträge</a:t>
            </a:r>
            <a:r>
              <a:rPr lang="en-US" sz="2800" dirty="0">
                <a:solidFill>
                  <a:sysClr val="windowText" lastClr="000000"/>
                </a:solidFill>
              </a:rPr>
              <a:t> und </a:t>
            </a:r>
            <a:r>
              <a:rPr lang="en-US" sz="2800" dirty="0" err="1">
                <a:solidFill>
                  <a:sysClr val="windowText" lastClr="000000"/>
                </a:solidFill>
              </a:rPr>
              <a:t>Wohlfahrt</a:t>
            </a:r>
            <a:endParaRPr lang="en-US" sz="2800" dirty="0">
              <a:solidFill>
                <a:sysClr val="windowText" lastClr="000000"/>
              </a:solidFill>
            </a:endParaRPr>
          </a:p>
        </p:txBody>
      </p:sp>
      <p:sp>
        <p:nvSpPr>
          <p:cNvPr id="9" name="Textfeld 8">
            <a:extLst>
              <a:ext uri="{FF2B5EF4-FFF2-40B4-BE49-F238E27FC236}">
                <a16:creationId xmlns:a16="http://schemas.microsoft.com/office/drawing/2014/main" id="{3715063E-F564-B9DF-6AAA-67C17E3E30B8}"/>
              </a:ext>
            </a:extLst>
          </p:cNvPr>
          <p:cNvSpPr txBox="1"/>
          <p:nvPr/>
        </p:nvSpPr>
        <p:spPr>
          <a:xfrm>
            <a:off x="0" y="613101"/>
            <a:ext cx="9144000" cy="5519638"/>
          </a:xfrm>
          <a:prstGeom prst="rect">
            <a:avLst/>
          </a:prstGeom>
          <a:noFill/>
        </p:spPr>
        <p:txBody>
          <a:bodyPr wrap="square" rtlCol="0">
            <a:noAutofit/>
          </a:bodyPr>
          <a:lstStyle/>
          <a:p>
            <a:pPr marL="457200" indent="-457200">
              <a:buFont typeface="Arial" panose="020B0604020202020204" pitchFamily="34" charset="0"/>
              <a:buChar char="•"/>
            </a:pPr>
            <a:r>
              <a:rPr lang="de-DE" sz="2800" dirty="0"/>
              <a:t>Auf externen Skaleneffekten basierender Außenhandel ist in seinen Auswirkungen auf die nationale Wohlfahrt weniger eindeutig als derjenige Außenhandel, der durch komparative Vorteile oder Skaleneffekte auf Unternehmensebene verursacht wird.</a:t>
            </a:r>
          </a:p>
          <a:p>
            <a:pPr marL="457200" indent="-457200">
              <a:buFont typeface="Arial" panose="020B0604020202020204" pitchFamily="34" charset="0"/>
              <a:buChar char="•"/>
            </a:pPr>
            <a:endParaRPr lang="de-DE" sz="2800" dirty="0"/>
          </a:p>
          <a:p>
            <a:pPr marL="457200" indent="-457200">
              <a:buFont typeface="Arial" panose="020B0604020202020204" pitchFamily="34" charset="0"/>
              <a:buChar char="•"/>
            </a:pPr>
            <a:r>
              <a:rPr lang="de-DE" sz="2800" dirty="0"/>
              <a:t>Externe Skaleneffekte bedeuten, dass die historische Entwicklung und der Zufall entscheidend zur Herausbildung des Handelsmusters beitragen können.</a:t>
            </a:r>
          </a:p>
          <a:p>
            <a:pPr marL="457200" indent="-457200">
              <a:buFont typeface="Arial" panose="020B0604020202020204" pitchFamily="34" charset="0"/>
              <a:buChar char="•"/>
            </a:pPr>
            <a:endParaRPr lang="de-DE" sz="2800" dirty="0"/>
          </a:p>
          <a:p>
            <a:pPr marL="457200" indent="-457200">
              <a:buFont typeface="Arial" panose="020B0604020202020204" pitchFamily="34" charset="0"/>
              <a:buChar char="•"/>
            </a:pPr>
            <a:r>
              <a:rPr lang="de-DE" sz="2800" dirty="0"/>
              <a:t>Wenn externe Skalenerträge eine wichtige Rolle spielen, können Länder Verluste aus Außenhandel erleiden.</a:t>
            </a:r>
          </a:p>
        </p:txBody>
      </p:sp>
      <p:sp>
        <p:nvSpPr>
          <p:cNvPr id="5" name="Rechteck 4">
            <a:extLst>
              <a:ext uri="{FF2B5EF4-FFF2-40B4-BE49-F238E27FC236}">
                <a16:creationId xmlns:a16="http://schemas.microsoft.com/office/drawing/2014/main" id="{64F4F67B-71F6-EE28-1227-4C2B361CFE74}"/>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82134872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F0235E-26CC-7903-A4CC-B9D5D7CC01D6}"/>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40489C75-1EB6-DC34-5F2F-33295527294F}"/>
              </a:ext>
            </a:extLst>
          </p:cNvPr>
          <p:cNvSpPr txBox="1">
            <a:spLocks/>
          </p:cNvSpPr>
          <p:nvPr/>
        </p:nvSpPr>
        <p:spPr>
          <a:xfrm>
            <a:off x="1524000" y="-27384"/>
            <a:ext cx="9144000" cy="640485"/>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sz="2800" dirty="0" err="1">
                <a:solidFill>
                  <a:sysClr val="windowText" lastClr="000000"/>
                </a:solidFill>
              </a:rPr>
              <a:t>Zunehmende</a:t>
            </a:r>
            <a:r>
              <a:rPr lang="en-US" sz="2800" dirty="0">
                <a:solidFill>
                  <a:sysClr val="windowText" lastClr="000000"/>
                </a:solidFill>
              </a:rPr>
              <a:t> </a:t>
            </a:r>
            <a:r>
              <a:rPr lang="en-US" sz="2800" dirty="0" err="1">
                <a:solidFill>
                  <a:sysClr val="windowText" lastClr="000000"/>
                </a:solidFill>
              </a:rPr>
              <a:t>Skaleneffekte</a:t>
            </a:r>
            <a:r>
              <a:rPr lang="en-US" sz="2800" dirty="0">
                <a:solidFill>
                  <a:sysClr val="windowText" lastClr="000000"/>
                </a:solidFill>
              </a:rPr>
              <a:t> und Handel</a:t>
            </a:r>
          </a:p>
        </p:txBody>
      </p:sp>
      <p:sp>
        <p:nvSpPr>
          <p:cNvPr id="9" name="Textfeld 8">
            <a:extLst>
              <a:ext uri="{FF2B5EF4-FFF2-40B4-BE49-F238E27FC236}">
                <a16:creationId xmlns:a16="http://schemas.microsoft.com/office/drawing/2014/main" id="{D9D197D7-32E9-0242-745D-4E6DEEF06246}"/>
              </a:ext>
            </a:extLst>
          </p:cNvPr>
          <p:cNvSpPr txBox="1"/>
          <p:nvPr/>
        </p:nvSpPr>
        <p:spPr>
          <a:xfrm>
            <a:off x="814137" y="669181"/>
            <a:ext cx="9144000" cy="5519638"/>
          </a:xfrm>
          <a:prstGeom prst="rect">
            <a:avLst/>
          </a:prstGeom>
          <a:noFill/>
        </p:spPr>
        <p:txBody>
          <a:bodyPr wrap="square" rtlCol="0">
            <a:noAutofit/>
          </a:bodyPr>
          <a:lstStyle/>
          <a:p>
            <a:r>
              <a:rPr lang="en-US" sz="2600" i="1" dirty="0"/>
              <a:t>“When an industry has thus chosen a locality for itself, it is likely</a:t>
            </a:r>
          </a:p>
          <a:p>
            <a:r>
              <a:rPr lang="en-US" sz="2600" i="1" dirty="0"/>
              <a:t>to stay there long: so great are the advantages which people</a:t>
            </a:r>
          </a:p>
          <a:p>
            <a:r>
              <a:rPr lang="en-US" sz="2600" i="1" dirty="0"/>
              <a:t>following the same skilled trade get from near neighborhood to</a:t>
            </a:r>
          </a:p>
          <a:p>
            <a:r>
              <a:rPr lang="en-US" sz="2600" i="1" dirty="0"/>
              <a:t>one another. </a:t>
            </a:r>
            <a:r>
              <a:rPr lang="en-US" sz="2600" i="1" dirty="0">
                <a:solidFill>
                  <a:schemeClr val="tx2">
                    <a:lumMod val="60000"/>
                    <a:lumOff val="40000"/>
                  </a:schemeClr>
                </a:solidFill>
              </a:rPr>
              <a:t>The mysteries of the trade become no mysteries;</a:t>
            </a:r>
          </a:p>
          <a:p>
            <a:r>
              <a:rPr lang="en-US" sz="2600" i="1" dirty="0">
                <a:solidFill>
                  <a:schemeClr val="tx2">
                    <a:lumMod val="60000"/>
                    <a:lumOff val="40000"/>
                  </a:schemeClr>
                </a:solidFill>
              </a:rPr>
              <a:t>but are as it were in the air</a:t>
            </a:r>
            <a:r>
              <a:rPr lang="en-US" sz="2600" i="1" dirty="0"/>
              <a:t>,... Good work is rightly appreciated,</a:t>
            </a:r>
          </a:p>
          <a:p>
            <a:r>
              <a:rPr lang="en-US" sz="2600" i="1" dirty="0"/>
              <a:t>inventions and improvements in machinery, in processes and the</a:t>
            </a:r>
          </a:p>
          <a:p>
            <a:r>
              <a:rPr lang="en-US" sz="2600" i="1" dirty="0"/>
              <a:t>general organization of the business have their merits promptly</a:t>
            </a:r>
          </a:p>
          <a:p>
            <a:r>
              <a:rPr lang="en-US" sz="2600" i="1" dirty="0"/>
              <a:t>discussed: </a:t>
            </a:r>
            <a:r>
              <a:rPr lang="en-US" sz="2600" i="1" dirty="0">
                <a:solidFill>
                  <a:schemeClr val="tx2">
                    <a:lumMod val="60000"/>
                    <a:lumOff val="40000"/>
                  </a:schemeClr>
                </a:solidFill>
              </a:rPr>
              <a:t>if one man starts a new idea, it is taken up by others</a:t>
            </a:r>
          </a:p>
          <a:p>
            <a:r>
              <a:rPr lang="en-US" sz="2600" i="1" dirty="0">
                <a:solidFill>
                  <a:schemeClr val="tx2">
                    <a:lumMod val="60000"/>
                    <a:lumOff val="40000"/>
                  </a:schemeClr>
                </a:solidFill>
              </a:rPr>
              <a:t>and combined with suggestions of their own; and thus it becomes</a:t>
            </a:r>
          </a:p>
          <a:p>
            <a:r>
              <a:rPr lang="en-US" sz="2600" i="1" dirty="0">
                <a:solidFill>
                  <a:schemeClr val="tx2">
                    <a:lumMod val="60000"/>
                    <a:lumOff val="40000"/>
                  </a:schemeClr>
                </a:solidFill>
              </a:rPr>
              <a:t>the source of further new ideas</a:t>
            </a:r>
            <a:r>
              <a:rPr lang="en-US" sz="2600" i="1" dirty="0"/>
              <a:t>.</a:t>
            </a:r>
          </a:p>
          <a:p>
            <a:endParaRPr lang="en-US" sz="2600" i="1" dirty="0"/>
          </a:p>
          <a:p>
            <a:r>
              <a:rPr lang="en-US" sz="2400" dirty="0"/>
              <a:t>Marshall (Principles of Economics, London: MacMillan, 1920)</a:t>
            </a:r>
            <a:endParaRPr lang="de-DE" sz="2000" dirty="0"/>
          </a:p>
        </p:txBody>
      </p:sp>
      <p:sp>
        <p:nvSpPr>
          <p:cNvPr id="6" name="Rechteck 5">
            <a:extLst>
              <a:ext uri="{FF2B5EF4-FFF2-40B4-BE49-F238E27FC236}">
                <a16:creationId xmlns:a16="http://schemas.microsoft.com/office/drawing/2014/main" id="{252EE1A2-A28E-1CA4-40FB-BAE96090971A}"/>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09956864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41FF8F-C08A-E880-6F8E-1D30C71E689C}"/>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28AC3DBC-E757-8BDA-9EF7-774CA1E909DE}"/>
              </a:ext>
            </a:extLst>
          </p:cNvPr>
          <p:cNvSpPr txBox="1">
            <a:spLocks/>
          </p:cNvSpPr>
          <p:nvPr/>
        </p:nvSpPr>
        <p:spPr>
          <a:xfrm>
            <a:off x="790425" y="-51693"/>
            <a:ext cx="11117766" cy="640485"/>
          </a:xfrm>
          <a:prstGeom prst="rect">
            <a:avLst/>
          </a:prstGeom>
        </p:spPr>
        <p:txBody>
          <a:bodyPr/>
          <a:lstStyle>
            <a:lvl1pPr algn="ctr" rtl="0" hangingPunct="0">
              <a:tabLst/>
              <a:defRPr lang="de-DE" sz="4400" b="0" i="0" u="none" strike="noStrike" kern="1200">
                <a:ln>
                  <a:noFill/>
                </a:ln>
                <a:latin typeface="Arial" pitchFamily="18"/>
              </a:defRPr>
            </a:lvl1pPr>
          </a:lstStyle>
          <a:p>
            <a:r>
              <a:rPr lang="en-US" sz="3991" dirty="0">
                <a:solidFill>
                  <a:sysClr val="windowText" lastClr="000000"/>
                </a:solidFill>
                <a:latin typeface="Times New Roman" panose="02020603050405020304" pitchFamily="18" charset="0"/>
                <a:cs typeface="Times New Roman" panose="02020603050405020304" pitchFamily="18" charset="0"/>
              </a:rPr>
              <a:t>Intra-</a:t>
            </a:r>
            <a:r>
              <a:rPr lang="en-US" sz="3991" dirty="0" err="1">
                <a:solidFill>
                  <a:sysClr val="windowText" lastClr="000000"/>
                </a:solidFill>
                <a:latin typeface="Times New Roman" panose="02020603050405020304" pitchFamily="18" charset="0"/>
                <a:cs typeface="Times New Roman" panose="02020603050405020304" pitchFamily="18" charset="0"/>
              </a:rPr>
              <a:t>Industrie</a:t>
            </a:r>
            <a:r>
              <a:rPr lang="en-US" sz="3991" dirty="0">
                <a:solidFill>
                  <a:sysClr val="windowText" lastClr="000000"/>
                </a:solidFill>
                <a:latin typeface="Times New Roman" panose="02020603050405020304" pitchFamily="18" charset="0"/>
                <a:cs typeface="Times New Roman" panose="02020603050405020304" pitchFamily="18" charset="0"/>
              </a:rPr>
              <a:t>-Handel Deutschland – USA</a:t>
            </a:r>
          </a:p>
        </p:txBody>
      </p:sp>
      <mc:AlternateContent xmlns:mc="http://schemas.openxmlformats.org/markup-compatibility/2006" xmlns:a14="http://schemas.microsoft.com/office/drawing/2010/main">
        <mc:Choice Requires="a14">
          <p:sp>
            <p:nvSpPr>
              <p:cNvPr id="9" name="TextBox 9">
                <a:extLst>
                  <a:ext uri="{FF2B5EF4-FFF2-40B4-BE49-F238E27FC236}">
                    <a16:creationId xmlns:a16="http://schemas.microsoft.com/office/drawing/2014/main" id="{0563BB4C-8F85-3DBC-0B86-FCE8D2C6FDE0}"/>
                  </a:ext>
                </a:extLst>
              </p:cNvPr>
              <p:cNvSpPr txBox="1"/>
              <p:nvPr/>
            </p:nvSpPr>
            <p:spPr>
              <a:xfrm>
                <a:off x="-5778" y="5218196"/>
                <a:ext cx="4443909" cy="530594"/>
              </a:xfrm>
              <a:prstGeom prst="rect">
                <a:avLst/>
              </a:prstGeom>
              <a:noFill/>
            </p:spPr>
            <p:txBody>
              <a:bodyPr wrap="none" rtlCol="0">
                <a:spAutoFit/>
              </a:bodyPr>
              <a:lstStyle/>
              <a:p>
                <a:r>
                  <a:rPr lang="de-DE" sz="1600" b="1" dirty="0">
                    <a:latin typeface="Times New Roman" panose="02020603050405020304" pitchFamily="18" charset="0"/>
                    <a:cs typeface="Times New Roman" panose="02020603050405020304" pitchFamily="18" charset="0"/>
                  </a:rPr>
                  <a:t>Grubel-Lloyd-Index: </a:t>
                </a:r>
                <a14:m>
                  <m:oMath xmlns:m="http://schemas.openxmlformats.org/officeDocument/2006/math">
                    <m:r>
                      <a:rPr lang="de-DE" sz="1600" b="1" i="0" smtClean="0">
                        <a:latin typeface="Cambria Math" panose="02040503050406030204" pitchFamily="18" charset="0"/>
                      </a:rPr>
                      <m:t>𝐆𝐋𝐈</m:t>
                    </m:r>
                    <m:r>
                      <a:rPr lang="de-DE" sz="1600" b="1" i="0" smtClean="0">
                        <a:latin typeface="Cambria Math" panose="02040503050406030204" pitchFamily="18" charset="0"/>
                      </a:rPr>
                      <m:t>=</m:t>
                    </m:r>
                    <m:r>
                      <a:rPr lang="de-DE" sz="1600" b="1" i="1">
                        <a:latin typeface="Cambria Math"/>
                      </a:rPr>
                      <m:t>𝟏</m:t>
                    </m:r>
                    <m:r>
                      <a:rPr lang="de-DE" sz="1600" b="1" i="1">
                        <a:latin typeface="Cambria Math"/>
                      </a:rPr>
                      <m:t>−</m:t>
                    </m:r>
                    <m:d>
                      <m:dPr>
                        <m:begChr m:val="["/>
                        <m:endChr m:val="]"/>
                        <m:ctrlPr>
                          <a:rPr lang="de-DE" sz="1600" b="1" i="1" smtClean="0">
                            <a:latin typeface="Cambria Math" panose="02040503050406030204" pitchFamily="18" charset="0"/>
                          </a:rPr>
                        </m:ctrlPr>
                      </m:dPr>
                      <m:e>
                        <m:f>
                          <m:fPr>
                            <m:ctrlPr>
                              <a:rPr lang="de-DE" sz="1600" b="1" i="1">
                                <a:latin typeface="Cambria Math" panose="02040503050406030204" pitchFamily="18" charset="0"/>
                              </a:rPr>
                            </m:ctrlPr>
                          </m:fPr>
                          <m:num>
                            <m:r>
                              <a:rPr lang="de-DE" sz="1600" b="1" i="1" smtClean="0">
                                <a:latin typeface="Cambria Math" panose="02040503050406030204" pitchFamily="18" charset="0"/>
                              </a:rPr>
                              <m:t>|</m:t>
                            </m:r>
                            <m:r>
                              <a:rPr lang="de-DE" sz="1600" b="1" i="1">
                                <a:latin typeface="Cambria Math"/>
                              </a:rPr>
                              <m:t>𝑬𝒙𝒑𝒐𝒓𝒕</m:t>
                            </m:r>
                            <m:r>
                              <a:rPr lang="de-DE" sz="1600" b="1" i="1">
                                <a:latin typeface="Cambria Math"/>
                              </a:rPr>
                              <m:t>−</m:t>
                            </m:r>
                            <m:r>
                              <a:rPr lang="de-DE" sz="1600" b="1" i="1">
                                <a:latin typeface="Cambria Math"/>
                              </a:rPr>
                              <m:t>𝑰𝒎𝒑𝒐𝒓𝒕</m:t>
                            </m:r>
                            <m:r>
                              <a:rPr lang="de-DE" sz="1600" b="1" i="1" smtClean="0">
                                <a:latin typeface="Cambria Math" panose="02040503050406030204" pitchFamily="18" charset="0"/>
                              </a:rPr>
                              <m:t>|</m:t>
                            </m:r>
                          </m:num>
                          <m:den>
                            <m:r>
                              <a:rPr lang="de-DE" sz="1600" b="1" i="1">
                                <a:latin typeface="Cambria Math"/>
                              </a:rPr>
                              <m:t>𝑬𝒙𝒑𝒐𝒓𝒕</m:t>
                            </m:r>
                            <m:r>
                              <a:rPr lang="de-DE" sz="1600" b="1" i="1">
                                <a:latin typeface="Cambria Math"/>
                              </a:rPr>
                              <m:t>+</m:t>
                            </m:r>
                            <m:r>
                              <a:rPr lang="de-DE" sz="1600" b="1" i="1">
                                <a:latin typeface="Cambria Math"/>
                              </a:rPr>
                              <m:t>𝑰𝒎𝒑𝒐𝒓𝒕</m:t>
                            </m:r>
                          </m:den>
                        </m:f>
                      </m:e>
                    </m:d>
                  </m:oMath>
                </a14:m>
                <a:endParaRPr lang="en-US" sz="1600" dirty="0">
                  <a:latin typeface="Times New Roman" panose="02020603050405020304" pitchFamily="18" charset="0"/>
                  <a:cs typeface="Times New Roman" panose="02020603050405020304" pitchFamily="18" charset="0"/>
                </a:endParaRPr>
              </a:p>
            </p:txBody>
          </p:sp>
        </mc:Choice>
        <mc:Fallback xmlns="">
          <p:sp>
            <p:nvSpPr>
              <p:cNvPr id="9" name="TextBox 9"/>
              <p:cNvSpPr txBox="1">
                <a:spLocks noRot="1" noChangeAspect="1" noMove="1" noResize="1" noEditPoints="1" noAdjustHandles="1" noChangeArrowheads="1" noChangeShapeType="1" noTextEdit="1"/>
              </p:cNvSpPr>
              <p:nvPr/>
            </p:nvSpPr>
            <p:spPr>
              <a:xfrm>
                <a:off x="-5778" y="5218196"/>
                <a:ext cx="4443909" cy="530594"/>
              </a:xfrm>
              <a:prstGeom prst="rect">
                <a:avLst/>
              </a:prstGeom>
              <a:blipFill>
                <a:blip r:embed="rId3"/>
                <a:stretch>
                  <a:fillRect l="-686" b="-2299"/>
                </a:stretch>
              </a:blipFill>
            </p:spPr>
            <p:txBody>
              <a:bodyPr/>
              <a:lstStyle/>
              <a:p>
                <a:r>
                  <a:rPr lang="de-DE">
                    <a:noFill/>
                  </a:rPr>
                  <a:t> </a:t>
                </a:r>
              </a:p>
            </p:txBody>
          </p:sp>
        </mc:Fallback>
      </mc:AlternateContent>
      <p:sp>
        <p:nvSpPr>
          <p:cNvPr id="10" name="Textfeld 9">
            <a:extLst>
              <a:ext uri="{FF2B5EF4-FFF2-40B4-BE49-F238E27FC236}">
                <a16:creationId xmlns:a16="http://schemas.microsoft.com/office/drawing/2014/main" id="{74073568-5E8C-D783-AED3-88B97B3A6D76}"/>
              </a:ext>
            </a:extLst>
          </p:cNvPr>
          <p:cNvSpPr txBox="1"/>
          <p:nvPr/>
        </p:nvSpPr>
        <p:spPr>
          <a:xfrm>
            <a:off x="0" y="3904357"/>
            <a:ext cx="3435556" cy="343620"/>
          </a:xfrm>
          <a:prstGeom prst="rect">
            <a:avLst/>
          </a:prstGeom>
          <a:noFill/>
        </p:spPr>
        <p:txBody>
          <a:bodyPr wrap="none" rtlCol="0">
            <a:spAutoFit/>
          </a:bodyPr>
          <a:lstStyle/>
          <a:p>
            <a:r>
              <a:rPr lang="de-DE" sz="1633" dirty="0">
                <a:latin typeface="Times New Roman" panose="02020603050405020304" pitchFamily="18" charset="0"/>
                <a:cs typeface="Times New Roman" panose="02020603050405020304" pitchFamily="18" charset="0"/>
              </a:rPr>
              <a:t>Quelle</a:t>
            </a:r>
            <a:r>
              <a:rPr lang="de-DE" sz="1633">
                <a:latin typeface="Times New Roman" panose="02020603050405020304" pitchFamily="18" charset="0"/>
                <a:cs typeface="Times New Roman" panose="02020603050405020304" pitchFamily="18" charset="0"/>
              </a:rPr>
              <a:t>: Destatis, eigene Berechnungen</a:t>
            </a:r>
            <a:endParaRPr lang="de-DE" sz="1633" dirty="0">
              <a:latin typeface="Times New Roman" panose="02020603050405020304" pitchFamily="18" charset="0"/>
              <a:cs typeface="Times New Roman" panose="02020603050405020304" pitchFamily="18" charset="0"/>
            </a:endParaRPr>
          </a:p>
        </p:txBody>
      </p:sp>
      <p:sp>
        <p:nvSpPr>
          <p:cNvPr id="7" name="TextBox 9">
            <a:extLst>
              <a:ext uri="{FF2B5EF4-FFF2-40B4-BE49-F238E27FC236}">
                <a16:creationId xmlns:a16="http://schemas.microsoft.com/office/drawing/2014/main" id="{166CC982-61A8-239B-C6F2-1D958CA4E6B3}"/>
              </a:ext>
            </a:extLst>
          </p:cNvPr>
          <p:cNvSpPr txBox="1"/>
          <p:nvPr/>
        </p:nvSpPr>
        <p:spPr>
          <a:xfrm>
            <a:off x="323634" y="4340360"/>
            <a:ext cx="3708400" cy="1077218"/>
          </a:xfrm>
          <a:prstGeom prst="rect">
            <a:avLst/>
          </a:prstGeom>
          <a:noFill/>
        </p:spPr>
        <p:txBody>
          <a:bodyPr wrap="square" rtlCol="0">
            <a:spAutoFit/>
          </a:bodyPr>
          <a:lstStyle/>
          <a:p>
            <a:r>
              <a:rPr lang="de-DE" sz="1600">
                <a:latin typeface="Times New Roman" panose="02020603050405020304" pitchFamily="18" charset="0"/>
                <a:cs typeface="Times New Roman" panose="02020603050405020304" pitchFamily="18" charset="0"/>
              </a:rPr>
              <a:t>Als Maß für die Aufteilung zwischen inter- und intra-industriellem Handel wird der Grubel-Lloyd-Index verwendet:</a:t>
            </a:r>
          </a:p>
          <a:p>
            <a:endParaRPr lang="de-DE" sz="1600" dirty="0">
              <a:latin typeface="Times New Roman" panose="02020603050405020304" pitchFamily="18" charset="0"/>
              <a:cs typeface="Times New Roman" panose="02020603050405020304" pitchFamily="18" charset="0"/>
            </a:endParaRPr>
          </a:p>
        </p:txBody>
      </p:sp>
      <p:sp>
        <p:nvSpPr>
          <p:cNvPr id="12" name="Rechteck 11">
            <a:extLst>
              <a:ext uri="{FF2B5EF4-FFF2-40B4-BE49-F238E27FC236}">
                <a16:creationId xmlns:a16="http://schemas.microsoft.com/office/drawing/2014/main" id="{ABFA8561-92B2-C6B2-70AC-938EFF715D3C}"/>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8" name="TextBox 9">
            <a:extLst>
              <a:ext uri="{FF2B5EF4-FFF2-40B4-BE49-F238E27FC236}">
                <a16:creationId xmlns:a16="http://schemas.microsoft.com/office/drawing/2014/main" id="{82EC18B8-EC15-03DD-216B-12F49B4CFE2C}"/>
              </a:ext>
            </a:extLst>
          </p:cNvPr>
          <p:cNvSpPr txBox="1"/>
          <p:nvPr/>
        </p:nvSpPr>
        <p:spPr>
          <a:xfrm>
            <a:off x="4361445" y="4275339"/>
            <a:ext cx="4328160" cy="2308324"/>
          </a:xfrm>
          <a:prstGeom prst="rect">
            <a:avLst/>
          </a:prstGeom>
          <a:noFill/>
        </p:spPr>
        <p:txBody>
          <a:bodyPr wrap="square" rtlCol="0">
            <a:spAutoFit/>
          </a:bodyPr>
          <a:lstStyle/>
          <a:p>
            <a:r>
              <a:rPr lang="de-DE" sz="1600" b="1">
                <a:latin typeface="Times New Roman" panose="02020603050405020304" pitchFamily="18" charset="0"/>
                <a:cs typeface="Times New Roman" panose="02020603050405020304" pitchFamily="18" charset="0"/>
              </a:rPr>
              <a:t>GLI </a:t>
            </a:r>
            <a:r>
              <a:rPr lang="de-DE" sz="1600" b="1" dirty="0">
                <a:latin typeface="Times New Roman" panose="02020603050405020304" pitchFamily="18" charset="0"/>
                <a:cs typeface="Times New Roman" panose="02020603050405020304" pitchFamily="18" charset="0"/>
              </a:rPr>
              <a:t>= 1 </a:t>
            </a:r>
            <a:r>
              <a:rPr lang="de-DE" sz="1600" dirty="0">
                <a:latin typeface="Times New Roman" panose="02020603050405020304" pitchFamily="18" charset="0"/>
                <a:cs typeface="Times New Roman" panose="02020603050405020304" pitchFamily="18" charset="0"/>
              </a:rPr>
              <a:t>heißt, dass in einer Branche sich Exporte und Importe die Waage halten und damit ein hohes Maß an </a:t>
            </a:r>
            <a:r>
              <a:rPr lang="de-DE" sz="1600" b="1" dirty="0">
                <a:latin typeface="Times New Roman" panose="02020603050405020304" pitchFamily="18" charset="0"/>
                <a:cs typeface="Times New Roman" panose="02020603050405020304" pitchFamily="18" charset="0"/>
              </a:rPr>
              <a:t>intra-industriellem</a:t>
            </a:r>
            <a:r>
              <a:rPr lang="de-DE" sz="1600" dirty="0">
                <a:latin typeface="Times New Roman" panose="02020603050405020304" pitchFamily="18" charset="0"/>
                <a:cs typeface="Times New Roman" panose="02020603050405020304" pitchFamily="18" charset="0"/>
              </a:rPr>
              <a:t> Handel gegeben ist!</a:t>
            </a:r>
          </a:p>
          <a:p>
            <a:endParaRPr lang="de-DE" sz="1600" dirty="0">
              <a:latin typeface="Times New Roman" panose="02020603050405020304" pitchFamily="18" charset="0"/>
              <a:cs typeface="Times New Roman" panose="02020603050405020304" pitchFamily="18" charset="0"/>
            </a:endParaRPr>
          </a:p>
          <a:p>
            <a:r>
              <a:rPr lang="de-DE" sz="1600" b="1" dirty="0">
                <a:latin typeface="Times New Roman" panose="02020603050405020304" pitchFamily="18" charset="0"/>
                <a:cs typeface="Times New Roman" panose="02020603050405020304" pitchFamily="18" charset="0"/>
              </a:rPr>
              <a:t>GLI → 0</a:t>
            </a:r>
            <a:r>
              <a:rPr lang="de-DE" sz="1600" dirty="0">
                <a:latin typeface="Times New Roman" panose="02020603050405020304" pitchFamily="18" charset="0"/>
                <a:cs typeface="Times New Roman" panose="02020603050405020304" pitchFamily="18" charset="0"/>
              </a:rPr>
              <a:t>, dass entweder die Exporte die Importe deutlich übersteigen, oder umgekehrt.</a:t>
            </a:r>
          </a:p>
          <a:p>
            <a:r>
              <a:rPr lang="de-DE" sz="1600" dirty="0">
                <a:latin typeface="Times New Roman" panose="02020603050405020304" pitchFamily="18" charset="0"/>
                <a:cs typeface="Times New Roman" panose="02020603050405020304" pitchFamily="18" charset="0"/>
              </a:rPr>
              <a:t>D.h. der Handel läuft vornehmlich nur in eine Richtung ab und es handelt sich um </a:t>
            </a:r>
            <a:r>
              <a:rPr lang="de-DE" sz="1600" b="1" dirty="0">
                <a:latin typeface="Times New Roman" panose="02020603050405020304" pitchFamily="18" charset="0"/>
                <a:cs typeface="Times New Roman" panose="02020603050405020304" pitchFamily="18" charset="0"/>
              </a:rPr>
              <a:t>inter-industriellen</a:t>
            </a:r>
            <a:r>
              <a:rPr lang="de-DE" sz="1600" dirty="0">
                <a:latin typeface="Times New Roman" panose="02020603050405020304" pitchFamily="18" charset="0"/>
                <a:cs typeface="Times New Roman" panose="02020603050405020304" pitchFamily="18" charset="0"/>
              </a:rPr>
              <a:t> Handel </a:t>
            </a:r>
            <a:endParaRPr lang="en-US" sz="1600" dirty="0">
              <a:latin typeface="Times New Roman" panose="02020603050405020304" pitchFamily="18" charset="0"/>
              <a:cs typeface="Times New Roman" panose="02020603050405020304" pitchFamily="18" charset="0"/>
            </a:endParaRPr>
          </a:p>
        </p:txBody>
      </p:sp>
      <p:pic>
        <p:nvPicPr>
          <p:cNvPr id="5" name="Grafik 4">
            <a:extLst>
              <a:ext uri="{FF2B5EF4-FFF2-40B4-BE49-F238E27FC236}">
                <a16:creationId xmlns:a16="http://schemas.microsoft.com/office/drawing/2014/main" id="{996D237F-273F-4402-83B5-0CCBA9E2ED0D}"/>
              </a:ext>
            </a:extLst>
          </p:cNvPr>
          <p:cNvPicPr>
            <a:picLocks noChangeAspect="1"/>
          </p:cNvPicPr>
          <p:nvPr/>
        </p:nvPicPr>
        <p:blipFill>
          <a:blip r:embed="rId4"/>
          <a:stretch>
            <a:fillRect/>
          </a:stretch>
        </p:blipFill>
        <p:spPr>
          <a:xfrm>
            <a:off x="323634" y="627369"/>
            <a:ext cx="9877778" cy="3276988"/>
          </a:xfrm>
          <a:prstGeom prst="rect">
            <a:avLst/>
          </a:prstGeom>
        </p:spPr>
      </p:pic>
    </p:spTree>
    <p:extLst>
      <p:ext uri="{BB962C8B-B14F-4D97-AF65-F5344CB8AC3E}">
        <p14:creationId xmlns:p14="http://schemas.microsoft.com/office/powerpoint/2010/main" val="3184670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80208" y="159285"/>
            <a:ext cx="7597213" cy="744863"/>
          </a:xfrm>
          <a:prstGeom prst="rect">
            <a:avLst/>
          </a:prstGeom>
          <a:noFill/>
          <a:ln>
            <a:noFill/>
          </a:ln>
        </p:spPr>
        <p:txBody>
          <a:bodyPr lIns="81638" tIns="40819" rIns="81638" bIns="40819" anchor="ctr" anchorCtr="1"/>
          <a:lstStyle/>
          <a:p>
            <a:pPr>
              <a:lnSpc>
                <a:spcPct val="100000"/>
              </a:lnSpc>
            </a:pPr>
            <a:r>
              <a:rPr lang="de-DE" sz="2903" b="1" dirty="0">
                <a:solidFill>
                  <a:srgbClr val="000000"/>
                </a:solidFill>
                <a:latin typeface="Arial"/>
              </a:rPr>
              <a:t>Temperaturanstieg</a:t>
            </a:r>
            <a:endParaRPr sz="2903" dirty="0"/>
          </a:p>
        </p:txBody>
      </p:sp>
      <p:sp>
        <p:nvSpPr>
          <p:cNvPr id="11" name="Rechteck 10">
            <a:extLst>
              <a:ext uri="{FF2B5EF4-FFF2-40B4-BE49-F238E27FC236}">
                <a16:creationId xmlns:a16="http://schemas.microsoft.com/office/drawing/2014/main" id="{3705BF8C-CF8A-4FFE-820F-86EEBBAD8816}"/>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4" name="Grafik 3">
            <a:extLst>
              <a:ext uri="{FF2B5EF4-FFF2-40B4-BE49-F238E27FC236}">
                <a16:creationId xmlns:a16="http://schemas.microsoft.com/office/drawing/2014/main" id="{956C9C57-F8E3-EC8B-95FC-B142E0A8DE04}"/>
              </a:ext>
            </a:extLst>
          </p:cNvPr>
          <p:cNvPicPr>
            <a:picLocks noChangeAspect="1"/>
          </p:cNvPicPr>
          <p:nvPr/>
        </p:nvPicPr>
        <p:blipFill>
          <a:blip r:embed="rId3"/>
          <a:stretch>
            <a:fillRect/>
          </a:stretch>
        </p:blipFill>
        <p:spPr>
          <a:xfrm>
            <a:off x="443772" y="904148"/>
            <a:ext cx="7883939" cy="4703438"/>
          </a:xfrm>
          <a:prstGeom prst="rect">
            <a:avLst/>
          </a:prstGeom>
        </p:spPr>
      </p:pic>
      <p:sp>
        <p:nvSpPr>
          <p:cNvPr id="5" name="Textfeld 4">
            <a:extLst>
              <a:ext uri="{FF2B5EF4-FFF2-40B4-BE49-F238E27FC236}">
                <a16:creationId xmlns:a16="http://schemas.microsoft.com/office/drawing/2014/main" id="{8DDA9284-EC91-C310-4FC6-1C30114FDB52}"/>
              </a:ext>
            </a:extLst>
          </p:cNvPr>
          <p:cNvSpPr txBox="1"/>
          <p:nvPr/>
        </p:nvSpPr>
        <p:spPr>
          <a:xfrm>
            <a:off x="462708" y="6147412"/>
            <a:ext cx="1402948" cy="369332"/>
          </a:xfrm>
          <a:prstGeom prst="rect">
            <a:avLst/>
          </a:prstGeom>
          <a:noFill/>
        </p:spPr>
        <p:txBody>
          <a:bodyPr wrap="none" rtlCol="0">
            <a:spAutoFit/>
          </a:bodyPr>
          <a:lstStyle/>
          <a:p>
            <a:r>
              <a:rPr lang="de-DE" dirty="0"/>
              <a:t>Quelle: </a:t>
            </a:r>
            <a:r>
              <a:rPr lang="de-DE" dirty="0">
                <a:hlinkClick r:id="rId4"/>
              </a:rPr>
              <a:t>DWD</a:t>
            </a:r>
            <a:endParaRPr lang="de-DE" dirty="0"/>
          </a:p>
        </p:txBody>
      </p:sp>
      <mc:AlternateContent xmlns:mc="http://schemas.openxmlformats.org/markup-compatibility/2006" xmlns:p14="http://schemas.microsoft.com/office/powerpoint/2010/main">
        <mc:Choice Requires="p14">
          <p:contentPart p14:bwMode="auto" r:id="rId5">
            <p14:nvContentPartPr>
              <p14:cNvPr id="2" name="Freihand 1">
                <a:extLst>
                  <a:ext uri="{FF2B5EF4-FFF2-40B4-BE49-F238E27FC236}">
                    <a16:creationId xmlns:a16="http://schemas.microsoft.com/office/drawing/2014/main" id="{C52C2563-1AE7-47D4-95DA-0D30F5FE5B8E}"/>
                  </a:ext>
                </a:extLst>
              </p14:cNvPr>
              <p14:cNvContentPartPr/>
              <p14:nvPr/>
            </p14:nvContentPartPr>
            <p14:xfrm>
              <a:off x="6753347" y="1786387"/>
              <a:ext cx="1804320" cy="1712160"/>
            </p14:xfrm>
          </p:contentPart>
        </mc:Choice>
        <mc:Fallback xmlns="">
          <p:pic>
            <p:nvPicPr>
              <p:cNvPr id="2" name="Freihand 1">
                <a:extLst>
                  <a:ext uri="{FF2B5EF4-FFF2-40B4-BE49-F238E27FC236}">
                    <a16:creationId xmlns:a16="http://schemas.microsoft.com/office/drawing/2014/main" id="{C52C2563-1AE7-47D4-95DA-0D30F5FE5B8E}"/>
                  </a:ext>
                </a:extLst>
              </p:cNvPr>
              <p:cNvPicPr/>
              <p:nvPr/>
            </p:nvPicPr>
            <p:blipFill>
              <a:blip r:embed="rId6"/>
              <a:stretch>
                <a:fillRect/>
              </a:stretch>
            </p:blipFill>
            <p:spPr>
              <a:xfrm>
                <a:off x="6749027" y="1782067"/>
                <a:ext cx="1812960" cy="1720800"/>
              </a:xfrm>
              <a:prstGeom prst="rect">
                <a:avLst/>
              </a:prstGeom>
            </p:spPr>
          </p:pic>
        </mc:Fallback>
      </mc:AlternateContent>
      <p:grpSp>
        <p:nvGrpSpPr>
          <p:cNvPr id="14" name="Gruppieren 13">
            <a:extLst>
              <a:ext uri="{FF2B5EF4-FFF2-40B4-BE49-F238E27FC236}">
                <a16:creationId xmlns:a16="http://schemas.microsoft.com/office/drawing/2014/main" id="{88EF0A97-62C0-4DCC-BA23-A293062D6E5C}"/>
              </a:ext>
            </a:extLst>
          </p:cNvPr>
          <p:cNvGrpSpPr/>
          <p:nvPr/>
        </p:nvGrpSpPr>
        <p:grpSpPr>
          <a:xfrm>
            <a:off x="6138107" y="194467"/>
            <a:ext cx="845640" cy="1350000"/>
            <a:chOff x="6138107" y="194467"/>
            <a:chExt cx="845640" cy="1350000"/>
          </a:xfrm>
        </p:grpSpPr>
        <mc:AlternateContent xmlns:mc="http://schemas.openxmlformats.org/markup-compatibility/2006" xmlns:p14="http://schemas.microsoft.com/office/powerpoint/2010/main">
          <mc:Choice Requires="p14">
            <p:contentPart p14:bwMode="auto" r:id="rId7">
              <p14:nvContentPartPr>
                <p14:cNvPr id="3" name="Freihand 2">
                  <a:extLst>
                    <a:ext uri="{FF2B5EF4-FFF2-40B4-BE49-F238E27FC236}">
                      <a16:creationId xmlns:a16="http://schemas.microsoft.com/office/drawing/2014/main" id="{9A6ED0CE-6DBC-449E-B285-F9E12AC4B51C}"/>
                    </a:ext>
                  </a:extLst>
                </p14:cNvPr>
                <p14:cNvContentPartPr/>
                <p14:nvPr/>
              </p14:nvContentPartPr>
              <p14:xfrm>
                <a:off x="6503147" y="939667"/>
                <a:ext cx="26640" cy="490680"/>
              </p14:xfrm>
            </p:contentPart>
          </mc:Choice>
          <mc:Fallback xmlns="">
            <p:pic>
              <p:nvPicPr>
                <p:cNvPr id="3" name="Freihand 2">
                  <a:extLst>
                    <a:ext uri="{FF2B5EF4-FFF2-40B4-BE49-F238E27FC236}">
                      <a16:creationId xmlns:a16="http://schemas.microsoft.com/office/drawing/2014/main" id="{9A6ED0CE-6DBC-449E-B285-F9E12AC4B51C}"/>
                    </a:ext>
                  </a:extLst>
                </p:cNvPr>
                <p:cNvPicPr/>
                <p:nvPr/>
              </p:nvPicPr>
              <p:blipFill>
                <a:blip r:embed="rId8"/>
                <a:stretch>
                  <a:fillRect/>
                </a:stretch>
              </p:blipFill>
              <p:spPr>
                <a:xfrm>
                  <a:off x="6498827" y="935347"/>
                  <a:ext cx="35280" cy="49932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7" name="Freihand 6">
                  <a:extLst>
                    <a:ext uri="{FF2B5EF4-FFF2-40B4-BE49-F238E27FC236}">
                      <a16:creationId xmlns:a16="http://schemas.microsoft.com/office/drawing/2014/main" id="{43DEF7F8-28C6-4F22-854C-E244CB84F51F}"/>
                    </a:ext>
                  </a:extLst>
                </p14:cNvPr>
                <p14:cNvContentPartPr/>
                <p14:nvPr/>
              </p14:nvContentPartPr>
              <p14:xfrm>
                <a:off x="6437987" y="1221547"/>
                <a:ext cx="203760" cy="322920"/>
              </p14:xfrm>
            </p:contentPart>
          </mc:Choice>
          <mc:Fallback xmlns="">
            <p:pic>
              <p:nvPicPr>
                <p:cNvPr id="7" name="Freihand 6">
                  <a:extLst>
                    <a:ext uri="{FF2B5EF4-FFF2-40B4-BE49-F238E27FC236}">
                      <a16:creationId xmlns:a16="http://schemas.microsoft.com/office/drawing/2014/main" id="{43DEF7F8-28C6-4F22-854C-E244CB84F51F}"/>
                    </a:ext>
                  </a:extLst>
                </p:cNvPr>
                <p:cNvPicPr/>
                <p:nvPr/>
              </p:nvPicPr>
              <p:blipFill>
                <a:blip r:embed="rId10"/>
                <a:stretch>
                  <a:fillRect/>
                </a:stretch>
              </p:blipFill>
              <p:spPr>
                <a:xfrm>
                  <a:off x="6433667" y="1217227"/>
                  <a:ext cx="212400" cy="33156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8" name="Freihand 7">
                  <a:extLst>
                    <a:ext uri="{FF2B5EF4-FFF2-40B4-BE49-F238E27FC236}">
                      <a16:creationId xmlns:a16="http://schemas.microsoft.com/office/drawing/2014/main" id="{D125FC04-4D1B-43FB-AE0A-33E4B341FA20}"/>
                    </a:ext>
                  </a:extLst>
                </p14:cNvPr>
                <p14:cNvContentPartPr/>
                <p14:nvPr/>
              </p14:nvContentPartPr>
              <p14:xfrm>
                <a:off x="6219107" y="556627"/>
                <a:ext cx="205200" cy="244800"/>
              </p14:xfrm>
            </p:contentPart>
          </mc:Choice>
          <mc:Fallback xmlns="">
            <p:pic>
              <p:nvPicPr>
                <p:cNvPr id="8" name="Freihand 7">
                  <a:extLst>
                    <a:ext uri="{FF2B5EF4-FFF2-40B4-BE49-F238E27FC236}">
                      <a16:creationId xmlns:a16="http://schemas.microsoft.com/office/drawing/2014/main" id="{D125FC04-4D1B-43FB-AE0A-33E4B341FA20}"/>
                    </a:ext>
                  </a:extLst>
                </p:cNvPr>
                <p:cNvPicPr/>
                <p:nvPr/>
              </p:nvPicPr>
              <p:blipFill>
                <a:blip r:embed="rId12"/>
                <a:stretch>
                  <a:fillRect/>
                </a:stretch>
              </p:blipFill>
              <p:spPr>
                <a:xfrm>
                  <a:off x="6214787" y="552307"/>
                  <a:ext cx="213840" cy="25344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9" name="Freihand 8">
                  <a:extLst>
                    <a:ext uri="{FF2B5EF4-FFF2-40B4-BE49-F238E27FC236}">
                      <a16:creationId xmlns:a16="http://schemas.microsoft.com/office/drawing/2014/main" id="{4166F3EB-5200-4868-93F7-9F392E0318F6}"/>
                    </a:ext>
                  </a:extLst>
                </p14:cNvPr>
                <p14:cNvContentPartPr/>
                <p14:nvPr/>
              </p14:nvContentPartPr>
              <p14:xfrm>
                <a:off x="6426467" y="512347"/>
                <a:ext cx="104760" cy="195480"/>
              </p14:xfrm>
            </p:contentPart>
          </mc:Choice>
          <mc:Fallback xmlns="">
            <p:pic>
              <p:nvPicPr>
                <p:cNvPr id="9" name="Freihand 8">
                  <a:extLst>
                    <a:ext uri="{FF2B5EF4-FFF2-40B4-BE49-F238E27FC236}">
                      <a16:creationId xmlns:a16="http://schemas.microsoft.com/office/drawing/2014/main" id="{4166F3EB-5200-4868-93F7-9F392E0318F6}"/>
                    </a:ext>
                  </a:extLst>
                </p:cNvPr>
                <p:cNvPicPr/>
                <p:nvPr/>
              </p:nvPicPr>
              <p:blipFill>
                <a:blip r:embed="rId14"/>
                <a:stretch>
                  <a:fillRect/>
                </a:stretch>
              </p:blipFill>
              <p:spPr>
                <a:xfrm>
                  <a:off x="6422147" y="508027"/>
                  <a:ext cx="113400" cy="20412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0" name="Freihand 9">
                  <a:extLst>
                    <a:ext uri="{FF2B5EF4-FFF2-40B4-BE49-F238E27FC236}">
                      <a16:creationId xmlns:a16="http://schemas.microsoft.com/office/drawing/2014/main" id="{F02668AC-67E8-49E2-92ED-34FD6E95C788}"/>
                    </a:ext>
                  </a:extLst>
                </p14:cNvPr>
                <p14:cNvContentPartPr/>
                <p14:nvPr/>
              </p14:nvContentPartPr>
              <p14:xfrm>
                <a:off x="6552107" y="466267"/>
                <a:ext cx="108720" cy="162000"/>
              </p14:xfrm>
            </p:contentPart>
          </mc:Choice>
          <mc:Fallback xmlns="">
            <p:pic>
              <p:nvPicPr>
                <p:cNvPr id="10" name="Freihand 9">
                  <a:extLst>
                    <a:ext uri="{FF2B5EF4-FFF2-40B4-BE49-F238E27FC236}">
                      <a16:creationId xmlns:a16="http://schemas.microsoft.com/office/drawing/2014/main" id="{F02668AC-67E8-49E2-92ED-34FD6E95C788}"/>
                    </a:ext>
                  </a:extLst>
                </p:cNvPr>
                <p:cNvPicPr/>
                <p:nvPr/>
              </p:nvPicPr>
              <p:blipFill>
                <a:blip r:embed="rId16"/>
                <a:stretch>
                  <a:fillRect/>
                </a:stretch>
              </p:blipFill>
              <p:spPr>
                <a:xfrm>
                  <a:off x="6547787" y="461947"/>
                  <a:ext cx="117360" cy="17064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2" name="Freihand 11">
                  <a:extLst>
                    <a:ext uri="{FF2B5EF4-FFF2-40B4-BE49-F238E27FC236}">
                      <a16:creationId xmlns:a16="http://schemas.microsoft.com/office/drawing/2014/main" id="{4C6BF5AB-17CF-4E07-AD1A-343DEFBEA794}"/>
                    </a:ext>
                  </a:extLst>
                </p14:cNvPr>
                <p14:cNvContentPartPr/>
                <p14:nvPr/>
              </p14:nvContentPartPr>
              <p14:xfrm>
                <a:off x="6665507" y="338467"/>
                <a:ext cx="155160" cy="183960"/>
              </p14:xfrm>
            </p:contentPart>
          </mc:Choice>
          <mc:Fallback xmlns="">
            <p:pic>
              <p:nvPicPr>
                <p:cNvPr id="12" name="Freihand 11">
                  <a:extLst>
                    <a:ext uri="{FF2B5EF4-FFF2-40B4-BE49-F238E27FC236}">
                      <a16:creationId xmlns:a16="http://schemas.microsoft.com/office/drawing/2014/main" id="{4C6BF5AB-17CF-4E07-AD1A-343DEFBEA794}"/>
                    </a:ext>
                  </a:extLst>
                </p:cNvPr>
                <p:cNvPicPr/>
                <p:nvPr/>
              </p:nvPicPr>
              <p:blipFill>
                <a:blip r:embed="rId18"/>
                <a:stretch>
                  <a:fillRect/>
                </a:stretch>
              </p:blipFill>
              <p:spPr>
                <a:xfrm>
                  <a:off x="6661187" y="334147"/>
                  <a:ext cx="163800" cy="19260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3" name="Freihand 12">
                  <a:extLst>
                    <a:ext uri="{FF2B5EF4-FFF2-40B4-BE49-F238E27FC236}">
                      <a16:creationId xmlns:a16="http://schemas.microsoft.com/office/drawing/2014/main" id="{1899EAC5-EFD5-49EC-97AD-FE1041853148}"/>
                    </a:ext>
                  </a:extLst>
                </p14:cNvPr>
                <p14:cNvContentPartPr/>
                <p14:nvPr/>
              </p14:nvContentPartPr>
              <p14:xfrm>
                <a:off x="6138107" y="194467"/>
                <a:ext cx="845640" cy="874800"/>
              </p14:xfrm>
            </p:contentPart>
          </mc:Choice>
          <mc:Fallback xmlns="">
            <p:pic>
              <p:nvPicPr>
                <p:cNvPr id="13" name="Freihand 12">
                  <a:extLst>
                    <a:ext uri="{FF2B5EF4-FFF2-40B4-BE49-F238E27FC236}">
                      <a16:creationId xmlns:a16="http://schemas.microsoft.com/office/drawing/2014/main" id="{1899EAC5-EFD5-49EC-97AD-FE1041853148}"/>
                    </a:ext>
                  </a:extLst>
                </p:cNvPr>
                <p:cNvPicPr/>
                <p:nvPr/>
              </p:nvPicPr>
              <p:blipFill>
                <a:blip r:embed="rId20"/>
                <a:stretch>
                  <a:fillRect/>
                </a:stretch>
              </p:blipFill>
              <p:spPr>
                <a:xfrm>
                  <a:off x="6133787" y="190147"/>
                  <a:ext cx="854280" cy="883440"/>
                </a:xfrm>
                <a:prstGeom prst="rect">
                  <a:avLst/>
                </a:prstGeom>
              </p:spPr>
            </p:pic>
          </mc:Fallback>
        </mc:AlternateContent>
      </p:grpSp>
      <p:grpSp>
        <p:nvGrpSpPr>
          <p:cNvPr id="19" name="Gruppieren 18">
            <a:extLst>
              <a:ext uri="{FF2B5EF4-FFF2-40B4-BE49-F238E27FC236}">
                <a16:creationId xmlns:a16="http://schemas.microsoft.com/office/drawing/2014/main" id="{CF21A727-A9E2-4995-B2DE-C9C0E0ED9EB9}"/>
              </a:ext>
            </a:extLst>
          </p:cNvPr>
          <p:cNvGrpSpPr/>
          <p:nvPr/>
        </p:nvGrpSpPr>
        <p:grpSpPr>
          <a:xfrm>
            <a:off x="6829307" y="2223427"/>
            <a:ext cx="88200" cy="162000"/>
            <a:chOff x="6829307" y="2223427"/>
            <a:chExt cx="88200" cy="162000"/>
          </a:xfrm>
        </p:grpSpPr>
        <mc:AlternateContent xmlns:mc="http://schemas.openxmlformats.org/markup-compatibility/2006" xmlns:p14="http://schemas.microsoft.com/office/powerpoint/2010/main">
          <mc:Choice Requires="p14">
            <p:contentPart p14:bwMode="auto" r:id="rId21">
              <p14:nvContentPartPr>
                <p14:cNvPr id="15" name="Freihand 14">
                  <a:extLst>
                    <a:ext uri="{FF2B5EF4-FFF2-40B4-BE49-F238E27FC236}">
                      <a16:creationId xmlns:a16="http://schemas.microsoft.com/office/drawing/2014/main" id="{308515C6-5D97-420F-8602-B96C13B708CD}"/>
                    </a:ext>
                  </a:extLst>
                </p14:cNvPr>
                <p14:cNvContentPartPr/>
                <p14:nvPr/>
              </p14:nvContentPartPr>
              <p14:xfrm>
                <a:off x="6829307" y="2223427"/>
                <a:ext cx="88200" cy="162000"/>
              </p14:xfrm>
            </p:contentPart>
          </mc:Choice>
          <mc:Fallback xmlns="">
            <p:pic>
              <p:nvPicPr>
                <p:cNvPr id="15" name="Freihand 14">
                  <a:extLst>
                    <a:ext uri="{FF2B5EF4-FFF2-40B4-BE49-F238E27FC236}">
                      <a16:creationId xmlns:a16="http://schemas.microsoft.com/office/drawing/2014/main" id="{308515C6-5D97-420F-8602-B96C13B708CD}"/>
                    </a:ext>
                  </a:extLst>
                </p:cNvPr>
                <p:cNvPicPr/>
                <p:nvPr/>
              </p:nvPicPr>
              <p:blipFill>
                <a:blip r:embed="rId22"/>
                <a:stretch>
                  <a:fillRect/>
                </a:stretch>
              </p:blipFill>
              <p:spPr>
                <a:xfrm>
                  <a:off x="6824987" y="2219107"/>
                  <a:ext cx="96840" cy="17064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6" name="Freihand 15">
                  <a:extLst>
                    <a:ext uri="{FF2B5EF4-FFF2-40B4-BE49-F238E27FC236}">
                      <a16:creationId xmlns:a16="http://schemas.microsoft.com/office/drawing/2014/main" id="{63367B74-5400-4174-B3AE-E77B9EA224A9}"/>
                    </a:ext>
                  </a:extLst>
                </p14:cNvPr>
                <p14:cNvContentPartPr/>
                <p14:nvPr/>
              </p14:nvContentPartPr>
              <p14:xfrm>
                <a:off x="6864947" y="2310187"/>
                <a:ext cx="27720" cy="4680"/>
              </p14:xfrm>
            </p:contentPart>
          </mc:Choice>
          <mc:Fallback xmlns="">
            <p:pic>
              <p:nvPicPr>
                <p:cNvPr id="16" name="Freihand 15">
                  <a:extLst>
                    <a:ext uri="{FF2B5EF4-FFF2-40B4-BE49-F238E27FC236}">
                      <a16:creationId xmlns:a16="http://schemas.microsoft.com/office/drawing/2014/main" id="{63367B74-5400-4174-B3AE-E77B9EA224A9}"/>
                    </a:ext>
                  </a:extLst>
                </p:cNvPr>
                <p:cNvPicPr/>
                <p:nvPr/>
              </p:nvPicPr>
              <p:blipFill>
                <a:blip r:embed="rId24"/>
                <a:stretch>
                  <a:fillRect/>
                </a:stretch>
              </p:blipFill>
              <p:spPr>
                <a:xfrm>
                  <a:off x="6860627" y="2305867"/>
                  <a:ext cx="36360" cy="1332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7" name="Freihand 16">
                  <a:extLst>
                    <a:ext uri="{FF2B5EF4-FFF2-40B4-BE49-F238E27FC236}">
                      <a16:creationId xmlns:a16="http://schemas.microsoft.com/office/drawing/2014/main" id="{8F047577-3C4C-42AB-A39E-2A6C98F149F6}"/>
                    </a:ext>
                  </a:extLst>
                </p14:cNvPr>
                <p14:cNvContentPartPr/>
                <p14:nvPr/>
              </p14:nvContentPartPr>
              <p14:xfrm>
                <a:off x="6855947" y="2303707"/>
                <a:ext cx="7560" cy="20160"/>
              </p14:xfrm>
            </p:contentPart>
          </mc:Choice>
          <mc:Fallback xmlns="">
            <p:pic>
              <p:nvPicPr>
                <p:cNvPr id="17" name="Freihand 16">
                  <a:extLst>
                    <a:ext uri="{FF2B5EF4-FFF2-40B4-BE49-F238E27FC236}">
                      <a16:creationId xmlns:a16="http://schemas.microsoft.com/office/drawing/2014/main" id="{8F047577-3C4C-42AB-A39E-2A6C98F149F6}"/>
                    </a:ext>
                  </a:extLst>
                </p:cNvPr>
                <p:cNvPicPr/>
                <p:nvPr/>
              </p:nvPicPr>
              <p:blipFill>
                <a:blip r:embed="rId26"/>
                <a:stretch>
                  <a:fillRect/>
                </a:stretch>
              </p:blipFill>
              <p:spPr>
                <a:xfrm>
                  <a:off x="6851627" y="2299387"/>
                  <a:ext cx="16200" cy="2880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18" name="Freihand 17">
                  <a:extLst>
                    <a:ext uri="{FF2B5EF4-FFF2-40B4-BE49-F238E27FC236}">
                      <a16:creationId xmlns:a16="http://schemas.microsoft.com/office/drawing/2014/main" id="{125E012F-D541-44D8-8285-9340E64F40C5}"/>
                    </a:ext>
                  </a:extLst>
                </p14:cNvPr>
                <p14:cNvContentPartPr/>
                <p14:nvPr/>
              </p14:nvContentPartPr>
              <p14:xfrm>
                <a:off x="6855947" y="2317027"/>
                <a:ext cx="38160" cy="22680"/>
              </p14:xfrm>
            </p:contentPart>
          </mc:Choice>
          <mc:Fallback xmlns="">
            <p:pic>
              <p:nvPicPr>
                <p:cNvPr id="18" name="Freihand 17">
                  <a:extLst>
                    <a:ext uri="{FF2B5EF4-FFF2-40B4-BE49-F238E27FC236}">
                      <a16:creationId xmlns:a16="http://schemas.microsoft.com/office/drawing/2014/main" id="{125E012F-D541-44D8-8285-9340E64F40C5}"/>
                    </a:ext>
                  </a:extLst>
                </p:cNvPr>
                <p:cNvPicPr/>
                <p:nvPr/>
              </p:nvPicPr>
              <p:blipFill>
                <a:blip r:embed="rId28"/>
                <a:stretch>
                  <a:fillRect/>
                </a:stretch>
              </p:blipFill>
              <p:spPr>
                <a:xfrm>
                  <a:off x="6851627" y="2312707"/>
                  <a:ext cx="46800" cy="31320"/>
                </a:xfrm>
                <a:prstGeom prst="rect">
                  <a:avLst/>
                </a:prstGeom>
              </p:spPr>
            </p:pic>
          </mc:Fallback>
        </mc:AlternateContent>
      </p:grpSp>
    </p:spTree>
    <p:extLst>
      <p:ext uri="{BB962C8B-B14F-4D97-AF65-F5344CB8AC3E}">
        <p14:creationId xmlns:p14="http://schemas.microsoft.com/office/powerpoint/2010/main" val="14867910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921B2822-C49D-486B-832B-4DDD93D9158B}"/>
              </a:ext>
            </a:extLst>
          </p:cNvPr>
          <p:cNvPicPr>
            <a:picLocks noChangeAspect="1"/>
          </p:cNvPicPr>
          <p:nvPr/>
        </p:nvPicPr>
        <p:blipFill>
          <a:blip r:embed="rId3"/>
          <a:stretch>
            <a:fillRect/>
          </a:stretch>
        </p:blipFill>
        <p:spPr>
          <a:xfrm>
            <a:off x="184040" y="501650"/>
            <a:ext cx="9541067" cy="4155581"/>
          </a:xfrm>
          <a:prstGeom prst="rect">
            <a:avLst/>
          </a:prstGeom>
        </p:spPr>
      </p:pic>
      <p:sp>
        <p:nvSpPr>
          <p:cNvPr id="13" name="Rechteck 12">
            <a:extLst>
              <a:ext uri="{FF2B5EF4-FFF2-40B4-BE49-F238E27FC236}">
                <a16:creationId xmlns:a16="http://schemas.microsoft.com/office/drawing/2014/main" id="{1D68F924-40FB-4689-BCA3-93CFA431430D}"/>
              </a:ext>
            </a:extLst>
          </p:cNvPr>
          <p:cNvSpPr/>
          <p:nvPr/>
        </p:nvSpPr>
        <p:spPr>
          <a:xfrm>
            <a:off x="1025554" y="5987018"/>
            <a:ext cx="1337226" cy="369332"/>
          </a:xfrm>
          <a:prstGeom prst="rect">
            <a:avLst/>
          </a:prstGeom>
        </p:spPr>
        <p:txBody>
          <a:bodyPr wrap="none">
            <a:spAutoFit/>
          </a:bodyPr>
          <a:lstStyle/>
          <a:p>
            <a:r>
              <a:rPr lang="fr-FR" dirty="0">
                <a:solidFill>
                  <a:srgbClr val="666666"/>
                </a:solidFill>
                <a:latin typeface="MetaCompPro-Normal"/>
              </a:rPr>
              <a:t>Quelle: IPCC</a:t>
            </a:r>
            <a:endParaRPr lang="de-DE" dirty="0"/>
          </a:p>
        </p:txBody>
      </p:sp>
      <p:sp>
        <p:nvSpPr>
          <p:cNvPr id="14" name="Rechteck 13">
            <a:extLst>
              <a:ext uri="{FF2B5EF4-FFF2-40B4-BE49-F238E27FC236}">
                <a16:creationId xmlns:a16="http://schemas.microsoft.com/office/drawing/2014/main" id="{2074FAE7-C69B-401B-8C3F-BABDEA330AD2}"/>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6" name="TextShape 2"/>
          <p:cNvSpPr txBox="1"/>
          <p:nvPr/>
        </p:nvSpPr>
        <p:spPr>
          <a:xfrm>
            <a:off x="302178" y="0"/>
            <a:ext cx="7597213" cy="744863"/>
          </a:xfrm>
          <a:prstGeom prst="rect">
            <a:avLst/>
          </a:prstGeom>
          <a:noFill/>
          <a:ln>
            <a:noFill/>
          </a:ln>
        </p:spPr>
        <p:txBody>
          <a:bodyPr lIns="81638" tIns="40819" rIns="81638" bIns="40819" anchor="ctr" anchorCtr="1"/>
          <a:lstStyle/>
          <a:p>
            <a:pPr>
              <a:lnSpc>
                <a:spcPct val="100000"/>
              </a:lnSpc>
            </a:pPr>
            <a:r>
              <a:rPr lang="de-DE" sz="2903" b="1" dirty="0">
                <a:solidFill>
                  <a:srgbClr val="000000"/>
                </a:solidFill>
                <a:latin typeface="Arial"/>
              </a:rPr>
              <a:t>Treibhausgasemissionen</a:t>
            </a:r>
            <a:endParaRPr sz="2903" dirty="0"/>
          </a:p>
        </p:txBody>
      </p:sp>
      <p:grpSp>
        <p:nvGrpSpPr>
          <p:cNvPr id="5" name="Gruppieren 4">
            <a:extLst>
              <a:ext uri="{FF2B5EF4-FFF2-40B4-BE49-F238E27FC236}">
                <a16:creationId xmlns:a16="http://schemas.microsoft.com/office/drawing/2014/main" id="{B3EBE2FC-E652-4981-AFA3-C0FFC130F914}"/>
              </a:ext>
            </a:extLst>
          </p:cNvPr>
          <p:cNvGrpSpPr/>
          <p:nvPr/>
        </p:nvGrpSpPr>
        <p:grpSpPr>
          <a:xfrm>
            <a:off x="7780787" y="2781787"/>
            <a:ext cx="2135160" cy="1630800"/>
            <a:chOff x="7780787" y="2781787"/>
            <a:chExt cx="2135160" cy="1630800"/>
          </a:xfrm>
        </p:grpSpPr>
        <mc:AlternateContent xmlns:mc="http://schemas.openxmlformats.org/markup-compatibility/2006" xmlns:p14="http://schemas.microsoft.com/office/powerpoint/2010/main">
          <mc:Choice Requires="p14">
            <p:contentPart p14:bwMode="auto" r:id="rId4">
              <p14:nvContentPartPr>
                <p14:cNvPr id="2" name="Freihand 1">
                  <a:extLst>
                    <a:ext uri="{FF2B5EF4-FFF2-40B4-BE49-F238E27FC236}">
                      <a16:creationId xmlns:a16="http://schemas.microsoft.com/office/drawing/2014/main" id="{316E009F-AD1B-4DBB-8C3C-78956F11AD35}"/>
                    </a:ext>
                  </a:extLst>
                </p14:cNvPr>
                <p14:cNvContentPartPr/>
                <p14:nvPr/>
              </p14:nvContentPartPr>
              <p14:xfrm>
                <a:off x="7845587" y="2781787"/>
                <a:ext cx="2070360" cy="687240"/>
              </p14:xfrm>
            </p:contentPart>
          </mc:Choice>
          <mc:Fallback xmlns="">
            <p:pic>
              <p:nvPicPr>
                <p:cNvPr id="2" name="Freihand 1">
                  <a:extLst>
                    <a:ext uri="{FF2B5EF4-FFF2-40B4-BE49-F238E27FC236}">
                      <a16:creationId xmlns:a16="http://schemas.microsoft.com/office/drawing/2014/main" id="{316E009F-AD1B-4DBB-8C3C-78956F11AD35}"/>
                    </a:ext>
                  </a:extLst>
                </p:cNvPr>
                <p:cNvPicPr/>
                <p:nvPr/>
              </p:nvPicPr>
              <p:blipFill>
                <a:blip r:embed="rId5"/>
                <a:stretch>
                  <a:fillRect/>
                </a:stretch>
              </p:blipFill>
              <p:spPr>
                <a:xfrm>
                  <a:off x="7841267" y="2777467"/>
                  <a:ext cx="2079000" cy="69588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3" name="Freihand 2">
                  <a:extLst>
                    <a:ext uri="{FF2B5EF4-FFF2-40B4-BE49-F238E27FC236}">
                      <a16:creationId xmlns:a16="http://schemas.microsoft.com/office/drawing/2014/main" id="{B8E66FC4-AEA6-4F35-B673-E40E32D5350E}"/>
                    </a:ext>
                  </a:extLst>
                </p14:cNvPr>
                <p14:cNvContentPartPr/>
                <p14:nvPr/>
              </p14:nvContentPartPr>
              <p14:xfrm>
                <a:off x="7780787" y="3576667"/>
                <a:ext cx="2073960" cy="835920"/>
              </p14:xfrm>
            </p:contentPart>
          </mc:Choice>
          <mc:Fallback xmlns="">
            <p:pic>
              <p:nvPicPr>
                <p:cNvPr id="3" name="Freihand 2">
                  <a:extLst>
                    <a:ext uri="{FF2B5EF4-FFF2-40B4-BE49-F238E27FC236}">
                      <a16:creationId xmlns:a16="http://schemas.microsoft.com/office/drawing/2014/main" id="{B8E66FC4-AEA6-4F35-B673-E40E32D5350E}"/>
                    </a:ext>
                  </a:extLst>
                </p:cNvPr>
                <p:cNvPicPr/>
                <p:nvPr/>
              </p:nvPicPr>
              <p:blipFill>
                <a:blip r:embed="rId7"/>
                <a:stretch>
                  <a:fillRect/>
                </a:stretch>
              </p:blipFill>
              <p:spPr>
                <a:xfrm>
                  <a:off x="7776467" y="3572347"/>
                  <a:ext cx="2082600" cy="8445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8">
            <p14:nvContentPartPr>
              <p14:cNvPr id="7" name="Freihand 6">
                <a:extLst>
                  <a:ext uri="{FF2B5EF4-FFF2-40B4-BE49-F238E27FC236}">
                    <a16:creationId xmlns:a16="http://schemas.microsoft.com/office/drawing/2014/main" id="{BCC21058-172A-4917-8ABD-32DE4E8A8866}"/>
                  </a:ext>
                </a:extLst>
              </p14:cNvPr>
              <p14:cNvContentPartPr/>
              <p14:nvPr/>
            </p14:nvContentPartPr>
            <p14:xfrm>
              <a:off x="7784747" y="2468587"/>
              <a:ext cx="1946880" cy="354960"/>
            </p14:xfrm>
          </p:contentPart>
        </mc:Choice>
        <mc:Fallback xmlns="">
          <p:pic>
            <p:nvPicPr>
              <p:cNvPr id="7" name="Freihand 6">
                <a:extLst>
                  <a:ext uri="{FF2B5EF4-FFF2-40B4-BE49-F238E27FC236}">
                    <a16:creationId xmlns:a16="http://schemas.microsoft.com/office/drawing/2014/main" id="{BCC21058-172A-4917-8ABD-32DE4E8A8866}"/>
                  </a:ext>
                </a:extLst>
              </p:cNvPr>
              <p:cNvPicPr/>
              <p:nvPr/>
            </p:nvPicPr>
            <p:blipFill>
              <a:blip r:embed="rId9"/>
              <a:stretch>
                <a:fillRect/>
              </a:stretch>
            </p:blipFill>
            <p:spPr>
              <a:xfrm>
                <a:off x="7780427" y="2464267"/>
                <a:ext cx="1955520" cy="36360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8" name="Freihand 7">
                <a:extLst>
                  <a:ext uri="{FF2B5EF4-FFF2-40B4-BE49-F238E27FC236}">
                    <a16:creationId xmlns:a16="http://schemas.microsoft.com/office/drawing/2014/main" id="{4F74E59E-DBA5-41A2-8ABA-C9D0AF2ADC88}"/>
                  </a:ext>
                </a:extLst>
              </p14:cNvPr>
              <p14:cNvContentPartPr/>
              <p14:nvPr/>
            </p14:nvContentPartPr>
            <p14:xfrm>
              <a:off x="7940987" y="1974667"/>
              <a:ext cx="1533600" cy="400680"/>
            </p14:xfrm>
          </p:contentPart>
        </mc:Choice>
        <mc:Fallback xmlns="">
          <p:pic>
            <p:nvPicPr>
              <p:cNvPr id="8" name="Freihand 7">
                <a:extLst>
                  <a:ext uri="{FF2B5EF4-FFF2-40B4-BE49-F238E27FC236}">
                    <a16:creationId xmlns:a16="http://schemas.microsoft.com/office/drawing/2014/main" id="{4F74E59E-DBA5-41A2-8ABA-C9D0AF2ADC88}"/>
                  </a:ext>
                </a:extLst>
              </p:cNvPr>
              <p:cNvPicPr/>
              <p:nvPr/>
            </p:nvPicPr>
            <p:blipFill>
              <a:blip r:embed="rId11"/>
              <a:stretch>
                <a:fillRect/>
              </a:stretch>
            </p:blipFill>
            <p:spPr>
              <a:xfrm>
                <a:off x="7936667" y="1970347"/>
                <a:ext cx="1542240" cy="40932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9" name="Freihand 8">
                <a:extLst>
                  <a:ext uri="{FF2B5EF4-FFF2-40B4-BE49-F238E27FC236}">
                    <a16:creationId xmlns:a16="http://schemas.microsoft.com/office/drawing/2014/main" id="{0505E95B-1F74-4C84-B77A-EABEF1CA3E32}"/>
                  </a:ext>
                </a:extLst>
              </p14:cNvPr>
              <p14:cNvContentPartPr/>
              <p14:nvPr/>
            </p14:nvContentPartPr>
            <p14:xfrm>
              <a:off x="7803107" y="1116067"/>
              <a:ext cx="1904400" cy="839160"/>
            </p14:xfrm>
          </p:contentPart>
        </mc:Choice>
        <mc:Fallback xmlns="">
          <p:pic>
            <p:nvPicPr>
              <p:cNvPr id="9" name="Freihand 8">
                <a:extLst>
                  <a:ext uri="{FF2B5EF4-FFF2-40B4-BE49-F238E27FC236}">
                    <a16:creationId xmlns:a16="http://schemas.microsoft.com/office/drawing/2014/main" id="{0505E95B-1F74-4C84-B77A-EABEF1CA3E32}"/>
                  </a:ext>
                </a:extLst>
              </p:cNvPr>
              <p:cNvPicPr/>
              <p:nvPr/>
            </p:nvPicPr>
            <p:blipFill>
              <a:blip r:embed="rId13"/>
              <a:stretch>
                <a:fillRect/>
              </a:stretch>
            </p:blipFill>
            <p:spPr>
              <a:xfrm>
                <a:off x="7798787" y="1111747"/>
                <a:ext cx="1913040" cy="84780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10" name="Freihand 9">
                <a:extLst>
                  <a:ext uri="{FF2B5EF4-FFF2-40B4-BE49-F238E27FC236}">
                    <a16:creationId xmlns:a16="http://schemas.microsoft.com/office/drawing/2014/main" id="{1B74D9EE-BE9D-4ADB-9584-371A9AA9EFF7}"/>
                  </a:ext>
                </a:extLst>
              </p14:cNvPr>
              <p14:cNvContentPartPr/>
              <p14:nvPr/>
            </p14:nvContentPartPr>
            <p14:xfrm>
              <a:off x="7904987" y="2378947"/>
              <a:ext cx="1937880" cy="398520"/>
            </p14:xfrm>
          </p:contentPart>
        </mc:Choice>
        <mc:Fallback xmlns="">
          <p:pic>
            <p:nvPicPr>
              <p:cNvPr id="10" name="Freihand 9">
                <a:extLst>
                  <a:ext uri="{FF2B5EF4-FFF2-40B4-BE49-F238E27FC236}">
                    <a16:creationId xmlns:a16="http://schemas.microsoft.com/office/drawing/2014/main" id="{1B74D9EE-BE9D-4ADB-9584-371A9AA9EFF7}"/>
                  </a:ext>
                </a:extLst>
              </p:cNvPr>
              <p:cNvPicPr/>
              <p:nvPr/>
            </p:nvPicPr>
            <p:blipFill>
              <a:blip r:embed="rId15"/>
              <a:stretch>
                <a:fillRect/>
              </a:stretch>
            </p:blipFill>
            <p:spPr>
              <a:xfrm>
                <a:off x="7900667" y="2374627"/>
                <a:ext cx="1946520" cy="40716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11" name="Freihand 10">
                <a:extLst>
                  <a:ext uri="{FF2B5EF4-FFF2-40B4-BE49-F238E27FC236}">
                    <a16:creationId xmlns:a16="http://schemas.microsoft.com/office/drawing/2014/main" id="{5A373AA2-74EA-4ED0-BE20-0E72B99E7DC1}"/>
                  </a:ext>
                </a:extLst>
              </p14:cNvPr>
              <p14:cNvContentPartPr/>
              <p14:nvPr/>
            </p14:nvContentPartPr>
            <p14:xfrm>
              <a:off x="7889507" y="2411347"/>
              <a:ext cx="2028240" cy="364320"/>
            </p14:xfrm>
          </p:contentPart>
        </mc:Choice>
        <mc:Fallback xmlns="">
          <p:pic>
            <p:nvPicPr>
              <p:cNvPr id="11" name="Freihand 10">
                <a:extLst>
                  <a:ext uri="{FF2B5EF4-FFF2-40B4-BE49-F238E27FC236}">
                    <a16:creationId xmlns:a16="http://schemas.microsoft.com/office/drawing/2014/main" id="{5A373AA2-74EA-4ED0-BE20-0E72B99E7DC1}"/>
                  </a:ext>
                </a:extLst>
              </p:cNvPr>
              <p:cNvPicPr/>
              <p:nvPr/>
            </p:nvPicPr>
            <p:blipFill>
              <a:blip r:embed="rId17"/>
              <a:stretch>
                <a:fillRect/>
              </a:stretch>
            </p:blipFill>
            <p:spPr>
              <a:xfrm>
                <a:off x="7885187" y="2407027"/>
                <a:ext cx="2036880" cy="372960"/>
              </a:xfrm>
              <a:prstGeom prst="rect">
                <a:avLst/>
              </a:prstGeom>
            </p:spPr>
          </p:pic>
        </mc:Fallback>
      </mc:AlternateContent>
    </p:spTree>
    <p:extLst>
      <p:ext uri="{BB962C8B-B14F-4D97-AF65-F5344CB8AC3E}">
        <p14:creationId xmlns:p14="http://schemas.microsoft.com/office/powerpoint/2010/main" val="11481770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85799" y="159285"/>
            <a:ext cx="7597213" cy="744863"/>
          </a:xfrm>
          <a:prstGeom prst="rect">
            <a:avLst/>
          </a:prstGeom>
          <a:noFill/>
          <a:ln>
            <a:noFill/>
          </a:ln>
        </p:spPr>
        <p:txBody>
          <a:bodyPr lIns="81638" tIns="40819" rIns="81638" bIns="40819" anchor="ctr" anchorCtr="1"/>
          <a:lstStyle/>
          <a:p>
            <a:pPr>
              <a:lnSpc>
                <a:spcPct val="100000"/>
              </a:lnSpc>
            </a:pPr>
            <a:r>
              <a:rPr lang="de-DE" sz="2903" b="1" dirty="0" err="1">
                <a:solidFill>
                  <a:srgbClr val="000000"/>
                </a:solidFill>
                <a:latin typeface="Arial"/>
              </a:rPr>
              <a:t>Anpassungpfade</a:t>
            </a:r>
            <a:r>
              <a:rPr lang="de-DE" sz="2903" b="1" dirty="0">
                <a:solidFill>
                  <a:srgbClr val="000000"/>
                </a:solidFill>
                <a:latin typeface="Arial"/>
              </a:rPr>
              <a:t> 1,5-Grad-Ziel</a:t>
            </a:r>
            <a:endParaRPr sz="2903" dirty="0"/>
          </a:p>
        </p:txBody>
      </p:sp>
      <p:sp>
        <p:nvSpPr>
          <p:cNvPr id="13" name="Rechteck 12">
            <a:extLst>
              <a:ext uri="{FF2B5EF4-FFF2-40B4-BE49-F238E27FC236}">
                <a16:creationId xmlns:a16="http://schemas.microsoft.com/office/drawing/2014/main" id="{1D68F924-40FB-4689-BCA3-93CFA431430D}"/>
              </a:ext>
            </a:extLst>
          </p:cNvPr>
          <p:cNvSpPr/>
          <p:nvPr/>
        </p:nvSpPr>
        <p:spPr>
          <a:xfrm>
            <a:off x="86216" y="74746"/>
            <a:ext cx="1999265" cy="369332"/>
          </a:xfrm>
          <a:prstGeom prst="rect">
            <a:avLst/>
          </a:prstGeom>
        </p:spPr>
        <p:txBody>
          <a:bodyPr wrap="none">
            <a:spAutoFit/>
          </a:bodyPr>
          <a:lstStyle/>
          <a:p>
            <a:r>
              <a:rPr lang="fr-FR" dirty="0">
                <a:solidFill>
                  <a:srgbClr val="666666"/>
                </a:solidFill>
                <a:latin typeface="MetaCompPro-Normal"/>
              </a:rPr>
              <a:t>Quelle: IPCC (2019)</a:t>
            </a:r>
            <a:endParaRPr lang="de-DE" dirty="0"/>
          </a:p>
        </p:txBody>
      </p:sp>
      <p:pic>
        <p:nvPicPr>
          <p:cNvPr id="3" name="Grafik 2">
            <a:extLst>
              <a:ext uri="{FF2B5EF4-FFF2-40B4-BE49-F238E27FC236}">
                <a16:creationId xmlns:a16="http://schemas.microsoft.com/office/drawing/2014/main" id="{AC3C61E4-6BB3-4EC0-A330-68427F848499}"/>
              </a:ext>
            </a:extLst>
          </p:cNvPr>
          <p:cNvPicPr>
            <a:picLocks noChangeAspect="1"/>
          </p:cNvPicPr>
          <p:nvPr/>
        </p:nvPicPr>
        <p:blipFill>
          <a:blip r:embed="rId3"/>
          <a:stretch>
            <a:fillRect/>
          </a:stretch>
        </p:blipFill>
        <p:spPr>
          <a:xfrm>
            <a:off x="185799" y="756132"/>
            <a:ext cx="5698420" cy="4686201"/>
          </a:xfrm>
          <a:prstGeom prst="rect">
            <a:avLst/>
          </a:prstGeom>
        </p:spPr>
      </p:pic>
      <p:sp>
        <p:nvSpPr>
          <p:cNvPr id="7" name="Rechteck 6">
            <a:extLst>
              <a:ext uri="{FF2B5EF4-FFF2-40B4-BE49-F238E27FC236}">
                <a16:creationId xmlns:a16="http://schemas.microsoft.com/office/drawing/2014/main" id="{D49960B7-964D-43F9-8E15-DCFD7F17BDB3}"/>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4" name="Grafik 3">
            <a:extLst>
              <a:ext uri="{FF2B5EF4-FFF2-40B4-BE49-F238E27FC236}">
                <a16:creationId xmlns:a16="http://schemas.microsoft.com/office/drawing/2014/main" id="{28B50006-69FF-8AF4-22F5-C5D811A49BEF}"/>
              </a:ext>
            </a:extLst>
          </p:cNvPr>
          <p:cNvPicPr>
            <a:picLocks noChangeAspect="1"/>
          </p:cNvPicPr>
          <p:nvPr/>
        </p:nvPicPr>
        <p:blipFill>
          <a:blip r:embed="rId4"/>
          <a:stretch>
            <a:fillRect/>
          </a:stretch>
        </p:blipFill>
        <p:spPr>
          <a:xfrm>
            <a:off x="5936929" y="667879"/>
            <a:ext cx="6255071" cy="3568883"/>
          </a:xfrm>
          <a:prstGeom prst="rect">
            <a:avLst/>
          </a:prstGeom>
        </p:spPr>
      </p:pic>
      <p:sp>
        <p:nvSpPr>
          <p:cNvPr id="5" name="Rechteck 4">
            <a:extLst>
              <a:ext uri="{FF2B5EF4-FFF2-40B4-BE49-F238E27FC236}">
                <a16:creationId xmlns:a16="http://schemas.microsoft.com/office/drawing/2014/main" id="{A4842A5F-E496-E4EA-A9E4-30C0F69994D8}"/>
              </a:ext>
            </a:extLst>
          </p:cNvPr>
          <p:cNvSpPr/>
          <p:nvPr/>
        </p:nvSpPr>
        <p:spPr>
          <a:xfrm>
            <a:off x="6096000" y="4164693"/>
            <a:ext cx="2622834" cy="369332"/>
          </a:xfrm>
          <a:prstGeom prst="rect">
            <a:avLst/>
          </a:prstGeom>
        </p:spPr>
        <p:txBody>
          <a:bodyPr wrap="none">
            <a:spAutoFit/>
          </a:bodyPr>
          <a:lstStyle/>
          <a:p>
            <a:r>
              <a:rPr lang="fr-FR" dirty="0">
                <a:solidFill>
                  <a:srgbClr val="666666"/>
                </a:solidFill>
                <a:latin typeface="MetaCompPro-Normal"/>
              </a:rPr>
              <a:t>Quelle: </a:t>
            </a:r>
            <a:r>
              <a:rPr lang="fr-FR" dirty="0" err="1">
                <a:solidFill>
                  <a:srgbClr val="666666"/>
                </a:solidFill>
                <a:latin typeface="MetaCompPro-Normal"/>
                <a:hlinkClick r:id="rId5"/>
              </a:rPr>
              <a:t>Copernicus</a:t>
            </a:r>
            <a:r>
              <a:rPr lang="fr-FR" dirty="0">
                <a:solidFill>
                  <a:srgbClr val="666666"/>
                </a:solidFill>
                <a:latin typeface="MetaCompPro-Normal"/>
              </a:rPr>
              <a:t> (2025)</a:t>
            </a:r>
            <a:endParaRPr lang="de-DE" dirty="0"/>
          </a:p>
        </p:txBody>
      </p:sp>
      <mc:AlternateContent xmlns:mc="http://schemas.openxmlformats.org/markup-compatibility/2006" xmlns:p14="http://schemas.microsoft.com/office/powerpoint/2010/main">
        <mc:Choice Requires="p14">
          <p:contentPart p14:bwMode="auto" r:id="rId6">
            <p14:nvContentPartPr>
              <p14:cNvPr id="2" name="Freihand 1">
                <a:extLst>
                  <a:ext uri="{FF2B5EF4-FFF2-40B4-BE49-F238E27FC236}">
                    <a16:creationId xmlns:a16="http://schemas.microsoft.com/office/drawing/2014/main" id="{FC5126A9-133C-45D2-A64A-F52B55FE9FA6}"/>
                  </a:ext>
                </a:extLst>
              </p14:cNvPr>
              <p14:cNvContentPartPr/>
              <p14:nvPr/>
            </p14:nvContentPartPr>
            <p14:xfrm>
              <a:off x="513827" y="4934947"/>
              <a:ext cx="1281960" cy="79920"/>
            </p14:xfrm>
          </p:contentPart>
        </mc:Choice>
        <mc:Fallback xmlns="">
          <p:pic>
            <p:nvPicPr>
              <p:cNvPr id="2" name="Freihand 1">
                <a:extLst>
                  <a:ext uri="{FF2B5EF4-FFF2-40B4-BE49-F238E27FC236}">
                    <a16:creationId xmlns:a16="http://schemas.microsoft.com/office/drawing/2014/main" id="{FC5126A9-133C-45D2-A64A-F52B55FE9FA6}"/>
                  </a:ext>
                </a:extLst>
              </p:cNvPr>
              <p:cNvPicPr/>
              <p:nvPr/>
            </p:nvPicPr>
            <p:blipFill>
              <a:blip r:embed="rId7"/>
              <a:stretch>
                <a:fillRect/>
              </a:stretch>
            </p:blipFill>
            <p:spPr>
              <a:xfrm>
                <a:off x="509507" y="4930627"/>
                <a:ext cx="1290600" cy="88560"/>
              </a:xfrm>
              <a:prstGeom prst="rect">
                <a:avLst/>
              </a:prstGeom>
            </p:spPr>
          </p:pic>
        </mc:Fallback>
      </mc:AlternateContent>
      <p:grpSp>
        <p:nvGrpSpPr>
          <p:cNvPr id="10" name="Gruppieren 9">
            <a:extLst>
              <a:ext uri="{FF2B5EF4-FFF2-40B4-BE49-F238E27FC236}">
                <a16:creationId xmlns:a16="http://schemas.microsoft.com/office/drawing/2014/main" id="{3C0B4EE3-21B8-4985-B175-BB0950FCEFDF}"/>
              </a:ext>
            </a:extLst>
          </p:cNvPr>
          <p:cNvGrpSpPr/>
          <p:nvPr/>
        </p:nvGrpSpPr>
        <p:grpSpPr>
          <a:xfrm>
            <a:off x="10514627" y="1787107"/>
            <a:ext cx="1490760" cy="1158840"/>
            <a:chOff x="10514627" y="1787107"/>
            <a:chExt cx="1490760" cy="1158840"/>
          </a:xfrm>
        </p:grpSpPr>
        <mc:AlternateContent xmlns:mc="http://schemas.openxmlformats.org/markup-compatibility/2006" xmlns:p14="http://schemas.microsoft.com/office/powerpoint/2010/main">
          <mc:Choice Requires="p14">
            <p:contentPart p14:bwMode="auto" r:id="rId8">
              <p14:nvContentPartPr>
                <p14:cNvPr id="8" name="Freihand 7">
                  <a:extLst>
                    <a:ext uri="{FF2B5EF4-FFF2-40B4-BE49-F238E27FC236}">
                      <a16:creationId xmlns:a16="http://schemas.microsoft.com/office/drawing/2014/main" id="{E47F2B2A-D4D1-468B-9D87-1717254A16CE}"/>
                    </a:ext>
                  </a:extLst>
                </p14:cNvPr>
                <p14:cNvContentPartPr/>
                <p14:nvPr/>
              </p14:nvContentPartPr>
              <p14:xfrm>
                <a:off x="10514627" y="1787107"/>
                <a:ext cx="1450440" cy="606960"/>
              </p14:xfrm>
            </p:contentPart>
          </mc:Choice>
          <mc:Fallback xmlns="">
            <p:pic>
              <p:nvPicPr>
                <p:cNvPr id="8" name="Freihand 7">
                  <a:extLst>
                    <a:ext uri="{FF2B5EF4-FFF2-40B4-BE49-F238E27FC236}">
                      <a16:creationId xmlns:a16="http://schemas.microsoft.com/office/drawing/2014/main" id="{E47F2B2A-D4D1-468B-9D87-1717254A16CE}"/>
                    </a:ext>
                  </a:extLst>
                </p:cNvPr>
                <p:cNvPicPr/>
                <p:nvPr/>
              </p:nvPicPr>
              <p:blipFill>
                <a:blip r:embed="rId9"/>
                <a:stretch>
                  <a:fillRect/>
                </a:stretch>
              </p:blipFill>
              <p:spPr>
                <a:xfrm>
                  <a:off x="10510307" y="1782787"/>
                  <a:ext cx="1459080" cy="61560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9" name="Freihand 8">
                  <a:extLst>
                    <a:ext uri="{FF2B5EF4-FFF2-40B4-BE49-F238E27FC236}">
                      <a16:creationId xmlns:a16="http://schemas.microsoft.com/office/drawing/2014/main" id="{39466F2C-26A3-45E3-8E33-C13A272DFB11}"/>
                    </a:ext>
                  </a:extLst>
                </p14:cNvPr>
                <p14:cNvContentPartPr/>
                <p14:nvPr/>
              </p14:nvContentPartPr>
              <p14:xfrm>
                <a:off x="10592027" y="2414227"/>
                <a:ext cx="1413360" cy="531720"/>
              </p14:xfrm>
            </p:contentPart>
          </mc:Choice>
          <mc:Fallback xmlns="">
            <p:pic>
              <p:nvPicPr>
                <p:cNvPr id="9" name="Freihand 8">
                  <a:extLst>
                    <a:ext uri="{FF2B5EF4-FFF2-40B4-BE49-F238E27FC236}">
                      <a16:creationId xmlns:a16="http://schemas.microsoft.com/office/drawing/2014/main" id="{39466F2C-26A3-45E3-8E33-C13A272DFB11}"/>
                    </a:ext>
                  </a:extLst>
                </p:cNvPr>
                <p:cNvPicPr/>
                <p:nvPr/>
              </p:nvPicPr>
              <p:blipFill>
                <a:blip r:embed="rId11"/>
                <a:stretch>
                  <a:fillRect/>
                </a:stretch>
              </p:blipFill>
              <p:spPr>
                <a:xfrm>
                  <a:off x="10587707" y="2409907"/>
                  <a:ext cx="1422000" cy="5403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2">
            <p14:nvContentPartPr>
              <p14:cNvPr id="11" name="Freihand 10">
                <a:extLst>
                  <a:ext uri="{FF2B5EF4-FFF2-40B4-BE49-F238E27FC236}">
                    <a16:creationId xmlns:a16="http://schemas.microsoft.com/office/drawing/2014/main" id="{03D4F28C-9399-4867-9F7A-297251A41EA5}"/>
                  </a:ext>
                </a:extLst>
              </p14:cNvPr>
              <p14:cNvContentPartPr/>
              <p14:nvPr/>
            </p14:nvContentPartPr>
            <p14:xfrm>
              <a:off x="10574387" y="2898787"/>
              <a:ext cx="1267920" cy="649800"/>
            </p14:xfrm>
          </p:contentPart>
        </mc:Choice>
        <mc:Fallback xmlns="">
          <p:pic>
            <p:nvPicPr>
              <p:cNvPr id="11" name="Freihand 10">
                <a:extLst>
                  <a:ext uri="{FF2B5EF4-FFF2-40B4-BE49-F238E27FC236}">
                    <a16:creationId xmlns:a16="http://schemas.microsoft.com/office/drawing/2014/main" id="{03D4F28C-9399-4867-9F7A-297251A41EA5}"/>
                  </a:ext>
                </a:extLst>
              </p:cNvPr>
              <p:cNvPicPr/>
              <p:nvPr/>
            </p:nvPicPr>
            <p:blipFill>
              <a:blip r:embed="rId13"/>
              <a:stretch>
                <a:fillRect/>
              </a:stretch>
            </p:blipFill>
            <p:spPr>
              <a:xfrm>
                <a:off x="10570067" y="2894467"/>
                <a:ext cx="1276560" cy="658440"/>
              </a:xfrm>
              <a:prstGeom prst="rect">
                <a:avLst/>
              </a:prstGeom>
            </p:spPr>
          </p:pic>
        </mc:Fallback>
      </mc:AlternateContent>
    </p:spTree>
    <p:extLst>
      <p:ext uri="{BB962C8B-B14F-4D97-AF65-F5344CB8AC3E}">
        <p14:creationId xmlns:p14="http://schemas.microsoft.com/office/powerpoint/2010/main" val="13440434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afik 7"/>
          <p:cNvPicPr>
            <a:picLocks noChangeAspect="1"/>
          </p:cNvPicPr>
          <p:nvPr/>
        </p:nvPicPr>
        <p:blipFill>
          <a:blip r:embed="rId3"/>
          <a:stretch>
            <a:fillRect/>
          </a:stretch>
        </p:blipFill>
        <p:spPr>
          <a:xfrm>
            <a:off x="93452" y="555655"/>
            <a:ext cx="8159151" cy="4589522"/>
          </a:xfrm>
          <a:prstGeom prst="rect">
            <a:avLst/>
          </a:prstGeom>
        </p:spPr>
      </p:pic>
      <p:sp>
        <p:nvSpPr>
          <p:cNvPr id="17" name="TextShape 2"/>
          <p:cNvSpPr txBox="1"/>
          <p:nvPr/>
        </p:nvSpPr>
        <p:spPr>
          <a:xfrm>
            <a:off x="1111911" y="144788"/>
            <a:ext cx="6864647" cy="410867"/>
          </a:xfrm>
          <a:prstGeom prst="rect">
            <a:avLst/>
          </a:prstGeom>
          <a:noFill/>
          <a:ln>
            <a:noFill/>
          </a:ln>
        </p:spPr>
        <p:txBody>
          <a:bodyPr lIns="81638" tIns="40819" rIns="81638" bIns="40819" anchor="ctr" anchorCtr="1"/>
          <a:lstStyle/>
          <a:p>
            <a:pPr>
              <a:lnSpc>
                <a:spcPct val="100000"/>
              </a:lnSpc>
            </a:pPr>
            <a:r>
              <a:rPr lang="de-DE" sz="2903" b="1" dirty="0">
                <a:solidFill>
                  <a:srgbClr val="000000"/>
                </a:solidFill>
                <a:latin typeface="Arial"/>
              </a:rPr>
              <a:t>Ewigkeitsaufgabe – Grubenwasser </a:t>
            </a:r>
            <a:endParaRPr sz="2903" dirty="0"/>
          </a:p>
        </p:txBody>
      </p:sp>
      <p:sp>
        <p:nvSpPr>
          <p:cNvPr id="19" name="Rechteck 18">
            <a:extLst>
              <a:ext uri="{FF2B5EF4-FFF2-40B4-BE49-F238E27FC236}">
                <a16:creationId xmlns:a16="http://schemas.microsoft.com/office/drawing/2014/main" id="{99092EE8-C815-42B1-92A3-E60D8C638741}"/>
              </a:ext>
            </a:extLst>
          </p:cNvPr>
          <p:cNvSpPr/>
          <p:nvPr/>
        </p:nvSpPr>
        <p:spPr>
          <a:xfrm>
            <a:off x="841524" y="3879118"/>
            <a:ext cx="3294043" cy="369332"/>
          </a:xfrm>
          <a:prstGeom prst="rect">
            <a:avLst/>
          </a:prstGeom>
        </p:spPr>
        <p:txBody>
          <a:bodyPr wrap="none">
            <a:spAutoFit/>
          </a:bodyPr>
          <a:lstStyle/>
          <a:p>
            <a:r>
              <a:rPr lang="fr-FR" dirty="0">
                <a:solidFill>
                  <a:srgbClr val="666666"/>
                </a:solidFill>
                <a:latin typeface="MetaCompPro-Normal"/>
              </a:rPr>
              <a:t>Quelle: Met Office Hadley Centre</a:t>
            </a:r>
            <a:endParaRPr lang="de-DE" dirty="0"/>
          </a:p>
        </p:txBody>
      </p:sp>
      <p:sp>
        <p:nvSpPr>
          <p:cNvPr id="23" name="Textfeld 22"/>
          <p:cNvSpPr txBox="1"/>
          <p:nvPr/>
        </p:nvSpPr>
        <p:spPr>
          <a:xfrm>
            <a:off x="110704" y="5212424"/>
            <a:ext cx="1840697" cy="343620"/>
          </a:xfrm>
          <a:prstGeom prst="rect">
            <a:avLst/>
          </a:prstGeom>
          <a:noFill/>
        </p:spPr>
        <p:txBody>
          <a:bodyPr wrap="none" rtlCol="0">
            <a:spAutoFit/>
          </a:bodyPr>
          <a:lstStyle/>
          <a:p>
            <a:r>
              <a:rPr lang="de-DE" sz="1633" dirty="0"/>
              <a:t>Quelle: </a:t>
            </a:r>
            <a:r>
              <a:rPr lang="de-DE" sz="1633" dirty="0">
                <a:hlinkClick r:id="rId4"/>
              </a:rPr>
              <a:t>WAZ</a:t>
            </a:r>
            <a:r>
              <a:rPr lang="de-DE" sz="1633" dirty="0"/>
              <a:t> (2016)</a:t>
            </a:r>
          </a:p>
        </p:txBody>
      </p:sp>
      <p:sp>
        <p:nvSpPr>
          <p:cNvPr id="24" name="Rechteck 23"/>
          <p:cNvSpPr/>
          <p:nvPr/>
        </p:nvSpPr>
        <p:spPr>
          <a:xfrm>
            <a:off x="8692043" y="4232827"/>
            <a:ext cx="3489800" cy="2602672"/>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5">
            <p14:nvContentPartPr>
              <p14:cNvPr id="2" name="Freihand 1">
                <a:extLst>
                  <a:ext uri="{FF2B5EF4-FFF2-40B4-BE49-F238E27FC236}">
                    <a16:creationId xmlns:a16="http://schemas.microsoft.com/office/drawing/2014/main" id="{555A8047-5073-4FDA-AFD8-423A118A534A}"/>
                  </a:ext>
                </a:extLst>
              </p14:cNvPr>
              <p14:cNvContentPartPr/>
              <p14:nvPr/>
            </p14:nvContentPartPr>
            <p14:xfrm>
              <a:off x="1590227" y="4745227"/>
              <a:ext cx="318600" cy="353160"/>
            </p14:xfrm>
          </p:contentPart>
        </mc:Choice>
        <mc:Fallback xmlns="">
          <p:pic>
            <p:nvPicPr>
              <p:cNvPr id="2" name="Freihand 1">
                <a:extLst>
                  <a:ext uri="{FF2B5EF4-FFF2-40B4-BE49-F238E27FC236}">
                    <a16:creationId xmlns:a16="http://schemas.microsoft.com/office/drawing/2014/main" id="{555A8047-5073-4FDA-AFD8-423A118A534A}"/>
                  </a:ext>
                </a:extLst>
              </p:cNvPr>
              <p:cNvPicPr/>
              <p:nvPr/>
            </p:nvPicPr>
            <p:blipFill>
              <a:blip r:embed="rId6"/>
              <a:stretch>
                <a:fillRect/>
              </a:stretch>
            </p:blipFill>
            <p:spPr>
              <a:xfrm>
                <a:off x="1585907" y="4740907"/>
                <a:ext cx="327240" cy="36180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3" name="Freihand 2">
                <a:extLst>
                  <a:ext uri="{FF2B5EF4-FFF2-40B4-BE49-F238E27FC236}">
                    <a16:creationId xmlns:a16="http://schemas.microsoft.com/office/drawing/2014/main" id="{73A2693A-12BF-45AC-B33D-3A6A165F9A92}"/>
                  </a:ext>
                </a:extLst>
              </p14:cNvPr>
              <p14:cNvContentPartPr/>
              <p14:nvPr/>
            </p14:nvContentPartPr>
            <p14:xfrm>
              <a:off x="3952547" y="3509707"/>
              <a:ext cx="404640" cy="348480"/>
            </p14:xfrm>
          </p:contentPart>
        </mc:Choice>
        <mc:Fallback xmlns="">
          <p:pic>
            <p:nvPicPr>
              <p:cNvPr id="3" name="Freihand 2">
                <a:extLst>
                  <a:ext uri="{FF2B5EF4-FFF2-40B4-BE49-F238E27FC236}">
                    <a16:creationId xmlns:a16="http://schemas.microsoft.com/office/drawing/2014/main" id="{73A2693A-12BF-45AC-B33D-3A6A165F9A92}"/>
                  </a:ext>
                </a:extLst>
              </p:cNvPr>
              <p:cNvPicPr/>
              <p:nvPr/>
            </p:nvPicPr>
            <p:blipFill>
              <a:blip r:embed="rId8"/>
              <a:stretch>
                <a:fillRect/>
              </a:stretch>
            </p:blipFill>
            <p:spPr>
              <a:xfrm>
                <a:off x="3948227" y="3505387"/>
                <a:ext cx="413280" cy="35712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4" name="Freihand 3">
                <a:extLst>
                  <a:ext uri="{FF2B5EF4-FFF2-40B4-BE49-F238E27FC236}">
                    <a16:creationId xmlns:a16="http://schemas.microsoft.com/office/drawing/2014/main" id="{1ACD9552-8813-44C5-808C-F89E953152DF}"/>
                  </a:ext>
                </a:extLst>
              </p14:cNvPr>
              <p14:cNvContentPartPr/>
              <p14:nvPr/>
            </p14:nvContentPartPr>
            <p14:xfrm>
              <a:off x="4203107" y="2367067"/>
              <a:ext cx="352440" cy="318240"/>
            </p14:xfrm>
          </p:contentPart>
        </mc:Choice>
        <mc:Fallback xmlns="">
          <p:pic>
            <p:nvPicPr>
              <p:cNvPr id="4" name="Freihand 3">
                <a:extLst>
                  <a:ext uri="{FF2B5EF4-FFF2-40B4-BE49-F238E27FC236}">
                    <a16:creationId xmlns:a16="http://schemas.microsoft.com/office/drawing/2014/main" id="{1ACD9552-8813-44C5-808C-F89E953152DF}"/>
                  </a:ext>
                </a:extLst>
              </p:cNvPr>
              <p:cNvPicPr/>
              <p:nvPr/>
            </p:nvPicPr>
            <p:blipFill>
              <a:blip r:embed="rId10"/>
              <a:stretch>
                <a:fillRect/>
              </a:stretch>
            </p:blipFill>
            <p:spPr>
              <a:xfrm>
                <a:off x="4198787" y="2362747"/>
                <a:ext cx="361080" cy="32688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5" name="Freihand 4">
                <a:extLst>
                  <a:ext uri="{FF2B5EF4-FFF2-40B4-BE49-F238E27FC236}">
                    <a16:creationId xmlns:a16="http://schemas.microsoft.com/office/drawing/2014/main" id="{891F9148-DBC0-46B2-89B4-62B7B51E0D6D}"/>
                  </a:ext>
                </a:extLst>
              </p14:cNvPr>
              <p14:cNvContentPartPr/>
              <p14:nvPr/>
            </p14:nvContentPartPr>
            <p14:xfrm>
              <a:off x="225827" y="2806987"/>
              <a:ext cx="1035720" cy="2734920"/>
            </p14:xfrm>
          </p:contentPart>
        </mc:Choice>
        <mc:Fallback xmlns="">
          <p:pic>
            <p:nvPicPr>
              <p:cNvPr id="5" name="Freihand 4">
                <a:extLst>
                  <a:ext uri="{FF2B5EF4-FFF2-40B4-BE49-F238E27FC236}">
                    <a16:creationId xmlns:a16="http://schemas.microsoft.com/office/drawing/2014/main" id="{891F9148-DBC0-46B2-89B4-62B7B51E0D6D}"/>
                  </a:ext>
                </a:extLst>
              </p:cNvPr>
              <p:cNvPicPr/>
              <p:nvPr/>
            </p:nvPicPr>
            <p:blipFill>
              <a:blip r:embed="rId12"/>
              <a:stretch>
                <a:fillRect/>
              </a:stretch>
            </p:blipFill>
            <p:spPr>
              <a:xfrm>
                <a:off x="221507" y="2802667"/>
                <a:ext cx="1044360" cy="274356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6" name="Freihand 5">
                <a:extLst>
                  <a:ext uri="{FF2B5EF4-FFF2-40B4-BE49-F238E27FC236}">
                    <a16:creationId xmlns:a16="http://schemas.microsoft.com/office/drawing/2014/main" id="{89B60E18-C8D2-4EA9-A4AC-CE32385E6923}"/>
                  </a:ext>
                </a:extLst>
              </p14:cNvPr>
              <p14:cNvContentPartPr/>
              <p14:nvPr/>
            </p14:nvContentPartPr>
            <p14:xfrm>
              <a:off x="1329587" y="554827"/>
              <a:ext cx="3417120" cy="151560"/>
            </p14:xfrm>
          </p:contentPart>
        </mc:Choice>
        <mc:Fallback xmlns="">
          <p:pic>
            <p:nvPicPr>
              <p:cNvPr id="6" name="Freihand 5">
                <a:extLst>
                  <a:ext uri="{FF2B5EF4-FFF2-40B4-BE49-F238E27FC236}">
                    <a16:creationId xmlns:a16="http://schemas.microsoft.com/office/drawing/2014/main" id="{89B60E18-C8D2-4EA9-A4AC-CE32385E6923}"/>
                  </a:ext>
                </a:extLst>
              </p:cNvPr>
              <p:cNvPicPr/>
              <p:nvPr/>
            </p:nvPicPr>
            <p:blipFill>
              <a:blip r:embed="rId14"/>
              <a:stretch>
                <a:fillRect/>
              </a:stretch>
            </p:blipFill>
            <p:spPr>
              <a:xfrm>
                <a:off x="1325267" y="550507"/>
                <a:ext cx="3425760" cy="160200"/>
              </a:xfrm>
              <a:prstGeom prst="rect">
                <a:avLst/>
              </a:prstGeom>
            </p:spPr>
          </p:pic>
        </mc:Fallback>
      </mc:AlternateContent>
      <p:grpSp>
        <p:nvGrpSpPr>
          <p:cNvPr id="22" name="Gruppieren 21">
            <a:extLst>
              <a:ext uri="{FF2B5EF4-FFF2-40B4-BE49-F238E27FC236}">
                <a16:creationId xmlns:a16="http://schemas.microsoft.com/office/drawing/2014/main" id="{E4EB4AE3-9457-4033-A8E6-546B1D82C1A3}"/>
              </a:ext>
            </a:extLst>
          </p:cNvPr>
          <p:cNvGrpSpPr/>
          <p:nvPr/>
        </p:nvGrpSpPr>
        <p:grpSpPr>
          <a:xfrm>
            <a:off x="1291067" y="475987"/>
            <a:ext cx="5622480" cy="865080"/>
            <a:chOff x="1291067" y="475987"/>
            <a:chExt cx="5622480" cy="865080"/>
          </a:xfrm>
        </p:grpSpPr>
        <mc:AlternateContent xmlns:mc="http://schemas.openxmlformats.org/markup-compatibility/2006" xmlns:p14="http://schemas.microsoft.com/office/powerpoint/2010/main">
          <mc:Choice Requires="p14">
            <p:contentPart p14:bwMode="auto" r:id="rId15">
              <p14:nvContentPartPr>
                <p14:cNvPr id="7" name="Freihand 6">
                  <a:extLst>
                    <a:ext uri="{FF2B5EF4-FFF2-40B4-BE49-F238E27FC236}">
                      <a16:creationId xmlns:a16="http://schemas.microsoft.com/office/drawing/2014/main" id="{C525254A-8C64-4DDE-8813-A57A636A01D8}"/>
                    </a:ext>
                  </a:extLst>
                </p14:cNvPr>
                <p14:cNvContentPartPr/>
                <p14:nvPr/>
              </p14:nvContentPartPr>
              <p14:xfrm>
                <a:off x="4044707" y="761827"/>
                <a:ext cx="527040" cy="271440"/>
              </p14:xfrm>
            </p:contentPart>
          </mc:Choice>
          <mc:Fallback xmlns="">
            <p:pic>
              <p:nvPicPr>
                <p:cNvPr id="7" name="Freihand 6">
                  <a:extLst>
                    <a:ext uri="{FF2B5EF4-FFF2-40B4-BE49-F238E27FC236}">
                      <a16:creationId xmlns:a16="http://schemas.microsoft.com/office/drawing/2014/main" id="{C525254A-8C64-4DDE-8813-A57A636A01D8}"/>
                    </a:ext>
                  </a:extLst>
                </p:cNvPr>
                <p:cNvPicPr/>
                <p:nvPr/>
              </p:nvPicPr>
              <p:blipFill>
                <a:blip r:embed="rId16"/>
                <a:stretch>
                  <a:fillRect/>
                </a:stretch>
              </p:blipFill>
              <p:spPr>
                <a:xfrm>
                  <a:off x="4040387" y="757507"/>
                  <a:ext cx="535680" cy="28008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9" name="Freihand 8">
                  <a:extLst>
                    <a:ext uri="{FF2B5EF4-FFF2-40B4-BE49-F238E27FC236}">
                      <a16:creationId xmlns:a16="http://schemas.microsoft.com/office/drawing/2014/main" id="{4783D358-3AE6-4F58-9A8F-0BDCC1E27307}"/>
                    </a:ext>
                  </a:extLst>
                </p14:cNvPr>
                <p14:cNvContentPartPr/>
                <p14:nvPr/>
              </p14:nvContentPartPr>
              <p14:xfrm>
                <a:off x="4486787" y="869467"/>
                <a:ext cx="243000" cy="286560"/>
              </p14:xfrm>
            </p:contentPart>
          </mc:Choice>
          <mc:Fallback xmlns="">
            <p:pic>
              <p:nvPicPr>
                <p:cNvPr id="9" name="Freihand 8">
                  <a:extLst>
                    <a:ext uri="{FF2B5EF4-FFF2-40B4-BE49-F238E27FC236}">
                      <a16:creationId xmlns:a16="http://schemas.microsoft.com/office/drawing/2014/main" id="{4783D358-3AE6-4F58-9A8F-0BDCC1E27307}"/>
                    </a:ext>
                  </a:extLst>
                </p:cNvPr>
                <p:cNvPicPr/>
                <p:nvPr/>
              </p:nvPicPr>
              <p:blipFill>
                <a:blip r:embed="rId18"/>
                <a:stretch>
                  <a:fillRect/>
                </a:stretch>
              </p:blipFill>
              <p:spPr>
                <a:xfrm>
                  <a:off x="4482467" y="865147"/>
                  <a:ext cx="251640" cy="29520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0" name="Freihand 9">
                  <a:extLst>
                    <a:ext uri="{FF2B5EF4-FFF2-40B4-BE49-F238E27FC236}">
                      <a16:creationId xmlns:a16="http://schemas.microsoft.com/office/drawing/2014/main" id="{EAFAE2CE-FDD7-4CC5-802C-C0868CA8C0DE}"/>
                    </a:ext>
                  </a:extLst>
                </p14:cNvPr>
                <p14:cNvContentPartPr/>
                <p14:nvPr/>
              </p14:nvContentPartPr>
              <p14:xfrm>
                <a:off x="5050547" y="788827"/>
                <a:ext cx="91080" cy="295920"/>
              </p14:xfrm>
            </p:contentPart>
          </mc:Choice>
          <mc:Fallback xmlns="">
            <p:pic>
              <p:nvPicPr>
                <p:cNvPr id="10" name="Freihand 9">
                  <a:extLst>
                    <a:ext uri="{FF2B5EF4-FFF2-40B4-BE49-F238E27FC236}">
                      <a16:creationId xmlns:a16="http://schemas.microsoft.com/office/drawing/2014/main" id="{EAFAE2CE-FDD7-4CC5-802C-C0868CA8C0DE}"/>
                    </a:ext>
                  </a:extLst>
                </p:cNvPr>
                <p:cNvPicPr/>
                <p:nvPr/>
              </p:nvPicPr>
              <p:blipFill>
                <a:blip r:embed="rId20"/>
                <a:stretch>
                  <a:fillRect/>
                </a:stretch>
              </p:blipFill>
              <p:spPr>
                <a:xfrm>
                  <a:off x="5046227" y="784507"/>
                  <a:ext cx="99720" cy="30456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11" name="Freihand 10">
                  <a:extLst>
                    <a:ext uri="{FF2B5EF4-FFF2-40B4-BE49-F238E27FC236}">
                      <a16:creationId xmlns:a16="http://schemas.microsoft.com/office/drawing/2014/main" id="{E3941D68-0005-4151-8149-A54FD5C78F3F}"/>
                    </a:ext>
                  </a:extLst>
                </p14:cNvPr>
                <p14:cNvContentPartPr/>
                <p14:nvPr/>
              </p14:nvContentPartPr>
              <p14:xfrm>
                <a:off x="5003027" y="772627"/>
                <a:ext cx="336960" cy="294120"/>
              </p14:xfrm>
            </p:contentPart>
          </mc:Choice>
          <mc:Fallback xmlns="">
            <p:pic>
              <p:nvPicPr>
                <p:cNvPr id="11" name="Freihand 10">
                  <a:extLst>
                    <a:ext uri="{FF2B5EF4-FFF2-40B4-BE49-F238E27FC236}">
                      <a16:creationId xmlns:a16="http://schemas.microsoft.com/office/drawing/2014/main" id="{E3941D68-0005-4151-8149-A54FD5C78F3F}"/>
                    </a:ext>
                  </a:extLst>
                </p:cNvPr>
                <p:cNvPicPr/>
                <p:nvPr/>
              </p:nvPicPr>
              <p:blipFill>
                <a:blip r:embed="rId22"/>
                <a:stretch>
                  <a:fillRect/>
                </a:stretch>
              </p:blipFill>
              <p:spPr>
                <a:xfrm>
                  <a:off x="4998707" y="768307"/>
                  <a:ext cx="345600" cy="30276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2" name="Freihand 11">
                  <a:extLst>
                    <a:ext uri="{FF2B5EF4-FFF2-40B4-BE49-F238E27FC236}">
                      <a16:creationId xmlns:a16="http://schemas.microsoft.com/office/drawing/2014/main" id="{F9FE69D2-A205-4D3D-8F26-B8F81A0E8F57}"/>
                    </a:ext>
                  </a:extLst>
                </p14:cNvPr>
                <p14:cNvContentPartPr/>
                <p14:nvPr/>
              </p14:nvContentPartPr>
              <p14:xfrm>
                <a:off x="5419187" y="916267"/>
                <a:ext cx="196920" cy="115920"/>
              </p14:xfrm>
            </p:contentPart>
          </mc:Choice>
          <mc:Fallback xmlns="">
            <p:pic>
              <p:nvPicPr>
                <p:cNvPr id="12" name="Freihand 11">
                  <a:extLst>
                    <a:ext uri="{FF2B5EF4-FFF2-40B4-BE49-F238E27FC236}">
                      <a16:creationId xmlns:a16="http://schemas.microsoft.com/office/drawing/2014/main" id="{F9FE69D2-A205-4D3D-8F26-B8F81A0E8F57}"/>
                    </a:ext>
                  </a:extLst>
                </p:cNvPr>
                <p:cNvPicPr/>
                <p:nvPr/>
              </p:nvPicPr>
              <p:blipFill>
                <a:blip r:embed="rId24"/>
                <a:stretch>
                  <a:fillRect/>
                </a:stretch>
              </p:blipFill>
              <p:spPr>
                <a:xfrm>
                  <a:off x="5414867" y="911947"/>
                  <a:ext cx="205560" cy="12456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3" name="Freihand 12">
                  <a:extLst>
                    <a:ext uri="{FF2B5EF4-FFF2-40B4-BE49-F238E27FC236}">
                      <a16:creationId xmlns:a16="http://schemas.microsoft.com/office/drawing/2014/main" id="{4577A763-0A84-48EB-96C7-417D93E1D888}"/>
                    </a:ext>
                  </a:extLst>
                </p14:cNvPr>
                <p14:cNvContentPartPr/>
                <p14:nvPr/>
              </p14:nvContentPartPr>
              <p14:xfrm>
                <a:off x="5606027" y="793867"/>
                <a:ext cx="288000" cy="197640"/>
              </p14:xfrm>
            </p:contentPart>
          </mc:Choice>
          <mc:Fallback xmlns="">
            <p:pic>
              <p:nvPicPr>
                <p:cNvPr id="13" name="Freihand 12">
                  <a:extLst>
                    <a:ext uri="{FF2B5EF4-FFF2-40B4-BE49-F238E27FC236}">
                      <a16:creationId xmlns:a16="http://schemas.microsoft.com/office/drawing/2014/main" id="{4577A763-0A84-48EB-96C7-417D93E1D888}"/>
                    </a:ext>
                  </a:extLst>
                </p:cNvPr>
                <p:cNvPicPr/>
                <p:nvPr/>
              </p:nvPicPr>
              <p:blipFill>
                <a:blip r:embed="rId26"/>
                <a:stretch>
                  <a:fillRect/>
                </a:stretch>
              </p:blipFill>
              <p:spPr>
                <a:xfrm>
                  <a:off x="5601707" y="789547"/>
                  <a:ext cx="296640" cy="20628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14" name="Freihand 13">
                  <a:extLst>
                    <a:ext uri="{FF2B5EF4-FFF2-40B4-BE49-F238E27FC236}">
                      <a16:creationId xmlns:a16="http://schemas.microsoft.com/office/drawing/2014/main" id="{58871A02-850C-4EEE-A466-E0EBE9CABE82}"/>
                    </a:ext>
                  </a:extLst>
                </p14:cNvPr>
                <p14:cNvContentPartPr/>
                <p14:nvPr/>
              </p14:nvContentPartPr>
              <p14:xfrm>
                <a:off x="6059987" y="728707"/>
                <a:ext cx="225720" cy="268200"/>
              </p14:xfrm>
            </p:contentPart>
          </mc:Choice>
          <mc:Fallback xmlns="">
            <p:pic>
              <p:nvPicPr>
                <p:cNvPr id="14" name="Freihand 13">
                  <a:extLst>
                    <a:ext uri="{FF2B5EF4-FFF2-40B4-BE49-F238E27FC236}">
                      <a16:creationId xmlns:a16="http://schemas.microsoft.com/office/drawing/2014/main" id="{58871A02-850C-4EEE-A466-E0EBE9CABE82}"/>
                    </a:ext>
                  </a:extLst>
                </p:cNvPr>
                <p:cNvPicPr/>
                <p:nvPr/>
              </p:nvPicPr>
              <p:blipFill>
                <a:blip r:embed="rId28"/>
                <a:stretch>
                  <a:fillRect/>
                </a:stretch>
              </p:blipFill>
              <p:spPr>
                <a:xfrm>
                  <a:off x="6055667" y="724387"/>
                  <a:ext cx="234360" cy="27684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15" name="Freihand 14">
                  <a:extLst>
                    <a:ext uri="{FF2B5EF4-FFF2-40B4-BE49-F238E27FC236}">
                      <a16:creationId xmlns:a16="http://schemas.microsoft.com/office/drawing/2014/main" id="{FB603982-C5E3-4765-9218-56990BC9CF22}"/>
                    </a:ext>
                  </a:extLst>
                </p14:cNvPr>
                <p14:cNvContentPartPr/>
                <p14:nvPr/>
              </p14:nvContentPartPr>
              <p14:xfrm>
                <a:off x="6160787" y="763267"/>
                <a:ext cx="124920" cy="246240"/>
              </p14:xfrm>
            </p:contentPart>
          </mc:Choice>
          <mc:Fallback xmlns="">
            <p:pic>
              <p:nvPicPr>
                <p:cNvPr id="15" name="Freihand 14">
                  <a:extLst>
                    <a:ext uri="{FF2B5EF4-FFF2-40B4-BE49-F238E27FC236}">
                      <a16:creationId xmlns:a16="http://schemas.microsoft.com/office/drawing/2014/main" id="{FB603982-C5E3-4765-9218-56990BC9CF22}"/>
                    </a:ext>
                  </a:extLst>
                </p:cNvPr>
                <p:cNvPicPr/>
                <p:nvPr/>
              </p:nvPicPr>
              <p:blipFill>
                <a:blip r:embed="rId30"/>
                <a:stretch>
                  <a:fillRect/>
                </a:stretch>
              </p:blipFill>
              <p:spPr>
                <a:xfrm>
                  <a:off x="6156467" y="758947"/>
                  <a:ext cx="133560" cy="25488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16" name="Freihand 15">
                  <a:extLst>
                    <a:ext uri="{FF2B5EF4-FFF2-40B4-BE49-F238E27FC236}">
                      <a16:creationId xmlns:a16="http://schemas.microsoft.com/office/drawing/2014/main" id="{41720DE7-4C9F-4A92-A169-93A2386900E7}"/>
                    </a:ext>
                  </a:extLst>
                </p14:cNvPr>
                <p14:cNvContentPartPr/>
                <p14:nvPr/>
              </p14:nvContentPartPr>
              <p14:xfrm>
                <a:off x="6344387" y="752107"/>
                <a:ext cx="257040" cy="281880"/>
              </p14:xfrm>
            </p:contentPart>
          </mc:Choice>
          <mc:Fallback xmlns="">
            <p:pic>
              <p:nvPicPr>
                <p:cNvPr id="16" name="Freihand 15">
                  <a:extLst>
                    <a:ext uri="{FF2B5EF4-FFF2-40B4-BE49-F238E27FC236}">
                      <a16:creationId xmlns:a16="http://schemas.microsoft.com/office/drawing/2014/main" id="{41720DE7-4C9F-4A92-A169-93A2386900E7}"/>
                    </a:ext>
                  </a:extLst>
                </p:cNvPr>
                <p:cNvPicPr/>
                <p:nvPr/>
              </p:nvPicPr>
              <p:blipFill>
                <a:blip r:embed="rId32"/>
                <a:stretch>
                  <a:fillRect/>
                </a:stretch>
              </p:blipFill>
              <p:spPr>
                <a:xfrm>
                  <a:off x="6340067" y="747787"/>
                  <a:ext cx="265680" cy="29052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18" name="Freihand 17">
                  <a:extLst>
                    <a:ext uri="{FF2B5EF4-FFF2-40B4-BE49-F238E27FC236}">
                      <a16:creationId xmlns:a16="http://schemas.microsoft.com/office/drawing/2014/main" id="{FE742D41-DBE1-449C-B9CF-02876BCBBB7B}"/>
                    </a:ext>
                  </a:extLst>
                </p14:cNvPr>
                <p14:cNvContentPartPr/>
                <p14:nvPr/>
              </p14:nvContentPartPr>
              <p14:xfrm>
                <a:off x="4829507" y="526027"/>
                <a:ext cx="2084040" cy="815040"/>
              </p14:xfrm>
            </p:contentPart>
          </mc:Choice>
          <mc:Fallback xmlns="">
            <p:pic>
              <p:nvPicPr>
                <p:cNvPr id="18" name="Freihand 17">
                  <a:extLst>
                    <a:ext uri="{FF2B5EF4-FFF2-40B4-BE49-F238E27FC236}">
                      <a16:creationId xmlns:a16="http://schemas.microsoft.com/office/drawing/2014/main" id="{FE742D41-DBE1-449C-B9CF-02876BCBBB7B}"/>
                    </a:ext>
                  </a:extLst>
                </p:cNvPr>
                <p:cNvPicPr/>
                <p:nvPr/>
              </p:nvPicPr>
              <p:blipFill>
                <a:blip r:embed="rId34"/>
                <a:stretch>
                  <a:fillRect/>
                </a:stretch>
              </p:blipFill>
              <p:spPr>
                <a:xfrm>
                  <a:off x="4825187" y="521707"/>
                  <a:ext cx="2092680" cy="82368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21" name="Freihand 20">
                  <a:extLst>
                    <a:ext uri="{FF2B5EF4-FFF2-40B4-BE49-F238E27FC236}">
                      <a16:creationId xmlns:a16="http://schemas.microsoft.com/office/drawing/2014/main" id="{E2019433-2838-4438-A138-89DDC2511EB1}"/>
                    </a:ext>
                  </a:extLst>
                </p14:cNvPr>
                <p14:cNvContentPartPr/>
                <p14:nvPr/>
              </p14:nvContentPartPr>
              <p14:xfrm>
                <a:off x="1291067" y="475987"/>
                <a:ext cx="2995200" cy="210960"/>
              </p14:xfrm>
            </p:contentPart>
          </mc:Choice>
          <mc:Fallback xmlns="">
            <p:pic>
              <p:nvPicPr>
                <p:cNvPr id="21" name="Freihand 20">
                  <a:extLst>
                    <a:ext uri="{FF2B5EF4-FFF2-40B4-BE49-F238E27FC236}">
                      <a16:creationId xmlns:a16="http://schemas.microsoft.com/office/drawing/2014/main" id="{E2019433-2838-4438-A138-89DDC2511EB1}"/>
                    </a:ext>
                  </a:extLst>
                </p:cNvPr>
                <p:cNvPicPr/>
                <p:nvPr/>
              </p:nvPicPr>
              <p:blipFill>
                <a:blip r:embed="rId36"/>
                <a:stretch>
                  <a:fillRect/>
                </a:stretch>
              </p:blipFill>
              <p:spPr>
                <a:xfrm>
                  <a:off x="1286747" y="471667"/>
                  <a:ext cx="3003840" cy="219600"/>
                </a:xfrm>
                <a:prstGeom prst="rect">
                  <a:avLst/>
                </a:prstGeom>
              </p:spPr>
            </p:pic>
          </mc:Fallback>
        </mc:AlternateContent>
      </p:grpSp>
    </p:spTree>
    <p:extLst>
      <p:ext uri="{BB962C8B-B14F-4D97-AF65-F5344CB8AC3E}">
        <p14:creationId xmlns:p14="http://schemas.microsoft.com/office/powerpoint/2010/main" val="36615289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Shape 2"/>
          <p:cNvSpPr txBox="1"/>
          <p:nvPr/>
        </p:nvSpPr>
        <p:spPr>
          <a:xfrm>
            <a:off x="1111911" y="144788"/>
            <a:ext cx="6864647" cy="410867"/>
          </a:xfrm>
          <a:prstGeom prst="rect">
            <a:avLst/>
          </a:prstGeom>
          <a:noFill/>
          <a:ln>
            <a:noFill/>
          </a:ln>
        </p:spPr>
        <p:txBody>
          <a:bodyPr lIns="81638" tIns="40819" rIns="81638" bIns="40819" anchor="ctr" anchorCtr="1"/>
          <a:lstStyle/>
          <a:p>
            <a:pPr>
              <a:lnSpc>
                <a:spcPct val="100000"/>
              </a:lnSpc>
            </a:pPr>
            <a:r>
              <a:rPr lang="de-DE" sz="2903" b="1" dirty="0">
                <a:solidFill>
                  <a:srgbClr val="000000"/>
                </a:solidFill>
                <a:latin typeface="Arial"/>
              </a:rPr>
              <a:t>Temperaturanstieg</a:t>
            </a:r>
            <a:endParaRPr sz="2903" dirty="0"/>
          </a:p>
        </p:txBody>
      </p:sp>
      <p:sp>
        <p:nvSpPr>
          <p:cNvPr id="23" name="Textfeld 22"/>
          <p:cNvSpPr txBox="1"/>
          <p:nvPr/>
        </p:nvSpPr>
        <p:spPr>
          <a:xfrm>
            <a:off x="881330" y="5908288"/>
            <a:ext cx="3775649" cy="343620"/>
          </a:xfrm>
          <a:prstGeom prst="rect">
            <a:avLst/>
          </a:prstGeom>
          <a:noFill/>
        </p:spPr>
        <p:txBody>
          <a:bodyPr wrap="none" rtlCol="0">
            <a:spAutoFit/>
          </a:bodyPr>
          <a:lstStyle/>
          <a:p>
            <a:r>
              <a:rPr lang="de-DE" sz="1633" dirty="0"/>
              <a:t>Quelle: </a:t>
            </a:r>
            <a:r>
              <a:rPr lang="de-DE" sz="1633" dirty="0">
                <a:hlinkClick r:id="rId3"/>
              </a:rPr>
              <a:t>https://coastal.climatecentral.org/</a:t>
            </a:r>
            <a:endParaRPr lang="de-DE" sz="1633" dirty="0"/>
          </a:p>
        </p:txBody>
      </p:sp>
      <p:pic>
        <p:nvPicPr>
          <p:cNvPr id="9" name="Grafik 8"/>
          <p:cNvPicPr>
            <a:picLocks noChangeAspect="1"/>
          </p:cNvPicPr>
          <p:nvPr/>
        </p:nvPicPr>
        <p:blipFill>
          <a:blip r:embed="rId4"/>
          <a:stretch>
            <a:fillRect/>
          </a:stretch>
        </p:blipFill>
        <p:spPr>
          <a:xfrm>
            <a:off x="110703" y="626404"/>
            <a:ext cx="7624701" cy="5159045"/>
          </a:xfrm>
          <a:prstGeom prst="rect">
            <a:avLst/>
          </a:prstGeom>
        </p:spPr>
      </p:pic>
      <p:sp>
        <p:nvSpPr>
          <p:cNvPr id="7" name="Rechteck 6"/>
          <p:cNvSpPr/>
          <p:nvPr/>
        </p:nvSpPr>
        <p:spPr>
          <a:xfrm>
            <a:off x="8692043" y="4232827"/>
            <a:ext cx="3489800" cy="2602672"/>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5">
            <p14:nvContentPartPr>
              <p14:cNvPr id="2" name="Freihand 1">
                <a:extLst>
                  <a:ext uri="{FF2B5EF4-FFF2-40B4-BE49-F238E27FC236}">
                    <a16:creationId xmlns:a16="http://schemas.microsoft.com/office/drawing/2014/main" id="{756DE7CE-A596-496E-99D1-4EA31A6A51B7}"/>
                  </a:ext>
                </a:extLst>
              </p14:cNvPr>
              <p14:cNvContentPartPr/>
              <p14:nvPr/>
            </p14:nvContentPartPr>
            <p14:xfrm>
              <a:off x="5824187" y="5374147"/>
              <a:ext cx="1770480" cy="311040"/>
            </p14:xfrm>
          </p:contentPart>
        </mc:Choice>
        <mc:Fallback xmlns="">
          <p:pic>
            <p:nvPicPr>
              <p:cNvPr id="2" name="Freihand 1">
                <a:extLst>
                  <a:ext uri="{FF2B5EF4-FFF2-40B4-BE49-F238E27FC236}">
                    <a16:creationId xmlns:a16="http://schemas.microsoft.com/office/drawing/2014/main" id="{756DE7CE-A596-496E-99D1-4EA31A6A51B7}"/>
                  </a:ext>
                </a:extLst>
              </p:cNvPr>
              <p:cNvPicPr/>
              <p:nvPr/>
            </p:nvPicPr>
            <p:blipFill>
              <a:blip r:embed="rId6"/>
              <a:stretch>
                <a:fillRect/>
              </a:stretch>
            </p:blipFill>
            <p:spPr>
              <a:xfrm>
                <a:off x="5819867" y="5369827"/>
                <a:ext cx="1779120" cy="31968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3" name="Freihand 2">
                <a:extLst>
                  <a:ext uri="{FF2B5EF4-FFF2-40B4-BE49-F238E27FC236}">
                    <a16:creationId xmlns:a16="http://schemas.microsoft.com/office/drawing/2014/main" id="{B5E5D2CE-D3C3-4185-A500-E20BA2B24884}"/>
                  </a:ext>
                </a:extLst>
              </p14:cNvPr>
              <p14:cNvContentPartPr/>
              <p14:nvPr/>
            </p14:nvContentPartPr>
            <p14:xfrm>
              <a:off x="2093147" y="2002387"/>
              <a:ext cx="437040" cy="618840"/>
            </p14:xfrm>
          </p:contentPart>
        </mc:Choice>
        <mc:Fallback xmlns="">
          <p:pic>
            <p:nvPicPr>
              <p:cNvPr id="3" name="Freihand 2">
                <a:extLst>
                  <a:ext uri="{FF2B5EF4-FFF2-40B4-BE49-F238E27FC236}">
                    <a16:creationId xmlns:a16="http://schemas.microsoft.com/office/drawing/2014/main" id="{B5E5D2CE-D3C3-4185-A500-E20BA2B24884}"/>
                  </a:ext>
                </a:extLst>
              </p:cNvPr>
              <p:cNvPicPr/>
              <p:nvPr/>
            </p:nvPicPr>
            <p:blipFill>
              <a:blip r:embed="rId8"/>
              <a:stretch>
                <a:fillRect/>
              </a:stretch>
            </p:blipFill>
            <p:spPr>
              <a:xfrm>
                <a:off x="2088827" y="1998067"/>
                <a:ext cx="445680" cy="627480"/>
              </a:xfrm>
              <a:prstGeom prst="rect">
                <a:avLst/>
              </a:prstGeom>
            </p:spPr>
          </p:pic>
        </mc:Fallback>
      </mc:AlternateContent>
    </p:spTree>
    <p:extLst>
      <p:ext uri="{BB962C8B-B14F-4D97-AF65-F5344CB8AC3E}">
        <p14:creationId xmlns:p14="http://schemas.microsoft.com/office/powerpoint/2010/main" val="3106189366"/>
      </p:ext>
    </p:extLst>
  </p:cSld>
  <p:clrMapOvr>
    <a:masterClrMapping/>
  </p:clrMapOvr>
</p:sld>
</file>

<file path=ppt/theme/theme1.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2592</Words>
  <Application>Microsoft Office PowerPoint</Application>
  <PresentationFormat>Breitbild</PresentationFormat>
  <Paragraphs>502</Paragraphs>
  <Slides>44</Slides>
  <Notes>44</Notes>
  <HiddenSlides>0</HiddenSlides>
  <MMClips>0</MMClips>
  <ScaleCrop>false</ScaleCrop>
  <HeadingPairs>
    <vt:vector size="6" baseType="variant">
      <vt:variant>
        <vt:lpstr>Verwendete Schriftarten</vt:lpstr>
      </vt:variant>
      <vt:variant>
        <vt:i4>8</vt:i4>
      </vt:variant>
      <vt:variant>
        <vt:lpstr>Design</vt:lpstr>
      </vt:variant>
      <vt:variant>
        <vt:i4>1</vt:i4>
      </vt:variant>
      <vt:variant>
        <vt:lpstr>Folientitel</vt:lpstr>
      </vt:variant>
      <vt:variant>
        <vt:i4>44</vt:i4>
      </vt:variant>
    </vt:vector>
  </HeadingPairs>
  <TitlesOfParts>
    <vt:vector size="53" baseType="lpstr">
      <vt:lpstr>Arial</vt:lpstr>
      <vt:lpstr>Calibri</vt:lpstr>
      <vt:lpstr>Calibri Light</vt:lpstr>
      <vt:lpstr>Cambria Math</vt:lpstr>
      <vt:lpstr>MetaCompPro-Normal</vt:lpstr>
      <vt:lpstr>Symbol</vt:lpstr>
      <vt:lpstr>Times New Roman</vt:lpstr>
      <vt:lpstr>Wingdings</vt:lpstr>
      <vt:lpstr>Office</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Außenwirtschaft</dc:title>
  <dc:creator>BK</dc:creator>
  <cp:lastModifiedBy>Köster, Bernhard Johannes</cp:lastModifiedBy>
  <cp:revision>649</cp:revision>
  <dcterms:created xsi:type="dcterms:W3CDTF">2019-02-11T10:45:01Z</dcterms:created>
  <dcterms:modified xsi:type="dcterms:W3CDTF">2026-04-23T09:47:56Z</dcterms:modified>
</cp:coreProperties>
</file>