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notesSlides/notesSlide2.xml" ContentType="application/vnd.openxmlformats-officedocument.presentationml.notesSlide+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3.xml" ContentType="application/vnd.openxmlformats-officedocument.presentationml.notesSlide+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notesSlides/notesSlide4.xml" ContentType="application/vnd.openxmlformats-officedocument.presentationml.notesSlide+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notesSlides/notesSlide5.xml" ContentType="application/vnd.openxmlformats-officedocument.presentationml.notesSlide+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notesSlides/notesSlide6.xml" ContentType="application/vnd.openxmlformats-officedocument.presentationml.notesSlide+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notesSlides/notesSlide7.xml" ContentType="application/vnd.openxmlformats-officedocument.presentationml.notesSlide+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notesSlides/notesSlide8.xml" ContentType="application/vnd.openxmlformats-officedocument.presentationml.notesSlide+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notesSlides/notesSlide9.xml" ContentType="application/vnd.openxmlformats-officedocument.presentationml.notesSlide+xml"/>
  <Override PartName="/ppt/ink/ink296.xml" ContentType="application/inkml+xml"/>
  <Override PartName="/ppt/ink/ink297.xml" ContentType="application/inkml+xml"/>
  <Override PartName="/ppt/notesSlides/notesSlide10.xml" ContentType="application/vnd.openxmlformats-officedocument.presentationml.notesSlide+xml"/>
  <Override PartName="/ppt/ink/ink298.xml" ContentType="application/inkml+xml"/>
  <Override PartName="/ppt/ink/ink299.xml" ContentType="application/inkml+xml"/>
  <Override PartName="/ppt/notesSlides/notesSlide11.xml" ContentType="application/vnd.openxmlformats-officedocument.presentationml.notesSlide+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notesSlides/notesSlide12.xml" ContentType="application/vnd.openxmlformats-officedocument.presentationml.notesSlide+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notesSlides/notesSlide13.xml" ContentType="application/vnd.openxmlformats-officedocument.presentationml.notesSlide+xml"/>
  <Override PartName="/ppt/ink/ink434.xml" ContentType="application/inkml+xml"/>
  <Override PartName="/ppt/notesSlides/notesSlide14.xml" ContentType="application/vnd.openxmlformats-officedocument.presentationml.notesSlide+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489.xml" ContentType="application/inkml+xml"/>
  <Override PartName="/ppt/ink/ink490.xml" ContentType="application/inkml+xml"/>
  <Override PartName="/ppt/ink/ink491.xml" ContentType="application/inkml+xml"/>
  <Override PartName="/ppt/notesSlides/notesSlide18.xml" ContentType="application/vnd.openxmlformats-officedocument.presentationml.notesSlide+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1572" r:id="rId2"/>
    <p:sldId id="857" r:id="rId3"/>
    <p:sldId id="858" r:id="rId4"/>
    <p:sldId id="859" r:id="rId5"/>
    <p:sldId id="860" r:id="rId6"/>
    <p:sldId id="922" r:id="rId7"/>
    <p:sldId id="923" r:id="rId8"/>
    <p:sldId id="1201" r:id="rId9"/>
    <p:sldId id="1228" r:id="rId10"/>
    <p:sldId id="1227" r:id="rId11"/>
    <p:sldId id="861" r:id="rId12"/>
    <p:sldId id="862" r:id="rId13"/>
    <p:sldId id="863" r:id="rId14"/>
    <p:sldId id="864" r:id="rId15"/>
    <p:sldId id="865" r:id="rId16"/>
    <p:sldId id="866" r:id="rId17"/>
    <p:sldId id="867" r:id="rId18"/>
    <p:sldId id="868" r:id="rId19"/>
    <p:sldId id="869" r:id="rId20"/>
    <p:sldId id="870" r:id="rId21"/>
    <p:sldId id="1573" r:id="rId22"/>
    <p:sldId id="1574" r:id="rId23"/>
    <p:sldId id="1575" r:id="rId24"/>
    <p:sldId id="1576" r:id="rId25"/>
    <p:sldId id="1577" r:id="rId26"/>
    <p:sldId id="1578" r:id="rId27"/>
    <p:sldId id="1579" r:id="rId28"/>
    <p:sldId id="1580" r:id="rId29"/>
    <p:sldId id="1581" r:id="rId30"/>
    <p:sldId id="1582" r:id="rId31"/>
    <p:sldId id="1583" r:id="rId32"/>
    <p:sldId id="1584" r:id="rId33"/>
    <p:sldId id="1585" r:id="rId34"/>
    <p:sldId id="1586" r:id="rId35"/>
    <p:sldId id="1587" r:id="rId36"/>
    <p:sldId id="1588" r:id="rId37"/>
    <p:sldId id="1589" r:id="rId38"/>
    <p:sldId id="1590" r:id="rId39"/>
    <p:sldId id="1591" r:id="rId40"/>
    <p:sldId id="1592" r:id="rId41"/>
    <p:sldId id="1593" r:id="rId42"/>
    <p:sldId id="1594" r:id="rId43"/>
    <p:sldId id="1595" r:id="rId44"/>
    <p:sldId id="1596" r:id="rId4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5.931"/>
    </inkml:context>
    <inkml:brush xml:id="br0">
      <inkml:brushProperty name="width" value="0.025" units="cm"/>
      <inkml:brushProperty name="height" value="0.025" units="cm"/>
    </inkml:brush>
  </inkml:definitions>
  <inkml:trace contextRef="#ctx0" brushRef="#br0">65 0 3075,'0'0'15257,"-2"10"-13335,-21 74 2256,10-44-1459,-9 60 0,20-85-2563,0 0 1,2 0 0,-1-1-1,4 24 1,-2-35-166,0 1-1,0-1 1,0 0 0,1 1 0,-1-1-1,1 0 1,0 0 0,0 0-1,0 0 1,0 0 0,3 3-1,6 8-2164,-3 1-3435,-8-13 2883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1.150"/>
    </inkml:context>
    <inkml:brush xml:id="br0">
      <inkml:brushProperty name="width" value="0.025" units="cm"/>
      <inkml:brushProperty name="height" value="0.025" units="cm"/>
    </inkml:brush>
  </inkml:definitions>
  <inkml:trace contextRef="#ctx0" brushRef="#br0">1 12 13293,'0'0'12748,"68"5"-12300,-34-5-416,1-2-224,-2-2-1634,-4-1-2818,-3 0-5382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3.840"/>
    </inkml:context>
    <inkml:brush xml:id="br0">
      <inkml:brushProperty name="width" value="0.025" units="cm"/>
      <inkml:brushProperty name="height" value="0.025" units="cm"/>
    </inkml:brush>
  </inkml:definitions>
  <inkml:trace contextRef="#ctx0" brushRef="#br0">168 1 9833,'0'0'17676,"3"14"-15893,-2-13-1735,1 7 117,0-1 0,0 0 0,0 1 0,-1-1 1,-1 1-1,1-1 0,-1 1 0,0 0 0,-1-1 0,0 1 0,0-1 0,0 1 1,-1-1-1,-4 9 0,-50 110 267,-19 44-51,66-147-359,2 1 1,0 0 0,1 1 0,2-1 0,-2 28 0,6-46-337,0 0 0,1-1 0,0 1-1,0-1 1,0 1 0,0-1 0,3 6 0,-4-10 229,1 0 1,-1 0-1,0 0 0,0 0 1,1-1-1,-1 1 0,1 0 1,-1 0-1,1 0 0,-1-1 1,1 1-1,-1 0 1,1-1-1,0 1 0,-1-1 1,1 1-1,0-1 0,0 1 1,-1-1-1,1 1 0,0-1 1,0 0-1,0 1 0,-1-1 1,1 0-1,0 0 0,0 1 1,0-1-1,0 0 1,0 0-1,0 0 0,0 0 1,-1 0-1,1-1 0,0 1 1,0 0-1,0 0 0,0 0 1,0-1-1,-1 1 0,1 0 1,0-1-1,0 1 0,0-1 1,-1 1-1,1-1 1,0 1-1,-1-1 0,1 0 1,0 1-1,-1-1 0,1 0 1,0-1-1,8-17-5430,-7-10-3538</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4.227"/>
    </inkml:context>
    <inkml:brush xml:id="br0">
      <inkml:brushProperty name="width" value="0.025" units="cm"/>
      <inkml:brushProperty name="height" value="0.025" units="cm"/>
    </inkml:brush>
  </inkml:definitions>
  <inkml:trace contextRef="#ctx0" brushRef="#br0">1 443 15855,'0'0'8360,"56"-42"-7431,-9 36-481,10 2-384,8 1-64,-2-5-1601,-2-4-4197,-11-7-12171</inkml:trace>
  <inkml:trace contextRef="#ctx0" brushRef="#br0" timeOffset="1">503 0 19218,'0'0'1757,"-1"9"74,0-4-1525,1 1 0,0-1 0,0 1 1,0-1-1,1 1 0,-1-1 0,2 1 1,-1-1-1,0 1 0,1-1 0,0 0 1,0 0-1,1 0 0,-1 0 0,1 0 1,0-1-1,1 1 0,6 7 0,27 32 944,-11-13-778,-1 0 0,20 35 0,-37-53-460,-1 1 0,-1 0 0,0 0 1,-1 0-1,0 0 0,-2 1 1,1 0-1,1 28 0,-5-20 8,-1 0 0,0 0-1,-2-1 1,-1 1 0,-1-1 0,-1 0-1,0 0 1,-19 39 0,-11 12-76,-49 75-1,73-128 8,-116 171-908,32-72-2463,21-37-2575</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42.364"/>
    </inkml:context>
    <inkml:brush xml:id="br0">
      <inkml:brushProperty name="width" value="0.025" units="cm"/>
      <inkml:brushProperty name="height" value="0.025" units="cm"/>
    </inkml:brush>
  </inkml:definitions>
  <inkml:trace contextRef="#ctx0" brushRef="#br0">1 359 10346,'0'0'7159,"0"-8"-5729,0 6-1357,-1-1 1,1 1-1,0-1 0,1 1 0,-1 0 1,0-1-1,1 1 0,-1 0 0,1-1 0,0 1 1,0 0-1,0 0 0,0 0 0,0-1 1,0 1-1,1 0 0,-1 1 0,3-4 0,3 0 111,0 0 0,0 0-1,0 1 1,0 0 0,15-5-1,251-98 975,49-22-4179,-314 126 2587,-6 2 207,1 0 1,-1 0-1,0 0 0,0 0 0,0 0 0,0 0 1,0-1-1,0 1 0,0 0 0,-1-1 1,1 0-1,0 1 0,-1-1 0,1 0 0,0-2 1,-1 4 135,-1 0 0,0 0 1,0-1-1,0 1 0,0 0 1,0 0-1,0 0 1,0 0-1,0-1 0,0 1 1,0 0-1,0 0 0,0 0 1,0 0-1,0-1 0,0 1 1,0 0-1,0 0 0,0 0 1,0 0-1,0-1 1,0 1-1,0 0 0,0 0 1,0 0-1,0 0 0,0-1 1,0 1-1,-1 0 0,1 0 1,0 0-1,0 0 1,0 0-1,0 0 0,0-1 1,0 1-1,-1 0 0,1 0 1,0 0-1,0 0 0,0 0 1,0 0-1,-1 0 0,1 0 1,0 0-1,0 0 1,0 0-1,-22-4-8435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42.753"/>
    </inkml:context>
    <inkml:brush xml:id="br0">
      <inkml:brushProperty name="width" value="0.025" units="cm"/>
      <inkml:brushProperty name="height" value="0.025" units="cm"/>
    </inkml:brush>
  </inkml:definitions>
  <inkml:trace contextRef="#ctx0" brushRef="#br0">318 55 11211,'0'0'3299,"2"-9"-1735,7-27-416,-2 26-134,-2 17-630,-2 14-186,-4 1-36,-1-1 0,-1 1 0,-2-1 1,0 0-1,-1-1 0,0 1 0,-2-1 0,-1 0 0,-11 18 1,-14 21 51,-63 82 0,44-77-157,35-43 17,0 0 0,2 2-1,-23 37 1,39-60-73,0 1 0,-1-1 0,1 0 0,0 1 0,-1-1 0,1 1 0,0-1-1,0 1 1,-1-1 0,1 1 0,0-1 0,0 1 0,0-1 0,0 1 0,0-1 0,0 1 0,0-1 0,0 1 0,0-1-1,0 1 1,0-1 0,0 1 0,0-1 0,0 1 0,0 0 0,0-1 0,1 1 0,-1-1 0,0 0 0,0 1 0,1-1 0,-1 1-1,0-1 1,1 1 0,-1-1 0,0 0 0,1 1 0,-1-1 0,1 0 0,-1 1 0,0-1 0,1 0 0,-1 1 0,1-1-1,-1 0 1,1 0 0,-1 0 0,1 0 0,-1 1 0,1-1 0,-1 0 0,1 0 0,-1 0 0,1 0 0,0 0 0,34-5 97,13-10 70,53-23 0,46-15-238,9 16-3399,-94 23-2110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1.481"/>
    </inkml:context>
    <inkml:brush xml:id="br0">
      <inkml:brushProperty name="width" value="0.025" units="cm"/>
      <inkml:brushProperty name="height" value="0.025" units="cm"/>
    </inkml:brush>
  </inkml:definitions>
  <inkml:trace contextRef="#ctx0" brushRef="#br0">116 1 14125,'0'0'1575,"2"8"-32,0 11-683,0 0 0,-1 0 0,-1 0 0,-1 0-1,-1 0 1,-6 30 0,-38 122 2142,2-8-1736,37-132-1226,1 0-1,2 1 1,1-1 0,1 1-1,2 0 1,4 33 0,-3-62-216,0 0 0,0 0 0,1 0 1,-1 0-1,0 0 0,1 0 0,0-1 1,0 1-1,0-1 0,0 1 0,0-1 1,0 0-1,1 0 0,-1 0 0,1 0 1,2 2-1,-4-4-117,1 1 0,-1 0 0,0 0 0,1-1 0,-1 1 0,1-1 1,-1 1-1,1-1 0,-1 1 0,1-1 0,-1 0 0,1 0 0,-1 0 0,1 0 0,0 0 0,-1 0 1,1 0-1,-1-1 0,1 1 0,-1 0 0,1-1 0,-1 1 0,1-1 0,-1 0 0,0 1 1,1-1-1,-1 0 0,0 0 0,1 0 0,-1 0 0,0 0 0,0 0 0,0 0 0,1-2 0,11-22-9214</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1.842"/>
    </inkml:context>
    <inkml:brush xml:id="br0">
      <inkml:brushProperty name="width" value="0.025" units="cm"/>
      <inkml:brushProperty name="height" value="0.025" units="cm"/>
    </inkml:brush>
  </inkml:definitions>
  <inkml:trace contextRef="#ctx0" brushRef="#br0">56 172 13453,'0'0'4324,"-55"-9"-2466,55 1-321,15-3-160,21-5-768,22-4-225,19-3 129,19-2-193,14 2-224,5 5-64,3 5-32,-5 7-192,-9 6-1506,-13 0-640,-20 6-1505,-12 1-4133</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2.275"/>
    </inkml:context>
    <inkml:brush xml:id="br0">
      <inkml:brushProperty name="width" value="0.025" units="cm"/>
      <inkml:brushProperty name="height" value="0.025" units="cm"/>
    </inkml:brush>
  </inkml:definitions>
  <inkml:trace contextRef="#ctx0" brushRef="#br0">1 1 15246,'0'0'3300,"0"48"-3204,37-45 64,13-3 0,8 0 32,1 0-128,0 0-672,-12 0-866,-9 0-1409,-17 5-2466</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2.647"/>
    </inkml:context>
    <inkml:brush xml:id="br0">
      <inkml:brushProperty name="width" value="0.025" units="cm"/>
      <inkml:brushProperty name="height" value="0.025" units="cm"/>
    </inkml:brush>
  </inkml:definitions>
  <inkml:trace contextRef="#ctx0" brushRef="#br0">0 2 14221,'0'0'5157,"73"29"-4548,-19-29-257,11-5-320,0-7-1761,-6-1-4421</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3.260"/>
    </inkml:context>
    <inkml:brush xml:id="br0">
      <inkml:brushProperty name="width" value="0.025" units="cm"/>
      <inkml:brushProperty name="height" value="0.025" units="cm"/>
    </inkml:brush>
  </inkml:definitions>
  <inkml:trace contextRef="#ctx0" brushRef="#br0">253 0 9449,'0'0'12647,"-10"13"-12092,-24 31 69,3 2 1,1 0 0,-29 66-1,42-77-429,3 0-1,1 0 1,1 1-1,2 0 1,2 1-1,-5 45 0,12-76-168,1 1 0,0-1 0,0 0 0,0 0 0,1 0 0,0 0 0,0 0 0,0 0 0,1-1-1,0 1 1,4 8 0,-4-11 5,0 0 0,0-1 0,0 1 0,1 0 0,-1-1 0,1 1 0,0-1 0,-1 0 0,1 0 0,0 0 0,0 0 0,1-1 0,-1 1 0,0-1 0,1 0 0,-1 0-1,0 0 1,1 0 0,-1-1 0,6 1 0,13 1 112,0-1-1,0-1 0,0-1 0,40-7 0,12-14-1491,-65 18 321,1 0-1,-1-1 0,0-1 1,15-11-1,-7-3-4795,-13-1-4180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3.616"/>
    </inkml:context>
    <inkml:brush xml:id="br0">
      <inkml:brushProperty name="width" value="0.025" units="cm"/>
      <inkml:brushProperty name="height" value="0.025" units="cm"/>
    </inkml:brush>
  </inkml:definitions>
  <inkml:trace contextRef="#ctx0" brushRef="#br0">0 68 15054,'0'0'6182,"72"-20"-5221,-11 13 192,17 0-640,5 0-417,4-1-353,-7 1-2946,-16-4-2914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5.405"/>
    </inkml:context>
    <inkml:brush xml:id="br0">
      <inkml:brushProperty name="width" value="0.025" units="cm"/>
      <inkml:brushProperty name="height" value="0.025" units="cm"/>
    </inkml:brush>
  </inkml:definitions>
  <inkml:trace contextRef="#ctx0" brushRef="#br0">156 49 2787,'-33'-4'11446,"32"4"-11094,0 0-1,0 0 1,0 0 0,0 0 0,0-1-1,0 1 1,0 0 0,0-1-1,0 1 1,0-1 0,0 1-1,0-1 1,0 1 0,0-1 0,0 0-1,1 1 1,-1-1 0,0 0-1,0 0 1,1 0 0,-1 0 0,0 1-1,1-1 1,-1 0 0,1 0-1,-1-2 1,2 2-283,0 0-1,0 0 0,1 0 1,-1 0-1,0 0 1,0 0-1,1 0 0,-1 0 1,1 1-1,-1-1 1,1 1-1,-1-1 1,1 1-1,-1-1 0,1 1 1,2 0-1,29-7 162,-22 5-189,1 0-35,-1 0-1,1 1 1,-1 0-1,1 1 1,-1 0 0,1 0-1,-1 2 1,22 4-1,-31-6-5,-1 1 0,0 0 0,1-1 0,-1 1 0,0 0 0,0 0 0,0 0 1,1 0-1,-1 0 0,0 0 0,0 0 0,-1 1 0,1-1 0,0 0 0,0 0 0,-1 1 0,1-1 0,0 0 0,-1 1 0,1-1 0,-1 1 0,0-1 0,1 3 0,-1-1 15,-1 0-1,1 1 1,0-1-1,-1 0 0,0 0 1,0 0-1,0 0 1,0 0-1,0 0 1,-3 4-1,-3 4 99,0-1 0,-1 0 1,0-1-1,-13 13 0,12-12 261,-1-1 1,0 0-1,-1 0 0,0-1 1,0 0-1,-1-1 0,0 0 0,-26 10 1,45-19-224,9-1-216,-1 0-1,1 1 1,0 0 0,0 2-1,19 0 1,-32 1 35,0-1 1,0 0-1,0 1 0,0 0 0,0-1 0,0 1 1,0 0-1,0 1 0,0-1 0,0 0 0,-1 1 1,1-1-1,-1 1 0,1 0 0,-1 0 0,0 0 1,0 0-1,1 1 0,-1-1 0,-1 0 0,1 1 1,0 0-1,-1-1 0,1 1 0,-1 0 0,0 0 1,0 0-1,0-1 0,0 1 0,-1 0 0,1 0 1,-1 1-1,1-1 0,-1 0 0,-1 4 0,1-5 81,-1 1-1,0-1 1,0-1 0,0 1-1,0 0 1,0 0-1,0 0 1,-1 0-1,1-1 1,0 1-1,-1-1 1,0 1-1,1-1 1,-1 1-1,0-1 1,0 0-1,1 0 1,-1 0-1,0 0 1,0 0-1,0 0 1,0-1-1,-1 1 1,-3 0-1,-59 13 1632,60-13-1504,-52 4 618,-74-2 0,112-3-738,67 0-1946,71-1-8860,-77-6 3974</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4.022"/>
    </inkml:context>
    <inkml:brush xml:id="br0">
      <inkml:brushProperty name="width" value="0.025" units="cm"/>
      <inkml:brushProperty name="height" value="0.025" units="cm"/>
    </inkml:brush>
  </inkml:definitions>
  <inkml:trace contextRef="#ctx0" brushRef="#br0">19 38 21012,'0'0'3721,"-4"9"-3059,-10 25-241,14-33-407,0 0-1,0 0 1,0-1-1,0 1 1,0 0-1,0 0 1,1-1-1,-1 1 1,0 0-1,1-1 1,-1 1-1,0 0 1,1-1-1,-1 1 1,1 0-1,-1-1 1,1 1-1,-1-1 1,1 1-1,-1-1 0,1 1 1,-1-1-1,1 0 1,0 1-1,-1-1 1,1 1-1,0-1 1,-1 0-1,1 0 1,0 0-1,0 1 1,-1-1-1,1 0 1,0 0-1,0 0 1,-1 0-1,1 0 1,0 0-1,0 0 1,-1 0-1,1-1 1,1 1-1,31-3 299,-28 2-285,-1-1 0,0 0 0,0 0 0,0-1 0,-1 1 0,1-1 0,-1 0 1,1 0-1,-1 0 0,4-4 0,-6 6-15,0 0 1,0-1-1,0 1 0,0 0 1,0-1-1,0 1 1,0-1-1,0 1 1,0-1-1,0 1 1,-1-1-1,1 0 0,-1 1 1,1-1-1,-1 0 1,0 1-1,0-1 1,0 0-1,0 0 0,0 1 1,0-1-1,0 0 1,0 0-1,-1 1 1,1-1-1,-1 0 0,1 1 1,-1-1-1,0 1 1,0-3-1,-1 3 2,1 0-1,-1-1 1,0 1-1,1 0 1,-1 0-1,0 0 1,0 0-1,0 0 1,0 1-1,0-1 1,0 1-1,0-1 0,0 1 1,0 0-1,0-1 1,0 1-1,0 0 1,0 0-1,0 0 1,0 1-1,0-1 1,0 1-1,0-1 1,0 1-1,0-1 1,0 1-1,0 0 1,0 0-1,-2 2 1,1-2 6,-1 1 1,1-1-1,0 1 1,0 0-1,0 0 1,1 1-1,-1-1 1,0 0-1,1 1 1,-1 0-1,1 0 1,0-1-1,0 1 0,0 0 1,0 1-1,-2 5 1,5-9-22,-1 1 0,0 0-1,0 0 1,1-1 0,-1 1 0,0 0 0,1-1 0,-1 1-1,1 0 1,-1-1 0,1 1 0,-1-1 0,1 1 0,0 0-1,-1-1 1,1 1 0,0-1 0,-1 0 0,1 1 0,0-1 0,-1 0-1,1 1 1,0-1 0,0 0 0,0 0 0,-1 0 0,1 1-1,0-1 1,0 0 0,0 0 0,-1 0 0,1 0 0,0 0-1,0-1 1,-1 1 0,1 0 0,0 0 0,1-1 0,36-5-894,-1-14-2340,-3-11-3310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6.490"/>
    </inkml:context>
    <inkml:brush xml:id="br0">
      <inkml:brushProperty name="width" value="0.025" units="cm"/>
      <inkml:brushProperty name="height" value="0.025" units="cm"/>
    </inkml:brush>
  </inkml:definitions>
  <inkml:trace contextRef="#ctx0" brushRef="#br0">3314 363 12748,'-14'-11'1148,"4"1"-886,-171-133 1285,146 118-1544,-1 2-1,0 2 1,-75-32 0,59 36-7,-1 2 0,0 2 1,-1 3-1,-84-6 0,-222 11 33,317 5-39,-141 7 53,1 8 0,-329 70-1,409-60 15,1 5-1,2 4 0,1 4 1,2 5-1,2 4 0,3 4 1,1 4-1,-139 111 0,204-143 86,0 1 0,2 1 0,1 1-1,-31 46 1,41-52-67,1 0 0,2 1 0,0 0 0,1 1 0,1 1 0,1-1-1,-8 40 1,8-2-57,3 1 0,2-1-1,3 1 1,3-1 0,2 0 0,19 82-1,9-8-12,83 216 0,-92-285-271,3-1 0,2-1 0,4-2 0,52 75 0,-66-110 129,0-1 0,2-2 0,0 0 0,2-1 0,0-1 0,1-1 0,1-2 0,1 0 0,1-2 0,0-1 0,52 20 0,-25-19 280,0-2 0,1-2 0,0-2 0,89 2 0,229-15 957,-159-11-769,0-9 0,-2-10 0,317-90 0,-388 79 126,-3-6-1,-2-6 1,231-130-1,-285 135-259,-2-3 0,-3-3-1,-3-4 1,-2-3 0,-3-3 0,110-137-1,-144 154-169,-3-1 0,-2-2-1,-2-1 1,-2-1 0,-3-1-1,-3-1 1,19-77 0,-29 89 90,-3 0 1,-1-1-1,-2-1 1,-2 1-1,-3 0 0,-1-1 1,-3 1-1,-1 0 1,-2 0-1,-16-51 1,15 71-62,-1 2 0,-1-1 0,-1 1 0,-1 1 1,-2 0-1,0 0 0,-1 1 0,-1 1 0,-1 1 0,-1 1 1,-1 0-1,-37-29 0,31 31-62,-2 0 0,0 2 1,0 1-1,-2 1 0,1 1 1,-2 2-1,0 1 0,0 1 0,0 1 1,-50-3-1,2 5-546,0 4-1,0 3 1,-97 15-1,-226 62-8538,201-30-700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0.114"/>
    </inkml:context>
    <inkml:brush xml:id="br0">
      <inkml:brushProperty name="width" value="0.025" units="cm"/>
      <inkml:brushProperty name="height" value="0.025" units="cm"/>
    </inkml:brush>
  </inkml:definitions>
  <inkml:trace contextRef="#ctx0" brushRef="#br0">265 52 11755,'0'0'4265,"1"-9"-2508,3-27-583,-4 36-1143,0 0 0,0 1 0,0-1 0,-1 0 0,1 0 0,0 0 0,0 1 0,0-1 0,-1 0 0,1 0 0,0 0 0,0 0 0,-1 1 0,1-1 0,0 0-1,0 0 1,-1 0 0,1 0 0,0 0 0,-1 0 0,1 0 0,0 0 0,0 0 0,-1 0 0,1 0 0,0 0 0,-1 0 0,1 0 0,0 0 0,0 0 0,-1 0 0,1 0 0,0-1 0,0 1 0,-1 0-1,1 0 1,0 0 0,0 0 0,-1 0 0,1-1 0,0 1 0,0 0 0,0 0 0,-1 0 0,1-1 0,0 1 0,0 0 0,0 0 0,0-1 0,0 1 0,0 0 0,-1 0 0,1-1 0,0 1 0,0 0-1,0-1 1,0 1 0,0 0 0,0 0 0,0-1 0,0 1 0,0 0 0,0-1 0,0 1 0,0 0 0,0 0 0,1-1 0,-1 1 0,0-1 0,-1 2 140,-15 10 70,1 1 0,0 1 0,0 0 0,1 1 0,1 1-1,-15 21 1,18-24-15,-9 12 166,1 1 1,1 0-1,1 2 1,-16 37-1,27-53-352,0 1-1,1 0 1,0 1-1,1-1 1,0 1 0,1-1-1,0 1 1,1 0-1,1 0 1,0 0-1,0 0 1,6 25 0,-5-35-71,0 0 0,1 0 0,-1 1 0,1-1 0,0-1 0,0 1 0,0 0 0,0 0 0,1-1 0,-1 1 0,1-1 0,-1 0 0,1 0 0,0 0 0,0 0 0,0 0 0,0-1 0,0 1 0,0-1 0,1 0 0,5 2 0,-1-1-682,0 0 0,0-1-1,0 0 1,0 0 0,1-1 0,-1 0 0,0-1 0,11-1 0,14-9-5053</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0.452"/>
    </inkml:context>
    <inkml:brush xml:id="br0">
      <inkml:brushProperty name="width" value="0.025" units="cm"/>
      <inkml:brushProperty name="height" value="0.025" units="cm"/>
    </inkml:brush>
  </inkml:definitions>
  <inkml:trace contextRef="#ctx0" brushRef="#br0">145 0 8456,'0'0'11413,"-10"13"-10500,1-1-690,1-1 0,0 1 0,1 1 0,1-1 0,0 1 0,0 0-1,1 1 1,1-1 0,0 1 0,1 0 0,-2 21 0,4-18-180,-1 38 477,2-53-611,0 0 0,0 0 0,0 0 0,0 0 0,1 0 1,-1 0-1,1 0 0,-1-1 0,1 1 0,0 0 0,-1 0 0,1 0 1,0 0-1,0-1 0,1 1 0,-1 0 0,0-1 0,0 1 0,1-1 0,2 2 1,-5-10-4929,-10-27 631,-3 9 2058,-27-55 143,39 74 3086,0 0 0,0-1 1,0 1-1,1 0 0,0-1 1,0-7-1,1 13-748,1 0 0,-1 0 1,1 0-1,-1 0 0,1 1 0,0-1 0,-1 0 0,1 0 1,0 1-1,0-1 0,-1 1 0,1-1 0,0 0 0,0 1 1,0 0-1,0-1 0,0 1 0,0-1 0,0 1 1,0 0-1,0 0 0,0 0 0,0 0 0,2 0 0,35-5-354,-26 4 449,40-12-1539,-20-3-2811,-11-2-1213</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0.809"/>
    </inkml:context>
    <inkml:brush xml:id="br0">
      <inkml:brushProperty name="width" value="0.025" units="cm"/>
      <inkml:brushProperty name="height" value="0.025" units="cm"/>
    </inkml:brush>
  </inkml:definitions>
  <inkml:trace contextRef="#ctx0" brushRef="#br0">197 0 9961,'0'0'8328,"-2"55"-6822,10-29-1,1 4-416,0 2-352,-5 7-449,-1 4-96,-3 8-32,-9 8 1,-18 6-33,-9 5-64,-5 2 32,1-3-64,-2-13-1634,9-18-3747</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8.513"/>
    </inkml:context>
    <inkml:brush xml:id="br0">
      <inkml:brushProperty name="width" value="0.025" units="cm"/>
      <inkml:brushProperty name="height" value="0.025" units="cm"/>
    </inkml:brush>
  </inkml:definitions>
  <inkml:trace contextRef="#ctx0" brushRef="#br0">10 1 4612,'0'0'16453,"4"13"-16341,1 30 41,-1 0 0,-2 0-1,-1 0 1,-7 46 0,-2 68-659,7-90-4327,0-65 947,-8-2-1495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58.872"/>
    </inkml:context>
    <inkml:brush xml:id="br0">
      <inkml:brushProperty name="width" value="0.025" units="cm"/>
      <inkml:brushProperty name="height" value="0.025" units="cm"/>
    </inkml:brush>
  </inkml:definitions>
  <inkml:trace contextRef="#ctx0" brushRef="#br0">0 87 12876,'0'0'6566,"60"-19"-5156,12 19-481,18 0-353,16-5-256,10-5-127,2-1-97,-8 1-96,-15 1-1153,-21 0-2018,-22-4-4997</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1.449"/>
    </inkml:context>
    <inkml:brush xml:id="br0">
      <inkml:brushProperty name="width" value="0.025" units="cm"/>
      <inkml:brushProperty name="height" value="0.025" units="cm"/>
    </inkml:brush>
  </inkml:definitions>
  <inkml:trace contextRef="#ctx0" brushRef="#br0">338 1 14286,'-9'3'880,"-4"3"-693,1 1-1,0 0 0,0 1 0,0 1 0,1-1 0,1 2 1,-1 0-1,1 0 0,-16 23 0,-3 7 808,-41 72-1,55-86-587,1 0 0,2 1-1,0 1 1,2 0 0,1 0 0,1 1-1,1 0 1,2 0 0,1 1-1,0 54 1,4-78-417,1 1-1,0-1 1,0 1 0,1-1-1,0 0 1,0 0-1,0 0 1,1 0 0,0 0-1,0 0 1,0-1-1,1 1 1,0-1 0,0 0-1,0 0 1,0-1-1,1 1 1,0-1 0,0 0-1,0 0 1,1 0-1,-1-1 1,1 0 0,0 0-1,0 0 1,0-1-1,6 2 1,3 0-561,0-1 0,0 0 1,0-1-1,0 0 0,0-1 0,1-1 0,-1-1 1,0 0-1,0-1 0,24-6 0,25-15-4670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1.882"/>
    </inkml:context>
    <inkml:brush xml:id="br0">
      <inkml:brushProperty name="width" value="0.025" units="cm"/>
      <inkml:brushProperty name="height" value="0.025" units="cm"/>
    </inkml:brush>
  </inkml:definitions>
  <inkml:trace contextRef="#ctx0" brushRef="#br0">349 1 15887,'0'0'2338,"-48"50"-1345,24-5-192,-4 9 352,3 8-256,3 1 96,5-1-289,10-5-351,4-3-161,3-10-192,0-8 0,7-6-480,2-10-770,-6-10-1216</inkml:trace>
  <inkml:trace contextRef="#ctx0" brushRef="#br0" timeOffset="1">1 297 13805,'0'0'8040,"84"-44"-7816,-35 40-160,8 0 0,4-2-320,-2-5-1442,-8-4-2049,-10-4-2115</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2.255"/>
    </inkml:context>
    <inkml:brush xml:id="br0">
      <inkml:brushProperty name="width" value="0.025" units="cm"/>
      <inkml:brushProperty name="height" value="0.025" units="cm"/>
    </inkml:brush>
  </inkml:definitions>
  <inkml:trace contextRef="#ctx0" brushRef="#br0">168 1 12684,'0'0'6556,"9"7"-5446,6 7-679,-1-1 1,-1 2-1,0 0 1,-1 0-1,0 2 1,-1-1-1,-1 1 1,-1 1-1,0-1 1,8 28-1,-12-30-326,-1 0-1,-1 0 0,0 1 0,-1-1 1,0 1-1,-2 0 0,0-1 0,0 1 0,-2-1 1,0 1-1,0-1 0,-2 1 0,0-1 1,-9 22-1,-1-5-121,-1-1 1,-2 0-1,-1-2 1,-1 0-1,-2 0 1,-1-2-1,-1-1 0,-1-1 1,-33 27-1,21-32-2558,13-20-2868,8-11-4000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5.964"/>
    </inkml:context>
    <inkml:brush xml:id="br0">
      <inkml:brushProperty name="width" value="0.025" units="cm"/>
      <inkml:brushProperty name="height" value="0.025" units="cm"/>
    </inkml:brush>
  </inkml:definitions>
  <inkml:trace contextRef="#ctx0" brushRef="#br0">61 0 12908,'0'0'12156,"-3"11"-10523,-13 65-528,4 0 0,2 1 0,2 78 0,8-117-562,-2 0 0,-8 40 0,13-166-522,4 35-21,26-91 0,-27 125 0,0 1 0,1 1 0,0-1 0,2 1 0,0 1 0,1 0 0,0 0 0,21-23 0,-25 33-29,0 1 1,0 0-1,1 1 0,0 0 1,-1 0-1,1 0 0,1 1 0,-1 0 1,11-3-1,-13 4 9,1 1 1,-1 0-1,0 0 0,1 0 1,-1 1-1,1-1 0,-1 1 1,1 1-1,-1-1 0,0 1 1,1 0-1,-1 0 0,0 1 1,8 2-1,-11-3 27,0 0 0,0 0 0,0 0-1,0 0 1,-1 0 0,1 0 0,0 1 0,-1-1 0,1 1-1,-1-1 1,1 1 0,-1-1 0,0 1 0,0 0 0,0 0-1,0 0 1,0-1 0,0 1 0,0 0 0,-1 0 0,1 0-1,-1 1 1,1-1 0,-1 0 0,0 0 0,1 0 0,-1 0-1,-1 0 1,1 0 0,0 0 0,0 0 0,-1 0 0,1 1-1,-1-1 1,0 0 0,1 0 0,-1-1 0,0 1 0,0 0-1,0 0 1,-3 3 0,-1 2 23,0 0-1,0 0 1,-1-1-1,0 0 1,0 0-1,0 0 1,-1-1-1,0 1 1,-7 3-1,3-4-31,1-1 1,0 0-1,-1 0 0,0-1 0,0 0 1,-16 1-1,24-3-39,0-1 1,0 0-1,0 0 0,0 0 1,0-1-1,0 1 0,0 0 1,0-1-1,1 0 0,-1 0 1,0 0-1,-4-2 0,5 2-14,1-1-1,0 1 1,-1 0-1,1 0 1,0-1-1,0 1 1,0 0-1,0-1 1,0 1-1,1-1 0,-1 1 1,0-1-1,1 0 1,-1 1-1,1-1 1,-1 0-1,1 1 1,0-1-1,0 0 0,-1 0 1,1 1-1,1-1 1,-1-3-1,4-10-6377,10-3-4542</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2.612"/>
    </inkml:context>
    <inkml:brush xml:id="br0">
      <inkml:brushProperty name="width" value="0.025" units="cm"/>
      <inkml:brushProperty name="height" value="0.025" units="cm"/>
    </inkml:brush>
  </inkml:definitions>
  <inkml:trace contextRef="#ctx0" brushRef="#br0">33 1 15054,'0'0'3299,"-30"64"-3042,28-21-161,2 5 0,0 4-32,7-5-32,11-4-1538,8-14-2049,8-13-4997</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2.984"/>
    </inkml:context>
    <inkml:brush xml:id="br0">
      <inkml:brushProperty name="width" value="0.025" units="cm"/>
      <inkml:brushProperty name="height" value="0.025" units="cm"/>
    </inkml:brush>
  </inkml:definitions>
  <inkml:trace contextRef="#ctx0" brushRef="#br0">1 123 6118,'0'0'17681,"87"-30"-17617,-25 11-32,12-3 32,4 2-64,1 4 0,-6 5-1250,-8 7-543,-19 4-1346,-16 0-1730,-16 0-5028</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3.309"/>
    </inkml:context>
    <inkml:brush xml:id="br0">
      <inkml:brushProperty name="width" value="0.025" units="cm"/>
      <inkml:brushProperty name="height" value="0.025" units="cm"/>
    </inkml:brush>
  </inkml:definitions>
  <inkml:trace contextRef="#ctx0" brushRef="#br0">0 116 17296,'0'0'-128,"98"-4"737,-15-11 95,13-7-415,14 1-97,7-1 128,-1 6-160,-11 5-224,-15 6-1089,-19 5-2274,-22 0-3395</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3.699"/>
    </inkml:context>
    <inkml:brush xml:id="br0">
      <inkml:brushProperty name="width" value="0.025" units="cm"/>
      <inkml:brushProperty name="height" value="0.025" units="cm"/>
    </inkml:brush>
  </inkml:definitions>
  <inkml:trace contextRef="#ctx0" brushRef="#br0">317 0 18642,'-30'16'335,"0"2"0,2 0 0,0 2 1,2 1-1,-27 27 0,40-36 61,1 1-1,1 1 1,0 0-1,1 0 1,0 1 0,1 1-1,1-1 1,0 1-1,1 1 1,1-1-1,-6 26 1,11-37-259,0 0-1,0 0 1,1 0-1,-1 0 1,1 0 0,0 0-1,0 0 1,1 0-1,-1 0 1,1 0-1,0 0 1,0 0 0,1 0-1,0-1 1,0 1-1,0 0 1,0-1 0,1 0-1,-1 1 1,1-1-1,6 6 1,-3-5-55,1 0 1,0 0 0,0-1-1,1 0 1,-1 0-1,1-1 1,0 1 0,0-2-1,0 1 1,0-1-1,0-1 1,12 2 0,19 1 86,-1-1 1,1-2-1,-1-2 1,1-1-1,-1-2 1,49-12-1,-69 12-149,0 0 0,-1-2-1,1 0 1,-1-1-1,-1 0 1,1-1-1,-1-1 1,-1-1 0,0-1-1,0 0 1,-1 0-1,0-1 1,-1-1-1,-1-1 1,16-20 0,-24 28-9,0-1 0,0 1 1,-1-1-1,1 0 0,-2 0 1,1 0-1,-1-1 1,0 1-1,0-1 0,-1 1 1,0-1-1,0 1 0,-1-1 1,0 0-1,0 1 0,-1-1 1,0 0-1,0 1 1,-1-1-1,0 1 0,0-1 1,-5-7-1,3 7-20,-1 1 0,0-1-1,0 1 1,-1 0 0,0 1-1,0-1 1,0 1 0,-1 0 0,0 1-1,0 0 1,-1 0 0,1 0 0,-1 1-1,0 0 1,0 1 0,-1 0 0,1 0-1,-17-3 1,6 2-95,0 1 1,0 1-1,-1 1 0,1 0 1,-1 2-1,-25 3 0,33-2-297,0 0 1,0 2-1,1-1 0,-19 9 0,22-8-467,0 0-1,1 1 1,-1 0 0,1 0-1,0 1 1,-12 12 0,4 4-6142</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3.023"/>
    </inkml:context>
    <inkml:brush xml:id="br0">
      <inkml:brushProperty name="width" value="0.025" units="cm"/>
      <inkml:brushProperty name="height" value="0.025" units="cm"/>
    </inkml:brush>
  </inkml:definitions>
  <inkml:trace contextRef="#ctx0" brushRef="#br0">46 1 17585,'0'0'6726,"-3"13"-6336,-14 85 346,-7 186 1,23 119-297,3-228-474,11 409 459,1 37 2348,-31 578-2336,17-1198-467,2 32-910,3-25-3304,6-17-5660,-4-4-4681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3.832"/>
    </inkml:context>
    <inkml:brush xml:id="br0">
      <inkml:brushProperty name="width" value="0.025" units="cm"/>
      <inkml:brushProperty name="height" value="0.025" units="cm"/>
    </inkml:brush>
  </inkml:definitions>
  <inkml:trace contextRef="#ctx0" brushRef="#br0">0 1 12332,'0'0'2375,"9"0"-1686,33 3 354,73 14-1,30 3 92,691-27 70,-579-3-641,1461 28 937,284 61 2349,-1879-79-3799,144 0-2257,-267-2 1733,1 1-1,0 0 0,-1-1 0,1 1 1,-1-1-1,1 1 0,-1 0 0,0-1 1,0 1-1,1-1 0,-1 1 0,0-1 1,0 0-1,-1 1 0,1-1 0,-1-1 1,1-2-1300,0-11-3020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4.189"/>
    </inkml:context>
    <inkml:brush xml:id="br0">
      <inkml:brushProperty name="width" value="0.025" units="cm"/>
      <inkml:brushProperty name="height" value="0.025" units="cm"/>
    </inkml:brush>
  </inkml:definitions>
  <inkml:trace contextRef="#ctx0" brushRef="#br0">0 72 5093,'0'0'8749,"10"-5"-6490,14-6-1375,0 1 0,1 1 0,1 1 0,-1 2 0,1 0 0,46-3 0,174 2 1126,-191 7-1854,-50 0-148,89 4 30,-85-3-33,-1 0 1,1 1 0,-1 0-1,0 0 1,0 1-1,0 0 1,0 1 0,12 6-1,-18-8 16,1-1 0,-1 1 0,-1-1-1,1 1 1,0 0 0,0 0 0,-1 0 0,1 0 0,-1 0-1,1 0 1,-1 0 0,0 0 0,0 1 0,0-1-1,0 0 1,0 1 0,-1-1 0,1 1 0,-1-1-1,1 1 1,-1-1 0,0 1 0,0-1 0,0 1-1,-1-1 1,1 1 0,0-1 0,-1 1 0,0-1 0,1 1-1,-1-1 1,0 0 0,0 1 0,0-1 0,-2 3-1,-4 6 334,-1 0 0,1 0 0,-2-1 0,1 0-1,-14 12 1,-50 40 932,-145 96-1,-30 24-989,216-155-681,-25 22-4013,37-38-2724</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4.856"/>
    </inkml:context>
    <inkml:brush xml:id="br0">
      <inkml:brushProperty name="width" value="0.025" units="cm"/>
      <inkml:brushProperty name="height" value="0.025" units="cm"/>
    </inkml:brush>
  </inkml:definitions>
  <inkml:trace contextRef="#ctx0" brushRef="#br0">94 538 4388,'0'0'1265,"-10"1"1314,-35 4 122,43-5-2411,0 1 1,0 0-1,0 0 1,0 0-1,0 0 1,0 0-1,0 0 1,0 1-1,1-1 0,-1 0 1,1 1-1,-1-1 1,1 1-1,-1 0 1,1 0-1,0-1 0,0 1 1,0 0-1,0 0 1,-1 3-1,1-4-161,1 0 0,-1 1 0,1-1 0,-1 0 1,1 0-1,0 0 0,-1 0 0,1 1 0,0-1 0,0 0 0,0 0 0,0 1 0,0-1 0,0 0 0,0 0 0,1 0 0,-1 1 0,0-1 0,1 0 1,-1 0-1,0 0 0,1 0 0,0 1 0,-1-1 0,1 0 0,0 0 0,-1 0 0,1 0 0,0-1 0,1 2 0,2 0 19,0-1-1,0 0 1,0 0 0,0 0-1,0-1 1,0 0-1,0 1 1,1-1-1,-1-1 1,0 1 0,0-1-1,0 1 1,0-1-1,0 0 1,0-1-1,0 1 1,0-1-1,-1 1 1,7-5 0,11-6 389,-1-1 1,24-20 0,-25 18-85,373-340 2016,-269 235-2317,-113 110-136,-6 5-7,0 1-1,0 0 1,1 0-1,-1 0 1,1 0-1,0 1 0,-1 0 1,2 0-1,-1 0 1,0 1-1,8-3 1,-13 5-12,1 0-1,-1-1 1,1 2 0,-1-1 0,0 0 0,1 0-1,-1 0 1,1 0 0,-1 0 0,0 0-1,1 0 1,-1 0 0,1 1 0,-1-1-1,0 0 1,1 0 0,-1 0 0,0 1 0,1-1-1,-1 0 1,0 1 0,0-1 0,1 0-1,-1 0 1,0 1 0,0-1 0,1 1 0,-1-1-1,0 0 1,0 1 0,0-1 0,0 0-1,0 1 1,1-1 0,-1 1 0,0-1-1,0 0 1,0 1 0,0-1 0,0 1 0,0-1-1,-1 1 1,3 26 7,-3 0 1,0 0-1,-1 0 0,-2 0 0,-9 34 1,-5 51 76,13-70-166,3 0-1,1-1 1,8 74 0,-4-100-386,0 1 0,1-1 0,1 0 0,0 0 0,11 22-1,-11-28-301,1-1 0,0 1-1,0-1 1,0 0 0,1 0-1,0 0 1,1-1 0,0-1-1,12 10 1,38 11-6962</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49.922"/>
    </inkml:context>
    <inkml:brush xml:id="br0">
      <inkml:brushProperty name="width" value="0.025" units="cm"/>
      <inkml:brushProperty name="height" value="0.025" units="cm"/>
    </inkml:brush>
  </inkml:definitions>
  <inkml:trace contextRef="#ctx0" brushRef="#br0">111 86 12332,'-2'16'1073,"-12"88"703,6 0-1,5 142 1,11-189 597,-8-57-2330,0 0 1,0 0-1,1 0 0,-1 0 1,0 0-1,0 0 0,0-1 1,0 1-1,0 0 1,0 0-1,1 0 0,-1 0 1,0 0-1,0 0 0,0 0 1,0 0-1,0 0 0,0 0 1,1 0-1,-1 0 0,0 0 1,0 0-1,0 0 0,0 0 1,0 0-1,0 1 0,1-1 1,-1 0-1,0 0 0,0 0 1,0 0-1,0 0 1,0 0-1,0 0 0,0 0 1,0 0-1,1 0 0,-1 0 1,0 1-1,0-1 0,0 0 1,0 0-1,0 0 0,0 0 1,0 0-1,0 0 0,0 1 1,0-1-1,0 0 0,0 0 1,0 0-1,0 0 0,0 0 1,0 0-1,0 1 1,0-1-1,0 0 0,0 0 1,0 0-1,0 0 0,2-31 1555,-8-119-949,2 98-734,2 0 0,2-1 0,2 1 0,13-75 0,-13 120 69,0-1 1,0 1-1,0-1 1,1 1 0,0 0-1,1 0 1,7-12-1,-9 17-2,0 0 1,1-1-1,-1 1 0,1 0 0,-1 0 0,1 0 0,0 0 0,0 0 1,0 1-1,0-1 0,0 1 0,0 0 0,0 0 0,0 0 1,1 1-1,-1-1 0,0 1 0,1-1 0,5 1 0,3 0 13,0 0 0,0 0-1,0 1 1,0 1 0,0 0-1,0 0 1,-1 2 0,23 8-1,-34-12 9,1 0-1,-1 0 1,0 1-1,1-1 1,-1 0-1,1 1 1,-1-1-1,0 0 1,1 1-1,-1-1 1,0 0-1,1 1 1,-1-1-1,0 1 0,0-1 1,1 0-1,-1 1 1,0-1-1,0 1 1,0-1-1,0 1 1,0-1-1,0 1 1,1-1-1,-1 1 1,0-1-1,0 1 1,-1-1-1,1 1 1,0-1-1,0 1 1,0-1-1,0 1 0,0-1 1,0 0-1,-1 1 1,1-1-1,0 1 1,0-1-1,-1 1 1,1-1-1,0 0 1,-1 1-1,1-1 1,0 0-1,-1 1 1,1-1-1,0 0 1,-1 1-1,1-1 1,-1 0-1,1 0 1,-1 0-1,1 1 0,-1-1 1,-24 14 515,-31 7 713,-112 23 1,93-27-828,94-20-3718,-1 1 458,-1-1-1,26-8 0,20-14-8892</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51.376"/>
    </inkml:context>
    <inkml:brush xml:id="br0">
      <inkml:brushProperty name="width" value="0.025" units="cm"/>
      <inkml:brushProperty name="height" value="0.025" units="cm"/>
    </inkml:brush>
  </inkml:definitions>
  <inkml:trace contextRef="#ctx0" brushRef="#br0">1 0 20275,'0'0'449,"7"63"-321,8-24 160,3 4-96,8 1-160,8-3 32,4 0 0,8-3 0,4-4-32,-2-5-704,-5-7-1186,-9-6-256,-14-6-705,-13-4-1313</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9.104"/>
    </inkml:context>
    <inkml:brush xml:id="br0">
      <inkml:brushProperty name="width" value="0.025" units="cm"/>
      <inkml:brushProperty name="height" value="0.025" units="cm"/>
    </inkml:brush>
  </inkml:definitions>
  <inkml:trace contextRef="#ctx0" brushRef="#br0">84 1 15503,'0'11'2781,"-2"8"-2148,-1-1 1,-1 1-1,0 0 1,-2-1-1,-14 34 1,-3 11-180,2 22-2109,23-134-4388,-1 15 907</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51.780"/>
    </inkml:context>
    <inkml:brush xml:id="br0">
      <inkml:brushProperty name="width" value="0.025" units="cm"/>
      <inkml:brushProperty name="height" value="0.025" units="cm"/>
    </inkml:brush>
  </inkml:definitions>
  <inkml:trace contextRef="#ctx0" brushRef="#br0">11 509 5029,'0'0'16688,"-11"-75"-16144,50 39 481,14-10 480,16-9-512,11-4-576,7 2-289,-2 5-96,-6 5-1570,-16 4-2241,-15 5-5254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3.305"/>
    </inkml:context>
    <inkml:brush xml:id="br0">
      <inkml:brushProperty name="width" value="0.025" units="cm"/>
      <inkml:brushProperty name="height" value="0.025" units="cm"/>
    </inkml:brush>
  </inkml:definitions>
  <inkml:trace contextRef="#ctx0" brushRef="#br0">6 13 4805,'0'0'123,"0"0"1,-1 0-1,1 0 1,0-1-1,-1 1 1,1 0-1,0 0 1,0 0-1,0 0 1,-1 0-1,1-1 1,0 1-1,0 0 1,-1 0-1,1 0 1,0-1-1,0 1 1,0 0-1,0 0 1,0-1-1,-1 1 1,1 0 0,0 0-1,0-1 1,0 1-1,0 0 1,0 0-1,0-1 1,0 1-1,0 0 1,0-1-1,0 1 1,0 0-1,0 0 1,0-1-1,0 1 1,0 0-1,0 0 1,0-1-1,0 1 1,0 0-1,1 0 1,-1-1-1,0 1 1,0 0-1,0 0 1,0-1 0,1 1-1,-1 0 1,0 0-1,0 0 1,1-1-1,20 1 2405,27 11-1529,4 10 354,63 14 0,13 4-295,-70-19-670,-1 2 0,-2 3 0,0 2 0,-2 3 1,-1 2-1,59 47 0,258 211 1833,-241-196-1993,159 88 1,-159-104-142,341 248 980,-310-210-639,20 14 43,213 151 282,21-32 68,348 115-280,-85-44 305,-340-112-69,-227-134-506,131 67 0,-231-137-257,46 25 131,2-4 0,105 34-1,-141-51 719,-21-7-884,0-1-1,1 0 0,-1 0 1,0 0-1,0 0 1,0 0-1,0 0 0,0 0 1,0 1-1,0-1 0,0 0 1,0 0-1,0 0 1,0 0-1,0 0 0,0 1 1,0-1-1,0 0 1,0 0-1,0 0 0,0 0 1,0 0-1,0 1 1,0-1-1,0 0 0,0 0 1,0 0-1,0 0 1,0 0-1,0 1 0,0-1 1,0 0-1,0 0 1,0 0-1,0 0 0,0 0 1,-1 0-1,1 0 1,0 1-1,0-1 0,0 0 1,0 0-1,0 0 1,0 0-1,0 0 0,-1 0 1,1 0-1,0 0 1,0 0-1,0 0 0,0 0 1,0 0-1,-1 0 0,1 0 1,0 0-1,0 0 1,0 0-1,-17 4-4343,-5-3-4108,2-1-1109</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4.222"/>
    </inkml:context>
    <inkml:brush xml:id="br0">
      <inkml:brushProperty name="width" value="0.025" units="cm"/>
      <inkml:brushProperty name="height" value="0.025" units="cm"/>
    </inkml:brush>
  </inkml:definitions>
  <inkml:trace contextRef="#ctx0" brushRef="#br0">41 92 5157,'-31'-40'3093,"30"39"-2802,0-1 0,0 0 0,0 0 0,0 0-1,0 0 1,0 0 0,1 0 0,-1 0 0,1 0 0,-1 0-1,1-1 1,0 1 0,0 0 0,0 0 0,0 0 0,0 0-1,0 0 1,1-1 0,-1 1 0,1 0 0,0-3 0,0 5-197,0-1 0,0 1 1,-1 0-1,1-1 0,0 1 1,0-1-1,0 1 1,-1 0-1,1 0 0,0-1 1,0 1-1,0 0 1,0 0-1,0 0 0,0 0 1,-1 0-1,1 0 1,0 0-1,0 0 0,0 1 1,0-1-1,0 0 1,-1 1-1,1-1 0,0 0 1,1 1-1,22 10 902,85 54 1936,85 48-1267,-151-88-1613,-31-16-251,1-1 1,0-1 0,1 0-1,24 8 1,-38-15-205,5 1-1,-5-13-12087</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5.059"/>
    </inkml:context>
    <inkml:brush xml:id="br0">
      <inkml:brushProperty name="width" value="0.025" units="cm"/>
      <inkml:brushProperty name="height" value="0.025" units="cm"/>
    </inkml:brush>
  </inkml:definitions>
  <inkml:trace contextRef="#ctx0" brushRef="#br0">50 82 7175,'0'0'7730,"-8"-5"-7655,8 4-39,-30-21-97,29 21 96,0 1-1,0-1 1,1 0-1,-1 1 1,0-1-1,1 1 1,-1-1-1,0 0 1,1 0-1,-1 1 1,1-1 0,-1 0-1,1 0 1,-1 0-1,1 0 1,0 0-1,-1 1 1,1-1-1,0 0 1,0 0-1,0 0 1,0 0-1,0 0 1,0 0-1,0 0 1,0 0 0,0 0-1,0 0 1,0 0-1,0 0 1,1 0-1,-1 1 1,0-1-1,1 0 1,-1 0-1,1 0 1,-1 0-1,1 1 1,-1-1-1,1 0 1,0 0 0,-1 1-1,1-1 1,0 0-1,1 0 1,2-1 213,0 1 0,0-1 0,0 1 0,0 0-1,0 0 1,0 0 0,0 1 0,1 0 0,-1-1 0,0 2 0,7-1 0,50 9 1650,-54-7-1759,70 7 233,1-3 0,-1-4 0,156-15 0,19 1 415,104 27 180,1 1-408,-83-14-289,302-4 154,-390-18-246,-130 11-155,110-3 1,-164 12-92,-1 0 0,0 0-1,0 0 1,1 0 0,-1 1 0,0-1 0,0 0 0,0 1 0,1-1 0,-1 0 0,0 1 0,0-1 0,0 1 0,0 0 0,0-1 0,0 1 0,0 0 0,0 0 0,0 0 0,0-1 0,-1 1 0,1 0 0,0 0 0,0 0 0,-1 0 0,1 0 0,-1 1 0,1-1 0,-1 0 0,1 0 0,-1 0 0,0 0 0,1 1 0,-1-1 0,0 0 0,0 3 0,0-2-186,0-1 0,0 1 0,-1 0 0,1 0 0,0 0 0,-1 0-1,0 0 1,1 0 0,-1 0 0,0-1 0,0 1 0,0 0 0,0-1 0,0 1 0,0-1 0,-1 1 0,1-1 0,0 1 0,-1-1 0,1 0 0,-1 0 0,-2 2 0,-21 6-3606,-7-1-1516</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6.011"/>
    </inkml:context>
    <inkml:brush xml:id="br0">
      <inkml:brushProperty name="width" value="0.025" units="cm"/>
      <inkml:brushProperty name="height" value="0.025" units="cm"/>
    </inkml:brush>
  </inkml:definitions>
  <inkml:trace contextRef="#ctx0" brushRef="#br0">164 42 2114,'0'0'-833,"-11"0"2413,-22 0-440,8 2 1091,0-2-1,-36-5 1,60 4-2024,0 0 0,1 0 0,-1 0 0,0 0 0,0-1 0,1 1 0,-1 0 0,1-1 1,-1 1-1,1 0 0,-1-1 0,1 1 0,0 0 0,0-1 0,0 1 0,0-1 0,0-1 0,1-10 885,-1 13-1044,0 0 1,0 0-1,0 0 1,0 0-1,0 0 1,0 1-1,0-1 1,0 0-1,0 0 1,0 0-1,0 0 1,0 0-1,0 0 1,0 0 0,0 0-1,0 1 1,0-1-1,0 0 1,0 0-1,0 0 1,1 0-1,-1 0 1,0 0-1,0 0 1,0 0-1,0 0 1,0 0-1,0 0 1,0 0-1,0 0 1,0 0 0,1 0-1,-1 0 1,0 0-1,0 1 1,0-1-1,0 0 1,0 0-1,0 0 1,0 0-1,0-1 1,1 1-1,-1 0 1,0 0-1,0 0 1,0 0-1,0 0 1,0 0-1,0 0 1,0 0 0,0 0-1,1 0 1,-1 0-1,0 0 1,0 0-1,0 0 1,0 0-1,0 0 1,0 0-1,0-1 1,0 1-1,0 0 1,0 0-1,0 0 1,0 0-1,0 0 1,0 0 0,0 0-1,1-1 1,1 5 41,1 0 1,0 0 0,1-1 0,-1 0 0,0 0 0,1 0-1,0 0 1,0 0 0,0-1 0,0 0 0,0 1 0,1-1-1,-1-1 1,0 1 0,1-1 0,-1 0 0,1 0-1,0 0 1,-1-1 0,1 1 0,0-1 0,8-1 0,12-1 93,0-1 0,0-1 0,28-9 0,1 1 81,-8 6-204,0 2-1,-1 3 0,1 1 0,0 2 0,0 2 0,0 3 0,50 13 0,41 5 37,220 11 0,-272-30-56,263 0 515,-222-7 174,-105 0-664,0-1-1,27-6 0,-28 4-41,0 0 0,27 0-1,-46 8-821,0 0 0,0 0 0,-1-1 0,1 1 0,-1 0 0,0 0 0,-1 0 0,1 0-1,0-1 1,-1 1 0,-1 4 0,-5 5-4348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16.522"/>
    </inkml:context>
    <inkml:brush xml:id="br0">
      <inkml:brushProperty name="width" value="0.025" units="cm"/>
      <inkml:brushProperty name="height" value="0.025" units="cm"/>
    </inkml:brush>
  </inkml:definitions>
  <inkml:trace contextRef="#ctx0" brushRef="#br0">1 22 11851,'0'0'9252,"10"-2"-8302,24-5-54,1 1 1,0 2-1,62 1 1,-86 3-884,0 1 0,0 0 0,0 0 0,0 1 0,0 1 0,0 0-1,-1 0 1,0 1 0,1 0 0,-1 1 0,0 0 0,-1 1 0,1 0 0,-1 0 0,-1 1 0,16 15 0,-20-17 39,-1-1 0,0 0 0,0 1 0,0 0 0,-1 0 0,0 0 0,0 0 0,0 0 0,0 0 0,-1 0 0,0 0 0,0 1 0,0-1 0,-1 9 0,0-5 76,-1 0-1,-1 0 1,1 1-1,-2-1 1,1-1-1,-1 1 1,-8 15-1,-3 3 233,-2-1-1,-1-1 1,-1-1 0,-23 24-1,-6 2 312,-1-3 0,-72 54 0,119-101-690,0 1 1,1-1 0,-1 1-1,0-1 1,1 1 0,-1-1-1,1 1 1,-1-1-1,1 1 1,-1-1 0,1 1-1,-1 0 1,1-1-1,-1 1 1,1 0 0,0 0-1,0-1 1,-1 1 0,1 0-1,0 0 1,0 1-1,10 5-2967,-7-7 2092,0 1 0,0-1-1,0 0 1,1 1 0,-1-2 0,0 1 0,0 0 0,0-1 0,4 0 0,10-10-6393</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6.959"/>
    </inkml:context>
    <inkml:brush xml:id="br0">
      <inkml:brushProperty name="width" value="0.025" units="cm"/>
      <inkml:brushProperty name="height" value="0.025" units="cm"/>
    </inkml:brush>
  </inkml:definitions>
  <inkml:trace contextRef="#ctx0" brushRef="#br0">24 24 5541,'-15'-20'8681,"8"17"-3150,6 13-3866,40 366 2147,-5-43-3290,45 148-267,-48-305 163,-18-66-306,-1 210 0,-12-365 71,1-4-830,-7-66 1,0 94-3769,-4 8-4249</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8.095"/>
    </inkml:context>
    <inkml:brush xml:id="br0">
      <inkml:brushProperty name="width" value="0.025" units="cm"/>
      <inkml:brushProperty name="height" value="0.025" units="cm"/>
    </inkml:brush>
  </inkml:definitions>
  <inkml:trace contextRef="#ctx0" brushRef="#br0">2630 158 6919,'0'0'8012,"-9"7"-7163,-28 21 219,35-28-938,1 1 0,-1 0 1,0-1-1,1 1 0,-1 0 1,0-1-1,1 0 0,-1 1 0,0-1 1,1 0-1,-1 0 0,0 0 0,0 0 1,1 0-1,-1-1 0,0 1 1,1 0-1,-1-1 0,0 1 0,1-1 1,-1 0-1,0 0 0,1 1 0,-1-1 1,1 0-1,0 0 0,-1 0 0,1-1 1,-2-1-1,-12-6 1380,-59-6 687,62 14-2173,-1-1 0,1 0 0,-1-1 0,1 0 0,0-1 0,-12-6 0,9 3 38,-1 0 1,0 1-1,0 1 0,0 1 0,-1 0 0,1 1 0,-1 0 1,0 2-1,0 0 0,0 1 0,0 0 0,0 2 0,-22 4 0,8-2-36,0-1 0,0-1-1,0-1 1,-37-5-1,-122-26 173,95 18 327,-1 4 1,-180 7-1,143 4-569,-7-2 65,-442 9 1021,459-9-551,70-3 94,0 4 1,-82 11-1,134-13-618,0 1 0,1-1 0,-1 0 0,0 1-1,1-1 1,-1 0 0,0 0 0,1 0 0,-1 1 0,0-1 0,1 0 0,-1 0 0,0 0 0,1 0-1,-1 0 1,0 0 0,0-1 0,1 1 0,-1 0 0,0 0 0,1 0 0,-1-1 0,0 1-1,1 0 1,-1-1 0,1 1 0,-1 0 0,0-1 0,1 1 0,-1-1 0,1 1 0,-1-1 0,1 1-1,-1-1 1,1 1 0,0-1 0,-1 0 0,1 1 0,0-1 0,-1 0 0,1 1 0,0-1-1,0 0 1,0 1 0,-1-1 0,1 0 0,0-1 0,12-35-9328,-8 27 5630,5-14-10239</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8.873"/>
    </inkml:context>
    <inkml:brush xml:id="br0">
      <inkml:brushProperty name="width" value="0.025" units="cm"/>
      <inkml:brushProperty name="height" value="0.025" units="cm"/>
    </inkml:brush>
  </inkml:definitions>
  <inkml:trace contextRef="#ctx0" brushRef="#br0">19 64 15278,'-18'9'1106,"17"-2"-520,33 7-73,0-5 458,0-2-1,1-2 0,55 3 0,104-8-339,-137-1-557,159-9 20,45-1 20,153 33 1402,-348-14-1117,1-4 0,-1-2 0,1-3 0,-1-2-1,1-4 1,109-25 0,-76 5 28,192-39-58,-351 75-1519,-6 4-4939,8-2-3355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9.369"/>
    </inkml:context>
    <inkml:brush xml:id="br0">
      <inkml:brushProperty name="width" value="0.025" units="cm"/>
      <inkml:brushProperty name="height" value="0.025" units="cm"/>
    </inkml:brush>
  </inkml:definitions>
  <inkml:trace contextRef="#ctx0" brushRef="#br0">64 1 20211,'0'0'2936,"0"12"-2066,-2 73 931,4 125 1008,0-177-2643,1 0 0,2 0 0,2-1 0,13 41 0,-11-51-970,-9-22 744,0 0 1,0 0-1,0 0 1,0 0 0,1 0-1,-1 0 1,0 0-1,0 0 1,0 0 0,0 0-1,0 0 1,0 0 0,0 0-1,0 0 1,0 0-1,0 0 1,0-1 0,0 1-1,0 0 1,1 0-1,-1 0 1,0 0 0,0 0-1,0 0 1,0 0 0,0 0-1,0 0 1,0 0-1,0 0 1,0 0 0,0 0-1,1 1 1,-1-1-1,0 0 1,0 0 0,0 0-1,0 0 1,0 0 0,0 0-1,0 0 1,0 0-1,0 0 1,0 0 0,0 0-1,0 0 1,0 0 0,0 0-1,0 0 1,1 0-1,-1 0 1,0 1 0,-1-5-455,0 0 0,0 0 1,-1 1-1,1-1 1,-1 1-1,1-1 1,-1 1-1,-4-6 0,-53-71-9527,21 31 1062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9.462"/>
    </inkml:context>
    <inkml:brush xml:id="br0">
      <inkml:brushProperty name="width" value="0.025" units="cm"/>
      <inkml:brushProperty name="height" value="0.025" units="cm"/>
    </inkml:brush>
  </inkml:definitions>
  <inkml:trace contextRef="#ctx0" brushRef="#br0">0 38 6342,'0'0'10143,"3"10"-8851,1 10-659,2-1 1,0 0 0,1 0-1,0 0 1,13 19-1,-16-31-468,0 0-1,1 0 1,0-1-1,1 0 1,-1 0 0,1 0-1,0-1 1,0 1-1,1-2 1,0 1 0,0-1-1,0 0 1,0 0-1,1-1 1,-1 0-1,1 0 1,9 1 0,-9-1-93,0-2 1,1 1-1,-1-1 1,0-1-1,1 1 1,-1-2-1,1 1 1,13-3-1,-18 2 46,-1 0-1,1-1 0,0 1 1,-1-1-1,1 0 1,-1 0-1,0 0 0,0-1 1,0 1-1,0-1 0,0 1 1,0-1-1,-1 0 1,1 0-1,-1 0 0,0-1 1,0 1-1,0-1 0,0 1 1,2-7-1,3-12 402,-1-1-1,-1-1 1,-1 1 0,-1-1-1,0 0 1,-3-46-1,-1 64-437,0 10-1195,1-3 928,0-1 1,0 1-1,0 0 0,1 0 0,-1 0 0,0 0 0,1-1 1,-1 1-1,0 0 0,1 0 0,-1 0 0,1-1 0,-1 1 1,1 0-1,0-1 0,-1 1 0,1 0 0,-1-1 0,1 1 0,0-1 1,0 1-1,-1-1 0,3 1 0,10 3-4437,1-4-2328</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29.757"/>
    </inkml:context>
    <inkml:brush xml:id="br0">
      <inkml:brushProperty name="width" value="0.025" units="cm"/>
      <inkml:brushProperty name="height" value="0.025" units="cm"/>
    </inkml:brush>
  </inkml:definitions>
  <inkml:trace contextRef="#ctx0" brushRef="#br0">15 325 12075,'0'0'8670,"-4"-10"-7811,2 8-787,1-1 0,-1 1 0,1-1 0,0 0-1,0 1 1,1-1 0,-1 0 0,0 1 0,1-1 0,0 0-1,-1 0 1,1 0 0,1-5 0,0 4 76,1 1 1,0-1 0,0 1-1,0 0 1,0 0 0,0 0-1,1 0 1,-1 0 0,1 0-1,0 0 1,0 1 0,0-1-1,0 1 1,4-2 0,47-30 897,3 3 1,0 2 0,2 3 0,67-20-1,-97 35-994,108-27-330,-94 28-2845</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0.208"/>
    </inkml:context>
    <inkml:brush xml:id="br0">
      <inkml:brushProperty name="width" value="0.025" units="cm"/>
      <inkml:brushProperty name="height" value="0.025" units="cm"/>
    </inkml:brush>
  </inkml:definitions>
  <inkml:trace contextRef="#ctx0" brushRef="#br0">0 1799 14446,'0'0'4735,"8"-5"-4143,27-21 176,-2-2 0,0-1-1,-2-2 1,46-58 0,-21 24-469,1008-1050 608,-920 982-902,149-144-773,-407 384-3978,29-36-1607,5-10-2791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0.596"/>
    </inkml:context>
    <inkml:brush xml:id="br0">
      <inkml:brushProperty name="width" value="0.025" units="cm"/>
      <inkml:brushProperty name="height" value="0.025" units="cm"/>
    </inkml:brush>
  </inkml:definitions>
  <inkml:trace contextRef="#ctx0" brushRef="#br0">286 94 13261,'0'0'1670,"6"-10"-351,-2 4-1048,-1 0 0,1 0-1,1 0 1,-1 1 0,1-1 0,0 1-1,0 0 1,1 0 0,0 1 0,0 0 0,0 0-1,0 0 1,0 1 0,1-1 0,-1 2-1,1-1 1,13-3 0,-19 6-263,0 0 0,0 1 0,1-1 0,-1 0 0,0 0 0,0 1 0,0-1 0,0 1 0,0-1 0,0 1 0,0-1-1,0 1 1,0-1 0,0 1 0,0 0 0,-1 0 0,1-1 0,0 1 0,0 0 0,-1 0 0,1 0 0,0 0 0,-1 0 0,1 0 0,-1 0 0,1 0 0,-1 0 0,0 0 0,1 0 0,-1 1 0,0-1 0,0 0 0,0 0 0,0 0 0,0 0 0,0 0-1,0 2 1,-4 49 53,-3-23 7,-2 0 1,0-1-1,-21 41 0,-50 82 116,52-101-43,-211 359 2293,232-397-2308,5-9-95,0-1 0,0 1 0,1 0 0,0-1 0,-1 1-1,1 0 1,0 0 0,0 0 0,1 0 0,-1 0 0,0 4 0,7-7-106,23-18 100,-1 0-1,0-2 1,39-37-1,0 1 97,64-45-63,14-10-2219,-50 33-3194,-7 1-5108</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1.563"/>
    </inkml:context>
    <inkml:brush xml:id="br0">
      <inkml:brushProperty name="width" value="0.025" units="cm"/>
      <inkml:brushProperty name="height" value="0.025" units="cm"/>
    </inkml:brush>
  </inkml:definitions>
  <inkml:trace contextRef="#ctx0" brushRef="#br0">29 286 11179,'-4'-13'-486,"-3"-18"655,2 0 0,-4-43 0,6 22 3075,2 3 3399,17 171-2148,-11-90-3732,1-1 0,2 1 1,18 44-1,-26-74-754,1 0-1,0 0 0,0 0 1,0 0-1,0 0 1,1 0-1,-1 0 1,0 0-1,1-1 1,-1 1-1,1 0 1,0-1-1,0 1 1,-1-1-1,1 0 1,0 0-1,0 0 1,0 0-1,3 1 1,-3-2 10,-1 1 0,1-1 0,0-1 1,0 1-1,-1 0 0,1 0 1,0-1-1,-1 1 0,1-1 0,0 1 1,-1-1-1,1 0 0,-1 0 1,1 1-1,-1-1 0,1 0 0,-1-1 1,0 1-1,2-1 0,5-6 79,-1-1 0,-1 0-1,0 1 1,0-2-1,0 1 1,5-15 0,38-114 287,-29 73-290,-20 65-103,0 0 1,1 1-1,-1-1 0,0 0 1,0 1-1,0-1 0,1 0 1,-1 0-1,0 0 1,0 1-1,0-1 0,1 0 1,-1 0-1,0 0 0,0 1 1,1-1-1,-1 0 0,0 0 1,1 0-1,-1 0 0,0 0 1,0 0-1,1 0 0,-1 0 1,0 0-1,1 0 0,-1 0 1,0 0-1,1 0 0,-1 0 1,0 0-1,1 0 1,-1 0-1,0 0 0,0 0 1,1 0-1,-1 0 0,0 0 1,1-1-1,-1 1 0,0 0 1,0 0-1,1 0 0,-1 0 1,0-1-1,0 1 0,0 0 1,1 0-1,-1-1 0,0 1 1,0 0-1,0 0 0,0-1 1,1 1-1,-1 0 1,0-1-1,0 1 0,0 0 1,0 0-1,0-1 0,0 1 1,0 0-1,0-1 0,10 30-310,-8-24 373,0 3-26,1 3-5,0 0 1,1-1-1,10 20 1,-14-29-23,1 0 0,-1 0 1,1 0-1,-1 0 0,1 0 1,-1 0-1,1 0 0,0 0 1,0 0-1,-1 0 0,1-1 1,0 1-1,0 0 0,0 0 1,0-1-1,0 1 0,0-1 1,0 1-1,0 0 0,0-1 0,0 0 1,0 1-1,0-1 0,0 0 1,1 0-1,-1 1 0,0-1 1,0 0-1,0 0 0,0 0 1,1-1-1,-1 1 0,0 0 1,0 0-1,0 0 0,0-1 1,0 1-1,0-1 0,0 1 1,0-1-1,0 1 0,0-1 1,0 0-1,0 1 0,0-1 1,0 0-1,0 0 0,1-1 1,9-12 81,0 0 0,-1-1 0,0 0 0,-1-1 0,12-28 0,5-8 25,-26 51-109,0 1 0,0-1 0,0 1 0,0 0-1,0-1 1,1 1 0,-1 0 0,0-1 0,0 1-1,0-1 1,1 1 0,-1 0 0,0 0 0,0-1-1,1 1 1,-1 0 0,0-1 0,1 1 0,-1 0-1,0 0 1,1 0 0,-1-1 0,1 1 0,-1 0-1,0 0 1,1 0 0,-1 0 0,1 0-1,-1 0 1,0-1 0,1 1 0,-1 0 0,1 0-1,0 1 1,7 13-23,0 34 87,-7-40 20,1 6-200,0-3 184,-1-1 1,1 1 0,1-1 0,8 21-1,-11-30-152,1 1 0,-1-1-1,1 1 1,0-1-1,0 1 1,0-1-1,0 0 1,0 0-1,0 0 1,0 1-1,0-1 1,1 0-1,-1 0 1,0 0-1,1-1 1,-1 1-1,0 0 1,1 0-1,-1-1 1,1 1-1,-1-1 1,1 1 0,0-1-1,-1 0 1,1 0-1,-1 1 1,1-1-1,0 0 1,-1 0-1,1-1 1,-1 1-1,1 0 1,0-1-1,-1 1 1,1 0-1,-1-1 1,1 0-1,-1 1 1,1-1-1,-1 0 1,2-1-1,4-4-1148,1 0-1,-1 0 0,0-1 1,-1 0-1,1 0 0,-1 0 1,-1-1-1,1 0 0,6-14 0,10-20-6282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1.967"/>
    </inkml:context>
    <inkml:brush xml:id="br0">
      <inkml:brushProperty name="width" value="0.025" units="cm"/>
      <inkml:brushProperty name="height" value="0.025" units="cm"/>
    </inkml:brush>
  </inkml:definitions>
  <inkml:trace contextRef="#ctx0" brushRef="#br0">93 65 10474,'-5'10'6347,"-15"26"-3649,-16 41-1,30-62-2085,0 1 0,1-1 0,1 2 0,0-1 0,2 0 0,-2 23 0,4-38-603,-1 0-1,1-1 1,0 1 0,0 0 0,0 0 0,0-1 0,0 1 0,0 0 0,1 0-1,-1-1 1,0 1 0,0 0 0,0-1 0,1 1 0,-1 0 0,0-1 0,1 1-1,-1 0 1,0-1 0,1 1 0,-1 0 0,1-1 0,-1 1 0,1-1 0,-1 1-1,1-1 1,0 0 0,-1 1 0,1-1 0,0 1 0,-1-1 0,1 0-1,0 0 1,-1 1 0,1-1 0,0 0 0,0 0 0,-1 0 0,1 0 0,0 0-1,0 0 1,-1 0 0,1 0 0,0 0 0,-1 0 0,1 0 0,0 0 0,0 0-1,-1-1 1,1 1 0,0 0 0,-1-1 0,1 1 0,0 0 0,-1-1 0,1 1-1,-1-1 1,1 1 0,0-2 0,5-1 34,0-1 0,-1 0 0,1 0 0,-1 0 0,7-9 0,7-10 50,-1-2 1,-1 0-1,-2-1 1,-1-1-1,0 0 0,-2 0 1,-1-2-1,-2 1 1,8-39-1,-24 262 94,7-191-340,0 1-1,0-1 1,1 0 0,-1 1-1,1-1 1,0 0 0,0 0 0,1 0-1,-1 0 1,1 0 0,0 0-1,0 0 1,3 4 0,-4-7 51,0 0 1,1 0 0,-1 0-1,1 0 1,-1 0-1,1 0 1,-1 0-1,1 0 1,0-1 0,-1 1-1,1 0 1,0-1-1,0 0 1,-1 1-1,1-1 1,0 0 0,0 0-1,0 0 1,-1 0-1,1 0 1,0 0-1,0-1 1,0 1 0,-1-1-1,1 1 1,0-1-1,-1 0 1,1 1-1,0-1 1,-1 0-1,1 0 1,-1 0 0,1 0-1,-1 0 1,2-2-1,4-3-1067,0 0 0,0-1 0,-1 0 0,0 0 0,0-1 0,0 1 0,5-12 0,14-28-8569</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2.357"/>
    </inkml:context>
    <inkml:brush xml:id="br0">
      <inkml:brushProperty name="width" value="0.025" units="cm"/>
      <inkml:brushProperty name="height" value="0.025" units="cm"/>
    </inkml:brush>
  </inkml:definitions>
  <inkml:trace contextRef="#ctx0" brushRef="#br0">200 1 18033,'0'0'1602,"-10"51"576,-8-7-929,-2 11-737,-1 5 673,1 1 225,2-4-353,3-10-641,6-7-352,7-17-64,2-12-160,1-18-2851,5-19 1378,-6-6-1410,0-9-513,-6-4-2465</inkml:trace>
  <inkml:trace contextRef="#ctx0" brushRef="#br0" timeOffset="1">1 128 14542,'0'0'6406,"65"57"-5541,-32-46-257,5-2-416,3-5-96,-4-2-224,-1-1-2370,-5-1-353,-10 0-2978</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2.842"/>
    </inkml:context>
    <inkml:brush xml:id="br0">
      <inkml:brushProperty name="width" value="0.025" units="cm"/>
      <inkml:brushProperty name="height" value="0.025" units="cm"/>
    </inkml:brush>
  </inkml:definitions>
  <inkml:trace contextRef="#ctx0" brushRef="#br0">31 129 18257,'0'0'4874,"-6"11"-4463,6-10-427,-4 6 159,0 1 0,1 0 0,-1 0 0,2 0 0,-1 0 0,-1 14 0,4-19-107,0 0-1,0 0 1,0 0 0,0 0 0,1 0-1,-1 0 1,1 0 0,0 0-1,0 0 1,0 0 0,0 0-1,0 0 1,1-1 0,-1 1-1,1 0 1,0-1 0,0 1 0,0-1-1,0 0 1,0 0 0,0 0-1,1 0 1,-1 0 0,1 0-1,-1-1 1,5 3 0,-4-2-197,0 0 1,0-1-1,0 1 0,0-1 1,0 1-1,0-1 1,1 0-1,-1 0 0,0-1 1,1 1-1,-1-1 0,1 1 1,-1-1-1,1 0 1,-1-1-1,0 1 0,1 0 1,-1-1-1,1 0 1,-1 0-1,0 0 0,5-2 1,-4 0-274,0 0-1,0 0 1,0-1 0,-1 0 0,1 1 0,-1-1-1,0 0 1,0-1 0,-1 1 0,1 0 0,-1-1-1,0 1 1,0-1 0,2-8 0,-2 5 38,9-27-1062,-9 12 4129,-2 22-312,1 9 1843,-2 13-3931,1-20 103,0 1-353,0-1 1,0 1-1,-1-1 0,1 0 0,0 1 0,0-1 0,0 1 0,1-1 0,-1 1 0,0-1 0,0 0 0,1 1 0,-1-1 0,1 1 1,-1-1-1,1 0 0,0 0 0,-1 1 0,1-1 0,0 0 0,0 0 0,0 0 0,0 0 0,0 0 0,0 0 0,0 0 0,0 0 1,0 0-1,1 0 0,-1-1 0,0 1 0,1-1 0,-1 1 0,0-1 0,1 1 0,-1-1 0,0 0 0,1 1 0,-1-1 0,1 0 1,-1 0-1,1 0 0,-1 0 0,0 0 0,1 0 0,-1-1 0,1 1 0,1-1 0,5-2 45,0 0 0,-1 0-1,1 0 1,-1-1 0,0 0 0,0-1-1,9-7 1,9-12 106,14-14-70,-37 36-108,0 0 0,1 0-1,-1 0 1,1 1 0,-1-1-1,1 1 1,0 0 0,0-1 0,0 1-1,-1 1 1,1-1 0,6-1-1,-8 3 14,0-1 0,0 0 0,0 1 0,0-1 0,0 1 0,0-1 0,0 1 0,0-1 0,0 1 0,0 0 0,-1 0 0,1-1 0,0 1 0,0 0 0,-1 0 0,1 0 0,0 0 0,-1 0 0,1 0 0,-1 0 0,1 0 0,-1 1 0,13 34 790,-6-14-313,-6-20-435,0 0 1,0 0 0,0 0-1,0 0 1,0 0-1,0 0 1,0-1 0,1 1-1,-1-1 1,1 1 0,-1-1-1,1 1 1,0-1-1,0 0 1,-1 1 0,1-1-1,0 0 1,0-1-1,0 1 1,0 0 0,0 0-1,0-1 1,0 1 0,0-1-1,1 0 1,-1 1-1,0-1 1,0 0 0,0 0-1,0-1 1,0 1-1,1 0 1,-1-1 0,0 1-1,0-1 1,0 0 0,0 1-1,0-1 1,0 0-1,-1 0 1,1-1 0,3-1-1,8-7 191,-1 0 0,0-1 0,0 0-1,16-20 1,-20 21-321,20-26 135,-22 26-72,1 1 0,0-1 0,1 1 0,0 1-1,1-1 1,-1 2 0,20-14 0,-28 21 13,0 0 0,1 0-1,-1 0 1,0 0 0,0 0 0,1 0 0,-1 0-1,0 0 1,1 0 0,-1 0 0,0 0 0,0 0-1,1 0 1,-1 0 0,0 0 0,1 0 0,-1 0-1,0 0 1,0 1 0,1-1 0,-1 0 0,0 0-1,0 0 1,0 0 0,1 1 0,-1-1 0,0 0-1,0 0 1,0 1 0,0-1 0,1 0 0,-1 0-1,0 1 1,0-1 0,0 0 0,0 0-1,0 1 1,0-1 0,0 0 0,0 1 0,0-1-1,0 0 1,0 0 0,0 1 0,0-1 0,0 1-1,1 17-15,-1-16 47,-2 42 361,1-27-241,0 0 0,1-1 0,4 31 0,-4-47-144,0 1 0,0-1 0,0 1-1,0 0 1,1-1 0,-1 1 0,0-1-1,0 1 1,0-1 0,0 1-1,0-1 1,1 1 0,-1-1 0,0 1-1,0-1 1,1 1 0,-1-1 0,0 1-1,1-1 1,-1 0 0,1 1 0,-1-1-1,0 0 1,1 1 0,-1-1 0,1 0-1,-1 1 1,1-1 0,-1 0-1,1 0 1,-1 0 0,1 1 0,-1-1-1,1 0 1,-1 0 0,1 0 0,0 0-1,-1 0 1,1 0 0,-1 0 0,1 0-1,-1 0 1,1 0 0,-1 0-1,1-1 1,0 1 0,0-1-116,0 1 0,0-1 0,0 0 0,0 1 1,0-1-1,-1 0 0,1 0 0,0 0 0,0 0 0,-1 0 0,1 0 1,-1 0-1,1 0 0,-1 0 0,1 0 0,-1 0 0,1 0 0,-1 0 0,0 0 1,0-1-1,1 0 0,-1-3-777,0 1 0,0 0 0,0 0 0,-1 0 0,1 0 0,-1 0 0,0 0 0,-3-7 1,-14-17-6184</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3.259"/>
    </inkml:context>
    <inkml:brush xml:id="br0">
      <inkml:brushProperty name="width" value="0.025" units="cm"/>
      <inkml:brushProperty name="height" value="0.025" units="cm"/>
    </inkml:brush>
  </inkml:definitions>
  <inkml:trace contextRef="#ctx0" brushRef="#br0">1 5 13581,'0'0'4196,"69"-5"-13741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3.616"/>
    </inkml:context>
    <inkml:brush xml:id="br0">
      <inkml:brushProperty name="width" value="0.025" units="cm"/>
      <inkml:brushProperty name="height" value="0.025" units="cm"/>
    </inkml:brush>
  </inkml:definitions>
  <inkml:trace contextRef="#ctx0" brushRef="#br0">57 347 19058,'0'0'2098,"-7"12"-107,0-2-1521,1 0 1,0 0-1,1 1 0,0 0 1,1 0-1,0 0 0,0 1 0,2-1 1,-1 1-1,0 17 0,3-28-452,0 1 1,0-1-1,0 0 0,0 0 0,0 0 1,1 1-1,-1-1 0,0 0 0,1 0 1,-1 0-1,1 0 0,0 1 0,-1-1 1,1 0-1,0 0 0,0 0 0,-1 0 0,1-1 1,0 1-1,0 0 0,0 0 0,0 0 1,0-1-1,0 1 0,0-1 0,1 1 1,-1-1-1,0 1 0,0-1 0,0 1 1,0-1-1,1 0 0,-1 0 0,0 0 1,0 0-1,1 0 0,-1 0 0,0 0 1,0 0-1,1 0 0,-1 0 0,0-1 1,0 1-1,0 0 0,2-2 0,3 1 10,0 0 0,-1-1 0,1 0-1,-1-1 1,1 1 0,-1-1 0,0 0-1,8-6 1,1-6-16,-2 0-1,0-1 1,0 0 0,-2 0-1,0-1 1,-1-1 0,0 0-1,-2 0 1,0 0 0,7-32-1,-17 68-270,1 0 0,1 35 0,0-25 300,1-22-43,0 0 74,-1 1-1,1 0 0,1-1 1,0 1-1,2 11 0,-3-17-56,1 0 0,-1 0 0,0-1 1,1 1-1,-1 0 0,1 0 0,0 0 0,-1 0 0,1-1 0,0 1 0,-1 0 1,1 0-1,0-1 0,0 1 0,0-1 0,-1 1 0,1-1 0,0 1 0,0-1 0,0 1 1,0-1-1,0 0 0,0 1 0,0-1 0,0 0 0,0 0 0,0 0 0,0 0 1,0 0-1,0 0 0,0 0 0,0 0 0,0 0 0,0-1 0,0 1 0,0 0 0,0-1 1,0 1-1,0 0 0,0-1 0,0 1 0,-1-1 0,1 0 0,0 1 0,0-1 1,1-1-1,5-4 129,1 1-1,-1-2 1,0 1 0,-1-1 0,1 0 0,-2 0 0,1 0 0,8-16-1,34-69 335,-37 68-372,-1 0-1,0 0 1,-2-1 0,-1 0-1,-1-1 1,-1 1 0,-1-1 0,-1 0-1,-1-33 1,-2 58-106,0 1 0,0-1 0,0 1 0,0 0 0,0-1 0,0 1 0,-1 0 0,1-1 0,0 1 0,0-1 0,0 1 0,0 0 0,0-1 0,-1 1 0,1 0 0,0-1 0,0 1 0,0 0 0,-1 0 0,1-1 0,0 1 0,-1 0 0,1 0 0,0-1 0,-1 1 0,1 0 0,0 0 0,-1 0 0,1-1 0,0 1 0,-1 0 0,1 0 0,0 0 0,-1 0 0,1 0 0,0 0 0,-1 0 0,1 0 0,-1 0 0,1 0 0,0 0 0,-1 0 0,1 0 0,0 0 0,-1 0 0,1 0 0,-1 1 0,1-1 0,0 0 0,-1 0 0,1 0 0,0 1 0,0-1 0,-1 0 0,1 0 0,0 1 0,-1-1 0,1 0 0,0 0 0,0 1 0,0-1 0,-1 0 0,1 1 0,0-1 0,0 0 0,0 1 0,0-1 0,-1 1 0,-17 22 0,5 2 0,1 1 0,1-1 0,-9 35 0,17-50 0,0 0 0,1 1 0,0-1 0,0 1 0,2 0 0,-1 0 0,1-1 0,1 1 0,0 0 0,0-1 0,5 19 0,-4-25-55,1 0 0,-1-1 0,0 1 1,1-1-1,0 1 0,0-1 0,0 0 0,0 0 0,0 0 1,1-1-1,-1 1 0,1-1 0,0 1 0,0-1 0,-1 0 0,2-1 1,-1 1-1,0-1 0,0 0 0,9 2 0,-5-2-355,1 1-1,0-1 0,0-1 1,0 0-1,0 0 0,0 0 1,0-1-1,0-1 0,12-3 1,16-13-7176</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4.944"/>
    </inkml:context>
    <inkml:brush xml:id="br0">
      <inkml:brushProperty name="width" value="0.025" units="cm"/>
      <inkml:brushProperty name="height" value="0.025" units="cm"/>
    </inkml:brush>
  </inkml:definitions>
  <inkml:trace contextRef="#ctx0" brushRef="#br0">28 292 16432,'0'1'128,"-1"-1"0,0 0 1,0 0-1,0 1 0,0-1 1,0 0-1,1 0 0,-1 0 1,0 0-1,0 0 1,0 0-1,0 0 0,0-1 1,1 1-1,-1 0 0,0 0 1,0-1-1,0 1 1,0 0-1,1-1 0,-1 1 1,0-1-1,1 1 0,-1-1 1,0 1-1,1-1 0,-1 0 1,0 1-1,1-1 1,-1 0-1,1 0 0,-1 1 1,1-1-1,0 0 0,-1 0 1,1 1-1,0-1 0,-1 0 1,1 0-1,0 0 1,0 0-1,0 0 0,0 1 1,0-1-1,0 0 0,0 0 1,0 0-1,0 0 1,0 0-1,1 0 0,-1 1 1,0-1-1,0 0 0,1 0 1,-1 0-1,1 1 0,-1-1 1,1-1-1,1-1-64,0-1 1,1 0-1,-1 1 0,1-1 0,0 1 0,0 0 1,0 0-1,0 0 0,1 0 0,6-3 0,-8 5-71,-1 0-1,1 0 1,0 0-1,0 0 1,0 0-1,0 1 1,1-1-1,-1 1 1,0-1-1,0 1 1,0 0-1,0 0 0,0 0 1,1 0-1,-1 0 1,0 1-1,0-1 1,0 1-1,0-1 1,0 1-1,3 1 1,-2 0 3,-1 0 0,0 0 0,0 0 0,0 0 1,0 0-1,0 1 0,0-1 0,-1 0 0,1 1 0,-1 0 1,0-1-1,1 1 0,-1 0 0,0 3 0,4 12 35,-2 1-1,0 0 0,-2 0 1,0 21-1,0-21 47,-1 8-24,3 40 7,-2-63-49,-1 0 0,1 0 0,0 0 0,0 0 0,0 0 0,1 0 0,-1 0 0,1 0 0,0 0 0,0-1 0,5 8 0,-6-10 20,0 0 0,1 0-1,-1 0 1,0 0-1,1 0 1,-1-1 0,1 1-1,-1 0 1,1-1 0,-1 1-1,1-1 1,0 1 0,-1-1-1,1 0 1,0 1-1,-1-1 1,1 0 0,0 0-1,-1 0 1,1-1 0,0 1-1,-1 0 1,1-1 0,-1 1-1,1-1 1,0 1-1,-1-1 1,1 0 0,-1 1-1,1-1 1,-1 0 0,0 0-1,2-2 1,5-3 254,0-1 0,0 0 0,-1 0 0,7-9 0,-12 13-221,26-31 168,-2-2 0,-1-1 0,-2 0 1,-2-2-1,30-78 0,-46 98-185,-1 3 62,-3 27-62,-5 58-43,2-53 76,0 0 0,1 1 0,1-1 1,0 0-1,2 1 0,-1-1 0,2 0 1,8 28-1,-10-41-57,0-1 1,0 1-1,0-1 1,0 1-1,1-1 0,-1 0 1,1 0-1,-1 1 1,1-1-1,0 0 0,0-1 1,0 1-1,0 0 1,0-1-1,0 1 0,1-1 1,-1 1-1,4 1 1,-3-3 32,-1 0 0,0 1 0,0-1 0,1 0 0,-1 0 0,0-1 0,1 1 0,-1 0 0,0-1 0,0 1 0,1-1 0,-1 0 0,0 0 0,0 0 0,0 0 0,0 0 0,2-2 0,5-3 124,-1-1 0,1-1 0,-2 1 0,1-1 0,-1-1 0,0 1 0,8-15 0,-6 8-175,0-1-1,-1 0 1,0 0-1,-1-1 1,-1 0-1,-1 0 1,0-1-1,-2 0 1,0 1-1,0-1 1,-2 0-1,-1-32 1,0 50-5,0-1 0,0 0 0,0 1 0,0-1 0,0 0 0,0 1 0,0-1 0,0 0 0,0 1 0,0-1 0,-1 0 0,1 1 0,0-1 0,0 0 0,-1 1 0,1-1 0,0 1 0,-1-1 0,1 1 0,-1-1 0,1 1 0,-1-1 0,1 1 0,-1-1 0,1 1 0,-1-1 0,1 1 0,-1 0 0,0-1 0,1 1 0,-2 0 0,2 0 0,-1 0 0,0 1 0,1-1 0,-1 1 0,0-1 0,1 0 0,-1 1 0,1 0 0,-1-1 0,1 1 0,-1-1 0,1 1 0,0 0 0,-1-1 0,1 1 0,-1 0 0,1-1 0,0 1 0,0 0 0,0 0 0,-1-1 0,1 1 0,0 0 0,0 0 0,0-1 0,0 1 0,0 0 0,0 1 0,-1 15 0,1 1 0,0 0 0,1-1 0,1 1 0,5 20 0,-7-35 0,1 0 0,-1-1 0,1 1 0,0 0 0,0 0 0,0-1 0,0 1 0,1 0 0,-1-1 0,1 0 0,-1 1 0,1-1 0,0 0 0,0 0 0,0 1 0,0-2 0,0 1 0,1 0 0,-1 0 0,0-1 0,1 1 0,-1-1 0,1 0 0,0 0 0,-1 0 0,1 0 0,0 0 0,0 0 0,0-1 0,0 0 0,-1 1 0,1-1 0,0 0 0,0 0 0,0-1 0,0 1 0,0-1 0,0 1 0,-1-1 0,1 0 0,3-1 0,0-1 0,0 0 0,1 0 0,-1-1 0,0 0 0,-1 0 0,1 0 0,-1-1 0,0 0 0,0 0 0,0 0 0,-1-1 0,0 0 0,0 1 0,0-1 0,-1-1 0,4-6 0,-2 1 0,0 0 0,0-1 0,-1 1 0,-1-1 0,0 0 0,-1 0 0,1-25 0,-3 36 0,0-1 0,0 0 0,-1 0 0,1 1 0,-1-1 0,0 1 0,0-1 0,0 0 0,0 1 0,0 0 0,0-1 0,-1 1 0,1 0 0,-1-1 0,0 1 0,-3-3 0,4 4 0,0 1 0,0-1 0,0 0 0,0 1 0,0 0 0,0-1 0,0 1 0,0-1 0,0 1 0,0 0 0,0 0 0,0 0 0,0 0 0,0-1 0,0 1 0,0 1 0,0-1 0,0 0 0,0 0 0,0 0 0,0 0 0,0 1 0,0-1 0,0 1 0,0-1 0,0 0 0,0 1 0,0 0 0,0-1 0,1 1 0,-1-1 0,0 1 0,0 0 0,0 0 0,1 0 0,-1-1 0,1 1 0,-1 0 0,0 0 0,1 0 0,0 0 0,-1 0 0,1 0 0,-1 0 0,1 1 0,-4 7 0,0-1 0,0 1 0,1 0 0,0 0 0,1 1 0,0-1 0,0 0 0,1 1 0,0-1 0,1 1 0,0-1 0,2 14 0,-2-22 0,1 0 0,-1 1 0,1-1 0,-1 0 0,1 0 0,-1 0 0,1 0 0,0 0 0,0-1 0,-1 1 0,1 0 0,0 0 0,0 0 0,0-1 0,0 1 0,0 0 0,0-1 0,0 1 0,0-1 0,0 1 0,0-1 0,1 0 0,-1 1 0,0-1 0,0 0 0,0 0 0,0 0 0,1 0 0,-1 0 0,0 0 0,0 0 0,0 0 0,0 0 0,2-1 0,3 0 0,0 0 0,-1 0 0,1-1 0,-1 0 0,1 0 0,4-3 0,46-34 0,-38 26 0,0 0 0,21-11 0,-34 21 0,0 1 0,0 0 0,0 0 0,0 0 0,1 1 0,-1-1 0,0 1 0,1 1 0,-1-1 0,1 1 0,-1 0 0,1 0 0,6 1 0,-10 0 0,0-1 0,0 1 0,0 0 0,-1 0 0,1 0 0,0 0 0,-1 1 0,1-1 0,-1 0 0,1 1 0,-1-1 0,0 1 0,0-1 0,1 1 0,-1 0 0,0-1 0,0 1 0,-1 0 0,1 0 0,0 0 0,-1-1 0,1 4 0,11 51 0,-9-35 0,-10-108 0,-20-11 0,27 98-1,0-1-1,0 1 1,0 0 0,0 0-1,0-1 1,0 1 0,0 0-1,0-1 1,0 1 0,0 0-1,0 0 1,0-1 0,0 1-1,0 0 1,0 0 0,0-1-1,0 1 1,0 0 0,0 0-1,0-1 1,0 1 0,0 0-1,1 0 1,-1-1 0,0 1-1,0 0 1,0 0 0,0-1-1,1 1 1,-1 0 0,0 0 0,0 0-1,0 0 1,1-1 0,-1 1-1,0 0 1,0 0 0,1 0-1,-1 0 1,0 0 0,1 0-1,-1 0 1,0 0 0,0 0-1,1 0 1,-1 0 0,0 0-1,0 0 1,1 0 0,-1 0-1,0 0 1,1 0 0,-1 0-1,1 0 1,14 4-716,-15-3 487,16 3-2291,-1 0-1,0-1 1,1 0-1,0-2 1,23 1-1,-6-2-3174</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33.553"/>
    </inkml:context>
    <inkml:brush xml:id="br0">
      <inkml:brushProperty name="width" value="0.025" units="cm"/>
      <inkml:brushProperty name="height" value="0.025" units="cm"/>
    </inkml:brush>
  </inkml:definitions>
  <inkml:trace contextRef="#ctx0" brushRef="#br0">1 0 17328,'0'0'8520,"0"2"-8648,5 5-1089,0-2-1794,-1 1-2146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5.367"/>
    </inkml:context>
    <inkml:brush xml:id="br0">
      <inkml:brushProperty name="width" value="0.025" units="cm"/>
      <inkml:brushProperty name="height" value="0.025" units="cm"/>
    </inkml:brush>
  </inkml:definitions>
  <inkml:trace contextRef="#ctx0" brushRef="#br0">142 369 7527,'0'0'12375,"-9"-4"-8655,-30-15-1499,37 19-2147,0-1 0,0 1 1,0-1-1,0 1 0,0 0 0,0 0 0,0 0 0,0 0 1,0 0-1,0 0 0,0 1 0,0-1 0,0 1 0,0-1 0,0 1 1,0 0-1,0 0 0,0-1 0,0 1 0,1 1 0,-1-1 1,0 0-1,1 0 0,-1 1 0,1-1 0,-1 1 0,1-1 0,0 1 1,0-1-1,-1 1 0,0 3 0,-4 5 67,1 0 1,1 1-1,0-1 0,-4 14 0,7-19-1,-1 1-80,0-1 0,1 1 0,0 0 0,0 0 0,1 0 0,-1 0 0,1 0 0,0 0 0,1-1 0,1 7 0,-2-11-58,0 0 0,1 0 1,-1 0-1,0 0 0,1 0 0,-1-1 1,0 1-1,1 0 0,0 0 0,-1 0 0,1-1 1,-1 1-1,1 0 0,0-1 0,-1 1 0,1-1 1,0 1-1,0-1 0,-1 1 0,1-1 1,0 1-1,0-1 0,0 0 0,0 0 0,1 1 1,1-1-6,-1 0 0,1-1 1,-1 1-1,1-1 0,-1 0 1,1 1-1,-1-1 1,1 0-1,-1 0 0,0-1 1,1 1-1,-1 0 0,0-1 1,2-2-1,12-9 36,0-2 0,-1 0-1,-1 0 1,0-2 0,-1 1 0,-1-2 0,0 0-1,-2 0 1,0-1 0,-1 0 0,9-29-1,-6 12 211,-2 1-1,-2-2 0,-1 1 1,-2-1-1,1-62 0,-20 130 319,-14 143-388,26-147-141,1 0-1,1 1 1,1-1-1,7 41 1,-6-62-244,0 0 0,0 0 0,1 0 0,0 0 0,0 0 0,0 0 0,0-1 0,1 0 0,0 1 0,0-1-1,1-1 1,0 1 0,-1-1 0,7 5 0,-8-7 39,-1 0-1,1-1 0,-1 1 1,1-1-1,0 1 0,0-1 0,0 0 1,-1 0-1,1 0 0,0 0 1,1 0-1,-1-1 0,0 0 1,0 1-1,0-1 0,0 0 0,0 0 1,0-1-1,0 1 0,0-1 1,0 0-1,0 1 0,0-1 0,0 0 1,0-1-1,0 1 0,0-1 1,-1 1-1,1-1 0,-1 0 1,4-2-1,12-22-5672,-7-9-2375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5.865"/>
    </inkml:context>
    <inkml:brush xml:id="br0">
      <inkml:brushProperty name="width" value="0.025" units="cm"/>
      <inkml:brushProperty name="height" value="0.025" units="cm"/>
    </inkml:brush>
  </inkml:definitions>
  <inkml:trace contextRef="#ctx0" brushRef="#br0">6 61 19859,'0'0'2151,"-1"9"-64,-2 31-949,3-39-1097,0 0 1,-1 0 0,1 0-1,0 1 1,0-1 0,0 0-1,0 0 1,0 0 0,0 0 0,0 0-1,0 1 1,1-1 0,-1 0-1,0 0 1,1 0 0,-1 0-1,1 0 1,-1 0 0,1 0-1,0 0 1,-1 0 0,1 0 0,0 0-1,0-1 1,-1 1 0,1 0-1,0 0 1,0-1 0,0 1-1,0 0 1,0-1 0,0 1 0,0-1-1,0 1 1,0-1 0,0 0-1,0 1 1,1-1 0,-1 0-1,0 0 1,0 0 0,0 0-1,0 0 1,0 0 0,1 0 0,-1 0-1,2-1 1,1 0 71,-1 0 1,1 0-1,0 0 1,0 0-1,-1-1 1,1 0-1,-1 0 1,1 0-1,-1 0 1,0 0-1,5-5 1,-4 2-17,-1 0 0,1 0 1,-1 0-1,-1 0 0,1-1 1,3-8-1,-5 11-31,0 0 0,-1 1 1,1-1-1,0 0 0,-1 0 0,0 0 0,1 0 1,-1 0-1,0 1 0,-1-1 0,1 0 0,0 0 0,-1 0 1,0 0-1,-1-4 0,2 6-57,-1 0-1,1 1 1,-1-1 0,0 1-1,1-1 1,-1 0 0,1 1-1,-1-1 1,0 1 0,0 0 0,1-1-1,-1 1 1,0-1 0,0 1-1,1 0 1,-1 0 0,0-1-1,0 1 1,0 0 0,1 0-1,-1 0 1,0 0 0,0 0-1,0 0 1,0 0 0,1 0-1,-1 0 1,0 1 0,0-1-1,0 0 1,1 0 0,-1 1 0,0-1-1,0 1 1,1-1 0,-1 0-1,0 1 1,1-1 0,-1 1-1,0 1 1,-26 24-125,20-14 164,1 1 0,0 0 0,0 0 0,1 0 0,1 1 1,0 0-1,1-1 0,1 1 0,-2 26 0,4-39-43,0 1 1,0-1-1,0 0 1,1 1 0,-1-1-1,0 0 1,0 1-1,1-1 1,-1 0 0,1 0-1,-1 0 1,1 1-1,0-1 1,-1 0-1,1 0 1,0 0 0,0 0-1,0 0 1,0 0-1,0 0 1,0 0 0,0-1-1,0 1 1,0 0-1,0-1 1,0 1-1,1 0 1,-1-1 0,0 1-1,0-1 1,1 0-1,-1 0 1,0 1 0,0-1-1,1 0 1,-1 0-1,0 0 1,1 0-1,-1 0 1,0 0 0,1-1-1,-1 1 1,0 0-1,0-1 1,3 0 0,4-1 36,-1 0 1,1-1-1,0 0 1,-1 0 0,0 0-1,11-8 1,15-14 110,40-39 1,-44 37-131,57-41-1,-86 68-23,0-1-1,1 1 1,-1 0 0,1-1-1,-1 1 1,1 0-1,-1 0 1,1-1 0,-1 1-1,1 0 1,-1 0-1,1 0 1,0 0 0,-1 0-1,1 0 1,-1 0-1,1 0 1,-1 0 0,1 0-1,-1 0 1,1 0-1,-1 0 1,1 0 0,0 0-1,-1 0 1,1 1-1,-1-1 1,1 0-1,-1 0 1,1 1 0,-1-1-1,0 0 1,1 1-1,-1-1 1,1 0 0,-1 1-1,0-1 1,1 1-1,-1-1 1,0 1 0,1-1-1,-1 1 1,0-1-1,0 1 1,1-1 0,-1 1-1,0-1 1,0 1-1,0-1 1,0 1 0,0-1-1,0 1 1,0-1-1,0 1 1,0 0 0,0-1-1,0 1 1,0 0-1,-2 45 293,1-38-146,-8 102 303,9-109-448,-1-1 0,1 0 0,0 1 0,0-1 0,0 1 0,0-1 0,0 0 0,0 1 0,0-1 0,1 1 0,-1-1 0,0 0 0,0 1 0,0-1 0,0 0 0,0 1 0,1-1 0,-1 1 0,0-1 0,0 0 0,0 0 0,1 1 0,-1-1 0,0 0 0,1 1 0,-1-1 0,0 0 0,1 0 0,-1 0 0,0 1 0,1-1 0,-1 0 0,0 0 0,1 0 0,15-5 0,13-18 0,34-56 0,-43 50 0,38-39 0,-57 68 0,-1-1 0,1 1 0,-1-1 0,1 0 0,-1 1 0,1-1 0,-1 1 0,1-1 0,0 1 0,-1-1 0,1 1 0,-1 0 0,1-1 0,0 1 0,0 0 0,-1-1 0,1 1 0,0 0 0,-1 0 0,1 0 0,0 0 0,0-1 0,0 1 0,-1 0 0,1 0 0,0 1 0,0-1 0,-1 0 0,1 0 0,1 1 0,-1 0 0,0 0 0,0 0 0,0 0 0,0 1 0,-1-1 0,1 0 0,0 1 0,-1-1 0,1 0 0,-1 1 0,1-1 0,-1 1 0,0-1 0,1 3 0,0 69 0,-1-58 0,0-7-65,-1-1-256,1-1 1,0 1 0,1 0 0,0-1-1,2 12 1,-2-17 260,-1-1 0,0 1 0,0 0 0,1-1 0,-1 1 0,0-1 0,1 1 0,-1-1 0,0 1 0,1-1 0,-1 1 0,1-1-1,-1 1 1,1-1 0,-1 1 0,1-1 0,-1 0 0,1 1 0,0-1 0,-1 0 0,1 0 0,-1 1 0,1-1 0,0 0 0,0 0 0,1 0-50,0 0 0,-1-1 0,1 1-1,0-1 1,-1 1 0,1-1 0,0 1 0,-1-1 0,1 0 0,-1 0 0,1 0 0,-1 0 0,0 0 0,3-2-1,2-4-1919,1 0-1,-1-1 0,0 1 1,8-14-1,7-13-6126</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6.300"/>
    </inkml:context>
    <inkml:brush xml:id="br0">
      <inkml:brushProperty name="width" value="0.025" units="cm"/>
      <inkml:brushProperty name="height" value="0.025" units="cm"/>
    </inkml:brush>
  </inkml:definitions>
  <inkml:trace contextRef="#ctx0" brushRef="#br0">29 72 18193,'0'0'8969,"-18"-54"-6407,15 45-2049,2 2-97,1 5 385,0 7-961,0 9-833,0 7-1153,0 5-3267,-6 1-4965</inkml:trace>
  <inkml:trace contextRef="#ctx0" brushRef="#br0" timeOffset="1">47 477 22998,'0'0'7655,"-5"55"-7655,5-50-288,3-5-417,10 0-96,1-1-736,-3-12-1474,-4-5-3043,-4-2-10537</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37.774"/>
    </inkml:context>
    <inkml:brush xml:id="br0">
      <inkml:brushProperty name="width" value="0.025" units="cm"/>
      <inkml:brushProperty name="height" value="0.025" units="cm"/>
    </inkml:brush>
  </inkml:definitions>
  <inkml:trace contextRef="#ctx0" brushRef="#br0">24 105 9353,'0'-10'2359,"0"10"-2348,-2-66 4301,1 38 402,0 51 1768,5 83-5131,4-1-1,37 184 1,-47-315-1283,0 1 0,5-50 1,-1 12-359,-1 37 95,-2-46-79,1 69 275,0-1 0,-1 1 0,1-1 0,-1 1 0,0-1 0,0 1 0,0 0-1,0-1 1,-1 1 0,1 0 0,-1 0 0,0 0 0,0 0 0,0 0 0,-4-4 0,5 7-8,1-1 1,-1 1-1,0-1 1,1 1-1,-1-1 1,0 1-1,0 0 1,1-1-1,-1 1 0,0 0 1,0 0-1,0 0 1,0-1-1,1 1 1,-1 0-1,0 0 1,0 0-1,0 0 1,0 1-1,1-1 1,-1 0-1,0 0 1,0 0-1,0 1 0,1-1 1,-1 0-1,0 1 1,0-1-1,1 0 1,-1 1-1,0-1 1,1 1-1,-1-1 1,0 1-1,1 0 1,-1-1-1,1 1 1,-1 0-1,1-1 1,-1 1-1,1 0 0,0 0 1,-1-1-1,1 1 1,0 0-1,0 0 1,-1 0-1,1-1 1,0 2-1,-11 46-248,10-42 271,-4 32 133,0 73 1,5-111-213,1 0-1,-1 0 1,1 0 0,-1 0 0,1 0-1,0-1 1,-1 1 0,1 0 0,-1 0-1,1-1 1,-1 1 0,1 0 0,-1-1 0,1 1-1,-1 0 1,0-1 0,1 1 0,-1-1-1,0 1 1,1 0 0,-1-1 0,0 1-1,1-1 1,-1 1 0,0-1 0,0 1 0,1-1-1,-1 0 1,0 1 0,0-1 0,0 1-1,0-2 1,15-24-4283,-11 7-2402</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49.568"/>
    </inkml:context>
    <inkml:brush xml:id="br0">
      <inkml:brushProperty name="width" value="0.025" units="cm"/>
      <inkml:brushProperty name="height" value="0.025" units="cm"/>
    </inkml:brush>
  </inkml:definitions>
  <inkml:trace contextRef="#ctx0" brushRef="#br0">143 224 545,'0'0'13281,"11"-11"-12624,6-4-437,1 1 0,0 1 1,1 0-1,1 1 0,0 1 0,0 1 0,25-9 1,-31 15-177,-8 1-46,0 1 0,-1 0 0,1 0 0,0 1 0,0-1 0,1 1-1,-1 1 1,0-1 0,0 1 0,10 1 0,-52 27 61,-193 102 1829,74-46 51,243-136-1809,15-10-69,164-73-1,-359 174 809,2 3-1,-96 61 0,186-103-868,0 0 1,0 0-1,0 0 0,1 0 0,-1 0 0,0 1 0,0-1 0,0 0 0,0 0 0,0 0 0,0 0 0,0 0 0,0 0 0,0 0 0,1 1 0,-1-1 0,0 0 0,0 0 0,0 0 0,0 0 0,0 0 0,0 1 0,0-1 0,0 0 0,0 0 0,0 0 0,0 0 0,0 0 0,0 1 0,0-1 1,0 0-1,0 0 0,0 0 0,-1 0 0,1 0 0,0 0 0,0 1 0,0-1 0,0 0 0,0 0 0,17-4-135,236-107-272,-69 27-1006,-123 62 924,-40 15 440,0 0 0,-1-2 1,32-17-1,-83 28 380,-25 17-245,1 2-1,0 3 0,2 2 1,-55 36-1,83-43-135,-11 6-193,15-17-4338</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1.143"/>
    </inkml:context>
    <inkml:brush xml:id="br0">
      <inkml:brushProperty name="width" value="0.025" units="cm"/>
      <inkml:brushProperty name="height" value="0.025" units="cm"/>
    </inkml:brush>
  </inkml:definitions>
  <inkml:trace contextRef="#ctx0" brushRef="#br0">1704 17 7271,'0'0'8685,"-13"-1"-8183,5 0-423,2 0-31,0 0 0,-1 0 0,1 1 0,0 0 0,-1 0 1,1 1-1,0-1 0,0 1 0,0 1 0,0-1 0,-1 1 1,2 0-1,-10 4 0,-100 60 197,37-20-90,-115 49 0,-131 13 1687,-23 10-983,283-90-819,1 3 0,1 2 0,-110 81 1,148-91-68,23-22 19,0-1-1,0 1 1,0 0 0,0 0 0,0-1-1,1 1 1,-1 0 0,0 0 0,1 0 0,-1 0-1,0 0 1,1 0 0,-1 0 0,1 0-1,0 1 1,-1-1 0,1 0 0,0 0-1,0 0 1,0 0 0,-1 1 0,1-1 0,1 1-1,0-1-40,0 0 1,1-1-1,-1 0 0,1 1 0,-1-1 0,1 0 0,0 0 1,-1 1-1,1-1 0,-1 0 0,1-1 0,-1 1 0,1 0 1,-1 0-1,1-1 0,-1 1 0,3-2 0,31-10 67,-32 11-27,285-134 279,-141 62-412,272-115-327,164-81 47,-575 265 425,-3 3 5,-1-1-1,0 0 1,0 0-1,0 0 1,0 0-1,0-1 0,0 0 1,-1 1-1,1-1 1,4-5-1,-15 7 260,-12 3-217,0 2-1,0 0 1,0 1-1,1 1 1,0 1-1,-25 12 1,-2 0-2,-538 242 1165,35-14-990,305-146 418,455-204-1487,-67 29 715,888-366-2933,-1002 423 3763,-70 24-458,1 2 0,1 1-1,-1 2 1,-34 17 0,25-11-62,-901 378 3344,903-375-3637,-100 52 584,126-62-818,1 0 1,0 1-1,1 2 0,1-1 1,-19 20-1,34-31-1153,4-4-649,16-11-4000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2.834"/>
    </inkml:context>
    <inkml:brush xml:id="br0">
      <inkml:brushProperty name="width" value="0.025" units="cm"/>
      <inkml:brushProperty name="height" value="0.025" units="cm"/>
    </inkml:brush>
  </inkml:definitions>
  <inkml:trace contextRef="#ctx0" brushRef="#br0">40 30 18193,'-19'0'1506,"4"0"-225,10 0 481,5-2-1218,4 1-704,16-3 128,10 3 128,14-2-32,5 2-416,6-3-2051,3-1-1088,-3-4-3363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3.223"/>
    </inkml:context>
    <inkml:brush xml:id="br0">
      <inkml:brushProperty name="width" value="0.025" units="cm"/>
      <inkml:brushProperty name="height" value="0.025" units="cm"/>
    </inkml:brush>
  </inkml:definitions>
  <inkml:trace contextRef="#ctx0" brushRef="#br0">1 108 1473,'0'0'11862,"8"-7"-8216,9-6-3076,0 2-1,1 0 1,0 1-1,0 1 1,1 1-1,1 0 0,-1 2 1,37-8-1,12 5 76,-62 8-613,0 1 1,0 0 0,-1 0-1,1 0 1,0 1 0,0 0 0,0 0-1,-1 0 1,9 4 0,-12-4-10,0 1-1,0-1 1,-1 1 0,1 0-1,0 0 1,-1 0 0,0 0-1,1 0 1,-1 0 0,0 0 0,0 0-1,0 1 1,-1-1 0,1 0-1,0 1 1,-1-1 0,1 0 0,-1 1-1,0-1 1,0 1 0,0-1-1,0 0 1,0 1 0,-1-1-1,0 3 1,0 4 135,-1-1-1,1 0 0,-2-1 1,1 1-1,-1 0 1,-5 8-1,-9 11 575,-1-1-1,-2-2 1,-37 39-1,-26 32 1244,81-93-1964,1 0 0,-1 0 1,1 0-1,0 0 0,-1 0 1,1 1-1,0-1 0,0 0 0,1 1 1,-1-1-1,0 0 0,1 1 1,0-1-1,-1 4 0,1-5-11,0 0-1,1 0 1,-1 0-1,0 0 1,1 0-1,-1 0 1,1 0-1,-1 0 1,1 0 0,-1-1-1,1 1 1,0 0-1,-1 0 1,1-1-1,0 1 1,0 0-1,0-1 1,-1 1-1,1 0 1,0-1-1,0 1 1,0-1-1,1 1 1,7 1-23,0 0 0,0 0 0,0-1 0,0 0 0,0-1 0,10 0 0,-12 0 20,27-1-1067,54-6-1,-70 4-516,-1-1 0,28-10 0,22-14-6026</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4.076"/>
    </inkml:context>
    <inkml:brush xml:id="br0">
      <inkml:brushProperty name="width" value="0.025" units="cm"/>
      <inkml:brushProperty name="height" value="0.025" units="cm"/>
    </inkml:brush>
  </inkml:definitions>
  <inkml:trace contextRef="#ctx0" brushRef="#br0">0 6 13100,'0'0'8141,"9"-2"-7479,-7 2-661,0-1 49,0 0 1,1 1-1,-1-1 0,0 1 0,1 0 1,-1-1-1,1 1 0,-1 0 1,1 0-1,-1 1 0,5 0 0,-6 0-2,1 0 1,-1 0-1,0 0 0,0 0 0,0 0 1,0 1-1,1-1 0,-2 0 0,1 1 1,0-1-1,0 1 0,0-1 0,-1 1 1,1-1-1,-1 1 0,1 0 0,-1-1 0,1 1 1,-1 0-1,0-1 0,0 1 0,0 0 1,0-1-1,-1 4 0,1 22 666,-8 54 1,4-55-398,4-26-315,0 0 1,0 1 0,0-1-1,0 0 1,-1 1-1,1-1 1,0 0 0,0 1-1,0-1 1,0 0-1,0 1 1,0-1 0,0 0-1,0 1 1,0-1-1,1 1 1,-1-1 0,0 0-1,0 0 1,0 1-1,0-1 1,0 0 0,0 1-1,1-1 1,-1 0-1,0 1 1,0-1 0,1 0-1,-1 0 1,0 1-1,0-1 1,1 0 0,-1 0-1,0 0 1,1 0-1,-1 1 1,0-1 0,0 0-1,1 0 1,-1 0-1,0 0 1,1 0 0,0 0-1,18-7 157,18-20 54,1-8-329,-23 21-84,1-1-1,1 2 0,21-14 0,-38 27 200,0 0-1,0-1 1,1 1-1,-1 0 1,0 0-1,0 0 1,1 0-1,-1-1 1,0 1-1,0 0 0,1 0 1,-1 0-1,0 0 1,1 0-1,-1 0 1,0 0-1,0 0 1,1 0-1,-1 0 1,0 0-1,1 0 1,-1 0-1,0 0 0,1 0 1,-1 0-1,0 0 1,0 0-1,1 0 1,-1 1-1,0-1 1,1 0-1,-1 0 1,0 0-1,0 0 1,0 1-1,1-1 0,-1 0 1,0 0-1,0 0 1,0 1-1,1-1 1,-1 0-1,0 0 1,0 1-1,0-1 1,0 0-1,0 1 1,1-1-1,-1 0 1,0 1-1,-1 23 409,-12 26 305,11-46-605,0 1 0,1 0 0,-1 0-1,1-1 1,0 1 0,0 9 0,27-20-1228,-21 3 51,1 0 1,-1 0-1,1-1 1,-1 0-1,7-8 1,7-9-5684</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4.510"/>
    </inkml:context>
    <inkml:brush xml:id="br0">
      <inkml:brushProperty name="width" value="0.025" units="cm"/>
      <inkml:brushProperty name="height" value="0.025" units="cm"/>
    </inkml:brush>
  </inkml:definitions>
  <inkml:trace contextRef="#ctx0" brushRef="#br0">60 40 7239,'0'0'17574,"3"4"-17275,-3-3-286,1 0 0,0 0-1,0 0 1,-1 0 0,1-1 0,0 1 0,0 0 0,0-1 0,0 1 0,0-1 0,0 1 0,0-1 0,0 1 0,0-1-1,0 0 1,0 1 0,1-1 0,-1 0 0,0 0 0,0 0 0,0 0 0,0 0 0,0 0 0,1 0 0,-1 0 0,0 0-1,0-1 1,0 1 0,0 0 0,0-1 0,2 0 0,-1 0 1,0-1 1,0 1-1,0-1 1,1 1-1,-1-1 0,-1 0 1,1 0-1,0 0 1,0 0-1,-1 0 1,1 0-1,-1 0 0,0-1 1,1 1-1,-1-1 1,0 1-1,0-4 0,0 6-4,-1 0-1,0-1 0,0 1 0,0 0 0,1-1 0,-1 1 1,0 0-1,0-1 0,0 1 0,0-1 0,0 1 0,0 0 1,0-1-1,0 1 0,0-1 0,0 1 0,0 0 0,0-1 1,0 1-1,0-1 0,0 1 0,0 0 0,-1-1 0,1 1 1,0-1-1,0 1 0,0 0 0,-1-1 0,1 1 0,0 0 1,0-1-1,-1 1 0,1-1 0,-14 5 110,-15 16-69,17-7-20,1 1 0,0-1 0,-13 24 0,21-31-21,-1 0-1,1 0 1,1 1 0,-1 0-1,1-1 1,0 1 0,0 0-1,1 0 1,0 0 0,0 0-1,1 10 1,0-16-14,1 0-1,0 0 1,0 0 0,-1 0 0,1 0-1,0 0 1,0 0 0,0 0-1,0 0 1,0-1 0,0 1 0,0 0-1,1-1 1,-1 1 0,0-1-1,0 1 1,0-1 0,1 1-1,-1-1 1,0 0 0,0 0 0,1 0-1,-1 0 1,0 0 0,1 0-1,-1 0 1,0 0 0,0 0-1,1-1 1,-1 1 0,3-1 0,45-11-1006,4-18-3301,-6-12-4263,-23 13 1694</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33.895"/>
    </inkml:context>
    <inkml:brush xml:id="br0">
      <inkml:brushProperty name="width" value="0.025" units="cm"/>
      <inkml:brushProperty name="height" value="0.025" units="cm"/>
    </inkml:brush>
  </inkml:definitions>
  <inkml:trace contextRef="#ctx0" brushRef="#br0">30 1 7335,'0'0'15342,"-29"36"-15310,32-36-832,5 0-161,0-2-1025,-2-4-1505,-1 3-2819</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4.871"/>
    </inkml:context>
    <inkml:brush xml:id="br0">
      <inkml:brushProperty name="width" value="0.025" units="cm"/>
      <inkml:brushProperty name="height" value="0.025" units="cm"/>
    </inkml:brush>
  </inkml:definitions>
  <inkml:trace contextRef="#ctx0" brushRef="#br0">104 1 14253,'0'0'2104,"-7"8"-407,3-3-1346,0-1-58,0 0 1,0 0 0,1 0 0,0 1-1,0-1 1,0 1 0,0 0 0,1 0-1,0 0 1,0 0 0,0 0 0,0 0 0,0 6-1,7-10-200,0 0-1,-1 0 1,1 0-1,0-1 1,0 1-1,0-1 1,0-1 0,6 0-1,8-1-206,-17 1 25,1 0 0,-1 1-1,0 0 1,0-1-1,0 1 1,0 0 0,1 0-1,-1 1 1,0-1-1,0 0 1,0 1-1,4 0 1,-5 0 76,0 1 0,0-1-1,0 1 1,0-1 0,0 1 0,0-1 0,0 1-1,-1 0 1,1-1 0,0 1 0,-1 0 0,0-1-1,1 1 1,-1 0 0,0 0 0,0-1-1,0 1 1,0 0 0,0 0 0,-1 1 0,2 43 572,-3-1 1,-2 0 0,-1 0 0,-3 0-1,-1-1 1,-18 49 0,25-88-327,-1 0 1,1 0-1,-1-1 0,1 0 1,-1 1-1,-1-1 0,1 0 1,-1 0-1,1-1 0,-6 5 1,8-7-209,0 0 0,0-1 0,0 1 1,0 0-1,0-1 0,-1 1 0,1-1 1,0 1-1,0-1 0,-1 1 1,1-1-1,0 0 0,-1 0 0,1 0 1,0 0-1,0 0 0,-1 0 0,1 0 1,0 0-1,-1 0 0,1 0 0,0-1 1,-1 1-1,1-1 0,0 1 0,0-1 1,0 1-1,-1-1 0,1 0 0,0 1 1,0-1-1,0 0 0,0 0 1,0 0-1,0 0 0,1 0 0,-1 0 1,0 0-1,0 0 0,1 0 0,-1 0 1,0-1-1,0-1 0,-2-3-55,-1-1 1,1 0-1,0 0 0,1 0 0,-1-1 1,2 1-1,-1 0 0,1-1 0,0 1 1,0-1-1,1 1 0,0-1 1,1 0-1,-1 1 0,1-1 0,1 1 1,2-8-1,-1 6-349,0 1 0,1 0 0,0 0 0,1 1 0,0-1 0,0 1 0,0 0 0,1 0 0,0 1 1,1 0-1,-1 0 0,1 0 0,0 1 0,9-6 0,101-56-9219,-79 43 4574</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5.663"/>
    </inkml:context>
    <inkml:brush xml:id="br0">
      <inkml:brushProperty name="width" value="0.025" units="cm"/>
      <inkml:brushProperty name="height" value="0.025" units="cm"/>
    </inkml:brush>
  </inkml:definitions>
  <inkml:trace contextRef="#ctx0" brushRef="#br0">165 304 12236,'0'0'4468,"-8"-1"-1142,2 0-3014,-1 1 0,1-1 1,-1 1-1,1 1 0,-1-1 0,1 1 1,-1 0-1,1 1 0,0-1 1,-1 1-1,1 1 0,0-1 0,1 1 1,-1 0-1,0 0 0,1 1 1,-1-1-1,1 1 0,0 1 1,0-1-1,-7 9 0,10-10-194,0 0-1,0 0 1,0 0-1,0 0 0,0 0 1,0 1-1,1-1 1,-2 6-1,7 1-118,17-6-153,-12-6-59,1 0 0,-1 0 0,0-1 0,0 0-1,0 0 1,0-1 0,0 0 0,-1-1 0,1 0 0,-1 0-1,9-8 1,-1-1-319,0 0-1,0-1 1,-1 0-1,12-19 0,-14 10 565,-12 17-15,-11 14-114,-17 33 481,26-37-354,-1-1 0,1 1 0,0-1 0,0 1 0,0-1 0,1 1 0,-1-1 1,1 1-1,-1 0 0,1 0 0,0-1 0,0 1 0,0 0 0,0-1 0,1 6 0,0-7-25,0-1-1,0 1 1,-1 0 0,1-1-1,0 1 1,0-1-1,0 1 1,0-1 0,0 1-1,0-1 1,0 0 0,0 0-1,0 1 1,0-1-1,0 0 1,0 0 0,0 0-1,0 0 1,0 0 0,0 0-1,0 0 1,0 0-1,0-1 1,0 1 0,0 0-1,-1-1 1,3 0 0,28-10 244,-15 1-374,0 0 0,-1-1 1,0 0-1,0-1 0,-2-1 0,1 0 0,-2-1 0,1 0 0,-2-1 1,0-1-1,-1 0 0,-1 0 0,0-1 0,-1 0 0,-1 0 0,0-1 1,5-25-1,-12 18 198,-1 25-57,1-1 1,0 1 0,0-1 0,0 1 0,0 0 0,0-1-1,-1 1 1,1-1 0,0 1 0,0 0 0,-1-1 0,1 1-1,0 0 1,-1-1 0,1 1 0,0 0 0,-1-1 0,1 1-1,-1 0 1,1 0 0,0 0 0,-1-1 0,1 1 0,-1 0-1,1 0 1,-2 0 0,1 0 30,-1 1 0,0-1 0,0 1 0,0 0 0,0 0 0,1 0 0,-1 0 0,0 0 0,1 0 0,-1 1 0,1-1 0,-1 0 0,1 1 1,-1-1-1,1 1 0,0-1 0,0 1 0,0 0 0,-1 2 0,-16 25 564,1 2-1,-21 50 1,31-63-357,1 0 0,0 1-1,2 0 1,0-1 0,1 1 0,-1 26 0,4-43-244,0-1 0,0 1 0,0 0 0,0-1 0,0 1 0,0 0 0,0-1 0,0 1 0,1-1 0,-1 1 1,1-1-1,-1 1 0,1 0 0,0-1 0,-1 0 0,1 1 0,0-1 0,0 1 0,0-1 0,0 0 1,0 0-1,0 0 0,0 1 0,1-1 0,-1 0 0,0 0 0,1-1 0,-1 1 0,1 0 0,-1 0 0,1-1 1,-1 1-1,1-1 0,-1 1 0,1-1 0,-1 0 0,1 1 0,0-1 0,-1 0 0,1 0 0,0 0 1,-1 0-1,1-1 0,-1 1 0,1 0 0,0-1 0,-1 1 0,1-1 0,-1 1 0,1-1 0,-1 0 0,0 0 1,1 1-1,1-3 0,3-2 22,0 0 1,0 0-1,-1-1 0,0 0 1,0 0-1,-1 0 1,1 0-1,-1-1 0,-1 0 1,1 1-1,-1-2 1,0 1-1,3-13 0,-7 22-19,1-1 0,0 0 0,-1 0 0,1 1-1,0-1 1,0 0 0,0 1 0,0-1 0,0 0-1,0 1 1,0-1 0,1 0 0,-1 0 0,0 1-1,1-1 1,-1 0 0,1 0 0,-1 1 0,1-1-1,-1 0 1,1 0 0,0 0 0,0 0 0,0 0-1,1 1 1,1-1 5,-1 0 0,1 0 0,0-1 1,0 1-1,-1-1 0,1 0 0,0 0 0,0 0 0,0 0 0,-1 0 0,6-2 0,1 0 18,0 0 0,0-1 0,-1 0-1,1 0 1,-1-1 0,1-1-1,-1 1 1,14-12 0,-12 9-124,0 1 0,1-1 0,-1 2 1,14-6-1,-28 36-329,-11 4 830,11-23-307,1-1 0,0 1 0,0 0 0,1 0 0,0 0 0,0 0 0,0 0 1,0 0-1,0 9 0,6-13-54,0-2 1,0 1-1,0 0 1,0-1-1,1 0 0,-1 0 1,0 0-1,0 0 1,0-1-1,7-1 0,0 0 43,-9 1-147,1 1 0,0-1 0,-1 1 0,1-1 0,-1 1-1,1 0 1,0 0 0,-1 0 0,1 0 0,4 1 0,-6 0 41,0 0 1,0 0 0,0 0-1,0 0 1,0 1 0,0-1 0,-1 0-1,1 0 1,0 0 0,-1 1-1,1-1 1,-1 0 0,0 1-1,1-1 1,-1 0 0,0 1 0,0-1-1,0 1 1,0-1 0,0 0-1,0 1 1,0-1 0,0 2-1,0-1 1,1-1 0,-1 0 0,1 0-1,-1 0 1,1 0 0,0 0-1,0 0 1,-1 0 0,1 0-1,0 0 1,0 0 0,0 0 0,0 0-1,0 0 1,0-1 0,0 1-1,1 0 1,-1-1 0,0 1 0,0-1-1,0 0 1,1 1 0,-1-1-1,0 0 1,0 0 0,1 1 0,-1-1-1,0 0 1,1 0 0,-1 0-1,0-1 1,0 1 0,1 0 0,1-1-1,49-8-1839,-43 6 613,0-1 0,0 0 0,-1 0 0,14-10 0,9-16-7445,-20 13-1402</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6.022"/>
    </inkml:context>
    <inkml:brush xml:id="br0">
      <inkml:brushProperty name="width" value="0.025" units="cm"/>
      <inkml:brushProperty name="height" value="0.025" units="cm"/>
    </inkml:brush>
  </inkml:definitions>
  <inkml:trace contextRef="#ctx0" brushRef="#br0">52 143 14253,'0'0'7207</inkml:trace>
  <inkml:trace contextRef="#ctx0" brushRef="#br0" timeOffset="1">0 1 17392,'0'0'3588,"38"12"-12236</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6.520"/>
    </inkml:context>
    <inkml:brush xml:id="br0">
      <inkml:brushProperty name="width" value="0.025" units="cm"/>
      <inkml:brushProperty name="height" value="0.025" units="cm"/>
    </inkml:brush>
  </inkml:definitions>
  <inkml:trace contextRef="#ctx0" brushRef="#br0">4 1 13741,'0'0'9449,"-3"74"-8616,3-26-321,0 2-320,4 6-128,4 1 1,-2 1-546,-2 1-1024,-2-7-1506,-2-6-1794,0-10-5637</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6.912"/>
    </inkml:context>
    <inkml:brush xml:id="br0">
      <inkml:brushProperty name="width" value="0.025" units="cm"/>
      <inkml:brushProperty name="height" value="0.025" units="cm"/>
    </inkml:brush>
  </inkml:definitions>
  <inkml:trace contextRef="#ctx0" brushRef="#br0">1 10 9769,'0'0'13645,"2"13"-19699,1-36-8231</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57.844"/>
    </inkml:context>
    <inkml:brush xml:id="br0">
      <inkml:brushProperty name="width" value="0.025" units="cm"/>
      <inkml:brushProperty name="height" value="0.025" units="cm"/>
    </inkml:brush>
  </inkml:definitions>
  <inkml:trace contextRef="#ctx0" brushRef="#br0">2697 197 13389,'-54'-29'-192,"0"2"0,-2 2 1,-1 3-1,-1 2 1,0 2-1,-2 4 1,0 2-1,-87-7 0,56 12 530,1 3 0,-1 5-1,0 4 1,0 3 0,1 5-1,1 3 1,-165 54 0,163-36-565,2 4-1,1 4 1,2 3 0,3 5 0,-153 118 0,182-122 392,1 2-1,3 2 0,3 3 1,1 2-1,3 1 1,3 2-1,2 2 1,-57 122-1,83-153-105,0 1-1,2 1 0,1-1 1,2 1-1,1 1 1,-3 42-1,8-62-25,1 0-1,0 0 0,1 0 1,1 0-1,0 0 1,0 0-1,1 0 0,0-1 1,1 1-1,1-1 1,0 0-1,0 0 0,1 0 1,1-1-1,-1 0 0,2 0 1,-1-1-1,1 0 1,16 14-1,2-4 48,1-1 0,0-1 0,1-1 0,1-2 0,0-1 0,46 14 0,196 41 188,-223-58-242,718 123-368,-550-111 265,345-8 0,-495-17 269,0-2 1,-1-3-1,0-3 1,0-3-1,-1-3 1,71-29-1,-105 34 175,-1-2 0,-1-1 1,0-1-1,0-1 0,-2-1 0,0-2 0,-2 0 0,0-2 0,-1-1 1,-1-1-1,-1 0 0,-2-2 0,0 0 0,24-47 0,-20 23 198,-2-2 1,-3 0-1,-2-1 0,12-68 0,-13 27-213,6-157-1,-20 217-345,-2 1 0,-1-1 0,-1 1 0,-2 0 1,-1 0-1,-1 0 0,-25-62 0,26 80-124,-2 0 0,0 0 0,-1 1 0,0 0 0,-1 0-1,0 1 1,-1 0 0,-1 1 0,0 0 0,-1 1 0,0 1 0,0 0 0,-1 0 0,-1 2 0,1 0-1,-1 0 1,-30-10 0,18 10-261,-1 2-1,0 0 0,0 2 0,0 1 1,0 1-1,-1 1 0,-32 4 0,4 4-758,0 2-1,-87 26 0,-75 33-2934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09.499"/>
    </inkml:context>
    <inkml:brush xml:id="br0">
      <inkml:brushProperty name="width" value="0.025" units="cm"/>
      <inkml:brushProperty name="height" value="0.025" units="cm"/>
    </inkml:brush>
  </inkml:definitions>
  <inkml:trace contextRef="#ctx0" brushRef="#br0">127 54 7335,'0'0'576,"-70"0"-543,46-9-290,6-10-1024,4-7-3523</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1:10.010"/>
    </inkml:context>
    <inkml:brush xml:id="br0">
      <inkml:brushProperty name="width" value="0.025" units="cm"/>
      <inkml:brushProperty name="height" value="0.025" units="cm"/>
    </inkml:brush>
  </inkml:definitions>
  <inkml:trace contextRef="#ctx0" brushRef="#br0">2061 322 3459,'0'0'2851,"-10"-6"-1036,-32-17 689,41 22-2478,0 1-1,0-1 1,0 1 0,0-1 0,0 0 0,0 0 0,0 1-1,0-1 1,0 0 0,0 0 0,0 0 0,1 0 0,-1 0-1,0 0 1,1 0 0,-1-1 0,0 1 0,1 0 0,0 0-1,-1 0 1,1 0 0,0-1 0,0 1 0,-1 0 0,1 0-1,0-1 1,0 1 0,0 0 0,1 0 0,-1-1 0,0 1-1,0 0 1,1 0 0,-1-1 0,1 1 0,-1 0 0,1 0-1,-1 0 1,2-1 0,2-4-164,0 0 0,1 0-1,0 1 1,0 0 0,8-6 0,-4 3 345,6-6-227,43-50 1999,-54 59-1596,-1 0 1,0-1 0,0 1 0,0 0 0,0-1 0,-1 0 0,0 0 0,0 1 0,-1-1 0,0 0 0,1-12 0,-2 16-332,0 0 0,0 0 0,0 1 0,-1-1 0,1 0 1,-1 0-1,1 1 0,-1-1 0,0 0 0,0 1 0,0-1 0,0 1 0,0-1 0,0 1 0,0-1 0,0 1 0,0 0 1,-1-1-1,1 1 0,-1 0 0,1 0 0,-1 0 0,1 0 0,-1 0 0,1 1 0,-1-1 0,0 0 0,0 1 1,1-1-1,-1 1 0,0 0 0,-2-1 0,-9-1-29,0 0 1,0 1-1,-21 1 1,20 1-1,-30 1-54,-1 2 1,1 2-1,-1 1 0,-71 24 0,-169 74-4,252-92 16,-114 48 16,3 6-1,3 6 1,-168 117-1,244-144 94,1 3 0,3 2 0,2 4 0,2 1 0,3 4 0,3 1 0,2 3 0,-57 98 0,90-133-3,2 1-1,0 0 1,2 1 0,2 0 0,1 1 0,1 0 0,-6 50 0,13-66-84,0 1 1,1-1-1,1 1 0,0-1 1,1 0-1,1 1 1,1-1-1,0 0 0,1-1 1,0 1-1,2-1 0,0 0 1,0 0-1,2-1 1,-1 0-1,22 25 0,-6-14 5,1-2 0,2 0 0,0-1 0,1-2 0,1-1 0,1-1 0,0-1 0,1-2 0,57 19 0,-30-16 16,0-3-1,1-2 1,0-2-1,111 4 1,-97-16 18,0-3 1,0-3-1,0-3 1,-2-4-1,1-3 1,-2-2-1,78-34 0,3-12 420,-3-6 0,152-98-1,153-138 923,-357 231-1112,-3-5 0,117-129 0,-173 168-130,-3-2 1,-1-1 0,-3-1 0,27-55 0,-46 81-52,-2 0 0,-1-1 0,0 0-1,-2 0 1,0-1 0,-1 0 0,-2 0 0,0 0-1,-1-1 1,-1 1 0,-1-1 0,-6-37 0,3 47-49,0 0 1,-1 1 0,0-1-1,-2 1 1,1 0 0,-1 1-1,-1-1 1,0 1 0,0 0-1,-1 1 1,-1 0 0,0 0 0,0 1-1,-1 0 1,0 0 0,0 1-1,-1 1 1,0 0 0,-1 0-1,1 1 1,-17-6 0,-6 0-26,-2 0 1,0 3 0,0 0-1,-1 3 1,1 1-1,-56 0 1,12 5-45,0 4 0,1 4 0,0 3 0,-144 39 0,-293 133-68,-2 66-1955,189-50-5605,266-158 395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16.649"/>
    </inkml:context>
    <inkml:brush xml:id="br0">
      <inkml:brushProperty name="width" value="0.025" units="cm"/>
      <inkml:brushProperty name="height" value="0.025" units="cm"/>
    </inkml:brush>
  </inkml:definitions>
  <inkml:trace contextRef="#ctx0" brushRef="#br0">1 67 7944,'0'0'5680,"12"-1"-4848,345-33 2361,-163 16-2566,318 12 0,-274 26 588,79 1 875,-104-20-1730,413 11 1597,463-6-1529,-556-11-301,-236 3-110,618 21 89,-839-13-115,463 24 87,-12-53 397,-423 16-438,208-36 73,-214 26-81,-70 14 210,0 1 1,32 2-1,-27 0-97,-33 0-101,0-1 1,0 0-1,-1 1 1,1-1 0,0 0-1,0 1 1,0-1-1,-1 0 1,1 1 0,0-1-1,-1 0 1,1 1-1,0-1 1,-1 1 0,1-1-1,-1 1 1,1-1-1,-1 1 1,1-1 0,-1 1-1,0 0 1,1-1-1,-2 0 1,-1 0-100,-1 0 0,0 0 0,0 0 0,0 0 0,-1 0 0,1 1 0,0 0 0,0 0 0,0 0 0,0 0 0,-6 2 0,-27 7-5597,25-6 1772,-9 2-6874</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23.148"/>
    </inkml:context>
    <inkml:brush xml:id="br0">
      <inkml:brushProperty name="width" value="0.025" units="cm"/>
      <inkml:brushProperty name="height" value="0.025" units="cm"/>
    </inkml:brush>
  </inkml:definitions>
  <inkml:trace contextRef="#ctx0" brushRef="#br0">0 173 9065,'11'-1'272,"293"-40"992,-107 11-510,302-7 110,1 32-7,-419 5-833,-71-2 196,-21-4 278,-23-5 365,-95-7-557,-1 5 0,-191 6 0,240 7-274,-37-1 36,-273 10 531,372-5-431,12-1-123,9-2-18,1352-8 1276,-2464 23 240,1082-15-1456,13-1-34,12 0-6,6 0 22,39 0-117,507 9-1952,-182 24-2801,-195-7-986,-112-15 2531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36.923"/>
    </inkml:context>
    <inkml:brush xml:id="br0">
      <inkml:brushProperty name="width" value="0.025" units="cm"/>
      <inkml:brushProperty name="height" value="0.025" units="cm"/>
    </inkml:brush>
  </inkml:definitions>
  <inkml:trace contextRef="#ctx0" brushRef="#br0">67 1 13869,'0'0'2573,"0"3"819,-4 17-1627,-20 45 2386,17-52-3850,1-1-1,1 2 1,0-1 0,1 0-1,1 1 1,0 0-1,1 0 1,0 0 0,1 0-1,1 22 1,9-29-4774,-1-9-3055,-2-6-143</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23.507"/>
    </inkml:context>
    <inkml:brush xml:id="br0">
      <inkml:brushProperty name="width" value="0.025" units="cm"/>
      <inkml:brushProperty name="height" value="0.025" units="cm"/>
    </inkml:brush>
  </inkml:definitions>
  <inkml:trace contextRef="#ctx0" brushRef="#br0">460 1 1345,'0'0'3043,"-75"6"-833,4-1-1057,-19 4-768,-16-3-321,-11-5-4132</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25.995"/>
    </inkml:context>
    <inkml:brush xml:id="br0">
      <inkml:brushProperty name="width" value="0.025" units="cm"/>
      <inkml:brushProperty name="height" value="0.025" units="cm"/>
    </inkml:brush>
  </inkml:definitions>
  <inkml:trace contextRef="#ctx0" brushRef="#br0">1855 365 8584,'-9'-13'1287,"-6"-8"-917,-2 2-1,0-1 1,-1 2 0,0 0 0,-2 2 0,-23-17 0,-4 3 58,-1 1 0,-1 3 0,-2 2 0,-82-27 0,89 38-300,0 3 0,0 1 0,-1 2 1,0 3-1,0 1 0,-52 3 0,47 5-24,1 1-1,0 3 0,0 2 1,1 2-1,1 2 1,0 2-1,1 2 0,1 2 1,1 2-1,1 2 1,1 1-1,-73 62 0,82-59 27,2 2 0,0 2-1,3 0 1,0 2 0,2 1 0,-28 53-1,37-57-83,2 0 0,2 2 0,0 0-1,3 0 1,1 1 0,1 1 0,2-1-1,-2 46 1,6-47-53,3 0 0,0-1-1,3 1 1,0 0 0,2-1 0,2 0-1,1 0 1,15 36 0,-14-45-1,2-1 1,0-1-1,2 1 1,0-2 0,1 0-1,2-1 1,0 0-1,1-2 1,0 0-1,2 0 1,29 18-1,-20-17 9,1-2 0,1-2-1,1-1 1,0-1 0,1-1-1,0-2 1,66 10 0,-26-10 20,1-4 0,124-5 1,-132-6-6,0-2 0,0-3 1,0-3-1,-2-3 1,0-3-1,-1-2 0,-1-4 1,82-43-1,-100 43 0,0-1 0,-2-2-1,-1-2 1,-2-2 0,-1-1 0,-1-2-1,-2-2 1,-2-1 0,-1-2 0,-2-1-1,40-73 1,-56 86 15,-1-1 0,-2 0 0,-1-1 0,-1 0 0,-1 0-1,-2-1 1,-2 0 0,0 0 0,-2-55 0,-3 72 16,0-1 0,-1 1 1,-1 0-1,-1 0 0,0 0 0,0 0 1,-2 1-1,1-1 0,-2 1 0,-8-12 1,8 15-13,0 1 0,-1 0 1,0 0-1,-1 0 1,0 2-1,0-1 0,-1 1 1,0 0-1,0 1 0,0 0 1,-1 1-1,0 0 1,-18-6-1,-1 3-13,-1 1 0,0 2 0,-1 0 0,1 2 0,-1 2 0,1 1 0,-1 1 0,-38 7 0,-90 22-1163,5 11-3801,150-40 4677,-60 16-8260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33.391"/>
    </inkml:context>
    <inkml:brush xml:id="br0">
      <inkml:brushProperty name="width" value="0.025" units="cm"/>
      <inkml:brushProperty name="height" value="0.025" units="cm"/>
    </inkml:brush>
  </inkml:definitions>
  <inkml:trace contextRef="#ctx0" brushRef="#br0">1016 179 11883,'-15'-3'91,"-106"-20"483,-152-9 0,257 31-534,-1 0 0,1 1 0,-1 1 0,1 0 0,-26 5 0,32-3-30,1 0 0,0 1 0,0 0 0,0 0 1,0 1-1,0 0 0,1 0 0,0 1 1,0 0-1,-10 10 0,-16 20-7,2 1-1,1 2 1,2 1-1,-31 56 1,17-16 142,-47 123 1,78-173 33,2 1 0,0-1 0,3 2 0,0-1 0,2 1 0,-2 65 0,8-80-161,0 1 1,1-1 0,1 1-1,1-1 1,0 0 0,1 0-1,1 0 1,1-1 0,0 0-1,1 0 1,1-1 0,0 0-1,1 0 1,16 17-1,-8-12-3,1-1 0,0-1-1,2-1 1,0-1-1,1-1 1,1 0-1,33 15 1,-21-15 49,1-1 1,0-2-1,0-1 0,62 9 1,-16-12 33,0-2 0,0-5 0,0-3 0,99-15 0,390-84 185,-7-36 267,-474 114-540,94-23 33,254-99 0,-415 136 3,-1-2 0,-1 0 0,1-1 0,-2-1 0,0-1 0,31-29 0,-40 33 5,-1-2 0,0 1 1,-1-1-1,-1-1 0,0 0 0,-1 0 0,0 0 1,-1-1-1,0 0 0,-1 0 0,-1-1 1,3-15-1,-1-5 323,-2 0-1,-1 0 1,-2 0 0,-1 0-1,-2 0 1,-2 1 0,0-1 0,-3 0-1,-18-57 1,17 70-96,-1 1 0,-1-1 0,-1 1 0,-1 1 0,0 0 0,-26-30 0,26 37-154,0 1-1,0 0 1,-1 1-1,-1 0 1,0 1-1,0 1 1,-1 0-1,0 1 1,-31-12-1,15 11-119,-1 1-1,0 1 0,0 2 0,-1 1 1,0 2-1,1 1 0,-1 1 1,0 2-1,-41 8 0,-33 11-323,-147 49 0,209-56 201,28-9 45,-166 45-731,152-43 102,-1-2-1,0-1 0,-58 0 0,83-4 96,1-1 1,-1 1-1,1-1 0,0 0 0,-1-1 1,1 1-1,0-1 0,0 0 0,0-1 1,0 0-1,0 0 0,-10-7 0,-14-15-8718</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38.383"/>
    </inkml:context>
    <inkml:brush xml:id="br0">
      <inkml:brushProperty name="width" value="0.025" units="cm"/>
      <inkml:brushProperty name="height" value="0.025" units="cm"/>
    </inkml:brush>
  </inkml:definitions>
  <inkml:trace contextRef="#ctx0" brushRef="#br0">1 1 1826,'0'0'-160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39.159"/>
    </inkml:context>
    <inkml:brush xml:id="br0">
      <inkml:brushProperty name="width" value="0.025" units="cm"/>
      <inkml:brushProperty name="height" value="0.025" units="cm"/>
    </inkml:brush>
  </inkml:definitions>
  <inkml:trace contextRef="#ctx0" brushRef="#br0">1 89 6822,'14'0'529,"484"-23"2327,886-42-64,462 89 763,1800 13 1218,-3577-40-4680,-51 2 26,-48 0-43,-41 8-661,35-2-1844,1-3-3899,18-2-1909</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6:40.308"/>
    </inkml:context>
    <inkml:brush xml:id="br0">
      <inkml:brushProperty name="width" value="0.025" units="cm"/>
      <inkml:brushProperty name="height" value="0.025" units="cm"/>
    </inkml:brush>
  </inkml:definitions>
  <inkml:trace contextRef="#ctx0" brushRef="#br0">97 28 7783,'-12'-1'145,"-2"1"259,9 0-217,0 1 0,0-1 0,-1 0-1,1-1 1,0 1 0,0-1 0,0 0 0,0 0 0,0-1 0,0 0 0,0 1 0,-5-4 0,14 6-152,0-1-1,0 1 0,-1-1 1,1 0-1,0 0 1,0 0-1,-1 0 0,6-2 1,11 1 136,1939-5 4280,2-1-3991,-13 32 1190,-4 0 234,-854-39-1115,-1013 11-738,-33 1-45,-1 1 0,87 9 0,-126-7-93,0 0 1,0 0-1,0 0 0,-1 1 1,1-1-1,0 1 0,0 0 1,-1 0-1,0 1 0,1-1 0,-1 1 1,0-1-1,4 6 0,-5-6-418,0 0-1,-1 0 0,0 0 1,0 0-1,1 0 0,-1 0 0,0 0 1,-1 1-1,1-1 0,0 1 0,-1-1 1,1 0-1,-1 1 0,0 2 0,0 5-8714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38.744"/>
    </inkml:context>
    <inkml:brush xml:id="br0">
      <inkml:brushProperty name="width" value="0.025" units="cm"/>
      <inkml:brushProperty name="height" value="0.025" units="cm"/>
    </inkml:brush>
  </inkml:definitions>
  <inkml:trace contextRef="#ctx0" brushRef="#br0">1 63 17232,'0'0'9193,"59"-20"-8008,-18 18-544,12 2-481,7-3-96,6 1 0,2-3-801,1-1-2017,-9-5-2499,-7-2-6086</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39.460"/>
    </inkml:context>
    <inkml:brush xml:id="br0">
      <inkml:brushProperty name="width" value="0.025" units="cm"/>
      <inkml:brushProperty name="height" value="0.025" units="cm"/>
    </inkml:brush>
  </inkml:definitions>
  <inkml:trace contextRef="#ctx0" brushRef="#br0">0 0 6598,'0'0'17078,"6"10"-16443,-3-6-582,0 1 0,0 0-1,1-1 1,-1 0 0,1 0 0,0 0 0,0 0 0,0 0-1,1-1 1,-1 0 0,1 0 0,0 0 0,0 0 0,0-1-1,0 0 1,0 0 0,1 0 0,7 1 0,18-1 307,0-1 1,1-1-1,-1-2 1,41-7 0,62-2 558,-129 11-832,0 1 0,-1 0 0,1 0 0,0 0 0,0 1 0,-1-1 0,1 1 0,-1 0 0,0 0 0,1 1 0,-1 0 0,0-1 0,0 1 0,5 6 0,-5-6 8,-1 0 0,1 1 0,0-1 1,0-1-1,1 1 0,-1-1 0,0 1 1,1-1-1,0-1 0,-1 1 0,1-1 1,0 1-1,0-1 0,8 0 0,3-2 86,-1-1-1,1 0 1,-1-1-1,1-1 0,25-10 1,-26 8-193,0 1 1,0 1 0,1 0-1,0 1 1,28-2 0,-43 5-76,1 0 1,-1 1 0,0-1 0,1 0-1,-1 1 1,0-1 0,1 1-1,-1-1 1,0 1 0,0 0-1,0 0 1,1 0 0,-1-1-1,0 1 1,0 0 0,0 0 0,0 0-1,0 1 1,-1-1 0,1 0-1,0 0 1,0 0 0,0 3-1,9 9-4119,4-7-4779,-7-6 727</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39.821"/>
    </inkml:context>
    <inkml:brush xml:id="br0">
      <inkml:brushProperty name="width" value="0.025" units="cm"/>
      <inkml:brushProperty name="height" value="0.025" units="cm"/>
    </inkml:brush>
  </inkml:definitions>
  <inkml:trace contextRef="#ctx0" brushRef="#br0">1 95 9705,'0'0'3652,"-1"-50"-1699,6 37-607,5 1-129,0 3-256,-1 3-385,-2 1-287,3 5-225,-2 0-64,0 0-737,-2 7-3619,0 3-10314</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40.193"/>
    </inkml:context>
    <inkml:brush xml:id="br0">
      <inkml:brushProperty name="width" value="0.025" units="cm"/>
      <inkml:brushProperty name="height" value="0.025" units="cm"/>
    </inkml:brush>
  </inkml:definitions>
  <inkml:trace contextRef="#ctx0" brushRef="#br0">20 62 15727,'0'0'1644,"-4"11"310,0 5-1640,1-1 1,0 1 0,0 0-1,2-1 1,0 1-1,1 0 1,1 0-1,0 0 1,1 0-1,0 0 1,6 16-1,-2-13-254,10 32 451,12 65 0,-25-97 616,-1 1 0,0 0-1,-3 35 1,-3-42 111,-2-14 200,-4-21-190,3-38-1209,3-1 0,2 0-1,13-118 1,-9 161-60,1 0 1,0 0-1,2 1 1,0 0-1,0 0 0,15-29 1,-18 42 15,0 0-1,1 1 1,-1-1 0,1 1-1,0-1 1,0 1 0,0 0-1,0 0 1,0 0-1,1 0 1,-1 1 0,1-1-1,0 1 1,0 0 0,0 0-1,0 1 1,0-1 0,0 1-1,0 0 1,0 0 0,1 0-1,-1 0 1,0 1 0,1 0-1,-1 0 1,1 0 0,-1 0-1,0 1 1,1 0 0,-1-1-1,0 2 1,8 2 0,-5-1-9,0 0 0,-1 0 1,1 0-1,-1 1 0,0 0 1,-1 0-1,1 1 0,-1 0 1,1 0-1,-1 0 0,-1 0 1,1 1-1,-1 0 0,0 0 1,0 0-1,3 9 0,-5-11 17,0 0 0,0 0 0,-1 0 0,0 0 0,0 1 0,0-1 0,0 0 0,-1 1 0,1-1 0,-1 1 0,0-1 0,-1 1 0,1-1 0,-1 0 0,0 1 0,0-1 0,0 0 0,0 0 0,-1 1 0,0-1 0,0 0-1,0-1 1,0 1 0,-1 0 0,1-1 0,-1 1 0,-4 4 0,-2-1 37,-1 1-1,1-1 0,-2 0 1,1-1-1,0-1 0,-1 1 1,-23 6-1,27-9-28,0-1 0,-1 0 0,1 0 0,-1-1 0,1 0 1,-1-1-1,1 0 0,-1 0 0,0 0 0,1-1 0,-1 0 0,1 0 0,-13-5 0,19 6-146,-1 0 0,1-1 0,0 1 1,0-1-1,-1 1 0,1-1 0,0 0 0,0 1 0,0-1 1,0 0-1,0 0 0,0 0 0,0 0 0,0 1 0,1-1 1,-1-1-1,0 1 0,0 0 0,1 0 0,-1 0 0,1 0 1,-1 0-1,1-1 0,-1 1 0,1 0 0,0 0 0,-1-1 1,1 1-1,0 0 0,0 0 0,0-1 0,0 1 0,0 0 0,1-1 1,-1 1-1,0 0 0,0 0 0,1-1 0,-1 1 0,1 0 1,-1 0-1,1 0 0,0 0 0,-1-1 0,1 1 0,0 0 1,0 0-1,0 0 0,0 1 0,-1-1 0,1 0 0,1 0 1,-1 0-1,0 1 0,0-1 0,0 0 0,2 0 0,50-17-10445,-22 8 2076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6.045"/>
    </inkml:context>
    <inkml:brush xml:id="br0">
      <inkml:brushProperty name="width" value="0.025" units="cm"/>
      <inkml:brushProperty name="height" value="0.025" units="cm"/>
    </inkml:brush>
  </inkml:definitions>
  <inkml:trace contextRef="#ctx0" brushRef="#br0">20 1 13357,'0'0'16810,"-5"6"-15801,1 0-782,-6 14 686,11-20-896,-1 1 1,1 0-1,0 0 0,0-1 1,0 1-1,0 0 0,0-1 1,0 1-1,0-1 0,0 1 1,0-1-1,0 1 1,0-1-1,0 0 0,0 1 1,0-1-1,0 0 0,0 0 1,0 0-1,0 0 0,0 0 1,0 0-1,1 0 0,-1 0 1,2-1-1,34-1-17,55-10 0,-61 7 0,-1 1 0,1 2 0,37 1 0,-66 1 0,-1 0 0,0 0 0,1 0 0,-1 0 0,1 0 0,-1 0 0,0 0 0,1 1 0,-1-1 0,1 0 0,-1 1 0,0-1 0,0 1 0,1 0 0,-1-1 0,0 1 0,0 0 0,0 0 0,1 0 0,-1 0 0,0 0 0,0 0 0,-1 0 0,1 0 0,0 0 0,0 0 0,0 0 0,-1 1 0,1-1 0,-1 0 0,1 1 0,-1-1 0,1 0 0,-1 1 0,0-1 0,0 0 0,1 1 0,-1-1 0,0 1 0,0-1 0,-1 0 0,1 1 0,0-1 0,0 1 0,-1-1 0,1 0 0,-1 3 0,-2 3 0,0 0 0,0 0 0,-1 0 0,0 0 0,0-1 0,0 1 0,-8 7 0,-68 66 0,52-55 0,1 2 0,-39 51 0,57-61-2179,7-15 1546,1 1 1,-1 0 0,1-1-1,0 1 1,0 0-1,1-1 1,-1 1 0,1 0-1,-1 0 1,1-1 0,0 1-1,0 0 1,0 0 0,0 0-1,0 0 1,2 3-1,-8-15-5645,-2-2-3469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2:40.914"/>
    </inkml:context>
    <inkml:brush xml:id="br0">
      <inkml:brushProperty name="width" value="0.025" units="cm"/>
      <inkml:brushProperty name="height" value="0.025" units="cm"/>
    </inkml:brush>
  </inkml:definitions>
  <inkml:trace contextRef="#ctx0" brushRef="#br0">15 1 10634,'0'0'12065,"3"9"-11030,6 36 160,-2 1 0,3 74 0,2 24 815,50 140 1279,-145-540-3140,49 155-149,94 135 0,-38-26 0,-1-1 0,1 0 0,0-2 0,1 0 0,0-2 0,-1 0 0,1-2 0,0 0 0,0-2 0,0 0 0,0-2 0,22-5 0,-40 7 0,1-1 0,-1 0 0,1 0 0,-1 0 0,0-1 0,0 0 0,0 0 0,0 0 0,7-7 0,-10 8 0,0-1 0,1 1 0,-2-1 0,1 1 0,0-1 0,-1 0 0,1 1 0,-1-1 0,0 0 0,0 0 0,0 0 0,0 0 0,0 0 0,-1 0 0,1 0 0,-1 0 0,0 0 0,0-1 0,0-3 0,-1 5 0,1 1 0,0-1 0,-1 1 0,1 0 0,0-1 0,-1 1 0,0-1 0,1 1 0,-1 0 0,0 0 0,0-1 0,0 1 0,0 0 0,0 0 0,0 0 0,0 0 0,0 0 0,0 0 0,0 0 0,-1 1 0,1-1 0,0 0 0,-1 0 0,1 1 0,0-1 0,-1 1 0,1 0 0,-1-1 0,1 1 0,-1 0 0,1 0 0,0 0 0,-1 0 0,1 0 0,-1 0 0,1 0 0,-1 0 0,1 1 0,-1-1 0,1 1 0,-1-1 0,1 1 0,-2 0 0,-2 0 0,0 1 0,0 0 0,0 0 0,0 0 0,0 1 0,1 0 0,-1-1 0,1 2 0,0-1 0,0 0 0,-4 5 0,5-5 0,1 1 0,0-1 0,0 1 0,0-1 0,0 1 0,1 0 0,-1-1 0,1 1 0,0 0 0,0 0 0,0 7 0,1-10 0,0 0 0,0 1 0,0-1 0,0 0 0,1 1 0,-1-1 0,0 1 0,1-1 0,-1 0 0,1 0 0,-1 1 0,1-1 0,0 0 0,0 0 0,-1 0 0,1 0 0,0 0 0,0 0 0,0 0 0,0 0 0,0 0 0,0 0 0,1 0 0,-1-1 0,0 1 0,0 0 0,1-1 0,-1 1 0,0-1 0,1 1 0,-1-1 0,0 0 0,1 0 0,-1 1 0,3-1 0,22 1 0,1-1 0,0-1 0,0-2 0,-1 0 0,1-2 0,46-14 0,-39 10 0,1 1 0,67-7 0,-100 15 0,-1 0 0,1 0 0,0 0 0,-1 1 0,1-1 0,0 0 0,-1 1 0,1-1 0,-1 1 0,1-1 0,-1 1 0,1 0 0,-1-1 0,1 1 0,-1 0 0,0 0 0,1 0 0,-1 0 0,0 0 0,0 0 0,0 1 0,0-1 0,0 0 0,0 1 0,0-1 0,0 1 0,0-1 0,-1 0 0,1 1 0,0 0 0,-1-1 0,0 1 0,1-1 0,-1 1 0,0 0 0,0-1 0,0 3 0,0-1 0,1-1 0,-1 0 0,1 1 0,-1-1 0,1 0 0,0 1 0,0-1 0,0 0 0,0 0 0,0 0 0,0 0 0,0 0 0,1 0 0,-1 0 0,1 0 0,0 0 0,-1-1 0,1 1 0,0-1 0,0 1 0,0-1 0,3 2 0,11 1-4,0-1 0,1 0 0,-1-1 0,1-1 0,-1 0 0,32-3 0,-5 1-1126,-30 0-6366</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16.201"/>
    </inkml:context>
    <inkml:brush xml:id="br0">
      <inkml:brushProperty name="width" value="0.025" units="cm"/>
      <inkml:brushProperty name="height" value="0.025" units="cm"/>
    </inkml:brush>
  </inkml:definitions>
  <inkml:trace contextRef="#ctx0" brushRef="#br0">3236 128 9801,'-89'-29'13,"-2"3"0,-1 4 0,-1 5 0,-173-11-1,40 23 1178,-338 36 0,424-13-593,1 6 0,2 7 0,-216 77 0,-20 39-574,16 29 18,314-150 148,1 1 0,-44 38 1,70-52-137,1 2 1,1-1 0,0 2 0,1 0 0,0 0-1,2 1 1,-19 35 0,27-45-52,0 0-1,0 0 1,1 1-1,0-1 1,0 1 0,1-1-1,0 1 1,0 0 0,1-1-1,0 1 1,0 0 0,1-1-1,0 1 1,0-1 0,1 1-1,0-1 1,0 1 0,1-1-1,0 0 1,0 0 0,1 0-1,-1-1 1,1 1 0,1-1-1,0 0 1,6 7 0,13 11 36,1-2 0,0-1 0,2-1 0,51 29-1,-63-40-26,86 51 26,3-5 0,3-5 0,200 65 0,-159-73-65,2-6 0,222 22 0,69-22 269,535-25-1,-779-19 516,0-8 0,370-82 0,-473 74-493,-1-4-1,-1-4 0,-2-4 1,-2-4-1,-1-4 0,-2-3 0,151-114 1,-204 135-187,-1-2 0,-2-1 0,0-1-1,42-59 1,-60 72 22,-1 1-1,0-1 0,-2-1 0,1 1 1,-2-2-1,-1 1 0,0-1 1,-1 0-1,-1 0 0,-1 0 0,-1-1 1,0-21-1,-2 32-59,-1 1 0,0-1 0,0 1 0,-1 0-1,-1 0 1,1-1 0,-1 2 0,0-1 0,-1 0 0,0 0 0,-7-9 0,2 5-14,-1 0 0,0 1 1,-1 0-1,0 0 1,-22-15-1,-8-1-6,-1 2 0,-85-36 1,126 61-18,-102-41 71,-2 4 1,-2 5-1,0 5 1,-210-25 0,-65 25-1559,-2 21-4390,187 6-1630</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8:04.560"/>
    </inkml:context>
    <inkml:brush xml:id="br0">
      <inkml:brushProperty name="width" value="0.025" units="cm"/>
      <inkml:brushProperty name="height" value="0.025" units="cm"/>
    </inkml:brush>
  </inkml:definitions>
  <inkml:trace contextRef="#ctx0" brushRef="#br0">68 244 10314,'0'0'3454,"-9"9"-1997,-29 32-736,36-39-667,1 0 0,-1 0 0,0 0 1,0 0-1,1 0 0,-1 1 0,1-1 1,0 1-1,0-1 0,0 1 0,0-1 1,0 1-1,0 0 0,1-1 0,-1 1 1,1 0-1,0 0 0,0-1 0,0 6 0,1-5-6,0-1 1,0 0-1,0 0 0,1 0 0,-1 0 0,0 0 0,1 0 0,-1 0 0,1-1 0,0 1 0,0 0 0,-1-1 0,1 1 0,0-1 0,0 0 0,1 0 0,3 2 0,6 2 113,0-1 0,1-1-1,-1 0 1,1 0 0,0-1 0,14 0 0,47-1 252,0-3 0,79-12 0,148-37-148,-161 25-162,1584-208 1797,-114 165-3096,-1496 67-2060,-22-4-3193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1:23.008"/>
    </inkml:context>
    <inkml:brush xml:id="br0">
      <inkml:brushProperty name="width" value="0.025" units="cm"/>
      <inkml:brushProperty name="height" value="0.025" units="cm"/>
    </inkml:brush>
  </inkml:definitions>
  <inkml:trace contextRef="#ctx0" brushRef="#br0">0 100 7719,'0'0'9161,"14"4"-9124,260 47 1335,-126-28-902,5-1-293,0-7 1,219-6-1,311-50 706,-146 4-819,332 13 1048,-221 8 7,-567 14-1251,650-30-166,-247-16-8673,-307 24 3</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1:48.786"/>
    </inkml:context>
    <inkml:brush xml:id="br0">
      <inkml:brushProperty name="width" value="0.025" units="cm"/>
      <inkml:brushProperty name="height" value="0.025" units="cm"/>
    </inkml:brush>
  </inkml:definitions>
  <inkml:trace contextRef="#ctx0" brushRef="#br0">0 121 10410,'0'0'459,"12"1"-347,3-1 32,0 0 0,0-1 0,-1 0 1,1-1-1,-1-1 0,1 0 0,20-8 0,26-13 214,-31 11-199,2 0-1,0 2 1,0 2-1,1 1 1,0 1 0,55-3-1,110 21 2246,-8 0-1663,162-25-342,-201 4-317,0 6 0,173 19 0,576 57 447,-373-63 37,1248 31 485,-1441-29-972,760 18 264,0-38-38,562-11 155,-207 7-109,-341 7-287,-884 13-43,222 2 1,-404-11-497,-1-2 0,42-9 0,24-11-3994,-51 8-474</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4:46.797"/>
    </inkml:context>
    <inkml:brush xml:id="br0">
      <inkml:brushProperty name="width" value="0.025" units="cm"/>
      <inkml:brushProperty name="height" value="0.025" units="cm"/>
    </inkml:brush>
  </inkml:definitions>
  <inkml:trace contextRef="#ctx0" brushRef="#br0">1545 265 11307,'-749'39'1110,"729"-40"-946,0 2 0,1 0 0,-1 1-1,0 1 1,1 1 0,0 0 0,0 2 0,0 0 0,0 1 0,1 1-1,0 1 1,-32 21 0,11-1 21,1 2-1,1 2 1,2 1-1,1 1 1,-51 72-1,47-52-116,2 2-1,3 2 1,-43 106-1,61-122-69,2 1 0,2 0-1,2 1 1,2 0 0,2 0-1,1 1 1,3 0 0,2-1-1,2 1 1,1-1-1,3 0 1,15 54 0,-3-32-3,3 0 0,3-1 0,3-1 0,3-1 1,2-2-1,3-1 0,53 67 0,-27-49-11,2-2 0,115 103 0,-136-143 8,3-1 0,1-2 0,1-2 0,2-3 0,99 43 0,-4-19 24,3-6 0,245 45 0,317-9 32,-464-72-48,0-10 0,466-60 0,251-128 9,-705 131-7,-89 19-41,169-63 0,-254 70 24,-2-5 0,-2-3-1,143-90 1,-129 61 61,-3-3 0,107-106 0,-150 127 50,-1-2-1,-4-2 0,-1-2 0,-3-2 1,38-73-1,-57 85-20,-1-1 1,-3 0-1,-1-2 0,-3 1 1,10-76-1,-10 6 62,-3-139 0,-9 221-116,-2-1 1,-1 1 0,-1 0-1,-3 0 1,-14-48-1,14 62 17,-2 0 0,0 0 0,-1 1-1,-1 1 1,-1-1 0,-1 2 0,-1 0 0,0 0-1,-28-25 1,11 17 50,-1 1 1,-1 2-1,-2 2 0,0 0 1,-1 3-1,-1 1 1,0 1-1,-2 3 0,-48-12 1,-31-1 192,-217-18 1,-725-21 370,554 39-338,-653-61-271,589 54-275,470 33-69,1 5 0,-1 4 0,-164 37 0,14 26-1992,111-30-1036,-42 6-4550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5:23.334"/>
    </inkml:context>
    <inkml:brush xml:id="br0">
      <inkml:brushProperty name="width" value="0.025" units="cm"/>
      <inkml:brushProperty name="height" value="0.025" units="cm"/>
    </inkml:brush>
  </inkml:definitions>
  <inkml:trace contextRef="#ctx0" brushRef="#br0">2651 176 6118,'-78'-8'534,"0"-4"-1,0-3 1,-116-38 0,-32-6 126,177 49 127,0 2 1,-86-2-1,18 15-513,-1 6-1,-179 41 1,150-24-198,45-10 30,-250 53 915,300-57-786,0 2-1,2 3 1,0 2 0,-74 42-1,102-49-224,1 1 0,0 1 0,1 1 0,1 0 0,0 2 0,2 0 0,0 1 0,1 1 0,1 0 0,1 1 0,1 1 0,-17 40 0,17-27-21,2-1 0,1 1 0,2 0 0,1 1 1,2 0-1,2 0 0,1 1 0,4 48 0,1-62-2,1 0-1,1-1 0,1 0 0,1 0 0,1 0 0,1-1 1,1 0-1,1-1 0,1 0 0,1 0 0,1-2 1,0 0-1,32 33 0,-7-14-17,1-2 0,1-1 0,2-3 0,2-1 0,52 27 0,-18-18 39,2-5 0,1-2 0,2-5 0,0-3 0,2-4 0,90 11 0,534 25 62,-574-51-68,160 11-2,343 9 0,244-46 33,-5-76-1,-798 83-28,1-5 1,-2-3 0,-1-3-1,0-4 1,-2-3 0,-2-3-1,116-73 1,3-22 76,333-213 575,-495 323-587,-1-1 0,-1-1 0,-1-2 0,45-46 0,-62 57-49,-1-1 0,0 0 0,0-1-1,-2 0 1,0 0 0,0-1 0,-2 0 0,1 0 0,-2-1-1,0 1 1,-1-1 0,4-30 0,-7 35-7,0 0 0,-1-1 0,0 1 0,0 0 1,-2 0-1,1-1 0,-1 1 0,-1 0 0,0 0 0,0 1 0,-1-1 1,-1 1-1,1-1 0,-2 1 0,0 1 0,0-1 0,0 1 0,-1 0 1,-1 0-1,1 1 0,-1 0 0,-1 1 0,1-1 0,-1 2 0,-12-8 1,-19-11 171,-2 2 0,-1 2 0,0 1 1,-1 2-1,-1 3 0,-1 1 0,-59-10 1,-339-28-156,372 47 43,-892-28 367,-2 52 120,701-11-519,-33 6 18,-529 95-1,741-91-52,-6 2-198,-1-4 0,0-3-1,-117-1 1,185-13-479,0 0-1,0-2 1,-25-7 0,16 0-2367,-55-26 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6.325"/>
    </inkml:context>
    <inkml:brush xml:id="br0">
      <inkml:brushProperty name="width" value="0.025" units="cm"/>
      <inkml:brushProperty name="height" value="0.025" units="cm"/>
    </inkml:brush>
  </inkml:definitions>
  <inkml:trace contextRef="#ctx0" brushRef="#br0">0 1 10282,'0'0'17584,"74"19"-16270,-23-19-546,5 0-351,3 0-289,-2 0-64,-2 2-192,-5 9-1474,-6-2-2914,-8-7-2947</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7.056"/>
    </inkml:context>
    <inkml:brush xml:id="br0">
      <inkml:brushProperty name="width" value="0.025" units="cm"/>
      <inkml:brushProperty name="height" value="0.025" units="cm"/>
    </inkml:brush>
  </inkml:definitions>
  <inkml:trace contextRef="#ctx0" brushRef="#br0">83 0 8296,'0'0'11851,"-12"50"-10121,0-19-1,-3 3-864,1 3-160,1-1-225,4-4-384,3-5-32,5-3-64,1-7-160,0-9-448,1-7-481,5-1-897,-3-13-641,-3-14-3106,0-9-4004</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7.478"/>
    </inkml:context>
    <inkml:brush xml:id="br0">
      <inkml:brushProperty name="width" value="0.025" units="cm"/>
      <inkml:brushProperty name="height" value="0.025" units="cm"/>
    </inkml:brush>
  </inkml:definitions>
  <inkml:trace contextRef="#ctx0" brushRef="#br0">1 35 15695,'0'0'9193,"49"-9"-7464,-12 9-352,6 0-512,7 0-384,-1-5-321,1-3-64,-3 3-96,-12 0-801,-8 3-1024,-14 2-482,-8 0-960,-23 7-5541</inkml:trace>
  <inkml:trace contextRef="#ctx0" brushRef="#br0" timeOffset="1">72 169 8840,'0'0'17329,"76"0"-15856,-35-13-1024,3 5-353,-5 3-96,-9 5-609,-6 0-1153,-11 7-608,-10 8-801,-3 2-128,-16 1-2915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6.387"/>
    </inkml:context>
    <inkml:brush xml:id="br0">
      <inkml:brushProperty name="width" value="0.025" units="cm"/>
      <inkml:brushProperty name="height" value="0.025" units="cm"/>
    </inkml:brush>
  </inkml:definitions>
  <inkml:trace contextRef="#ctx0" brushRef="#br0">0 21 9897,'0'0'19907,"10"-3"-18732,24-4-837,1 2 0,0 2 0,0 0 1,59 5-1,-28-1-775,-61-1-80,22 2-1564,-14 5-4855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7.836"/>
    </inkml:context>
    <inkml:brush xml:id="br0">
      <inkml:brushProperty name="width" value="0.025" units="cm"/>
      <inkml:brushProperty name="height" value="0.025" units="cm"/>
    </inkml:brush>
  </inkml:definitions>
  <inkml:trace contextRef="#ctx0" brushRef="#br0">1 83 11659,'0'0'12428,"68"31"-10250,-23-41-1185,3-3-769,0-1-192,-1 3-256,-6-2-1634,-5 2-736,-6-4-994,-8 1-1473,-8 1-2722</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8.192"/>
    </inkml:context>
    <inkml:brush xml:id="br0">
      <inkml:brushProperty name="width" value="0.025" units="cm"/>
      <inkml:brushProperty name="height" value="0.025" units="cm"/>
    </inkml:brush>
  </inkml:definitions>
  <inkml:trace contextRef="#ctx0" brushRef="#br0">1 19 5125,'0'0'18396,"7"0"-17953,40 0 1290,0-2 0,57-10 1,-100 11-1740,-1 0 0,0 0 0,0 1-1,1-1 1,-1 1 0,0 0 0,1 0 0,-1 0 0,0 0 0,1 1 0,-1-1 0,0 1 0,6 2 0,-8-2 17,1 1 0,-1-1 0,1 1 0,-1 0 0,0-1-1,0 1 1,0 0 0,0 0 0,0 0 0,0 0 0,0 0 0,-1 0 0,1 0-1,-1 0 1,1 0 0,-1 0 0,0 0 0,0 1 0,0-1 0,0 0 0,-1 3-1,-18 68 2072,20-73-2066,0 0 0,-1 0 0,1 1 0,-1-1 0,1 0 0,-1 0 0,1 0 0,0 0-1,-1 0 1,1 0 0,-1 0 0,1 0 0,0 0 0,-1 0 0,1 0 0,-1 0 0,1 0 0,0 0-1,-1 0 1,1-1 0,-1 1 0,1 0 0,-1 0 0,1-1 0,-1 1 0,1 0 0,-1-1 0,1 1-1,0-1 1,19-10 41,60-36-4629,-52 33-898,1 0-3647,-15 8 1371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8.520"/>
    </inkml:context>
    <inkml:brush xml:id="br0">
      <inkml:brushProperty name="width" value="0.025" units="cm"/>
      <inkml:brushProperty name="height" value="0.025" units="cm"/>
    </inkml:brush>
  </inkml:definitions>
  <inkml:trace contextRef="#ctx0" brushRef="#br0">1 48 14670,'0'0'9625,"12"0"-8814,7 1-633,61-1 90,-74 0-245,-1 0 1,0-1-1,0 0 1,0 1-1,-1-2 1,1 1-1,0-1 1,0 1-1,-1-1 1,1-1-1,-1 1 1,1-1-1,5-4 0,-10 7 11,1 0 0,-1 0 0,1-1-1,-1 1 1,1 0 0,-1-1 0,0 1-1,1-1 1,-1 1 0,0-1 0,1 1-1,-1 0 1,0-1 0,1 1 0,-1-1 0,0 1-1,0-1 1,0 1 0,1-1 0,-1 0-1,0 1 1,0-1 0,0 1 0,0-1-1,0 1 1,0-1 0,0 1 0,0-1-1,0 1 1,0-1 0,-1 0 0,1 1-1,0-1 1,0 1 0,0-1 0,-1 1-1,1-1 1,0 1 0,-1 0 0,1-1-1,0 1 1,-1-1 0,1 1 0,0 0-1,-1-1 1,1 1 0,-1 0 0,1-1-1,-1 1 1,1 0 0,-1-1 0,1 1-1,-1 0 1,1 0 0,-1 0 0,1 0-1,-1 0 1,1-1 0,-1 1 0,0 0-1,1 0 1,-1 0 0,1 1 0,-1-1-1,1 0 1,-1 0 0,-41-1 1174,40 1-1234,-3 1 82,-1 0 0,1 0 0,0 1 1,0-1-1,1 1 0,-1 0 0,0 1 1,0-1-1,-6 6 0,8-7-20,1 0 0,0 1 0,0-1-1,0 1 1,0 0 0,1-1 0,-1 1 0,0 0 0,1 0-1,-1 0 1,1 1 0,0-1 0,0 0 0,0 0 0,0 1-1,0-1 1,0 1 0,1-1 0,-1 1 0,1-1 0,-1 4-1,3-5-17,-1 0 0,1 0 0,0 0 0,0-1 0,-1 1-1,1 0 1,0-1 0,0 0 0,0 1 0,0-1 0,-1 0-1,1 0 1,0 0 0,0 0 0,4-1 0,-3 1 22,34-2-84,-26 0-513,-1 2 1,1-1-1,-1 1 1,1 1-1,-1 0 1,21 4-1,-28-3 270,0-1 0,0 0 0,0 1 1,0-1-1,0 0 0,0 0 0,0-1 0,0 1 0,0-1 0,0 0 0,0 1 0,0-1 0,1-1 0,-1 1 0,0 0 0,0-1 0,0 1 0,0-1 0,0 0 1,0 0-1,0-1 0,0 1 0,4-3 0,35-27-8303,-18 13 2195</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9.016"/>
    </inkml:context>
    <inkml:brush xml:id="br0">
      <inkml:brushProperty name="width" value="0.025" units="cm"/>
      <inkml:brushProperty name="height" value="0.025" units="cm"/>
    </inkml:brush>
  </inkml:definitions>
  <inkml:trace contextRef="#ctx0" brushRef="#br0">145 0 7207,'0'0'12828,"-8"9"-11232,-46 48 2488,54-56-4148,26 7-214,-20-2 321,-1 1-1,1 0 0,-1 0 0,-1 1 1,1-1-1,-1 1 0,-1 0 1,1 0-1,-1 0 0,-1 1 1,0-1-1,0 1 0,0-1 0,-1 1 1,0 0-1,-1-1 0,0 1 1,-1 0-1,-2 15 0,2-19 106,0 1 0,0-1 0,-1 0 0,1 0 0,-1 1 1,-1-1-1,1-1 0,-1 1 0,0 0 0,0-1 0,0 1 0,0-1 0,-1 0 0,0 0 0,0 0 0,0 0 0,0-1 0,-1 0 0,1 0 0,-1 0 1,0 0-1,0-1 0,0 0 0,0 0 0,0 0 0,0-1 0,-1 1 0,1-1 0,-1 0 0,1-1 0,-10 1 0,14-1-120,0 0 0,0 0 0,-1 0 0,1-1 0,0 1 0,0 0 0,0 0 0,-1-1 0,1 1 0,0 0 1,0-1-1,0 1 0,0-1 0,0 0 0,0 1 0,0-1 0,0 0 0,0 0 0,0 1 0,0-1 0,0 0 0,1 0 0,-1 0 0,0 0 0,0 0 0,1 0 0,-1 0 0,1-1 0,-1 1 0,1 0 0,0 0 0,-1 0 0,1 0 0,0-1 0,0 1 0,0 0 0,0 0 0,0 0 0,0-1 0,0-1 0,1-1-53,-1 0-1,1-1 1,0 1 0,0 0-1,0 0 1,1 0 0,-1 0-1,1 0 1,0 0 0,4-6-1,6-4-76,0 1-1,1 0 0,0 1 0,1 0 0,22-14 1,85-46 151,-51 32 65,-58 33-44,2-1 132,0-1-1,0 0 0,18-17 0,-31 25-25,-19 28-234,17-24 57,-1-1 0,1 1 1,0 0-1,0 0 1,1-1-1,-1 1 0,0 0 1,1 0-1,0 0 1,0 0-1,0 0 0,0 4 1,1-6 10,-1 0-1,1 0 1,-1 0 0,1 0-1,-1 0 1,1 0 0,0 0 0,0 0-1,-1 0 1,1 0 0,0-1 0,0 1-1,0 0 1,0 0 0,0-1-1,0 1 1,0-1 0,0 1 0,0-1-1,0 1 1,0-1 0,0 0-1,1 0 1,-1 1 0,0-1 0,0 0-1,0 0 1,0 0 0,1 0-1,1-1 1,10 0-3,-1-1 0,1 0 1,-1-1-1,1 0 0,-1-1 0,0-1 0,0 0 0,-1 0 0,1-2 0,-1 1 1,-1-1-1,1-1 0,-1 1 0,14-16 0,-24 23-7,0 0 0,0 0 0,0 0 0,0 0 0,0 0 0,0 0 0,0 0 0,0 0 0,0 0 0,0 0 0,0 0 0,0 0 0,0 0 0,0 0 0,0 0 0,0 0 0,0 0 0,0 0 0,0 0 0,0-1 0,0 1 0,0 0 0,-11 8 0,-15 16 0,21-18 0,1-1 0,-1 1 0,2 1 0,-1-1 0,1 0 0,0 1 0,-5 13 0,8-18 0,0-1 0,-1 0 0,1 1 0,0-1 0,0 1 0,0-1 0,0 1 0,0-1 0,0 1 0,0-1 0,1 1 0,-1-1 0,0 0 0,1 1 0,-1-1 0,1 1 0,0-1 0,-1 0 0,1 0 0,0 1 0,0-1 0,0 0 0,0 0 0,0 0 0,0 0 0,0 0 0,0 0 0,0 0 0,0 0 0,1-1 0,-1 1 0,0 0 0,1-1 0,-1 1 0,0-1 0,1 1 0,-1-1 0,1 0 0,-1 1 0,1-1 0,-1 0 0,0 0 0,1 0 0,-1 0 0,3-1 0,10 2 0,1 0 0,0-2 0,24-3 0,-34 4 0,1-2 0,-1 1 0,0 0 0,0-1 0,0 0 0,0 0 0,0-1 0,0 1 0,0-1 0,-1 0 0,1 0 0,-1-1 0,5-4 0,-9 7-132,1 1 0,0-1 0,-1 1 0,1-1 0,0 0-1,-1 1 1,1-1 0,-1 0 0,1 0 0,-1 1 0,1-1 0,-1 0 0,0 0 0,1 0 0,-1 0 0,0 1-1,0-1 1,0 0 0,1 0 0,-1 0 0,0 0 0,0 0 0,0 0 0,-1 0 0,1 0 0,0 1 0,0-1-1,0 0 1,-1 0 0,1 0 0,0 0 0,-1 0 0,1 1 0,-1-1 0,1 0 0,-1 0 0,1 1 0,-1-1-1,0 0 1,-32-16-9580,11 11-628</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9.401"/>
    </inkml:context>
    <inkml:brush xml:id="br0">
      <inkml:brushProperty name="width" value="0.025" units="cm"/>
      <inkml:brushProperty name="height" value="0.025" units="cm"/>
    </inkml:brush>
  </inkml:definitions>
  <inkml:trace contextRef="#ctx0" brushRef="#br0">1 1 19763,'0'0'6342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19.759"/>
    </inkml:context>
    <inkml:brush xml:id="br0">
      <inkml:brushProperty name="width" value="0.025" units="cm"/>
      <inkml:brushProperty name="height" value="0.025" units="cm"/>
    </inkml:brush>
  </inkml:definitions>
  <inkml:trace contextRef="#ctx0" brushRef="#br0">16 0 15759,'0'0'6561,"-3"8"-5285,-1 1-887,3-5-214,-1-1 1,1 0 0,0 1-1,0 0 1,0-1 0,1 1 0,-1-1-1,1 1 1,0 4 0,0-7-93,0 0 0,1 0 0,0 0 1,-1 0-1,1-1 0,0 1 0,-1 0 1,1 0-1,0 0 0,0-1 0,-1 1 1,1 0-1,0-1 0,0 1 0,0-1 0,0 1 1,0-1-1,0 1 0,0-1 0,0 0 1,0 1-1,0-1 0,1 0 0,-1 0 1,0 0-1,0 0 0,0 0 0,0 0 1,1 0-1,46 0 1197,-33-1-1011,48 9 140,5 0-2765,-62-8 1758,-1 0-1,1-1 1,-1 0-1,0 0 1,1 0-1,-1-1 1,0 0 0,0 0-1,0 0 1,0 0-1,5-4 1,19-16-3716,4-5-1462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0.305"/>
    </inkml:context>
    <inkml:brush xml:id="br0">
      <inkml:brushProperty name="width" value="0.025" units="cm"/>
      <inkml:brushProperty name="height" value="0.025" units="cm"/>
    </inkml:brush>
  </inkml:definitions>
  <inkml:trace contextRef="#ctx0" brushRef="#br0">77 1 12716,'0'0'15108,"-6"8"-14841,-5 12-108,1 0 1,0 1 0,2-1-1,1 2 1,0-1 0,2 1 0,0 0-1,2 0 1,0 0 0,2 1-1,1 39 1,0-61-158,0-1-1,0 0 1,0 1 0,0-1-1,0 0 1,0 1 0,0-1 0,0 0-1,0 1 1,0-1 0,0 0-1,1 1 1,-1-1 0,0 0-1,0 0 1,0 1 0,0-1-1,0 0 1,1 0 0,-1 1-1,0-1 1,0 0 0,0 0-1,1 1 1,-1-1 0,0 0-1,0 0 1,1 0 0,-1 0 0,0 1-1,1-1 1,-1 0 0,0 0-1,0 0 1,1 0 0,-1 0-1,0 0 1,1 0 0,-1 0-1,0 0 1,1 0 0,-1 0-1,0 0 1,1 0 0,-1 0-1,0 0 1,1 0 0,-1 0-1,0 0 1,0 0 0,1-1 0,-1 1-1,0 0 1,0 0 0,1 0-1,-1 0 1,0-1 0,0 1-1,1 0 1,-1 0 0,0-1-1,0 1 1,0 0 0,1 0-1,-1-1 1,0 1 0,15-21 77,-13 8-151,0 0-1,-1 0 1,0 0-1,-1 0 1,0 1 0,-3-15-1,2 47-664,1-18 739,-1-1-1,1 1 1,0-1 0,0 1-1,0-1 1,-1 1-1,1 0 1,1-1 0,-1 1-1,0 0 1,0-1-1,0 1 1,1-1 0,-1 1-1,1-1 1,0 1-1,-1-1 1,1 1 0,0-1-1,0 0 1,0 1 0,0-1-1,0 0 1,0 0-1,0 1 1,0-1 0,0 0-1,1 0 1,1 1-1,2 1 28,0 0 0,1-1 0,-1 0-1,0 0 1,1 0 0,-1-1-1,1 0 1,0 0 0,-1 0-1,1 0 1,0-1 0,-1 0 0,1 0-1,0-1 1,-1 0 0,9-2-1,5-2 111,0-2-1,0 0 1,24-14-1,10-4 107,-53 25-245,1 0 0,-1 0 0,1 0 0,-1 0 0,1 0 0,-1 1 0,1-1 0,-1 0 0,1 0 0,-1 1 0,0-1 0,1 0 0,-1 1 0,1-1 0,-1 0 0,0 1 0,1-1 0,-1 1 0,0-1 0,1 0 0,-1 1 0,0-1 0,0 1 0,0-1 0,1 1 0,-1-1 0,0 1 0,0-1-1,0 1 1,0-1 0,0 1 0,0-1 0,0 1 0,0-1 0,0 1 0,0-1 0,0 1 0,0-1 0,0 1 0,0-1 0,-1 1 0,1-1 0,0 1 0,0-1 0,-1 1 0,-4 29 551,5-29-544,-1 4 126,-1 1 0,1-1 1,1 1-1,-1-1 1,1 0-1,0 1 1,0 6-1,1-11-106,-1 0 0,1 1-1,-1-1 1,1 0-1,0 1 1,0-1 0,-1 0-1,1 0 1,0 0 0,0 0-1,0 0 1,0 0 0,0 0-1,1 0 1,-1 0 0,0-1-1,0 1 1,0 0 0,1-1-1,-1 1 1,0-1 0,1 1-1,-1-1 1,1 1-1,-1-1 1,0 0 0,1 0-1,-1 0 1,1 0 0,-1 0-1,2 0 1,13-1-26,0 0-1,-1-1 1,1-1-1,-1 0 1,0-1-1,17-6 1,-16 4-71,-1 2 0,1 0 0,0 0 0,0 2 0,18-2 0,-33 4-123,0 0 1,-1 0-1,1 0 1,0 0-1,0 0 1,-1 0 0,1 0-1,0 1 1,0-1-1,-1 0 1,1 0 0,0 1-1,-1-1 1,1 0-1,0 1 1,-1-1-1,1 1 1,0-1 0,-1 0-1,1 1 1,-1 0-1,1-1 1,-1 1-1,1-1 1,-1 1 0,1 0-1,-1-1 1,0 1-1,1 1 1,0 22-7932,-1-14 2722,0 5-7138</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0.677"/>
    </inkml:context>
    <inkml:brush xml:id="br0">
      <inkml:brushProperty name="width" value="0.025" units="cm"/>
      <inkml:brushProperty name="height" value="0.025" units="cm"/>
    </inkml:brush>
  </inkml:definitions>
  <inkml:trace contextRef="#ctx0" brushRef="#br0">51 30 7623,'0'0'22945,"-6"-6"-23292,-21-17 21,27 23 306,0 0 1,0 0-1,0 0 0,0 0 0,1 0 1,-1 1-1,0-1 0,0 0 1,0 0-1,0 0 0,0 0 1,0 0-1,0 0 0,0 1 0,0-1 1,0 0-1,-1 0 0,1 0 1,0 0-1,0 0 0,0 0 0,0 0 1,0 1-1,0-1 0,0 0 1,0 0-1,0 0 0,0 0 1,0 0-1,0 0 0,0 0 0,-1 0 1,1 0-1,0 0 0,0 0 1,0 1-1,0-1 0,0 0 1,0 0-1,0 0 0,0 0 0,-1 0 1,1 0-1,0 0 0,0 0 1,0 0-1,0 0 0,-1 0 1,12 13-372,26 4-344,-29-14 662,-1 0 0,1 0 0,-1 0 0,0 1 0,0 0 0,0 1 0,0-1 0,-1 1 0,0 1 0,9 9 1,-14-14 110,-1 0 0,1 0 0,-1 0 0,0 1 0,1-1 0,-1 0 0,0 1 0,0-1 0,0 0 0,0 0 0,0 1 0,0-1 0,0 0 0,0 1 1,0-1-1,-1 0 0,1 0 0,-1 1 0,1-1 0,-1 0 0,1 0 0,-1 0 0,1 0 0,-1 0 0,0 1 0,0-1 0,0 0 0,0-1 0,0 1 1,1 0-1,-2 0 0,1 0 0,0-1 0,0 1 0,0 0 0,-2 0 0,-51 22 2209,46-20-1872,-56 13 1360,64-16-1737,0 0 1,0 0-1,0 0 0,0-1 0,1 1 1,-1 0-1,0 0 0,0 0 1,0 0-1,0-1 0,0 1 0,0 0 1,0 0-1,1 0 0,-1-1 1,0 1-1,0 0 0,0 0 0,0-1 1,0 1-1,0 0 0,0 0 1,0 0-1,0-1 0,0 1 0,0 0 1,0 0-1,0-1 0,-1 1 1,1 0-1,0 0 0,0 0 0,0-1 1,0 1-1,0 0 0,0 0 1,0 0-1,-1 0 0,1-1 0,0 1 1,0 0-1,0 0 0,0 0 1,-1 0-1,1 0 0,0-1 0,0 1 1,0 0-1,-1 0 0,1 0 1,0 0-1,0 0 0,-1 0 1,1 0-1,0 0 0,0 0 0,0 0 1,-1 0-1,1 0 0,0 0 1,0 0-1,-1 0 0,1 0 0,0 0 1,-1 0-1,2 0-29,10-11-1472,1 1-1,1 0 1,0 1 0,0 0 0,1 1 0,22-10-1,3-2-4853,3-4-3653</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1.067"/>
    </inkml:context>
    <inkml:brush xml:id="br0">
      <inkml:brushProperty name="width" value="0.025" units="cm"/>
      <inkml:brushProperty name="height" value="0.025" units="cm"/>
    </inkml:brush>
  </inkml:definitions>
  <inkml:trace contextRef="#ctx0" brushRef="#br0">61 104 12460,'0'0'12588,"-36"69"-11211,24-46-320,3 0 288,6-3-640,3-3-577,0-4-96,0-7-897,7-2-832,1-4-610,-1-5-1376,-1-14-2659</inkml:trace>
  <inkml:trace contextRef="#ctx0" brushRef="#br0" timeOffset="1">55 1 16848,'0'0'6406,"3"51"-10826,8-37-2146</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1.485"/>
    </inkml:context>
    <inkml:brush xml:id="br0">
      <inkml:brushProperty name="width" value="0.025" units="cm"/>
      <inkml:brushProperty name="height" value="0.025" units="cm"/>
    </inkml:brush>
  </inkml:definitions>
  <inkml:trace contextRef="#ctx0" brushRef="#br0">0 30 10762,'0'0'4655,"9"0"-955,1-1-2620,34-1 2186,-15 6 1751,-28-4-4967,-1 1-1,1-1 0,0 0 0,-1 1 1,1-1-1,0 1 0,-1 0 1,1-1-1,-1 1 0,1-1 0,-1 1 1,1 0-1,-1-1 0,0 1 1,1 0-1,-1 0 0,0-1 0,1 1 1,-1 0-1,0 0 0,0 0 1,0-1-1,0 1 0,0 0 0,0 0 1,0 0-1,0-1 0,0 1 1,0 0-1,0 0 0,0 0 0,0-1 1,-1 1-1,0 1 0,-14 33 78,8-19-36,7-16-87,0 1-1,-1-1 0,1 1 0,0 0 0,0-1 0,0 1 1,0 0-1,0-1 0,0 1 0,0 0 0,0-1 0,0 1 0,0 0 1,0-1-1,0 1 0,1-1 0,-1 1 0,0 0 0,0-1 1,1 1-1,-1-1 0,0 1 0,1-1 0,-1 1 0,0-1 1,1 1-1,-1-1 0,1 1 0,-1-1 0,1 1 0,-1-1 0,2 1 1,24 4 148,32-12 35,15-13-271,-68 18 64,0 0 0,-1 0 1,1 0-1,0 0 0,-1-1 0,0 0 0,1 0 0,-1 0 0,-1 0 0,1 0 1,0-1-1,5-6 0,-9 9 28,0 1 1,0 0 0,1-1-1,-1 1 1,0 0-1,0-1 1,0 1-1,0 0 1,1-1-1,-1 1 1,0-1-1,0 1 1,0 0 0,0-1-1,0 1 1,0-1-1,0 1 1,0 0-1,0-1 1,0 1-1,0-1 1,0 1 0,0 0-1,-1-1 1,1 1-1,0 0 1,0-1-1,0 1 1,0-1-1,-1 1 1,1 0-1,0-1 1,0 1 0,-1 0-1,1 0 1,0-1-1,-1 1 1,1 0-1,0 0 1,-1-1-1,1 1 1,0 0 0,-1 0-1,1 0 1,0 0-1,-1-1 1,1 1-1,-1 0 1,1 0-1,0 0 1,-1 0 0,1 0-1,-1 0 1,1 0-1,0 0 1,-1 0-1,1 0 1,-1 0-1,1 1 1,0-1-1,-1 0 1,1 0 0,-1 0-1,0 1 34,0-1-1,0 0 1,-1 1-1,1-1 0,0 1 1,0-1-1,0 1 1,0-1-1,0 1 1,0 0-1,0-1 1,0 1-1,0 0 1,0 0-1,1 0 1,-1 0-1,0 0 1,0 0-1,1 0 0,-1 0 1,1 0-1,-1 0 1,1 0-1,-1 0 1,1 0-1,0 1 1,-1 0-1,1 0-33,0-1 0,0 0 1,0 0-1,0 0 0,0 0 0,0 0 0,1 1 0,-1-1 0,0 0 0,1 0 1,-1 0-1,1 0 0,-1 0 0,1 0 0,-1 0 0,1 0 0,0 0 0,-1 0 1,1 0-1,0 0 0,0-1 0,0 1 0,0 0 0,0-1 0,0 1 0,0 0 1,1 0-1,3 1 13,-1-1 0,0 0 0,0 0-1,0 0 1,1 0 0,-1-1 0,9 1 0,0-2 7,-1 1 0,1-2-1,0 0 1,23-7 0,-31 7-28,68-29 0,-68 29 0,-1-1 0,0 1 0,1-1 0,-1 0 0,0-1 0,0 1 0,-1-1 0,1 1 0,-1-1 0,1 0 0,-1 0 0,5-9 0,-8 13 0,0 0 0,0 0 0,0-1 0,0 1 0,0 0 0,0 0 0,1 0 0,-1 0 0,0 0 0,0 0 0,0-1 0,0 1 0,0 0 0,0 0 0,0 0 0,0 0 0,0 0 0,0-1 0,0 1 0,0 0 0,0 0 0,0 0 0,0 0 0,0-1 0,0 1 0,0 0 0,0 0 0,0 0 0,0 0 0,0-1 0,0 1 0,0 0 0,0 0 0,0 0 0,0 0 0,0 0 0,0-1 0,0 1 0,0 0 0,-1 0 0,1 0 0,0 0 0,0 0 0,0 0 0,0 0 0,0-1 0,0 1 0,-1 0 0,1 0 0,0 0 0,0 0 0,0 0 0,-1 0 0,-10 5 0,-12 14 0,17-12 0,0 1 0,1 0 0,0 0 0,0 0 0,1 1 0,0 0 0,-3 10 0,6-17 0,0 1 0,0-1 0,1 1 0,-1 0 0,1-1 0,0 1 0,0 0 0,0-1 0,0 1 0,0 0 0,1-1 0,-1 1 0,1-1 0,-1 1 0,1-1 0,0 1 0,0-1 0,0 1 0,0-1 0,1 1 0,-1-1 0,1 0 0,-1 0 0,1 0 0,0 0 0,0 0 0,0 0 0,0-1 0,4 4 0,3-1-288,-1 1 0,1-1 0,-1-1-1,1 0 1,0 0 0,1-1 0,-1 0 0,11 1 0,44-3-7022,-19-8-10269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6.288"/>
    </inkml:context>
    <inkml:brush xml:id="br0">
      <inkml:brushProperty name="width" value="0.025" units="cm"/>
      <inkml:brushProperty name="height" value="0.025" units="cm"/>
    </inkml:brush>
  </inkml:definitions>
  <inkml:trace contextRef="#ctx0" brushRef="#br0">1 9 12396,'0'0'14958,"64"-9"-14029,-25 9-545,0 0-256,5 3-96,-2 0-929,-3-3-2210,-6 0-2690,-5 0-6246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7.818"/>
    </inkml:context>
    <inkml:brush xml:id="br0">
      <inkml:brushProperty name="width" value="0.025" units="cm"/>
      <inkml:brushProperty name="height" value="0.025" units="cm"/>
    </inkml:brush>
  </inkml:definitions>
  <inkml:trace contextRef="#ctx0" brushRef="#br0">0 39 10346,'0'0'17745,"54"0"-16688,-15-10-577,2 1-352,-3-4-64,-4 8-64,-5 4-320,-10 1-1378,-8 5-1537,-8 8-1025,-3-3-1601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2.002"/>
    </inkml:context>
    <inkml:brush xml:id="br0">
      <inkml:brushProperty name="width" value="0.025" units="cm"/>
      <inkml:brushProperty name="height" value="0.025" units="cm"/>
    </inkml:brush>
  </inkml:definitions>
  <inkml:trace contextRef="#ctx0" brushRef="#br0">57 0 19987,'0'0'6470,"-34"81"-6438,26-33 224,-2 5-128,5-3-31,5-1-194,0-10-671,0-7-706,2-11-287,3-6 31,-3-14-576,-2-10-7688</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2.580"/>
    </inkml:context>
    <inkml:brush xml:id="br0">
      <inkml:brushProperty name="width" value="0.025" units="cm"/>
      <inkml:brushProperty name="height" value="0.025" units="cm"/>
    </inkml:brush>
  </inkml:definitions>
  <inkml:trace contextRef="#ctx0" brushRef="#br0">0 73 14606,'0'0'2797,"4"-9"198,-3 5-2797,1 0-1,-1 1 1,1 0 0,-1-1 0,1 1-1,0 0 1,0 0 0,1 0-1,-1 0 1,1 0 0,-1 0 0,1 1-1,0-1 1,0 1 0,0 0-1,0 0 1,0 0 0,1 0 0,-1 1-1,1-1 1,-1 1 0,1 0-1,-1 0 1,1 0 0,0 0 0,4 1-1,5-1 34,0 1 0,0 1 0,0 0 0,0 0 0,-1 2 0,1-1 0,-1 2 0,1 0 0,18 8 0,-26-10-220,-1 0-1,-1 0 1,1 0-1,0 1 1,0-1 0,-1 1-1,0 0 1,1 0-1,-1 0 1,0 0-1,-1 1 1,1-1-1,0 1 1,-1-1 0,0 1-1,0 0 1,0 0-1,0 0 1,-1 0-1,0 1 1,0-1 0,0 0-1,0 1 1,0-1-1,-1 0 1,0 1-1,0-1 1,0 1-1,0-1 1,-1 0 0,-2 9-1,0-6 82,0-1-1,0 0 0,0 0 1,-1 0-1,0-1 1,0 1-1,-1-1 1,0 0-1,1 0 1,-2 0-1,1-1 0,0 0 1,-8 5-1,3-2-110,0-1-1,-1 0 0,1-1 1,-1 0-1,-1-1 0,-20 6 1,42-12-2575,85-14-11206,14 7 7516,-98 9 5807,-5-1 876,1 1 1,-1 0 0,1 1 0,-1-1-1,1 1 1,-1 1 0,11 2 0,-15-3-93,-1 0 1,1 1-1,-1-1 1,1 0 0,-1 0-1,0 1 1,0-1-1,0 1 1,1-1 0,-1 1-1,-1-1 1,1 1-1,0 0 1,0-1-1,-1 1 1,1 0 0,-1 0-1,1-1 1,-1 1-1,0 0 1,1 0 0,-1 0-1,0 0 1,0-1-1,-1 1 1,1 0-1,0 0 1,-1 0 0,1-1-1,-1 1 1,1 0-1,-2 2 1,-2 6 748,0-1 0,0 1 0,-1-1 0,0-1 0,-10 15 0,10-18-545,1 2 0,-1-1 0,1 0 0,0 1 0,1 0 0,0 0 0,0 0 1,1 0-1,-1 0 0,-1 15 0,4-21-496,0-1 0,0 1 0,0-1 0,1 0 0,-1 1 0,0-1 0,0 0 0,1 1 0,-1-1 0,0 0 0,1 1 1,-1-1-1,0 0 0,1 0 0,-1 1 0,0-1 0,1 0 0,-1 0 0,0 0 0,1 1 0,-1-1 0,1 0 0,-1 0 0,1 0 0,-1 0 0,0 0 0,1 0 0,-1 0 0,1 0 0,-1 0 0,1 0 0,-1 0 0,0 0 0,1 0 1,-1 0-1,1 0 0,-1-1 0,1 1 0,-1 0 0,0 0 0,1 0 0,-1-1 0,0 1 0,1 0 0,-1-1 0,0 1 0,1 0 0,-1 0 0,0-1 0,1 0 0,20-13 259,-13 6-271,0-2-1,-1 1 1,1-1 0,-2 0-1,0 0 1,0-1 0,0 0-1,-2 0 1,1 0 0,-1-1-1,-1 1 1,0-1 0,-1 0-1,0 0 1,-1 0 0,0 0-1,-2-23 1,1 35-3,0 0 0,0 0 0,0-1 0,0 1 0,0 0 0,0 0 0,-1 0 0,1 0 0,0-1 0,0 1 0,0 0 0,0 0 0,-1 0 0,1 0 0,0 0 0,0 0 0,0-1 0,-1 1 0,1 0 0,0 0 0,0 0 0,0 0 0,-1 0 0,1 0 0,0 0 0,0 0 0,0 0 0,-1 0 0,1 0 0,0 0 0,0 0 0,-1 0 0,1 0 0,0 0 0,0 0 0,0 0 0,-1 0 0,1 0 0,0 1 0,0-1 0,0 0 0,0 0 0,-1 0 0,1 0 0,0 0 0,0 1 0,0-1 0,0 0 0,-1 0 0,1 0 0,0 0 0,0 1 0,0-1 0,0 0 0,0 0 0,0 1 0,-9 8 0,8-8-89,0 1 1,0-1-1,0 1 1,1-1-1,-1 1 1,1-1-1,-1 1 1,1-1-1,-1 1 0,1-1 1,0 1-1,0 0 1,0-1-1,0 1 1,0 0-1,0-1 1,0 1-1,1-1 0,-1 1 1,1-1-1,-1 1 1,1 0-1,-1-1 1,1 0-1,0 1 1,0-1-1,-1 1 0,1-1 1,0 0-1,0 0 1,1 1-1,-1-1 1,0 0-1,0 0 1,0 0-1,1 0 0,-1 0 1,1-1-1,-1 1 1,1 0-1,-1-1 1,1 1-1,-1-1 1,1 1-1,-1-1 0,1 0 1,-1 0-1,3 1 1,11 1-1258,0-1 0,0 0 1,0-1-1,18-2 0,-20 1 541,0 0-1106,-1 0 0,0-1 0,0 0 0,15-6 0,7-4-4239</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2.954"/>
    </inkml:context>
    <inkml:brush xml:id="br0">
      <inkml:brushProperty name="width" value="0.025" units="cm"/>
      <inkml:brushProperty name="height" value="0.025" units="cm"/>
    </inkml:brush>
  </inkml:definitions>
  <inkml:trace contextRef="#ctx0" brushRef="#br0">125 59 5605,'0'0'15967,"-10"0"-14467,5 1-1306,0 0 0,-1 0 0,1 0-1,0 1 1,0-1 0,0 1-1,0 1 1,1-1 0,-1 0-1,1 1 1,-1 0 0,1 0-1,0 1 1,0-1 0,0 1-1,0 0 1,1 0 0,0 0-1,0 0 1,0 1 0,0-1-1,0 1 1,1-1 0,-3 11-1,3-13-104,1 1 0,0-1 0,-1 1 0,1-1-1,1 1 1,-1 0 0,0 0 0,1 0 0,-1-1-1,1 1 1,0 0 0,0 0 0,0 0 0,0 0-1,0 0 1,1-1 0,-1 1 0,3 5-1,-1-6-29,0 0 0,0-1 0,0 1-1,0-1 1,0 1 0,0-1 0,1 0-1,-1 0 1,0 0 0,1 0-1,-1 0 1,1-1 0,-1 1 0,1-1-1,-1 1 1,1-1 0,-1 0-1,1 0 1,0 0 0,3-1 0,1 0 5,-1 0 1,1 0 0,-1-1 0,0 0 0,0 0 0,1 0-1,-1-1 1,-1 0 0,1 0 0,0 0 0,-1-1 0,0 0 0,1 0-1,-2 0 1,1-1 0,0 0 0,-1 0 0,7-10 0,-5 7-26,0 0 0,-1-1 0,-1 0 1,1 0-1,-1 0 0,-1 0 0,0-1 1,0 1-1,-1-1 0,0 0 0,1-17 0,-3 26-43,1 0-1,-1 1 0,0-1 1,0 0-1,0 0 1,0 1-1,0-1 0,0 0 1,0 1-1,0-1 0,-1 0 1,1 1-1,0-1 0,0 0 1,0 1-1,-1-1 0,1 0 1,0 1-1,-1-1 0,1 0 1,-1 1-1,1-1 0,-1 1 1,1-1-1,-1 1 0,1-1 1,-1 1-1,1-1 1,-1 1-1,1 0 0,-1-1 1,0 1-1,1 0 0,-1 0 1,0-1-1,1 1 0,-1 0 1,0 0-1,0 0 0,1 0 1,-1 0-1,0 0 0,1 0 1,-1 0-1,0 0 0,0 0 1,1 0-1,-1 0 0,0 0 1,-1 1-1,0 0-25,-1 1-1,0-1 1,0 0 0,1 1-1,-1-1 1,1 1 0,-1 0-1,1 0 1,0 0 0,-4 5-1,2-3-131,1 1-1,0-1 1,0 1-1,0 0 1,1 0-1,0 0 1,0 0-1,0 0 1,1 1-1,-1-1 0,1 0 1,0 1-1,1-1 1,0 1-1,-1-1 1,2 1-1,0 7 1,0-12-91,1 1-1,-1-1 1,1 1 0,-1-1-1,1 0 1,0 0 0,-1 0 0,1 0-1,0 0 1,0 0 0,0 0 0,0-1-1,0 1 1,0-1 0,0 1-1,0-1 1,0 0 0,0 1 0,0-1-1,0 0 1,0-1 0,3 1-1,48-6-6092,-13-6-1138</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3.547"/>
    </inkml:context>
    <inkml:brush xml:id="br0">
      <inkml:brushProperty name="width" value="0.025" units="cm"/>
      <inkml:brushProperty name="height" value="0.025" units="cm"/>
    </inkml:brush>
  </inkml:definitions>
  <inkml:trace contextRef="#ctx0" brushRef="#br0">190 191 15855,'0'0'2546,"-10"7"17,-14 9-961,0 1 1,-32 30-1,49-40-1315,0-1-1,0 1 1,1 1-1,0-1 1,0 1-1,0 0 1,1 0 0,0 1-1,1 0 1,0-1-1,0 1 1,1 1-1,-2 10 1,5-19-283,-1 0 0,1 0 0,0 0 0,0 0 0,0 1 0,0-1 1,0 0-1,0 0 0,1 0 0,-1 0 0,0 0 0,0 1 0,1-1 0,-1 0 0,1 0 0,-1 0 1,1 0-1,0 0 0,-1 0 0,1 0 0,0 0 0,-1-1 0,1 1 0,0 0 0,0 0 0,1 0 0,0 0 8,0 0 0,0-1 0,0 1 0,0 0 0,0-1 0,0 0 0,1 0 0,-1 1 0,0-1 0,0-1 0,0 1 0,0 0-1,3-1 1,2 0 16,1-1-1,-1-1 0,0 1 1,0-1-1,0 0 1,0-1-1,8-5 0,12-13-31,-2-2 0,0 0 0,-2-2 0,0-1 0,-2 0 0,-1-2 0,-1 0 0,-2-1 0,-1-1 0,-1-1 0,11-34 0,-25 64 18,0 0 0,0 0 0,-1 0 0,1 0 0,0 0-1,-1 0 1,1 0 0,-1 0 0,0 0 0,1 0 0,-1 0 0,0 0-1,0 0 1,-1 0 0,1 0 0,-1-4 0,0 6 5,0 0-1,0 0 1,0 0 0,0 0 0,0 0 0,0 0-1,0 0 1,0 1 0,0-1 0,0 0-1,0 1 1,0-1 0,0 1 0,0-1-1,1 1 1,-1-1 0,0 1 0,0 0 0,0-1-1,1 1 1,-1 0 0,-1 1 0,-51 60 247,35-38 4,1 2 0,-23 47-1,36-64-212,0-1 0,0 1-1,1 0 1,1 0-1,0 0 1,0 0 0,0 0-1,1 1 1,1-1 0,-1 0-1,2 1 1,-1-1-1,4 14 1,-4-21-57,1 0 0,0 1 0,-1-1 0,1 0 0,1 0 0,-1 0 0,0 0 0,0 0 0,1 0 0,-1 0 0,1 0 0,-1-1 0,1 1 0,0-1 0,0 1 0,0-1 0,0 1 0,0-1 0,0 0 0,3 1 0,-1 0 0,1-1 0,0 0 0,0 0 0,0 0 0,0-1 0,-1 0 0,1 0 0,0 0 0,7-1 0,0-1 0,0-1 0,0 0 0,-1-1 0,1 0 0,-1 0 0,0-1 0,14-9 0,-2-3-3,-2-1 1,0 0-1,-1-2 0,-1 0 1,29-41-1,-80 102-8,22-31 14,1 0-1,0 1 1,1 0 0,1 0-1,0 1 1,0 0 0,1 0 0,1 1-1,-7 20 1,12-32-3,-1 0 0,1 0 0,0 1 0,0-1 0,0 0 0,-1 0 0,1 0 0,0 0 0,1 1 0,-1-1 0,0 0 0,0 0 0,0 0 0,1 0 0,-1 0 0,1 0 0,-1 1 0,1-1 0,-1 0 0,1 0 0,-1 0 0,1-1 0,0 1 0,0 0 0,-1 0 0,1 0 0,0 0 0,0-1 0,0 1 0,1 1 0,1-1 0,0 0 0,1-1 0,-1 1 0,0-1 0,0 1 0,0-1 0,0 0 0,1 0 0,-1 0 0,0 0 0,4-2 0,6 0 0,-1-1 0,0-1 0,0 0 0,23-11 0,-6-5 0,0 0 0,-2-2 0,0-2 0,26-28 0,-31 30 0,-16 19 0,-7 14 0,-13 29 0,8-22 0,4-12 6,0-1 1,1 0-1,0 0 0,0 1 0,1-1 1,-1 0-1,1 1 0,1-1 0,-1 1 1,1-1-1,-1 0 0,3 6 0,-2-9-60,0 0-1,0 0 0,0 0 0,1-1 1,-1 1-1,0 0 0,1-1 0,0 1 1,-1 0-1,1-1 0,0 0 0,0 1 1,0-1-1,-1 0 0,1 0 0,1 0 0,-1-1 1,0 1-1,0 0 0,0-1 0,0 1 1,0-1-1,1 0 0,-1 1 0,0-1 1,0 0-1,1-1 0,-1 1 0,0 0 1,0 0-1,3-2 0,19-6-7328,1-14-7874</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4.077"/>
    </inkml:context>
    <inkml:brush xml:id="br0">
      <inkml:brushProperty name="width" value="0.025" units="cm"/>
      <inkml:brushProperty name="height" value="0.025" units="cm"/>
    </inkml:brush>
  </inkml:definitions>
  <inkml:trace contextRef="#ctx0" brushRef="#br0">50 0 19154,'0'0'2071,"0"10"1,-4 56 563,-18 99 1,2-31-652,19-133-1951,1 1 0,-1 0 0,1-1 1,-1 1-1,1 0 0,0-1 1,0 1-1,0 0 0,0 0 1,0-1-1,0 1 0,1 0 0,-1-1 1,0 1-1,1 0 0,-1-1 1,1 1-1,0 0 0,-1-1 1,1 1-1,0-1 0,0 0 0,0 1 1,0-1-1,0 0 0,1 1 1,1 1-1,0-3 13,-1 0 1,1 0-1,-1 0 1,1 0-1,-1-1 1,1 1-1,-1-1 1,0 0-1,1 0 0,-1 1 1,0-2-1,1 1 1,-1 0-1,0 0 1,0-1-1,0 1 1,0-1-1,3-2 1,27-24 19,-1-1 1,-2-2 0,-1-1 0,-1-1-1,29-47 1,-50 66-1071,-14 14-1578,-18 16-4741,26-16 7256,-23 15-8816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4.466"/>
    </inkml:context>
    <inkml:brush xml:id="br0">
      <inkml:brushProperty name="width" value="0.025" units="cm"/>
      <inkml:brushProperty name="height" value="0.025" units="cm"/>
    </inkml:brush>
  </inkml:definitions>
  <inkml:trace contextRef="#ctx0" brushRef="#br0">0 84 14638,'0'0'7239,"73"49"-6887,-45-49-192,5 0-672,6-22-1346,1-6-833,2-10-1953,-7-7-929</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4.902"/>
    </inkml:context>
    <inkml:brush xml:id="br0">
      <inkml:brushProperty name="width" value="0.025" units="cm"/>
      <inkml:brushProperty name="height" value="0.025" units="cm"/>
    </inkml:brush>
  </inkml:definitions>
  <inkml:trace contextRef="#ctx0" brushRef="#br0">98 56 7815,'2'-10'4800,"8"-28"-396,-7 30-1041,-7 33-1772,-8 20-143,-26 69 1,26-85-668,2 1-1,0 0 1,2 0-1,2 1 1,-6 61-1,12-92-764,0 0 0,0 0 1,0-1-1,0 1 0,0 0 0,0 0 0,0 0 0,1 0 0,-1 0 0,0-1 0,0 1 0,0 0 0,0 0 0,0 0 1,1 0-1,-1 0 0,0 0 0,0 0 0,0-1 0,0 1 0,1 0 0,-1 0 0,0 0 0,0 0 0,0 0 0,1 0 1,-1 0-1,0 0 0,0 0 0,0 0 0,1 0 0,-1 0 0,0 0 0,0 0 0,0 1 0,1-1 0,-1 0 0,0 0 1,0 0-1,0 0 0,0 0 0,1 0 0,-1 0 0,0 0 0,0 1 0,0-1 0,0 0 0,0 0 0,1 0 0,-1 0 1,0 1-1,0-1 0,0 0 0,0 0 0,0 0 0,0 0 0,0 1 0,0-1 0,0 0 0,0 0 0,0 0 0,0 1 1,0-1-1,0 0 0,0 0 0,0 0 0,0 1 0,11-15 540,-3-4-490,-1 0 0,0-1 0,-2 0 1,0 0-1,-1 0 0,-1-1 0,-1 1 0,0-1 1,-2-22-1,-3 55-519,1-10 447,1 0 0,0-1 0,0 1 0,1 0 0,-1-1 0,0 1 0,1 0 0,0 0 0,0 0 0,0-1 0,0 1 0,0 0 0,0 0 0,1 0 0,-1-1 0,1 1 0,0 0 0,0-1 0,0 1 0,0 0 0,0-1 0,0 1 0,1-1 0,0 0 0,2 4 0,1-3 16,1 1 0,0-1 0,0 0 1,0 0-1,0 0 0,0-1 0,1 0 0,-1-1 0,1 1 0,0-1 0,-1 0 0,1-1 0,0 0 0,-1 0 0,1 0 1,0-1-1,-1 0 0,13-3 0,-5 0 69,0 0-1,0-1 1,-1 0 0,1-1 0,-2 0 0,1-2 0,20-14-1,-17 7-8,-14 12-65,0 0 0,1 0 1,-1 1-1,1 0 0,-1-1 1,1 1-1,0 0 0,0 0 1,0 0-1,0 1 0,3-2 1,-6 19-407,-4 3 452,0 0-1,-2 0 0,-12 28 1,11-33 14,1 1 0,1 0 0,0 0 0,1 1 0,1-1 0,-3 31 0,7-46-87,-1 0 1,0 0-1,0 1 1,0-1-1,0 0 1,0 1-1,0-1 0,0 0 1,0 0-1,1 1 1,-1-1-1,0 0 1,0 0-1,0 0 0,1 1 1,-1-1-1,0 0 1,0 0-1,1 0 1,-1 0-1,0 1 0,0-1 1,1 0-1,-1 0 1,0 0-1,0 0 0,1 0 1,-1 0-1,0 0 1,0 0-1,1 0 1,-1 0-1,0 0 0,1 0 1,-1 0-1,0 0 1,0 0-1,1 0 1,-1 0-1,0 0 0,1 0 1,-1 0-1,0 0 1,0-1-1,1 1 0,-1 0 1,0 0-1,0 0 1,0 0-1,1-1 1,-1 1-1,0 0 0,0 0 1,0-1-1,1 1 1,-1 0-1,0-1 1,15-11-1707,-8 3-335,-2 0 1,1-1-1,-1 1 0,6-17 0,3-18-8208</inkml:trace>
  <inkml:trace contextRef="#ctx0" brushRef="#br0" timeOffset="1">402 31 18097,'0'0'4260,"-6"63"-4708,24-46-962,4 1-1088,4-3-2339,2-1-3843</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5.288"/>
    </inkml:context>
    <inkml:brush xml:id="br0">
      <inkml:brushProperty name="width" value="0.025" units="cm"/>
      <inkml:brushProperty name="height" value="0.025" units="cm"/>
    </inkml:brush>
  </inkml:definitions>
  <inkml:trace contextRef="#ctx0" brushRef="#br0">75 1 8520,'0'0'13720,"-3"8"-12589,-21 36 214,16-32-667,1 1 0,0 0 0,1 0 0,0 1 0,-7 28 1,13-42-658,0 1 1,1 0 0,-1 0 0,0-1-1,1 1 1,-1 0 0,0 0 0,1-1-1,-1 1 1,1 0 0,0-1 0,-1 1-1,1-1 1,-1 1 0,1-1 0,0 1 0,-1-1-1,1 1 1,0-1 0,0 1 0,-1-1-1,1 0 1,0 0 0,0 1 0,-1-1-1,1 0 1,0 0 0,0 0 0,0 0-1,0 0 1,-1 0 0,1 0 0,0 0-1,0 0 1,0 0 0,-1 0 0,3-1-1,35-5 701,-15-2-541,41-21-1,-50 22-187,0 0 0,0 1 0,0 0 0,1 1 0,0 1-1,0 0 1,21-2 0,-35 6 12,-1 0 0,1 1 0,0-1 0,-1 0 0,1 0 0,0 1 0,-1-1 0,1 0 0,-1 1 0,1-1 0,-1 1 0,1-1 0,-1 1 0,1-1 0,-1 1 0,1-1 0,-1 1 0,1-1 0,-1 1 0,0 0 0,1-1 0,-1 1 0,0 0 0,0-1 0,1 1 0,-1 0 0,0-1-1,0 1 1,0 0 0,0-1 0,0 1 0,0 0 0,0-1 0,0 1 0,0 0 0,0-1 0,0 1 0,-1 0 0,1 0 0,0 0 0,-8 34 536,7-33-501,-8 26 272,5-20-218,1 0-1,0 0 1,1 0 0,0 1 0,0-1 0,1 0 0,0 1 0,1-1 0,-1 1 0,2 9 0,0-16-94,0-1 0,0 0 0,0 0 0,0 0 0,0 0 0,1 0 0,-1-1 0,0 1 0,0 0 0,1 0 0,-1-1 0,1 1 0,-1-1 0,0 1 0,1-1 0,-1 0 0,1 0 0,-1 1 0,1-1 0,-1 0 0,1 0 0,-1 0 0,3-1 0,39-2 0,-31 0-412,0 0-1,0-1 1,0-1-1,0 1 1,-1-2 0,0 0-1,12-8 1,-14 4-7003,-6-1-6374</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6.193"/>
    </inkml:context>
    <inkml:brush xml:id="br0">
      <inkml:brushProperty name="width" value="0.025" units="cm"/>
      <inkml:brushProperty name="height" value="0.025" units="cm"/>
    </inkml:brush>
  </inkml:definitions>
  <inkml:trace contextRef="#ctx0" brushRef="#br0">342 12 14990,'0'0'4036,"-11"-3"-2018,3 1-1877,0 0 0,0 0 0,0 1 0,0 0 1,-1 0-1,1 1 0,0 1 0,0-1 0,-1 1 0,1 0 0,0 1 1,0 0-1,0 0 0,1 1 0,-10 4 0,2 2 112,0 0 0,1 1 0,1 1 1,0 0-1,0 1 0,1 0 0,1 1 0,0 0 0,-15 23 0,19-25-121,1 1-1,0 0 0,0 0 1,1 0-1,1 0 0,0 1 1,1 0-1,0 0 0,1 0 1,0 0-1,1 0 0,1 26 1,0-36-138,1 0 1,-1 0 0,1 0-1,0 0 1,0 0 0,0 0-1,0-1 1,0 1 0,1 0-1,-1-1 1,1 1 0,-1-1-1,1 1 1,0-1 0,0 0-1,0 0 1,1 0 0,3 4-1,-1-4-81,0 1 1,1 0-1,-1-1 0,0 0 0,1 0 1,-1-1-1,1 1 0,0-1 0,7 0 1,5 0-571,0-1 0,0-1-1,0 0 1,0-1 0,26-8 0,32-17-4361,-1-12-4073</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6.564"/>
    </inkml:context>
    <inkml:brush xml:id="br0">
      <inkml:brushProperty name="width" value="0.025" units="cm"/>
      <inkml:brushProperty name="height" value="0.025" units="cm"/>
    </inkml:brush>
  </inkml:definitions>
  <inkml:trace contextRef="#ctx0" brushRef="#br0">290 1 14510,'-12'2'4820,"-6"2"-4152,-1 1-1,1 1 0,1 0 0,-1 2 1,1 0-1,1 1 0,-1 0 1,2 1-1,-26 21 0,30-20-251,0 0-1,1 1 1,0 0-1,1 1 1,-9 16-1,16-26-372,0 1 0,1 0-1,-1 0 1,1-1-1,0 1 1,0 0 0,0 0-1,0 0 1,1 0-1,-1 0 1,1 5 0,1-7-44,-1 0 0,0 0 0,1 0 0,0 0 1,-1 0-1,1-1 0,0 1 0,0 0 0,0-1 1,0 1-1,0 0 0,0-1 0,1 1 0,-1-1 1,1 0-1,-1 1 0,1-1 0,-1 0 0,1 0 0,-1 0 1,1 0-1,0 0 0,0-1 0,2 2 0,5 1 18,0-1-1,-1 1 0,1-2 0,0 1 0,1-1 0,-1-1 0,0 0 0,0 0 0,0-1 0,0 0 0,0 0 0,0-1 0,0 0 1,0-1-1,0 0 0,-1 0 0,1-1 0,-1 0 0,0 0 0,11-9 0,-12 8 22,0-1 1,0 1-1,0-1 0,-1 0 0,0-1 1,0 1-1,-1-1 0,0-1 1,0 1-1,-1-1 0,1 0 0,-2 0 1,1 0-1,-1 0 0,0 0 1,-1-1-1,0 1 0,0-1 0,-1 0 1,0 0-1,-1-11 0,0 18-101,0 0-1,-1-1 0,1 1 1,-1 0-1,0 0 1,1 0-1,-1 0 0,0 0 1,0 0-1,0 0 1,-1 0-1,1 0 0,0 1 1,-1-1-1,1 0 1,-1 1-1,1-1 0,-1 1 1,0 0-1,0-1 1,-2 0-1,3 1-255,-1 0 0,0 1-1,1-1 1,-1 1 0,1-1 0,-1 1 0,0 0-1,1 0 1,-1 0 0,0 0 0,1 0-1,-1 0 1,1 0 0,-1 0 0,0 1 0,1-1-1,-1 0 1,1 1 0,-3 0 0,-2 7-4913,3 5-2471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8.488"/>
    </inkml:context>
    <inkml:brush xml:id="br0">
      <inkml:brushProperty name="width" value="0.025" units="cm"/>
      <inkml:brushProperty name="height" value="0.025" units="cm"/>
    </inkml:brush>
  </inkml:definitions>
  <inkml:trace contextRef="#ctx0" brushRef="#br0">41 72 7591,'0'0'5952,"-6"-8"-3475,-21-27-64,20 17 2617,14 9-2221,22 8-1095,-22 1-1556,27-1 884,51 2-85,-79-1-948,0 1 0,0 0 0,1 0 0,-1 1 0,0-1 0,0 1 0,0 0 0,-1 1 0,1 0 0,7 4 0,-12-6-10,0 0 1,0 0-1,0 0 0,0 0 1,0 0-1,0 1 0,-1-1 0,1 0 1,0 0-1,-1 0 0,1 1 1,-1-1-1,1 0 0,-1 1 1,0-1-1,0 1 0,1-1 1,-1 0-1,0 1 0,0-1 1,0 1-1,0-1 0,-1 0 1,1 1-1,0-1 0,-1 0 0,1 1 1,0-1-1,-1 0 0,0 1 1,1-1-1,-1 0 0,0 0 1,0 0-1,1 0 0,-1 0 1,0 1-1,-1-1 0,-6 8 39,0 0 0,0-1 0,-14 11 0,15-14-40,-9 9 31,-44 39-5,57-49-24,0-1 1,0 0 0,0 1 0,1 0-1,-1 0 1,1 0 0,0 0 0,0 0-1,1 0 1,-1 0 0,1 1 0,0-1-1,0 1 1,-1 5 0,2-8 6,1-1-1,-1 0 1,0 0 0,1 1 0,-1-1 0,1 0-1,-1 0 1,1 0 0,0 1 0,-1-1-1,1 0 1,0 0 0,0 0 0,0 0 0,0-1-1,0 1 1,0 0 0,0 0 0,0 0 0,0-1-1,0 1 1,1-1 0,-1 1 0,0-1 0,0 1-1,1-1 1,-1 0 0,0 1 0,0-1-1,1 0 1,1 0 0,51 2 35,-42-2-125,56-3-2006,0-11-4059,-25 0-269</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26.923"/>
    </inkml:context>
    <inkml:brush xml:id="br0">
      <inkml:brushProperty name="width" value="0.025" units="cm"/>
      <inkml:brushProperty name="height" value="0.025" units="cm"/>
    </inkml:brush>
  </inkml:definitions>
  <inkml:trace contextRef="#ctx0" brushRef="#br0">1 40 13164,'0'0'10314,"10"-5"-9267,5-2-588,0 2 1,0 0 0,0 0 0,27-3 0,-34 6-313,-1 1-1,0 0 1,1 1 0,-1 0 0,1 0-1,-1 0 1,1 1 0,-1 0-1,0 1 1,1-1 0,-1 1 0,0 1-1,0-1 1,9 6 0,-14-7-130,-1 0 0,1 0 1,-1 0-1,0 0 0,1 1 0,-1-1 1,0 0-1,0 1 0,0-1 1,0 1-1,0-1 0,0 1 0,0-1 1,0 1-1,-1 0 0,1-1 1,-1 1-1,1 0 0,-1-1 0,0 1 1,1 0-1,-1 2 0,-1-1 66,1 0-1,-1 1 1,0-1-1,0 0 1,0 0-1,0 0 1,0 0-1,-1 0 1,0-1-1,1 1 1,-4 4-1,-6 5 322,0 0 0,-1-1-1,-24 18 1,31-25-395,-26 17 273,23-17-232,1 0 0,0 1 0,1 0 0,-1 0-1,1 0 1,0 1 0,0-1 0,-7 12 0,13-16-50,0-1 0,0 1 0,0-1 0,0 1 0,1-1 0,-1 1 0,0-1 0,1 1 0,-1-1 0,0 1 0,1-1 0,-1 1 0,0-1 0,1 0 0,-1 1 0,1-1 0,-1 0 0,1 1 0,-1-1 0,1 0 0,-1 1 0,1-1 0,-1 0 0,1 0 0,-1 0 0,1 0 0,0 1 0,-1-1 0,1 0 0,-1 0 0,1 0 0,-1 0 0,1 0 0,0-1 0,-1 1 0,1 0 0,0 0 0,31 1 0,-29-1 0,68 0-853,101-2-7337,-105-5-2850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33.592"/>
    </inkml:context>
    <inkml:brush xml:id="br0">
      <inkml:brushProperty name="width" value="0.025" units="cm"/>
      <inkml:brushProperty name="height" value="0.025" units="cm"/>
    </inkml:brush>
  </inkml:definitions>
  <inkml:trace contextRef="#ctx0" brushRef="#br0">0 0 14606,'0'0'7111,"49"102"-6407,-46-30-319,-3 11-321,0 1 0,0-10-160,0-11-993,-3-15-1186,3-24 482,0-22-1763,0-11-5220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3:34.027"/>
    </inkml:context>
    <inkml:brush xml:id="br0">
      <inkml:brushProperty name="width" value="0.025" units="cm"/>
      <inkml:brushProperty name="height" value="0.025" units="cm"/>
    </inkml:brush>
  </inkml:definitions>
  <inkml:trace contextRef="#ctx0" brushRef="#br0">0 789 14286,'0'0'7036,"4"-8"-5979,88-157 2674,25-48-2754,-87 147-804,-3-1 1,-2-1-1,28-133 1,-55 222-99,1 0-1,2 31 1,-1 1-86,0-19-428,4 56-1,-2-79-129,0-1 1,0 1-1,1 0 0,0-1 1,1 1-1,0-1 0,1 0 1,0-1-1,8 12 0,14 11-5100</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1.506"/>
    </inkml:context>
    <inkml:brush xml:id="br0">
      <inkml:brushProperty name="width" value="0.025" units="cm"/>
      <inkml:brushProperty name="height" value="0.025" units="cm"/>
    </inkml:brush>
  </inkml:definitions>
  <inkml:trace contextRef="#ctx0" brushRef="#br0">388 114 4324,'0'0'4735,"1"-8"-1905,0 4-2680,0-2 627,0 0 0,0 1 0,-1-1 0,0 0 0,0 0 0,-2-10-1,2 14-565,-1-1 0,0 1-1,0 0 1,0 0 0,0-1-1,0 1 1,-1 0 0,1 0-1,0 0 1,-1 1 0,0-1-1,1 0 1,-1 0 0,0 1-1,0-1 1,0 1 0,0 0-1,0 0 1,0-1 0,0 1-1,-1 0 1,1 1 0,-3-2-1,-3 0 40,0 0 0,-1 0 0,1 0-1,-1 1 1,1 1 0,-1-1 0,1 2 0,-1-1-1,1 1 1,-1 0 0,1 1 0,0 0 0,-11 3-1,8 0-81,-1 0 0,1 1 0,0 0 0,1 0 0,-1 1-1,1 1 1,1 0 0,-14 13 0,11-8-97,1 1 1,0 0-1,0 0 1,2 1-1,0 0 1,1 1-1,0-1 0,1 2 1,1-1-1,1 1 1,0 0-1,-5 34 1,9-40-49,1 0 1,-1 0 0,2-1 0,0 1 0,0 0-1,1 0 1,0 0 0,1-1 0,0 1 0,0-1-1,9 17 1,-8-21-8,-1-1 0,1 0 1,0 0-1,1 0 0,-1-1 0,1 1 0,0-1 0,0 0 0,0 0 1,1-1-1,-1 0 0,1 0 0,0 0 0,0 0 0,0-1 0,0 0 1,0 0-1,0-1 0,1 0 0,-1 0 0,8 0 0,-4 0 6,1 0 0,0-1 0,0-1 0,0 0 0,-1 0 0,1-1 0,0 0 0,-1-1 0,0 0 0,1-1 0,12-6 0,-18 7 74,-1 0 0,0 0 0,1 0 0,-1-1-1,0 1 1,-1-1 0,1 0 0,-1 0-1,0 0 1,0-1 0,0 1 0,0-1-1,-1 1 1,1-1 0,-1 0 0,-1 0 0,1 0-1,-1 0 1,0-1 0,0 1 0,0 0-1,-1 0 1,0-1 0,0-9 0,-1 11-65,1 0 0,-1 0 0,0 1 1,0-1-1,-1 1 0,1-1 0,-1 1 1,1-1-1,-1 1 0,0 0 0,0 0 1,-1 0-1,1 0 0,-1 0 0,1 1 1,-1-1-1,0 1 0,0-1 0,0 1 1,0 0-1,-4-2 0,3 2-14,0 0 1,-1 0-1,1 0 0,0 1 0,0 0 1,-1 0-1,1 0 0,-1 0 1,1 0-1,-1 1 0,1 0 0,-1 0 1,1 0-1,-1 1 0,1-1 0,-1 1 1,-6 3-1,-6 11-17,17-14 0,0-1 0,0 0 0,-1 0 0,1 0 0,0 1 0,0-1 0,-1 0 0,1 0 0,0 1 0,0-1 0,0 0 0,-1 0 0,1 1 0,0-1 0,0 0 0,0 1 0,0-1 0,0 0 0,0 1 0,0-1 0,-1 0 0,1 1 0,0-1 0,0 0 0,0 1 0,0-1 0,1 0 0,-1 1 0,0-1 0,0 0 0,0 1 0,0-1 0,0 0 0,0 0 0,0 1 0,1-1 0,-1 0 0,0 1 0,0-1 0,0 0 0,1 0 0,-1 1 0,0-1 0,0 0 0,1 0 0,-1 0 0,0 1 0,0-1 0,1 0 0,-1 0 0,0 0 0,1 0 0,-1 0 0,0 0 0,1 0 0,-1 1 0,0-1 0,0 0 0,1 0 0,-1 0 0,0 0 0,1 0 0,0-1 0,9 0 1,1 0-1,0-1 1,-1-1-1,0 1 1,1-2-1,-1 0 1,18-9-1,-19 8-2,0 1 0,1 0-1,0 0 1,0 1 0,0 0 0,0 1-1,0 0 1,17-1 0,-26 3-10,0 0 1,0 1-1,1-1 1,-1 1-1,0-1 0,0 1 1,0 0-1,0 0 0,0-1 1,0 1-1,0 0 1,0 0-1,0 0 0,-1 0 1,1 0-1,0 0 0,0 0 1,-1 0-1,1 0 1,-1 0-1,1 0 0,-1 0 1,1 1-1,-1-1 1,0 0-1,1 0 0,-1 1 1,0-1-1,0 0 0,0 0 1,0 2-1,0 54-168,-1-39 230,0 11 46,-2-1-1,-7 31 1,5-31-19,1 0 0,-1 32 0,5-60-85,0 1 1,0-1-1,0 1 0,0 0 1,0-1-1,0 1 0,0-1 1,1 1-1,-1-1 0,0 1 1,0-1-1,1 1 0,-1-1 1,0 0-1,0 1 0,1-1 1,-1 1-1,1-1 1,-1 0-1,0 1 0,1-1 1,-1 0-1,1 1 0,-1-1 1,1 0-1,-1 1 0,1-1 1,-1 0-1,1 0 0,-1 0 1,1 0-1,-1 1 0,1-1 1,-1 0-1,1 0 0,-1 0 1,1 0-1,-1 0 0,1 0 1,-1-1-1,1 1 0,-1 0 1,1 0-1,-1 0 0,1 0 1,-1 0-1,1-1 1,-1 1-1,1 0 0,-1-1 1,1 1-1,-1 0 0,1-1 1,-1 1-1,0 0 0,1-1 1,27-21-1399,-19 11-177,-2-1 0,0 0 0,0 0 0,-1 0 0,-1-1-1,0 0 1,0 0 0,2-18 0,8-33-10738</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1.895"/>
    </inkml:context>
    <inkml:brush xml:id="br0">
      <inkml:brushProperty name="width" value="0.025" units="cm"/>
      <inkml:brushProperty name="height" value="0.025" units="cm"/>
    </inkml:brush>
  </inkml:definitions>
  <inkml:trace contextRef="#ctx0" brushRef="#br0">110 0 16560,'0'0'2060,"-5"14"946,-22 55 1232,10-31-2629,2 1-1,2 0 1,-14 69-1,25-99-1632,0 1 0,1 0 0,1 0 0,-1-1 0,1 1 0,1 0 0,0 0 0,1-1 0,-1 1 0,2-1-1,-1 1 1,2-1 0,-1 0 0,1 0 0,0 0 0,1-1 0,0 1 0,0-1 0,1 0 0,0-1 0,10 11 0,-15-18-128,-1 1 1,0-1 0,0 1-1,1-1 1,-1 1-1,0-1 1,1 1 0,-1-1-1,0 0 1,1 1-1,-1-1 1,1 1 0,-1-1-1,1 0 1,-1 1 0,1-1-1,-1 0 1,1 0-1,-1 1 1,1-1 0,-1 0-1,1 0 1,-1 0 0,1 0-1,-1 0 1,1 0-1,0 0 1,-1 0 0,1 0-1,-1 0 1,1 0-1,-1 0 1,1 0 0,0 0-1,-1 0 1,1-1 0,-1 1-1,1 0 1,-1 0-1,1-1 1,-1 1 0,1 0-1,-1-1 1,1 1-1,-1 0 1,0-1 0,1 1-1,-1-1 1,0 1 0,1-1-1,-1 1 1,0-1-1,1 1 1,-1-1 0,0 1-1,0-1 1,0 1-1,1-1 1,-1 1 0,0-1-1,0 1 1,0-1 0,0 0-1,1-45-7963,-2 35 5393,1-24-4870</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2.346"/>
    </inkml:context>
    <inkml:brush xml:id="br0">
      <inkml:brushProperty name="width" value="0.025" units="cm"/>
      <inkml:brushProperty name="height" value="0.025" units="cm"/>
    </inkml:brush>
  </inkml:definitions>
  <inkml:trace contextRef="#ctx0" brushRef="#br0">1 79 8360,'0'0'14883,"6"9"-13842,-4-6-963,1 1 0,-1-1-1,1 1 1,0-1 0,0 0-1,0 0 1,0 0 0,1-1-1,-1 1 1,1-1 0,0 0-1,0 0 1,0 0 0,0-1-1,0 1 1,0-1 0,0 0-1,0 0 1,0 0 0,1-1-1,-1 1 1,0-1 0,1 0-1,-1 0 1,0-1 0,0 1-1,1-1 1,-1 0 0,0 0-1,6-3 1,-2 2 4,0-2 1,0 1-1,0-1 0,-1 0 0,0 0 1,1-1-1,8-8 0,-13 10-43,0 0 0,0 1 0,0-1 0,0 0 0,-1-1 0,0 1 0,1 0 0,-1-1 0,-1 1 0,1-1 0,0 0 0,-1 1 0,0-1 0,0 0 0,0 0 0,0 0 0,0 0 0,-1-4 0,0 7-35,0 0 0,0 0 0,-1 0 0,1 0 0,0 0 1,-1 1-1,1-1 0,-1 0 0,1 0 0,-1 1 0,1-1 1,-1 0-1,0 0 0,1 1 0,-1-1 0,0 1 1,1-1-1,-1 1 0,0-1 0,0 1 0,0-1 0,1 1 1,-1 0-1,0-1 0,0 1 0,0 0 0,0 0 0,0-1 1,0 1-1,1 0 0,-1 0 0,0 0 0,0 0 0,0 0 1,0 1-1,0-1 0,0 0 0,-1 1 0,-2-1 2,0 1 0,0 0-1,0 0 1,1 0 0,-1 0-1,0 0 1,1 1-1,-8 4 1,3 2 107,0 0 0,1 0 0,0 1 0,0 0 0,1 0 0,0 1 0,0-1 0,1 1 0,1 1 0,0-1 0,0 1 0,1-1-1,0 1 1,1 0 0,0 0 0,0 0 0,2 1 0,0 13 0,0-24-94,0 1 0,0 0 0,0-1 0,1 1 0,-1-1 0,1 1 0,-1-1 0,1 1 0,-1-1 0,1 1 1,0-1-1,0 0 0,0 1 0,0-1 0,0 0 0,0 0 0,0 0 0,0 0 0,1 0 0,-1 0 0,0 0 0,3 1 0,-1 0 16,0-1-1,1 0 1,-1 0 0,0 0-1,1-1 1,-1 1 0,1-1-1,-1 0 1,8 0-1,0-1 31,-1-1 0,1 0 0,-1-1 0,1 0 0,-1 0 0,10-5 0,4-6-66,-1 0 0,0-1 0,-2-1 0,0-1 0,0-1 0,-2-1 0,0-1 0,-2 0 0,0-1 0,23-39 0,-48 77-5,-39 97 577,43-102-513,1-1 1,1 0-1,-1 1 0,2 0 0,-1 0 0,2-1 1,0 1-1,1 16 0,0-27-58,-1 1 0,1 0 0,0 0 0,0 0 0,0-1 0,0 1 0,0-1 0,0 1 0,0 0 0,0-1 0,1 0 0,-1 1 0,1-1 0,-1 0 0,1 0 0,-1 0 0,1 0 0,0 0 0,-1 0 0,1 0 0,0 0 0,0-1 0,0 1 0,-1-1 0,1 1 0,0-1 0,0 0 0,0 0 0,0 0 0,0 0 0,0 0 0,0 0 0,0-1 0,3 0 0,1 1 0,0-1 0,0 0 0,0-1 0,0 1 0,0-1 0,0 0 0,0-1 0,-1 1 0,10-7 0,-11 6-299,0-1 1,0 0-1,-1 0 1,1 0-1,-1 0 1,0 0-1,0-1 0,-1 0 1,1 1-1,-1-1 1,0 0-1,2-7 0,-3 7-274,0 0 0,0 0 0,0 0 0,-1 0-1,0 0 1,0-1 0,0 1 0,0 0 0,-1 0-1,0 0 1,0 0 0,0 0 0,-1 0-1,0 1 1,0-1 0,0 0 0,0 1 0,-1 0-1,0-1 1,-4-4 0,-13-13-10189</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2.718"/>
    </inkml:context>
    <inkml:brush xml:id="br0">
      <inkml:brushProperty name="width" value="0.025" units="cm"/>
      <inkml:brushProperty name="height" value="0.025" units="cm"/>
    </inkml:brush>
  </inkml:definitions>
  <inkml:trace contextRef="#ctx0" brushRef="#br0">1 1 14830,'0'0'9129,"38"48"-31038</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3.075"/>
    </inkml:context>
    <inkml:brush xml:id="br0">
      <inkml:brushProperty name="width" value="0.025" units="cm"/>
      <inkml:brushProperty name="height" value="0.025" units="cm"/>
    </inkml:brush>
  </inkml:definitions>
  <inkml:trace contextRef="#ctx0" brushRef="#br0">174 271 17296,'0'0'3785,"-12"1"-3005,5 0-678,0 0 0,0 0 1,0 1-1,1 0 0,-1 0 1,0 0-1,1 1 1,0 0-1,-1 0 0,1 1 1,1 0-1,-1 0 0,0 0 1,1 1-1,0-1 0,0 1 1,0 1-1,1-1 0,-1 1 1,1-1-1,1 1 1,-5 9-1,3-4 111,0-1 1,2 1-1,-1 0 1,1 0-1,0 0 0,1 1 1,1-1-1,0 0 1,0 1-1,2 13 0,-1-22-192,0 0 1,0 0-1,1 0 0,0 0 0,-1 0 0,1 0 0,0 0 0,1 0 1,-1 0-1,0 0 0,1-1 0,-1 1 0,1 0 0,0-1 0,0 0 0,0 1 1,0-1-1,1 0 0,-1 0 0,0 0 0,1 0 0,0 0 0,-1-1 1,1 1-1,0-1 0,0 0 0,0 0 0,0 0 0,0 0 0,0 0 0,0-1 1,0 1-1,0-1 0,0 0 0,0 0 0,0 0 0,0 0 0,0-1 1,1 1-1,-1-1 0,4-1 0,3-1 78,0 0 0,0-1 0,0 0 0,-1-1 0,1 0 0,-1 0 0,0-1-1,0 0 1,-1 0 0,0-1 0,0-1 0,-1 1 0,13-17 0,-3 1 6,-1 0 1,0-1-1,-2 0 0,12-28 0,-19 32-75,0 1 0,-1-1 0,-1 0 0,0 0 0,-2 0-1,-1-1 1,0 0 0,-1 1 0,-3-32 0,1 48-38,1-1 1,-1 1-1,0-1 1,0 1-1,0-1 0,-1 1 1,1 0-1,-1-1 1,0 1-1,0 0 0,-1 0 1,1 1-1,-1-1 1,0 0-1,0 1 0,0-1 1,0 1-1,-1 0 1,-6-4-1,7 5 1,0 1 0,-1-1 1,1 1-1,0 0 0,-1 0 1,0 0-1,1 0 0,-1 1 0,1-1 1,-1 1-1,0 0 0,1 0 0,-1 0 1,0 1-1,1-1 0,-1 1 1,1 0-1,-1 0 0,1 0 0,-1 0 1,1 1-1,0-1 0,0 1 0,-6 4 1,-4 3 84,0 1 0,1 0 0,-18 20 0,26-26-54,0 0-1,1 1 0,0-1 1,-1 1-1,2 0 1,-1-1-1,0 1 1,1 1-1,0-1 1,0 0-1,1 0 0,-1 1 1,0 10-1,2-14-16,1 0-1,-1 0 0,1 0 0,-1 0 0,1 0 0,0 0 0,0 0 0,0-1 1,0 1-1,0 0 0,0 0 0,1-1 0,-1 1 0,1-1 0,-1 1 1,1-1-1,-1 1 0,1-1 0,0 0 0,0 0 0,3 2 0,49 20 90,-37-17-76,-2-1-25,-1 1-1,-1 1 1,1 0 0,-1 1-1,-1 1 1,20 16-1,-27-20 103,0 0 0,0 0-1,0 1 1,-1 0 0,0 0 0,-1 0 0,1 0-1,-1 1 1,0-1 0,-1 1 0,1 0-1,-1 0 1,-1 0 0,1 0 0,-1 0-1,0 9 1,-2 8 384,1 29 98,0-51-660,0 0 1,0 0-1,0 0 0,0 0 1,1-1-1,-1 1 0,1 0 0,-1 0 1,1 0-1,0-1 0,-1 1 0,1 0 1,0-1-1,0 1 0,0-1 1,0 1-1,1-1 0,-1 1 0,0-1 1,3 2-1,6-4-4515,-1-8-4522</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3.665"/>
    </inkml:context>
    <inkml:brush xml:id="br0">
      <inkml:brushProperty name="width" value="0.025" units="cm"/>
      <inkml:brushProperty name="height" value="0.025" units="cm"/>
    </inkml:brush>
  </inkml:definitions>
  <inkml:trace contextRef="#ctx0" brushRef="#br0">26 0 10314,'0'0'14814,"0"14"-13512,2 55 262,-3 1 1,-12 86-1,8-128-1132,1-1 1,0 37-1,3-63-427,1 0 0,0 1-1,0-1 1,1 0 0,-1 1 0,0-1-1,0 0 1,1 0 0,-1 1 0,1-1-1,-1 0 1,1 0 0,-1 0 0,1 0-1,0 1 1,-1-1 0,1 0 0,0 0 0,0 0-1,0 0 1,0-1 0,0 1 0,0 0-1,0 0 1,0-1 0,0 1 0,0 0-1,1-1 1,-1 1 0,0-1 0,0 1 0,1-1-1,-1 0 1,0 0 0,0 0 0,1 1-1,-1-1 1,0 0 0,1 0 0,-1-1-1,0 1 1,0 0 0,1 0 0,-1-1-1,0 1 1,0-1 0,1 1 0,0-1 0,7-2 13,0 0 1,-1 0 0,1-1 0,-1-1 0,13-7 0,14-15-19,-27 19 0,0 1 0,0 0 0,1 1 0,0 0 0,0 1 0,0 0 0,1 0 0,0 0 0,18-4 0,-27 9 0,0 0 0,-1 0 0,1 0 0,0 0 0,0 0 0,-1 0 0,1 1 0,0-1 0,-1 0 0,1 0 0,0 1 0,-1-1 0,1 0 0,0 1 0,-1-1 0,1 1 0,-1-1 0,1 1 0,0-1 0,-1 1 0,1-1 0,-1 1 0,0 0 0,1-1 0,-1 1 0,0 0 0,1-1 0,-1 1 0,0 0 0,1-1 0,-1 1 0,0 0 0,0 0 0,0-1 0,0 1 0,0 0 0,0 0 0,1 37 0,-2-27 0,-15 133 0,16-144-7,0 0-1,0 1 1,0-1 0,0 0-1,0 0 1,0 1 0,0-1-1,0 0 1,0 1-1,0-1 1,0 0 0,0 0-1,0 1 1,0-1 0,1 0-1,-1 1 1,0-1 0,0 0-1,0 0 1,0 1 0,1-1-1,-1 0 1,0 0-1,0 0 1,0 1 0,1-1-1,-1 0 1,0 0 0,0 0-1,1 0 1,-1 0 0,0 1-1,0-1 1,1 0 0,-1 0-1,0 0 1,1 0 0,-1 0-1,0 0 1,0 0-1,1 0 1,-1 0 0,1 0-1,16-7-872,13-16-2005,3-23-7648,-18 18 1292</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4.442"/>
    </inkml:context>
    <inkml:brush xml:id="br0">
      <inkml:brushProperty name="width" value="0.025" units="cm"/>
      <inkml:brushProperty name="height" value="0.025" units="cm"/>
    </inkml:brush>
  </inkml:definitions>
  <inkml:trace contextRef="#ctx0" brushRef="#br0">17 348 15214,'0'0'12706,"9"4"-11494,-5-2-1135,0 0 1,0 0-1,0-1 1,1 0-1,-1 0 1,0 0-1,1 0 1,-1-1-1,1 0 1,-1 0-1,8-1 1,-10 1-61,1-1 0,-1 1 1,1-1-1,-1 0 0,0 0 0,1 0 1,-1 0-1,0 0 0,0-1 0,0 1 1,0-1-1,0 1 0,0-1 0,0 0 1,0 0-1,-1 0 0,1 0 0,-1 0 1,1 0-1,-1 0 0,0 0 0,0 0 1,0-1-1,0 1 0,0-1 0,-1 1 1,1 0-1,0-5 0,-1 6-8,1-1 0,-1 1 0,0-1-1,0 1 1,1-1 0,-1 0 0,0 1 0,0-1-1,0 1 1,-1-1 0,1 1 0,0-1 0,-1 0-1,1 1 1,-1-1 0,1 1 0,-1-1 0,0 1-1,1 0 1,-1-1 0,-2-1 0,2 2-10,0 1 1,0-1-1,0 0 0,-1 1 1,1-1-1,0 1 1,0-1-1,-1 1 1,1 0-1,-1 0 1,1-1-1,0 1 1,-1 0-1,1 0 0,0 0 1,-1 1-1,1-1 1,0 0-1,-3 1 1,-1 0-11,1 1 0,0 0 0,-1-1 1,1 1-1,0 1 0,0-1 0,0 1 1,0 0-1,0-1 0,1 2 1,-1-1-1,1 0 0,-5 7 0,2 0 6,1 0 0,0 0-1,1 1 1,0-1 0,0 1-1,1 0 1,1 0 0,0 0-1,0 1 1,1-1 0,1 0-1,0 1 1,1 13 0,-1-24 4,1 1 1,-1 0 0,0-1 0,1 1 0,-1-1 0,1 1 0,-1-1 0,1 1 0,0-1 0,0 1 0,0-1 0,0 0 0,0 0 0,0 1 0,0-1 0,0 0 0,0 0-1,1 0 1,-1 0 0,0 0 0,1 0 0,-1 0 0,0-1 0,3 2 0,0-1 10,0 0-1,-1-1 1,1 1-1,0-1 1,0 0-1,0 0 1,0 0-1,0-1 1,-1 1 0,6-2-1,1-1 10,1 0 0,0-1-1,-1 0 1,0-1 0,0 0 0,14-9-1,-13 5-25,0 0-1,0 0 1,0-1-1,-1 0 1,-1-1-1,0 0 0,0 0 1,-1-1-1,-1 0 1,0-1-1,7-17 1,-21 50-697,1-4 754,1-1-1,0 1 0,1 0 1,1 0-1,1 0 1,-1 23-1,3-38-29,0 0-1,0 0 1,0 0 0,0 0-1,0 0 1,1 0 0,-1 1 0,0-1-1,1 0 1,-1 0 0,1 0-1,-1-1 1,1 1 0,0 0-1,-1 0 1,1 0 0,0 0 0,0 0-1,0-1 1,-1 1 0,1 0-1,0-1 1,0 1 0,0-1-1,2 2 1,0-1 10,-1-1-1,1 1 1,0-1-1,0 0 0,0 1 1,-1-1-1,1 0 1,0-1-1,0 1 1,3-1-1,2-1 30,0 0-1,0 0 0,0-1 0,0 0 0,-1-1 1,11-5-1,-1-4-16,0-1-1,-1-1 1,-1 0 0,0 0-1,-1-2 1,-1 0 0,0 0 0,-1-1-1,-2-1 1,16-34 0,-13 22-78,-3-1 0,0 0 0,-2 0 0,-2-1 1,0 0-1,0-39 0,-10 110-74,-8 40 1,5-42 315,-4 60-1,11-54-73,2-1-1,2 1 0,1-1 1,17 58-1,-116-226-2989,67 93 2299,-7-5-75,24 29 619,1-1 1,0 1-1,0-1 0,1-1 1,1 0-1,-8-15 1,15 27 58,0-1 0,1 0 0,-1 1 0,0-1 0,0 0 0,1 1 0,-1-1 0,0 0 0,1 1 0,-1-1 0,1 1 0,-1-1 0,1 1 0,-1-1 0,1 1 0,-1-1 0,1 1 0,-1-1 0,1 1 0,0 0 0,-1-1 0,1 1 0,0 0 0,-1 0 0,1 0 0,0-1 0,-1 1 0,1 0 0,0 0 0,0 0 1,-1 0-1,1 0 0,0 0 0,-1 0 0,1 0 0,0 0 0,-1 1 0,2-1 0,42 0 107,-33 0 41,97 2 330,0 0-3526,-105-2 2078,6-1-1783,-9-4-3500,-6-8-2594</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49.188"/>
    </inkml:context>
    <inkml:brush xml:id="br0">
      <inkml:brushProperty name="width" value="0.025" units="cm"/>
      <inkml:brushProperty name="height" value="0.025" units="cm"/>
    </inkml:brush>
  </inkml:definitions>
  <inkml:trace contextRef="#ctx0" brushRef="#br0">22 7 8552,'0'0'15455,"8"-3"-14681,-7 3-759,0-1 1,0 1-1,0-1 1,1 1-1,-1 0 0,0-1 1,0 1-1,0 0 1,0 0-1,0 0 1,0 0-1,0 0 1,1 0-1,-1 0 0,0 0 1,0 0-1,0 0 1,0 0-1,0 1 1,0-1-1,0 1 1,0-1-1,0 1 1,0-1-1,0 1 0,0-1 1,0 1-1,0 0 1,0-1-1,0 1 1,-1 0-1,1 0 1,0 0-1,0 0 0,-1 0 1,1 0-1,-1 0 1,2 2-1,-1 5 56,0 1 1,0 0-1,-1-1 0,0 1 1,-3 15-1,-3 24 57,-24 86-1,17-84 1820,-7 57-1,26-135-1678,2 1 1,0-1-1,2 2 0,25-49 1,-22 49-159,-7 13-145,4-10-30,1 1 1,1 0 0,26-36 0,-35 54 46,0 0-1,1 0 1,-1 1 0,1-1-1,-1 1 1,1-1 0,0 1-1,0 0 1,0 1 0,1-1-1,-1 1 1,1-1 0,0 2-1,-1-1 1,1 0 0,0 1-1,0 0 1,0 0 0,0 0-1,0 1 1,0 0 0,0-1-1,0 2 1,0-1 0,7 2-1,-9-1 7,0 0-1,0 1 0,0-1 1,0 1-1,0 0 0,0 0 1,0 0-1,-1 0 0,1 0 1,-1 0-1,1 1 0,-1-1 1,0 1-1,0 0 0,0 0 1,-1 0-1,1-1 0,-1 2 1,1-1-1,-1 0 0,1 5 1,-1-5 64,0-1 0,-1 0 0,1 1 0,-1-1 0,1 1 0,-1-1 1,0 1-1,0-1 0,0 1 0,-1-1 0,1 1 0,-1-1 0,1 1 0,-1-1 1,0 0-1,0 1 0,0-1 0,0 0 0,0 0 0,0 0 0,-1 0 1,1 0-1,-1 0 0,1 0 0,-1 0 0,0 0 0,0-1 0,-4 4 0,-6 1 17,0-1 0,-1 0-1,1 0 1,-1-1-1,0-1 1,0 0 0,-1-1-1,1 0 1,0-1-1,-1-1 1,1 0-1,-17-2 1,30 1-77,-1 1-1,1 0 1,-1 0-1,1-1 1,0 1 0,-1 0-1,1-1 1,-1 1-1,1 0 1,0-1 0,-1 1-1,1-1 1,0 1 0,-1-1-1,1 1 1,0-1-1,0 1 1,-1-1 0,1 1-1,0-1 1,0 1-1,0-1 1,0 1 0,0-1-1,0 1 1,0-1-1,0 0 1,0 1 0,0-1-1,0 1 1,0-1 0,0 1-1,0-1 1,1 1-1,-1-1 1,0 1 0,0-1-1,0 1 1,1-1-1,-1 1 1,0-1 0,1 1-1,-1 0 1,1-1-1,-1 1 1,0-1 0,2 1-1,16-24-3034,-18 24 3040,31-33-7118</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4.848"/>
    </inkml:context>
    <inkml:brush xml:id="br0">
      <inkml:brushProperty name="width" value="0.025" units="cm"/>
      <inkml:brushProperty name="height" value="0.025" units="cm"/>
    </inkml:brush>
  </inkml:definitions>
  <inkml:trace contextRef="#ctx0" brushRef="#br0">0 74 4805,'0'0'19058,"60"17"-18802,-18-4-128,8-2-641,3-3-3298,1-6-4677</inkml:trace>
  <inkml:trace contextRef="#ctx0" brushRef="#br0" timeOffset="1">649 0 320,'0'0'25176,"-14"69"-23414,1-32-33,-1 11-479,1 5-289,0 7-513,0 6-288,3 7-96,0 6-32,2 3-288,4 2-961,3-1-865,1-11-1089,0-12-2338,7-19-5702</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5.739"/>
    </inkml:context>
    <inkml:brush xml:id="br0">
      <inkml:brushProperty name="width" value="0.025" units="cm"/>
      <inkml:brushProperty name="height" value="0.025" units="cm"/>
    </inkml:brush>
  </inkml:definitions>
  <inkml:trace contextRef="#ctx0" brushRef="#br0">108 1 8392,'0'0'12230,"-8"4"-10740,2 0-1289,0 1 1,1-1-1,-1 1 1,1 0 0,0 0-1,0 1 1,1-1-1,0 1 1,0 0 0,0 0-1,1 1 1,0-1-1,0 1 1,0-1 0,1 1-1,-3 13 1,-2 10 410,0 1-1,2 0 1,1 0 0,1 42 0,3-71-593,0 1 0,0-1 0,0 1 0,0-1 0,0 1 0,1-1 0,-1 1 0,1-1 1,0 1-1,0-1 0,0 0 0,0 1 0,0-1 0,0 0 0,1 0 0,-1 0 0,1 0 0,-1 0 0,1 0 1,0 0-1,0-1 0,0 1 0,0 0 0,0-1 0,0 0 0,0 1 0,1-1 0,-1 0 0,0 0 0,1 0 0,-1-1 1,1 1-1,-1-1 0,1 1 0,-1-1 0,1 0 0,3 0 0,3 0 19,-1 0-1,1-1 0,-1 0 1,0-1-1,0 0 1,1 0-1,-2-1 1,1 0-1,0 0 0,12-8 1,-7 3-23,1 0 0,-2-2-1,1 1 1,-1-2 0,-1 0 0,0 0 0,0-1 0,-1 0 0,-1-1 0,0 0-1,0 0 1,-2-1 0,10-21 0,-46 147-293,25-99 322,0-3 120,1 0 0,0 0 0,1 1 0,0-1 0,0 1 0,1-1 0,0 19 0,2-27-133,0-1 0,0 0-1,-1 0 1,1 0 0,0 0-1,1 0 1,-1 0 0,0 0-1,0 0 1,0 0 0,0 0-1,1-1 1,-1 1 0,0 0-1,1-1 1,-1 1 0,1-1-1,-1 0 1,1 1-1,-1-1 1,0 0 0,1 0-1,-1 0 1,1 0 0,-1 0-1,1 0 1,-1 0 0,1-1-1,-1 1 1,1 0 0,1-1-1,51-12 484,8-16-269,-50 22-246,0 1 0,1 0 0,0 0 0,0 2 0,0-1-1,0 2 1,1 0 0,16-2 0,-29 5 1,0 1 0,0 0-1,0-1 1,0 1 0,0 0 0,0 0-1,0-1 1,0 1 0,0 0 0,-1 0-1,1 0 1,0 0 0,-1 0 0,1 0-1,0 0 1,-1 1 0,1-1 0,-1 0-1,0 0 1,1 0 0,-1 1 0,0-1 0,0 0-1,0 0 1,0 0 0,0 1 0,0-1-1,0 2 1,-1 49 21,0-43-19,0 8-2,2 17 0,-1-33 0,0 0 0,1 0 0,-1 0 0,1 0 0,0 0 0,-1 0 0,1 0 0,0 0 0,0-1 0,-1 1 0,1 0 0,0-1 0,0 1 0,0 0 0,0-1 0,0 1 0,0-1 0,0 1 0,0-1 0,0 0 0,0 1 0,0-1 0,0 0 0,0 0 0,0 0 0,0 0 0,0 0 0,1 0 0,0 0 0,9-2 0,0 1 0,0-2 0,0 0 0,0 0 0,-1-1 0,1 0 0,-1-1 0,0 0 0,-1-1 0,1 0 0,13-11 0,24-14 0,-47 31-41,1-1-1,-1 1 1,1-1 0,-1 1-1,1-1 1,-1 1 0,1-1-1,-1 1 1,1 0 0,0-1-1,-1 1 1,1 0 0,0 0 0,-1-1-1,1 1 1,0 0 0,-1 0-1,1 0 1,0 0 0,-1 0-1,1 0 1,0 0 0,-1 0-1,1 0 1,0 0 0,0 0-1,-1 0 1,1 1 0,0-1-1,-1 0 1,1 0 0,-1 1-1,1-1 1,0 0 0,-1 1 0,1-1-1,-1 1 1,1-1 0,-1 1-1,1-1 1,-1 1 0,1-1-1,0 2 1,0 31-5171,-1-20 2281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6.849"/>
    </inkml:context>
    <inkml:brush xml:id="br0">
      <inkml:brushProperty name="width" value="0.025" units="cm"/>
      <inkml:brushProperty name="height" value="0.025" units="cm"/>
    </inkml:brush>
  </inkml:definitions>
  <inkml:trace contextRef="#ctx0" brushRef="#br0">190 314 14638,'4'-9'1591,"-3"7"-1404,17-43 2830,-15 38-1946,-1 0 0,0 0 0,-1 0 0,0 0 0,1-15 0,-2 22-990,0-1 1,0 1-1,0-1 0,0 1 1,0-1-1,0 1 0,0 0 1,0-1-1,0 1 0,-1-1 1,1 1-1,0 0 0,0-1 1,0 1-1,0-1 0,-1 1 1,1 0-1,0-1 0,0 1 1,-1 0-1,1-1 0,0 1 1,-1 0-1,1-1 0,0 1 1,-1 0-1,1 0 0,0 0 1,-1-1-1,1 1 0,0 0 0,-1 0 1,0 0-1,-16 5 1029,-12 19-618,21-10-472,1-1 1,1 1 0,0 1-1,1-1 1,1 1-1,0 0 1,1 0-1,0 0 1,1 1-1,1-1 1,1 1-1,1 23 1,0-35-23,-1 0 0,1 0 1,-1 0-1,1 0 0,0 0 0,1 0 1,-1 0-1,1 0 0,-1-1 0,1 1 1,0-1-1,1 1 0,-1-1 0,0 0 1,1 1-1,3 2 0,5 3-26,1 0 0,-1 0-1,19 9 1,-21-14-56,-1 1 1,1 1-1,-1 0 0,0 0 0,0 0 0,-1 1 1,1 0-1,5 9 0,-8-9 48,-1 1 1,-1 0-1,0 0 1,0 0-1,0 0 0,-1 0 1,0 1-1,-1-1 1,0 1-1,0-1 1,-1 1-1,0-1 0,0 1 1,-1-1-1,0 1 1,-1-1-1,0 1 0,0-1 1,-1 0-1,0 0 1,0 0-1,-1 0 0,-8 12 1,4-7 110,0 0-1,-1-1 1,0 0 0,-1 0 0,-1-1-1,1 0 1,-2-1 0,0-1-1,0 1 1,0-2 0,-1 0 0,-24 11-1,32-17-10,0 0-1,-1 0 0,0 0 0,1-1 0,-1 0 0,0 0 0,0 0 0,0-1 1,0 0-1,1 0 0,-1 0 0,-6-2 0,9 1-50,1 0 0,-1 0 0,1 0 0,-1 0 0,1 0 0,0 0 0,0-1 0,-1 0 0,1 1 0,0-1 0,0 0 0,1 0 0,-1 0 0,0 0 0,1 0 0,-1 0 0,1 0 0,0-1 0,0 1 0,-1-1 0,2 1 0,-1-1 1,0 1-1,0-1 0,1 1 0,-1-1 0,1-4 0,-1-5-41,1 1 1,1-1 0,0 1 0,0-1 0,1 1 0,1-1 0,0 1 0,0 0 0,1 0 0,0 0 0,1 1 0,1 0 0,9-15-1,11-12-36,1 1-1,37-36 0,-43 48 73,72-74-43,48-56 56,-114 122-25,-2-2-1,39-67 1,-58 90 1,-1 1 0,-1-1-1,1 0 1,-2 0 0,1-1 0,-2 1 0,1 0-1,-2-1 1,2-17 0,-3 28 0,0-1 0,0 1 0,0 0 0,0 0 0,0 0 0,0 0 0,0-1 0,-1 1 0,1 0 0,0 0 0,-1 0 0,1 0 0,0 0 0,-1 0 0,1 0 0,-1 0 0,0 0 0,1 0 0,-1 0 0,0 0 0,0 0 0,0 0 0,1 0 0,-1 1 0,0-1 0,0 0 0,-2 0 0,1 0-9,0 1 0,0 0-1,0 0 1,0-1 0,0 1 0,-1 1-1,1-1 1,0 0 0,0 0-1,0 1 1,0-1 0,0 1-1,0 0 1,-2 1 0,-4 1-16,0 2 1,0-1 0,1 1 0,-1 0-1,1 0 1,-10 10 0,-3 9 14,1 0 0,0 1 1,-26 49-1,39-62 46,0 1 0,0 0 1,1 0-1,1 0 0,0 0 0,0 1 1,2 0-1,0 0 0,0 0 1,1 25-1,2-37-26,0 0 1,-1 1 0,1-1-1,0 1 1,1-1-1,-1 0 1,0 0-1,1 0 1,-1 0 0,1 0-1,-1 0 1,1 0-1,0 0 1,0-1-1,0 1 1,0-1 0,0 1-1,0-1 1,1 0-1,-1 0 1,0 0-1,1 0 1,-1 0 0,1-1-1,-1 1 1,0-1-1,1 1 1,0-1-1,-1 0 1,1 0 0,2 0-1,10 0 46,0 0 0,0 0 0,30-6 0,-27 1-39,0 0 0,1-1 0,-2-1 0,35-18 0,-44 21-11,0-1-1,0 0 0,0 0 1,-1-1-1,1 0 1,-1 0-1,-1-1 0,1 0 1,-1 0-1,0 0 0,-1-1 1,5-8-1,-11 13-47,-7 8-55,-8 12-70,10-10 198,1 1 1,0 0-1,1 1 0,0-1 0,0 1 0,0 0 1,1 0-1,1 0 0,0 0 0,0 1 0,0-1 1,1 1-1,1 15 0,1-24-9,-1 1 1,1-1-1,0 0 0,0 1 0,0-1 1,0 0-1,0 1 0,1-1 0,-1 0 1,0 0-1,0 0 0,1 0 0,-1 0 1,1 0-1,-1-1 0,1 1 0,-1 0 1,1-1-1,-1 1 0,1-1 0,0 1 1,-1-1-1,1 0 0,0 0 0,-1 0 1,1 0-1,0 0 0,-1 0 0,4-1 1,53-7 326,-38-1-301,0 0 1,-1-1-1,0-1 1,-1 0 0,0-2-1,0 0 1,-2-1-1,1-1 1,-2 0-1,0-1 1,-1-1 0,16-24-1,-42 84-520,10-37 477,-6 13 32,1 0 1,0 1 0,2 0 0,0 0 0,2 1 0,-2 21 0,5-42-90,0 1 0,0-1 0,0 1 1,0-1-1,0 1 0,0-1 0,0 0 1,0 1-1,0-1 0,0 1 0,0-1 1,0 1-1,0-1 0,0 0 0,1 1 1,-1-1-1,0 1 0,0-1 0,0 0 1,1 1-1,-1-1 0,0 0 0,0 1 1,1-1-1,-1 0 0,0 1 1,1-1-1,-1 0 0,1 0 0,-1 1 1,0-1-1,1 0 0,-1 0 0,1 0 1,-1 1-1,0-1 0,1 0 0,-1 0 1,1 0-1,-1 0 0,1 0 0,-1 0 1,0 0-1,1 0 0,-1 0 0,1 0 1,-1 0-1,1 0 0,-1-1 0,2 1-406,0-1-1,-1 0 0,1 1 1,-1-1-1,1 0 0,-1 0 1,0 0-1,1 0 0,-1 0 1,0 0-1,0-1 0,2-2 1,10-19-6324</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7.204"/>
    </inkml:context>
    <inkml:brush xml:id="br0">
      <inkml:brushProperty name="width" value="0.025" units="cm"/>
      <inkml:brushProperty name="height" value="0.025" units="cm"/>
    </inkml:brush>
  </inkml:definitions>
  <inkml:trace contextRef="#ctx0" brushRef="#br0">3 0 16560,'0'0'4228,"-2"55"-4132,22-37-64,9-2-1089,4-1-2595,2-1-5893</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7.576"/>
    </inkml:context>
    <inkml:brush xml:id="br0">
      <inkml:brushProperty name="width" value="0.025" units="cm"/>
      <inkml:brushProperty name="height" value="0.025" units="cm"/>
    </inkml:brush>
  </inkml:definitions>
  <inkml:trace contextRef="#ctx0" brushRef="#br0">145 317 16560,'-11'5'2701,"-4"2"-1522,0 1 0,0 0 0,-26 20-1,38-25-967,-1 0 0,0 0 0,1 0 0,-1 0 0,1 1 0,0 0 0,0-1 0,1 1 0,-1 0-1,1 0 1,0 0 0,0 1 0,0-1 0,0 0 0,1 1 0,-1 0 0,1-1 0,1 1 0,-1-1 0,1 1-1,-1 0 1,2 5 0,-1-8-197,1 0-1,0-1 0,0 1 0,0 0 1,0 0-1,0 0 0,1-1 1,-1 1-1,0-1 0,1 1 1,-1-1-1,1 0 0,0 1 0,-1-1 1,1 0-1,0 0 0,0 0 1,0 0-1,0 0 0,0-1 0,0 1 1,0-1-1,0 1 0,0-1 1,0 0-1,0 1 0,0-1 1,3 0-1,62-2 162,-51-1-157,-1-1 0,1 0 0,-1-1 1,0-1-1,0 0 0,-1-1 0,0-1 1,0 0-1,0 0 0,-1-2 0,20-18 0,-15 12 1,-2-1 0,0 0 0,-2-1-1,1-1 1,-2 0 0,-1-1-1,15-31 1,-20 37-1,-2 0 1,1 0-1,-2-1 0,0 0 0,-1 0 1,0 0-1,-1 0 0,-1 0 0,0-1 1,-1 1-1,-3-18 0,3 31-11,0 1-1,-1-1 1,1 1-1,-1-1 1,1 1 0,-1-1-1,0 1 1,1 0-1,-1-1 1,0 1 0,0 0-1,0-1 1,0 1-1,0 0 1,0 0 0,-1 0-1,1 0 1,0 0-1,0 0 1,-1 1 0,1-1-1,0 0 1,-1 1 0,1-1-1,-1 1 1,1-1-1,-1 1 1,1 0 0,-1-1-1,1 1 1,-1 0-1,0 0 1,1 0 0,-1 0-1,1 0 1,-1 1-1,1-1 1,-1 0 0,1 1-1,-1-1 1,1 1-1,-1 0 1,1-1 0,-3 3-1,-4 0 3,0 2-1,0-1 1,0 1 0,1 0-1,0 1 1,-9 7 0,6-3 19,0 1 1,0 0-1,1 1 1,0 0-1,1 1 1,-6 13-1,12-23-13,0 1 0,0-1 0,1 1-1,0-1 1,0 1 0,0 0 0,0 0 0,1 0-1,-1 0 1,1-1 0,0 1 0,0 0 0,0 0-1,1 0 1,-1 0 0,1 0 0,0-1 0,0 1-1,0 0 1,1 0 0,-1-1 0,1 1 0,0-1-1,0 0 1,0 1 0,0-1 0,6 5 0,3 3 6,0 0 0,0 1 1,-1 0-1,-1 1 1,8 13-1,-13-19-40,-1 0-1,-1 0 1,0 0 0,1 0-1,-2 1 1,1-1 0,-1 1-1,-1-1 1,1 1 0,-1-1-1,0 1 1,-3 13 0,1-12-203,0 1-1,0-1 1,-1 0 0,-6 14 0,-11 13-4150,6-17-2071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8.045"/>
    </inkml:context>
    <inkml:brush xml:id="br0">
      <inkml:brushProperty name="width" value="0.025" units="cm"/>
      <inkml:brushProperty name="height" value="0.025" units="cm"/>
    </inkml:brush>
  </inkml:definitions>
  <inkml:trace contextRef="#ctx0" brushRef="#br0">1 1 14029,'0'0'2130,"4"8"406,1 5-1853,0 0-1,-1 1 1,0-1 0,-1 1-1,0 0 1,-2 0-1,1 0 1,-2 15 0,-1 20 1091,-10 50 1,-1 43 933,12-140-2687,0-1 0,0 0 0,0 0 0,0 0 0,0 0 0,0 1 1,1-1-1,-1 0 0,0 0 0,1 0 0,-1 0 0,1 0 0,-1 0 0,1 0 0,-1 0 0,1 0 0,0 0 0,-1 0 0,1 0 0,0 0 0,0 0 1,0-1-1,0 1 0,-1 0 0,1-1 0,2 2 0,-1-1 13,1-1-1,-1 1 1,1-1 0,-1 1 0,1-1 0,-1 0-1,1 0 1,-1 0 0,1-1 0,-1 1 0,5-1-1,4-2 68,0-1 0,0 0 0,0-1 0,13-7 0,27-22 28,-40 25-124,0 1 0,2 0 1,-1 0-1,1 1 0,-1 1 0,2 0 0,16-4 1,-29 10-14,-1-1 1,1 1-1,0 0 0,0 0 1,0 0-1,-1 0 1,1 0-1,0 0 1,0 0-1,0 0 1,-1 0-1,1 0 0,0 1 1,0-1-1,-1 0 1,1 0-1,0 1 1,0-1-1,-1 0 1,1 1-1,0-1 0,-1 1 1,1-1-1,0 1 1,-1-1-1,1 1 1,-1 0-1,1-1 1,-1 1-1,1 1 0,0 1 4,0-1 0,0 1 0,-1-1 0,1 1 0,-1 0 0,0-1 0,1 1 0,-1 0 0,-1 4 0,-14 58 263,12-56-243,-2 3-13,1 0 0,0 0 0,1 0 0,0 0 0,1 1 0,0 13 0,2-26-1,0 1 0,1-1 0,-1 1 0,0-1 0,0 1 0,1-1 0,-1 0 0,1 1 0,-1-1 0,0 1 0,1-1 0,-1 0 0,1 1 0,-1-1 0,1 0 0,-1 0 0,1 1 0,-1-1 0,1 0 0,-1 0 0,1 0 0,-1 0 0,1 1 0,-1-1 0,1 0 0,-1 0 0,1 0 0,0 0 0,-1 0 0,1-1 0,-1 1 0,1 0 0,-1 0 0,1 0 0,-1 0 0,1 0 0,-1-1 0,1 1 0,0-1 0,24-9-402,-18 4-576,-1 1 1,0-1 0,0 0-1,0-1 1,5-8 0,19-39-8489,-14 20 1205</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8.885"/>
    </inkml:context>
    <inkml:brush xml:id="br0">
      <inkml:brushProperty name="width" value="0.025" units="cm"/>
      <inkml:brushProperty name="height" value="0.025" units="cm"/>
    </inkml:brush>
  </inkml:definitions>
  <inkml:trace contextRef="#ctx0" brushRef="#br0">0 455 12780,'0'0'7378,"0"8"-5024,0 0-2142,2 29 2573,-1-36-2669,-1 1 0,1-1-1,-1 0 1,1 1-1,0-1 1,0 0 0,0 1-1,-1-1 1,1 0 0,0 0-1,0 0 1,1 0 0,-1 0-1,0 0 1,0 0 0,0 0-1,1-1 1,-1 1-1,0 0 1,1-1 0,-1 1-1,1-1 1,-1 1 0,0-1-1,1 0 1,-1 0 0,3 1-1,8-1 134,0 1-1,0-1 1,0-1-1,0 0 1,-1-1 0,1 0-1,0-1 1,-1 0-1,19-8 1,-26 9-231,1 0 1,-1 0 0,0 0-1,0-1 1,0 0 0,0 0-1,0 0 1,0 0 0,-1-1-1,0 1 1,1-1 0,-1 0-1,-1 0 1,1 0 0,-1 0-1,1 0 1,-1-1 0,0 1-1,-1-1 1,1 0 0,-1 1-1,0-1 1,0 0 0,0 0-1,-1 0 1,0-5 0,0 9-19,0 0 1,0-1 0,0 1-1,0-1 1,0 1 0,-1 0-1,1-1 1,-1 1 0,1 0-1,-1-1 1,1 1-1,-1 0 1,0 0 0,0 0-1,1-1 1,-1 1 0,0 0-1,0 0 1,0 0 0,0 0-1,0 1 1,-1-1 0,1 0-1,0 0 1,0 1 0,0-1-1,-1 0 1,1 1 0,0-1-1,-1 1 1,1 0-1,0 0 1,-1-1 0,1 1-1,-1 0 1,1 0 0,-3 0-1,1 0-12,-1 1 0,1-1 1,-1 1-1,0-1 0,1 1 0,-1 0 0,1 0 0,0 1 0,-1-1 0,1 1 0,0 0 0,0 0 0,0 0 0,-3 2 0,-2 4 21,0 0 0,1 1 0,0 0 0,0 0 0,1 1 1,0 0-1,1 0 0,0 0 0,0 0 0,1 1 0,1 0 0,0 0 0,0 0 0,1 0 0,1 0 1,-1 17-1,3-26 3,-1 0 1,1 0-1,0 0 1,0-1-1,0 1 0,0 0 1,0-1-1,0 1 1,0 0-1,1-1 1,-1 0-1,1 1 1,-1-1-1,1 0 1,-1 0-1,1 0 1,0 0-1,-1 0 1,1 0-1,0 0 0,0 0 1,0-1-1,0 1 1,0-1-1,0 0 1,0 1-1,0-1 1,0 0-1,0 0 1,-1 0-1,5-1 1,4 1 27,-1 0 0,1-1 0,-1 0 1,1-1-1,13-4 0,-6-1-42,0 0 0,-1-2 0,0 1 0,-1-2 0,0 0 0,0-1 0,-1-1 0,-1 0 0,0 0 0,-1-2 0,0 1 0,18-28 0,-33 46-148,-16 31-98,-20 49 0,35-74 314,0-1 1,1 1-1,0 0 1,0 0-1,1 1 1,1-1-1,0 0 1,0 1-1,1-1 1,3 21-1,-3-30-70,1 0 1,0 0-1,-1 0 1,1 0-1,0 0 1,0 0-1,0 0 1,0 0-1,0 0 1,0-1-1,1 1 1,-1 0-1,0-1 1,1 1-1,0-1 1,-1 0-1,1 1 1,0-1-1,-1 0 1,1 0-1,0 0 0,0 0 1,0 0-1,0-1 1,0 1-1,0 0 1,0-1-1,0 0 1,1 1-1,-1-1 1,0 0-1,0 0 1,0 0-1,0-1 1,0 1-1,0 0 1,1-1-1,-1 1 1,0-1-1,0 0 0,2-1 1,5-1-261,-1-1 1,0 1-1,0-1 1,0-1-1,0 0 1,-1 0-1,0 0 1,11-11-1,-3-3-697,0 0-1,-1 0 1,-1-1-1,-1-1 1,-1-1 0,0 1-1,-2-2 1,-1 1-1,6-24 1,4-32-3140,10-110 0,-3 16 4210,-21 154 2643,-5 23 145,-7 28-987,-10 23-64,2 2-1,3-1 0,-7 70 1,17-82-1546,1 0 0,3 1 1,1-1-1,14 79 0,-6-72-615,-9-51 214,-5-37-326,-4 10 358,-1 0 0,-1 1 0,-26-45 0,23 45 552,0 0-1,2-1 1,-12-36 0,23 61-410,-1 0 0,1 0 0,0 0 0,-1 0 0,1 0 0,0 0 0,-1 0 1,1-1-1,0 1 0,0 0 0,0 0 0,0 0 0,0 0 0,0 0 0,1 0 1,-1 0-1,0 0 0,0 0 0,1 0 0,-1 0 0,1 0 0,-1 0 1,1 0-1,-1 0 0,1 0 0,-1 0 0,1 0 0,0 0 0,0 1 0,1-2 1,1 1-5,0 0 0,0 0 1,0 1-1,0-1 1,0 1-1,0 0 1,0 0-1,7 0 0,3 1-206,43 1 29,10 0-2040,-24-5-3700,-28-5 83,-12-10-1629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5:59.306"/>
    </inkml:context>
    <inkml:brush xml:id="br0">
      <inkml:brushProperty name="width" value="0.025" units="cm"/>
      <inkml:brushProperty name="height" value="0.025" units="cm"/>
    </inkml:brush>
  </inkml:definitions>
  <inkml:trace contextRef="#ctx0" brushRef="#br0">1 1 16720,'0'0'6726</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0.060"/>
    </inkml:context>
    <inkml:brush xml:id="br0">
      <inkml:brushProperty name="width" value="0.025" units="cm"/>
      <inkml:brushProperty name="height" value="0.025" units="cm"/>
    </inkml:brush>
  </inkml:definitions>
  <inkml:trace contextRef="#ctx0" brushRef="#br0">0 70 13453,'0'0'7986,"8"-10"-6497,-4 3-1237,-2 4-158,1-1 1,-1 1-1,1-1 1,-1 1-1,1 0 1,0 0 0,0 0-1,1 0 1,-1 1-1,0-1 1,1 1 0,0 0-1,-1 0 1,1 0-1,0 0 1,0 1 0,8-3-1,-1 3 45,0-1-1,0 2 0,0-1 1,0 2-1,21 2 0,-29-3-133,0 1 0,0 0-1,0 0 1,0 0-1,0 0 1,0 0 0,-1 1-1,1-1 1,0 1-1,-1 0 1,1 0 0,-1 0-1,1 0 1,-1 0 0,0 0-1,0 1 1,0-1-1,0 1 1,0-1 0,-1 1-1,1 0 1,-1 0 0,0 0-1,0-1 1,1 5-1,1 10 48,-1 0 0,-1 0 0,0 0 1,-1 0-1,-1 0 0,0-1 0,-6 23 0,-2 49 215,8-87-252,1 1 0,0-1 0,0 0 1,0 0-1,0 1 0,0-1 0,0 0 1,0 0-1,0 0 0,1 1 0,-1-1 0,0 0 1,1 0-1,-1 0 0,1 0 0,-1 1 0,1-1 1,0 0-1,-1 0 0,1 0 0,0 0 1,0-1-1,0 1 0,0 0 0,-1 0 0,1 0 1,0-1-1,0 1 0,1 0 0,-1-1 1,0 1-1,0-1 0,0 1 0,0-1 0,0 0 1,1 1-1,-1-1 0,0 0 0,0 0 1,1 0-1,-1 0 0,0 0 0,0 0 0,0 0 1,1-1-1,-1 1 0,0 0 0,0 0 1,0-1-1,0 1 0,2-2 0,5 0 115,0-2-1,-1 1 1,1-1-1,-1 0 0,0-1 1,9-6-1,-2-1-42,-1-1 0,0 0 0,-1 0 0,0-1 0,-1-1-1,12-21 1,-18 26 7,0 1 0,0-1-1,-1 0 1,-1 0 0,1 0-1,-2 0 1,1-1 0,-2 1-1,1-1 1,-2 0 0,1 1-1,-2-14 1,1 22-91,0 1-1,0-1 0,0 1 1,0 0-1,0-1 1,-1 1-1,1 0 1,-1-1-1,1 1 1,-1 0-1,1 0 1,-1 0-1,1-1 1,-1 1-1,0 0 0,0 0 1,0 0-1,0 0 1,0 0-1,0 0 1,0 0-1,0 0 1,0 1-1,0-1 1,0 0-1,0 1 1,-1-1-1,1 1 1,0-1-1,0 1 0,-1-1 1,1 1-1,0 0 1,-1 0-1,1 0 1,0 0-1,-1 0 1,1 0-1,0 0 1,-1 0-1,-2 1 1,2-1-9,-1 1 1,0 0 0,0 0 0,1 1 0,-1-1 0,0 0-1,1 1 1,-1 0 0,1-1 0,0 1 0,-1 0 0,1 0-1,0 1 1,0-1 0,1 0 0,-1 1 0,0-1 0,-1 5-1,0-2-65,1 0 0,0 0-1,0 1 1,1-1 0,0 1-1,0 0 1,0-1 0,0 1-1,1 0 1,0-1 0,0 1-1,1 0 1,0-1 0,0 1-1,0-1 1,0 1 0,1-1-1,0 1 1,5 9 0,-4-10-179,1-1 0,0 1 0,0-1 0,0 0 0,0 0 0,1-1-1,-1 1 1,1-1 0,0 0 0,0 0 0,0 0 0,0-1 0,1 0 0,-1 0 0,1 0 0,-1-1 0,1 1 0,0-1 0,9 0 0,8 0-820,1 0 0,-1-1 1,0-2-1,0 0 0,30-8 0,-42 8 765,-1-1 1,0 0-1,0 0 0,0-1 0,0-1 0,-1 1 0,0-2 0,0 1 0,0-1 1,-1-1-1,1 0 0,-2 0 0,1 0 0,6-9 0,-13 15 427,0 0 0,-1 1-1,1-1 1,0 0 0,-1 0-1,1 0 1,-1 0 0,1 0-1,-1 0 1,0 0 0,1 0-1,-1 0 1,0 0 0,0 0 0,1 0-1,-1 0 1,0 0 0,0-1-1,0 1 1,0 0 0,-1 0-1,1 0 1,0-1 0,-1 2 3,0-1 1,1 1-1,-1 0 1,0-1 0,1 1-1,-1 0 1,0 0-1,1 0 1,-1 0 0,0 0-1,1-1 1,-1 1-1,0 1 1,1-1 0,-1 0-1,0 0 1,0 0-1,1 0 1,-1 0 0,0 1-1,1-1 1,-1 0-1,0 0 1,1 1-1,-1-1 1,1 1 0,-1-1-1,1 0 1,-1 1-1,1-1 1,-1 1 0,1-1-1,-1 1 1,1 0-1,-1 0 1,-6 5 515,1 0-1,-1 0 1,1 1-1,1 0 1,-1 0 0,1 0-1,1 1 1,-1 0-1,1 0 1,1 0 0,-1 0-1,1 1 1,-2 11-1,6-20-581,0 1-1,0-1 1,0 0-1,0 1 1,0-1-1,0 0 1,0 0-1,1 1 0,-1-1 1,0 0-1,0 0 1,0 0-1,0-1 1,0 1-1,0 0 1,1 0-1,0-1 0,-1 1-26,17-5 92,-1 0 1,1-2-1,-1 0 0,0 0 0,29-20 1,-32 18-168,1 0 1,-1 2-1,2-1 1,-1 2-1,1 0 1,0 1-1,0 0 1,18-2-1,-33 7 21,1 0 0,-1 0 0,1 0 0,-1 0 0,1 0 0,-1 0 0,1 1 0,-1-1 0,0 0 0,1 1 0,-1-1 0,1 1 0,-1-1 0,0 1 0,0 0 0,1 0 0,-1-1 0,0 1 0,0 0 0,0 0 0,0 0 0,0 0 0,2 3 0,-1-1 23,-1 0 0,1 0-1,-1 1 1,0-1 0,0 0 0,0 1 0,0-1 0,-1 1-1,1-1 1,-1 4 0,0 12 199,-1 0 0,-1 0 0,-5 20 0,4-25-11,3-12-186,-1 2 88,0-1 0,1 0 0,-1 1 0,1-1 0,0 1 0,0-1 0,0 0 0,2 7 0,-2-9-64,1 0-1,0 0 0,-1 0 1,1-1-1,0 1 0,0 0 1,0 0-1,0 0 0,0-1 0,0 1 1,0 0-1,0-1 0,0 1 1,0-1-1,0 0 0,0 1 0,1-1 1,-1 0-1,0 0 0,0 1 1,0-1-1,0 0 0,1 0 1,-1 0-1,0 0 0,0-1 0,2 1 1,5-1-142,-1 1 0,1-2 0,-1 1 0,1-1 0,10-4 0,16-9-6237,-19 6-1757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0.797"/>
    </inkml:context>
    <inkml:brush xml:id="br0">
      <inkml:brushProperty name="width" value="0.025" units="cm"/>
      <inkml:brushProperty name="height" value="0.025" units="cm"/>
    </inkml:brush>
  </inkml:definitions>
  <inkml:trace contextRef="#ctx0" brushRef="#br0">0 66 8008,'5'-20'2673,"-4"15"-1297,0 0 0,0-1 0,1 1 0,0 0 0,0 0 0,5-10 0,-5 24 2163,2 32-2311,-5 63 1302,3 125 428,-2-224-2904,0 1 1,1-1 0,-1 0-1,1 0 1,0 0 0,1 1-1,0-1 1,-1 0 0,1-1-1,1 1 1,-1 0 0,1-1-1,5 8 1,-6-11-12,0 1 0,0-1 0,0 1 1,1-1-1,-1 0 0,0 0 0,1 0 0,-1 0 0,1 0 1,-1-1-1,1 1 0,-1-1 0,1 1 0,-1-1 1,1 0-1,0 0 0,-1 0 0,1-1 0,-1 1 0,1 0 1,-1-1-1,1 0 0,-1 0 0,1 1 0,-1-2 0,0 1 1,1 0-1,-1 0 0,4-4 0,11-5-21,-2-1 0,1-1-1,-1-1 1,-1 0 0,0 0-1,-1-2 1,21-29 0,-12 11-31,-2 0 0,-1 0 1,14-38-1,-20 38 9,-2 0 0,11-48 0,-24 128-5645,0 23-5419,-2-50 2533</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7.933"/>
    </inkml:context>
    <inkml:brush xml:id="br0">
      <inkml:brushProperty name="width" value="0.025" units="cm"/>
      <inkml:brushProperty name="height" value="0.025" units="cm"/>
    </inkml:brush>
  </inkml:definitions>
  <inkml:trace contextRef="#ctx0" brushRef="#br0">48 1 6919,'0'0'21695,"2"12"-21007,-1-4-587,0 1-1,0-1 1,-1 1 0,0-1-1,-1 1 1,0-1-1,0 1 1,-1-1-1,0 1 1,-1-1-1,-3 9 1,-1-3 14,1 0-1,1 0 1,1 1 0,0-1 0,0 1 0,1 0-1,0 19 1,4-33-82,-1 0-1,1 0 1,0 0 0,0 0 0,0 0-1,0 0 1,1 0 0,-1 0-1,0 0 1,0-1 0,0 1 0,1 0-1,-1-1 1,0 1 0,1-1-1,-1 0 1,0 1 0,1-1 0,-1 0-1,0 0 1,1 0 0,-1 0-1,1 0 1,-1 0 0,3-1 0,40-1 365,7-15-389,-27 1-3461,-9-3-7668,-15 11 4634</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1.871"/>
    </inkml:context>
    <inkml:brush xml:id="br0">
      <inkml:brushProperty name="width" value="0.025" units="cm"/>
      <inkml:brushProperty name="height" value="0.025" units="cm"/>
    </inkml:brush>
  </inkml:definitions>
  <inkml:trace contextRef="#ctx0" brushRef="#br0">98 158 15887,'0'0'9700,"1"-9"-8766,0 3-817,0-1-1,1 1 1,0 0 0,0 0-1,0 0 1,1 0-1,0 1 1,0-1 0,0 1-1,1-1 1,0 1 0,5-5-1,-6 6-68,1 0 0,-1 0 1,0-1-1,0 1 0,0-1 0,-1 0 0,3-7 0,-4 11-25,-1 1 0,0-1 0,0 0 0,0 0 0,0 0 0,0 0 0,1 1 1,-1-1-1,-1 0 0,1 0 0,0 0 0,0 0 0,0 1 0,0-1 0,-1 0 0,1 0 0,0 0 0,0 1 0,-1-1 0,1 0 0,-1 0 0,0 0 12,0 0-1,0 0 0,-1 1 1,1-1-1,0 1 0,0-1 1,0 1-1,-1-1 1,1 1-1,0-1 0,-1 1 1,1 0-1,0 0 0,-1 0 1,1 0-1,0 0 1,-3 0-1,-2 2-25,-1-1 0,1 1 0,0 0 0,0 1 0,0-1 0,1 1 0,-1 0 0,1 1 1,-1-1-1,1 1 0,0 0 0,0 1 0,1-1 0,-1 1 0,1 0 0,0 0 0,-6 11 0,5-10 4,1 0-1,1 0 1,-1 1-1,1-1 1,0 1-1,0 0 1,1 0-1,0 0 1,0 0-1,0 0 1,1 0-1,1 1 1,-1-1-1,1 0 0,1 14 1,0-19-6,0-1 0,0 1 0,0-1 0,0 1 0,0-1 0,1 1 0,-1-1 0,0 0 0,1 0 0,-1 0 1,1 0-1,-1 0 0,1 0 0,-1 0 0,1 0 0,0-1 0,0 1 0,-1-1 0,1 1 0,0-1 0,0 1 0,-1-1 0,1 0 0,0 0 0,0 0 0,2 0 0,52-5 155,20-17-71,-64 17-90,1 0-1,-1 1 1,1 1-1,0 0 1,0 0-1,0 2 1,0-1-1,0 2 1,20 1-1,-30-1-1,-1 1-1,0-1 0,0 1 1,0-1-1,0 1 0,0 0 1,0 0-1,0 0 0,0 0 1,-1 0-1,1 1 0,0-1 1,-1 1-1,1-1 0,-1 1 1,1-1-1,-1 1 0,1 0 0,1 3 1,12 40 150,-6-14 445,-9-31-577,0 1 0,0-1-1,0 0 1,0 0-1,1 1 1,-1-1-1,0 0 1,0 0-1,0 1 1,0-1 0,0 0-1,1 0 1,-1 0-1,0 0 1,0 1-1,0-1 1,1 0-1,-1 0 1,0 0 0,0 0-1,1 0 1,-1 0-1,0 1 1,0-1-1,1 0 1,-1 0-1,0 0 1,0 0 0,1 0-1,-1 0 1,0 0-1,0 0 1,1 0-1,-1 0 1,0 0-1,1 0 1,-1 0 0,0-1-1,0 1 1,0 0-1,1 0 1,-1 0-1,0 0 1,0 0 0,1 0-1,-1-1 1,0 1-1,0 0 1,0 0-1,1 0 1,-1-1-1,0 1 1,0 0 0,0 0-1,0 0 1,0-1-1,0 1 1,1-1-1,7-13 705,1-11-721,-2-1 0,-1 0 0,0 0 0,-2-1 0,-2 1 0,0-48 0,-4 91 2,1-15-2,1 1 0,-1 0 0,1 0 0,0 0 0,0 0 1,0-1-1,0 1 0,0 0 0,1 4 0,0-6 0,-1 0-1,1 0 0,0 0 1,-1 0-1,1 0 0,0 1 0,0-2 1,0 1-1,0 0 0,0 0 1,0 0-1,0 0 0,0-1 1,1 1-1,-1 0 0,0-1 1,0 1-1,1-1 0,-1 1 1,0-1-1,0 0 0,1 0 0,-1 0 1,1 1-1,-1-1 0,0 0 1,2-1-1,13 1-258,-1-1 1,1-1-1,-1 0 1,0-2-1,27-8 1,-26 7 48,-1 1 1,1 0-1,0 1 1,-1 1-1,25-1 1,-39 3 223,0 0-1,0 1 1,0-1 0,1 1-1,-1-1 1,0 1 0,0-1-1,0 1 1,0 0 0,0-1 0,0 1-1,0 0 1,-1 0 0,1 0-1,0 0 1,0 0 0,-1 0-1,1 0 1,0 0 0,-1 0-1,1 0 1,-1 0 0,1 0-1,-1 0 1,0 0 0,0 1 0,1-1-1,-1 0 1,0 0 0,0 0-1,0 2 1,1 51 857,-2-29-637,2-23-218,-1-1-1,0 0 1,1 1 0,-1-1 0,1 0 0,-1 1 0,1-1-1,0 0 1,-1 0 0,1 0 0,0 0 0,0 0 0,0 0-1,0 0 1,0 0 0,0 0 0,0 0 0,0 0 0,0-1-1,0 1 1,1 0 0,-1-1 0,0 1 0,0-1 0,1 1-1,-1-1 1,0 0 0,1 1 0,-1-1 0,1 0 0,-1 0-1,0 0 1,1 0 0,-1 0 0,0-1 0,1 1-1,-1 0 1,0 0 0,1-1 0,-1 1 0,0-1 0,2 0-1,7-2 136,1-1-1,-1 0 0,18-10 0,9-8-150,-25 14 0,1 0 0,-1 1 0,2 0 0,-1 1 0,1 0 0,-1 1 0,1 1 0,19-4 0,-33 8 0,1 0 0,-1 0 0,1 0 0,-1 0 0,1 0 0,-1 0 0,1 0 0,-1 1 0,1-1 0,-1 0 0,1 0 0,-1 0 0,1 1 0,-1-1 0,1 0 0,-1 1 0,1-1 0,-1 0 0,1 1 0,-1-1 0,0 1 0,1-1 0,-1 0 0,0 1 0,1-1 0,-1 1 0,0-1 0,0 1 0,1-1 0,-1 1 0,0 0 0,1 25 0,-11 24 0,10-49 0,-5 27 0,5-27 0,0-1 0,1 1 0,-1 0 0,0-1 0,1 1 0,-1-1 0,0 1 0,1-1 0,-1 1 0,1-1 0,-1 1 0,1-1 0,-1 1 0,1-1 0,-1 0 0,1 1 0,-1-1 0,1 0 0,-1 1 0,1-1 0,0 0 0,-1 0 0,1 0 0,0 1 0,-1-1 0,1 0 0,-1 0 0,1 0 0,0 0 0,-1 0 0,1 0 0,0 0 0,-1 0 0,1-1 0,0 1 0,-1 0 0,2-1 0,9-1 0,0 0 0,-1-2 0,1 1 0,0-1 0,-1-1 0,16-9 0,-18 9 0,1 0 0,0 0 0,1 1 0,-1 0 0,1 1 0,-1 0 0,1 1 0,0-1 0,16 0 0,-25 3-34,-1 0-1,1 0 1,0 0 0,-1 0-1,1 1 1,-1-1 0,1 0-1,0 0 1,-1 0-1,1 1 1,-1-1 0,1 0-1,-1 1 1,1-1 0,-1 0-1,1 1 1,-1-1 0,1 1-1,-1-1 1,0 1 0,1-1-1,-1 1 1,1-1-1,-1 1 1,0-1 0,0 1-1,1-1 1,-1 1 0,0 0-1,0-1 1,0 1 0,0-1-1,0 1 1,1 1-1,-2 28-3141,2 1-2257</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3.114"/>
    </inkml:context>
    <inkml:brush xml:id="br0">
      <inkml:brushProperty name="width" value="0.025" units="cm"/>
      <inkml:brushProperty name="height" value="0.025" units="cm"/>
    </inkml:brush>
  </inkml:definitions>
  <inkml:trace contextRef="#ctx0" brushRef="#br0">150 103 5926,'1'-3'800,"1"1"1,0-1 0,-1 1 0,0-1-1,1 1 1,-1-1 0,0 0 0,0 0-1,-1 1 1,1-1 0,-1 0 0,1 0-1,-1 0 1,0 0 0,0 0 0,0 0-1,0 0 1,-1 1 0,1-1 0,-3-5-1,2 6-524,0 0 0,-1 0-1,1 0 1,-1 0 0,0 0-1,1 1 1,-1-1 0,0 1-1,0-1 1,0 1 0,0 0 0,-1 0-1,1 0 1,0 0 0,0 0-1,-1 0 1,1 1 0,0-1-1,-1 1 1,1-1 0,-1 1-1,1 0 1,0 0 0,-5 1-1,2-1-221,1 1 0,0 0 0,0 0 0,0 0 0,0 0 0,0 1 0,0 0 0,0 0-1,1 0 1,-1 0 0,1 0 0,-1 1 0,1-1 0,0 1 0,0 0 0,0 0 0,0 0 0,1 1 0,-5 5-1,3-2-49,0-1-1,1 0 0,0 1 0,0-1 0,0 1 0,1 0 0,0 0 1,0 0-1,1 0 0,0 0 0,0 8 0,1-14 0,0 0-1,0 0 1,0 0-1,0 0 1,1 0 0,-1 0-1,0 0 1,1 0-1,-1-1 1,1 1 0,-1 0-1,1 0 1,-1 0-1,1 0 1,-1-1 0,1 1-1,0 0 1,-1-1-1,1 1 1,0 0 0,0-1-1,-1 1 1,1-1-1,0 1 1,0-1 0,0 0-1,0 1 1,0-1-1,0 0 1,0 0 0,0 1-1,0-1 1,0 0-1,0 0 1,0 0 0,-1 0-1,1 0 1,0 0-1,0 0 1,0-1 0,0 1-1,0 0 1,0-1-1,2 0 1,2 0 21,0 0-1,0-1 0,0 0 1,0 0-1,0 0 1,0-1-1,4-2 0,4-7 7,0 1-1,0-2 0,-2 0 0,21-28 1,-16 9-2921,-20 46 2323,2-10 323,0 0 0,1 1-1,-1-1 1,1 0-1,0 1 1,1-1 0,-1 1-1,1-1 1,0 0-1,0 1 1,0-1-1,1 1 1,0 5 0,0-9 124,1 0 0,-1 0-1,0 0 1,0-1 0,1 1 0,-1 0 0,0-1 0,1 1 0,-1-1 0,1 1 0,-1-1 0,0 0 0,1 1 0,-1-1 0,1 0 0,-1 0 0,1 0 0,-1 0 0,1 0-1,-1-1 1,1 1 0,-1 0 0,3-2 0,35-11-1949,-29 7 1028,-1 0 0,1-1-1,16-17 1,-23 22 990,0-1 0,0 0 0,-1 0 0,1-1 0,-1 1 0,0-1 0,1 1 0,-1-1 0,-1 0 0,1 0 0,-1 1 0,1-1 1,-1 0-1,1-7 0,-2 11 436,0 30 1394,-7 28 693,5-40-1269,0-1 0,1 31-1,2-41-1137,0 0-1,0 0 1,0 0-1,1 0 0,0-1 1,1 1-1,-1-1 1,1 1-1,0-1 1,7 9-1,4 5 24,-1-2-80,0 1 0,-1-1 0,16 39 1,-26-53-2,0 0 1,-1 0 0,0 0 0,1 0-1,-1 0 1,-1 0 0,1 1 0,-1-1 0,1 0-1,-1 0 1,-1 1 0,1-1 0,0 0 0,-1 0-1,0 1 1,0-1 0,0 0 0,-1 0 0,1 0-1,-1 0 1,0 0 0,0-1 0,0 1 0,-1-1-1,1 1 1,-5 3 0,0 0 221,0-1 1,-1 0-1,0-1 0,0 1 0,0-2 1,-1 1-1,0-1 0,0-1 0,0 1 1,-14 2-1,21-5-166,-1 0 1,0-1-1,0 1 1,0-1-1,0 0 1,0 0-1,0 0 1,1 0-1,-1-1 1,0 1-1,0-1 0,0 1 1,1-1-1,-1 0 1,0 0-1,0-1 1,1 1-1,-1 0 1,1-1-1,0 1 1,-1-1-1,1 0 1,0 0-1,0 0 1,0 0-1,0 0 0,0-1 1,1 1-1,-1 0 1,1-1-1,-1 1 1,1-1-1,0 0 1,0 1-1,0-1 1,0 0-1,0-5 1,-1-1-89,1-1 0,0 1 0,1-1 0,0 1-1,1-1 1,0 1 0,0 0 0,1-1 0,0 1 0,1 0 0,0 0 0,0 0 0,1 1 0,0-1 0,1 1 0,-1 0 0,2 0 0,-1 0 0,1 1 0,9-9 0,15-14-374,1 1 0,1 2-1,46-31 1,-32 25 311,-30 22 97,36-29-93,-49 37 134,0 1 1,0-1-1,0 0 0,0-1 0,-1 1 0,1 0 0,-1-1 0,0 1 0,0-1 0,0 0 0,2-7 0,-7 7 940,-5 10-695,-7 10-146,14-14-126,0-1 1,0 0-1,0 0 1,0 1-1,1-1 0,-1 0 1,0 1-1,1-1 0,-1 1 1,1-1-1,0 1 1,-1-1-1,1 1 0,0-1 1,0 1-1,0-1 0,0 1 1,0 0-1,0-1 1,0 1-1,1-1 0,-1 1 1,1-1-1,-1 1 0,1-1 1,-1 0-1,1 1 1,0-1-1,0 0 0,0 1 1,-1-1-1,1 0 0,1 0 1,-1 0-1,0 0 1,0 0-1,0 0 0,0 0 1,1 0-1,-1 0 0,0 0 1,1-1-1,-1 1 1,1-1-1,-1 1 0,1-1 1,-1 1-1,1-1 0,-1 0 1,4 0-1,7 2 103,1-1 0,0-1 1,-1 0-1,25-3 0,-21 0-90,-1-1-1,30-11 1,-34 10-20,1 1 1,0 1 0,0-1-1,0 2 1,24-3 0,-35 6 14,0-1 0,-1 0 1,1 1-1,0-1 0,0 1 1,-1-1-1,1 1 0,0-1 1,-1 1-1,1-1 0,-1 1 1,1 0-1,-1-1 0,1 1 1,-1 0-1,1 0 0,-1-1 1,1 1-1,-1 0 0,0 0 1,0-1-1,1 1 0,-1 0 1,0 0-1,0 0 0,0 0 1,0 0-1,0-1 0,0 1 1,0 1-1,-1 38 1389,1-27-1184,0-12-235,0-1 0,1 0 0,-1 0 0,0 1 0,1-1 0,-1 0 0,0 0 0,1 0 0,-1 1 0,0-1 0,1 0 0,-1 0 0,1 0 0,-1 0 0,0 0 0,1 0 0,-1 0 0,0 0 0,1 0 0,-1 0 0,1 0 0,-1 0 0,0 0 0,1 0 0,-1 0 0,0-1 0,1 1 0,-1 0 0,0 0 0,1 0 0,-1 0 0,0-1 0,1 1 0,-1 0 0,0 0 0,1-1 0,13-7 0,15-13-1701,32-26-7291,-47 35 1652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3.517"/>
    </inkml:context>
    <inkml:brush xml:id="br0">
      <inkml:brushProperty name="width" value="0.025" units="cm"/>
      <inkml:brushProperty name="height" value="0.025" units="cm"/>
    </inkml:brush>
  </inkml:definitions>
  <inkml:trace contextRef="#ctx0" brushRef="#br0">195 1 14798,'0'0'15812,"-8"-1"-15571,7 1-271,-36 2 218,36-2-225,0 0 1,-1 1 0,1-1-1,0 1 1,0-1 0,0 1-1,0-1 1,0 1 0,0 0 0,0-1-1,0 1 1,0 0 0,0 0-1,0 0 1,0 0 0,1-1-1,-1 1 1,0 0 0,1 1 0,-1-1-1,0 0 1,1 0 0,0 0-1,-1 0 1,1 0 0,0 0-1,-1 1 1,1-1 0,0 0 0,0 0-1,0 1 1,0-1 0,0 0-1,0 0 1,0 0 0,1 2-1,0-1 13,0-1 0,1 0 1,-1 0-1,1 0 0,-1 0 0,0 0 0,1 0 0,0 0 0,-1-1 0,1 1 0,-1 0 0,1-1 0,0 1 0,0-1 0,-1 0 0,1 0 0,0 0 0,0 0 0,2 0 0,1 1-4,73 7-218,-54-7-101,-1 1 0,1 1 0,37 11 1,-60-14 342,0 0 0,0 0-1,0 0 1,-1 0 0,1 0 0,0 1 0,0-1 0,0 0 0,0 1 0,0-1 0,0 0 0,-1 1 0,1-1 0,0 1-1,0-1 1,-1 1 0,1 0 0,0-1 0,-1 1 0,1 0 0,0 0 0,-1-1 0,1 1 0,-1 0 0,1 0-1,-1 0 1,0 0 0,1-1 0,-1 1 0,0 0 0,0 0 0,1 0 0,-1 2 0,-1-1 57,0-1 0,0 1 1,-1 0-1,1 0 0,0-1 1,-1 1-1,1 0 0,-1-1 1,0 0-1,1 1 0,-1-1 1,0 0-1,-3 2 0,-67 28 1219,39-20-944,-63 11 1,27-17-2197,59-5 596,0-1 0,0 0 0,0-1 1,-14-4-1,-16-12-5027</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3.878"/>
    </inkml:context>
    <inkml:brush xml:id="br0">
      <inkml:brushProperty name="width" value="0.025" units="cm"/>
      <inkml:brushProperty name="height" value="0.025" units="cm"/>
    </inkml:brush>
  </inkml:definitions>
  <inkml:trace contextRef="#ctx0" brushRef="#br0">0 70 15919,'0'0'6310,"66"-28"-5669,-10 23 255,13 1-319,12 0-417,6-1-608,7-4-4645,-1-6-9449</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4.297"/>
    </inkml:context>
    <inkml:brush xml:id="br0">
      <inkml:brushProperty name="width" value="0.025" units="cm"/>
      <inkml:brushProperty name="height" value="0.025" units="cm"/>
    </inkml:brush>
  </inkml:definitions>
  <inkml:trace contextRef="#ctx0" brushRef="#br0">184 1 13229,'0'0'8968,"-22"67"-8552,4-14 545,-7 12 128,-2 9-448,0 0-225,4-2-127,2-3-225,9-9-64,6-9-2050,3-14-3363,3-17-9578</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5.357"/>
    </inkml:context>
    <inkml:brush xml:id="br0">
      <inkml:brushProperty name="width" value="0.025" units="cm"/>
      <inkml:brushProperty name="height" value="0.025" units="cm"/>
    </inkml:brush>
  </inkml:definitions>
  <inkml:trace contextRef="#ctx0" brushRef="#br0">87 1 17681,'0'0'5189,"-38"77"-4901,25-32 0,-3 4-160,6 1-96,2-6 0,6-8-256,2-4-160,0-9-257,2-12-416,8-10-833,1-1-1120,-3-19-3332</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5.712"/>
    </inkml:context>
    <inkml:brush xml:id="br0">
      <inkml:brushProperty name="width" value="0.025" units="cm"/>
      <inkml:brushProperty name="height" value="0.025" units="cm"/>
    </inkml:brush>
  </inkml:definitions>
  <inkml:trace contextRef="#ctx0" brushRef="#br0">1 11 7399,'0'0'16303,"64"-7"-15182,-37 7 65,5-1-514,1 0-512,-2 0-160,0 1-832,-9 0-770,-6 0-864,-13 0-1154,-3 3-1056,-15 3-5798</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6.086"/>
    </inkml:context>
    <inkml:brush xml:id="br0">
      <inkml:brushProperty name="width" value="0.025" units="cm"/>
      <inkml:brushProperty name="height" value="0.025" units="cm"/>
    </inkml:brush>
  </inkml:definitions>
  <inkml:trace contextRef="#ctx0" brushRef="#br0">0 70 12812,'0'0'10474,"69"6"-8937,-27-20-191,3-4-545,-2 0-609,-7 4-160,-10 5-1313,-11 7-1570</inkml:trace>
  <inkml:trace contextRef="#ctx0" brushRef="#br0" timeOffset="1">15 257 12620,'0'0'6694,"62"42"-5477,-26-54-448,3-6-641,-1-2-640,-5-4-2915,-6 0-2435,-3 1-2338</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6.414"/>
    </inkml:context>
    <inkml:brush xml:id="br0">
      <inkml:brushProperty name="width" value="0.025" units="cm"/>
      <inkml:brushProperty name="height" value="0.025" units="cm"/>
    </inkml:brush>
  </inkml:definitions>
  <inkml:trace contextRef="#ctx0" brushRef="#br0">24 19 4612,'0'0'7463,"-3"10"-4126,0 0-2604,-12 46 2092,14-51-2165,0 0 0,1 0 0,0-1 0,0 1 0,0 0 0,2 9 0,-1-13-545,-1-1 0,1 1 0,0 0 0,0 0 0,-1 0 1,1 0-1,0 0 0,0-1 0,0 1 0,0 0 0,0-1 0,0 1 0,0-1 0,0 1 0,0-1 0,1 0 0,-1 1 0,0-1 0,0 0 0,0 0 0,0 0 0,1 1 0,-1-2 0,0 1 0,0 0 0,0 0 0,0 0 0,1 0 0,-1-1 0,0 1 0,0 0 0,0-1 0,0 1 1,2-2-1,40-16 802,134-106-501,-177 124-423,0-1 1,1 1-1,-1 0 0,0 0 0,1-1 1,-1 1-1,0 0 0,1 0 0,-1 0 1,0 0-1,1-1 0,-1 1 0,0 0 1,1 0-1,-1 0 0,0 0 0,1 0 1,-1 0-1,1 0 0,-1 0 0,0 0 1,1 0-1,-1 0 0,0 0 0,1 0 1,-1 0-1,0 1 0,1-1 0,-1 0 1,0 0-1,1 0 0,-1 0 0,0 1 0,1-1 1,-1 0-1,0 0 0,1 1 0,-1-1 1,0 1-1,1 18-34,-14 36 246,9-43-158,1 3 275,0-1 0,1 1-1,-1 17 1,3-32-311,0 1 0,0-1-1,0 0 1,0 0 0,0 1 0,0-1 0,0 0-1,0 1 1,0-1 0,0 0 0,0 0 0,0 1 0,0-1-1,1 0 1,-1 0 0,0 1 0,0-1 0,0 0 0,0 0-1,0 0 1,1 1 0,-1-1 0,0 0 0,0 0-1,0 0 1,1 0 0,-1 1 0,0-1 0,0 0 0,1 0-1,-1 0 1,0 0 0,0 0 0,1 0 0,-1 0 0,0 0-1,0 0 1,1 0 0,-1 0 0,0 0 0,1 0-1,15-5 258,11-14-568,-8-3-2249,-4-4-4255,-10 8 67</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6.790"/>
    </inkml:context>
    <inkml:brush xml:id="br0">
      <inkml:brushProperty name="width" value="0.025" units="cm"/>
      <inkml:brushProperty name="height" value="0.025" units="cm"/>
    </inkml:brush>
  </inkml:definitions>
  <inkml:trace contextRef="#ctx0" brushRef="#br0">74 0 17457,'0'0'6165,"-2"9"-4376,-38 150 1776,29-105-3264,2 0 0,-2 96 0,11-150-301,0 1 0,0-1 0,0 0-1,0 0 1,0 0 0,0 1 0,0-1 0,0 0 0,0 0 0,0 1 0,0-1 0,0 0-1,0 0 1,0 0 0,0 1 0,0-1 0,0 0 0,1 0 0,-1 0 0,0 1 0,0-1-1,0 0 1,0 0 0,0 0 0,1 0 0,-1 0 0,0 1 0,0-1 0,0 0-1,1 0 1,-1 0 0,0 0 0,0 0 0,0 0 0,1 0 0,-1 0 0,0 0 0,0 0-1,0 0 1,1 0 0,-1 0 0,0 0 0,13-5 57,8-11 83,9-23-87,-2-1 0,-2-1 0,-2-1 0,26-62 0,-22 45-24,-18 39-712,-14 30-4065,-17 33-7166,6-16 496</inkml:trace>
  <inkml:trace contextRef="#ctx0" brushRef="#br0" timeOffset="1">99 379 13453,'0'0'6214,"-3"59"-4196,6-45-737,9-3-128,5-6-737,5-5-256,3 0-544,3-7-2082,4-12-2947,-2-2-7175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8.305"/>
    </inkml:context>
    <inkml:brush xml:id="br0">
      <inkml:brushProperty name="width" value="0.025" units="cm"/>
      <inkml:brushProperty name="height" value="0.025" units="cm"/>
    </inkml:brush>
  </inkml:definitions>
  <inkml:trace contextRef="#ctx0" brushRef="#br0">0 42 9833,'0'0'16976,"11"-4"-15833,12-4-426,0 1 1,0 2 0,1 0-1,45-3 1,23 4-1763,-2 4-9422,-74 0 6812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8.080"/>
    </inkml:context>
    <inkml:brush xml:id="br0">
      <inkml:brushProperty name="width" value="0.025" units="cm"/>
      <inkml:brushProperty name="height" value="0.025" units="cm"/>
    </inkml:brush>
  </inkml:definitions>
  <inkml:trace contextRef="#ctx0" brushRef="#br0">90 47 12011,'-9'8'3753,"3"-4"-3161,-36 31 2852,38-32-3010,1 0 1,0 0 0,0 0-1,1 0 1,-1 1 0,1-1-1,0 1 1,0 0 0,0 0-1,0 0 1,-2 7 0,4-11-384,0 1 1,0-1 0,0 1 0,0-1 0,0 0-1,0 1 1,0-1 0,0 1 0,0-1-1,0 1 1,0-1 0,1 1 0,-1-1-1,0 0 1,0 1 0,0-1 0,1 0-1,-1 1 1,0-1 0,0 1 0,1-1 0,-1 0-1,0 0 1,1 1 0,-1-1 0,1 0-1,-1 1 1,0-1 0,1 0 0,-1 0-1,1 0 1,-1 0 0,0 1 0,1-1 0,-1 0-1,1 0 1,25 0 651,22-13-359,-31 4-315,-1-1 0,-1 0-1,28-24 1,13-9-79,-56 43-31,-1 12 183,-12 17 258,10-23-91,0-1 1,1 1 0,0 0-1,0 0 1,0 0 0,0 0-1,1 0 1,-1 8 0,3-13-239,-1-1 1,1 1 0,0 0 0,-1-1 0,1 1 0,0-1 0,-1 1-1,1-1 1,0 1 0,0-1 0,0 0 0,-1 1 0,1-1 0,0 0 0,0 0-1,0 0 1,0 0 0,-1 1 0,1-1 0,0 0 0,0 0 0,0-1 0,0 1-1,0 0 1,-1 0 0,1 0 0,0 0 0,1-1 0,29-5 223,-10-3-227,0-1 1,27-17-1,19-8-171,-97 88 639,29-52-490,0 1-1,0 0 1,0-1-1,0 1 1,1 0-1,-1-1 1,0 1-1,1 0 1,0 0-1,-1 0 1,1 0-1,0-1 1,0 1 0,0 0-1,0 0 1,0 0-1,0 0 1,1 0-1,-1-1 1,1 3-1,0-3-1,0 0 0,0-1 0,0 1 0,0-1 0,0 1 0,0-1 0,0 1-1,0-1 1,0 1 0,0-1 0,0 0 0,0 0 0,0 0 0,1 1 0,-1-1 0,0 0-1,0 0 1,0 0 0,0-1 0,0 1 0,0 0 0,1 0 0,0-1 0,12-4 18,1 0 0,-2 0 1,21-12-1,-32 16-22,16-9 0,-12 6 0,0 1 0,-1 0 0,2 0 0,-1 0 0,0 0 0,0 1 0,8-1 0,-13 6 0,-1-1 0,1 1 0,-1 0 0,1 0 0,-1 0 0,0-1 0,0 1 0,-1 0 0,1 0 0,0 0 0,-1 0 0,-1 3 0,2-3 0,0-2 0,0-1 0,0 1 0,0-1 0,0 1 0,0-1 0,0 1 0,0-1 0,1 1 0,-1-1 0,0 1 0,0-1 0,0 1 0,1-1 0,-1 1 0,0-1 0,1 0 0,-1 1 0,0-1 0,1 1 0,-1-1 0,0 0 0,1 1 0,-1-1 0,1 0 0,-1 0 0,1 1 0,-1-1 0,1 0 0,-1 0 0,1 0 0,-1 0 0,1 1 0,-1-1 0,1 0 0,0 0 0,29-2 0,24-14 0,10-11 0,-63 29 0,0 1 0,0 0 0,0 0 0,-1 0 0,1 0 0,-1 0 0,0 0 0,0 0 0,0 0 0,0 0 0,0 3 0,0-5 0,-1 0 0,1 1 0,0-1 0,0 0 0,1 1 0,-1-1 0,0 0 0,0 0 0,1 1 0,-1-1 0,1 0 0,-1 1 0,1-1 0,-1 0 0,1 0 0,0 0 0,-1 0 0,1 0 0,0 0 0,0 0 0,0 0 0,0 0 0,0 0 0,0 0 0,0 0 0,0-1 0,2 2 0,1-1 0,-1 0 0,0 0 0,0-1 0,1 1 0,-1-1 0,1 0 0,-1 0 0,0 0 0,1 0 0,4-2 0,5-1 0,1 0 0,-1-1 0,-1-1 0,21-9 0,16-17 0,-46 28 0,0 1 0,0 0 0,-1 0 0,1-1 0,-1 0 0,0 1 0,0-1 0,0 0 0,0 0 0,0 0 0,-1 0 0,1-1 0,-1 1 0,1-4 0,-2 6 0,0 1 0,0-1 0,-1 1 0,1-1 0,0 1 0,0 0 0,-1-1 0,1 1 0,0 0 0,-1-1 0,1 1 0,-1 0 0,1-1 0,0 1 0,-1 0 0,1 0 0,-1 0 0,1-1 0,-1 1 0,1 0 0,-1 0 0,1 0 0,-1 0 0,1 0 0,-1 0 0,1 0 0,-1 0 0,1 0 0,0 0 0,-1 0 0,1 0 0,-1 0 0,1 0 0,-1 0 0,1 1 0,-1-1 0,1 0 0,-1 0 0,1 0 0,-1 1 0,-23 7 0,21-6 0,1-1 0,-1 1 0,0-1 0,0 1 0,1-1 0,-1 1 0,1 0 0,-1 0 0,1 0 0,0 1 0,0-1 0,0 0 0,0 1 0,0 0 0,1-1 0,-1 1 0,1 0 0,-1 0 0,0 3 0,2-5 0,1 0 0,0-1 0,-1 1 0,1-1 0,-1 1 0,1-1 0,0 1 0,-1-1 0,1 1 0,0-1 0,0 1 0,-1-1 0,1 0 0,0 0 0,0 1 0,0-1 0,-1 0 0,1 0 0,0 0 0,0 0 0,0 0 0,-1 0 0,1 0 0,1 0 0,30 0 0,-24-1 0,103 1 0,-111 0-6,0 1 0,1-1-1,-1 0 1,0 0 0,1 0 0,-1 0 0,0 0-1,1 0 1,-1 0 0,0 1 0,1-1 0,-1 0-1,0 0 1,0 0 0,1 1 0,-1-1 0,0 0-1,0 0 1,1 1 0,-1-1 0,0 0 0,0 0-1,0 1 1,1-1 0,-1 0 0,0 1 0,0-1-1,0 0 1,0 1 0,0-1 0,0 0 0,0 1-1,0-1 1,0 0 0,0 1 0,0-1 0,0 0-1,0 1 1,0-1 0,0 0 0,0 1 0,0 0-21,-1-1 0,1 0-1,0 1 1,0-1 0,0 1 0,0-1 0,0 1 0,0-1 0,0 1 0,0-1 0,0 1 0,1-1 0,-1 0-1,0 1 1,0-1 0,0 1 0,0-1 0,1 0 0,-1 1 0,0-1 0,0 1 0,1-1 0,-1 0 0,0 1 0,1-1-1,-1 0 1,0 0 0,1 1 0,-1-1 0,0 0 0,1 0 0,-1 1 0,1-1 0,-1 0 0,1 0 0,-1 0 0,0 0-1,1 0 1,-1 0 0,1 1 0,-1-1 0,1 0 0,0-1 0,49-1-5323,-37 0 2591,0-1 1,0 0-1,0-1 1,15-6-1,9-10-2348,-8-7 3890,-25 23 2097,-1 0 1,0 0-1,-1-1 1,1 1 0,-1-1-1,0 1 1,0-1-1,2-7 1,-3 11-736,-1 0 1,0 0-1,1 1 1,-1-1-1,0 0 1,0 0-1,1 0 0,-1 0 1,0 0-1,0 0 1,0 0-1,0 0 0,0 0 1,-1 0-1,1 0 1,0 0-1,0 0 1,-1 0-1,1 0 0,0 0 1,-1 0-1,1 0 1,-1 0-1,0 0 0,0 0 91,0 1-1,0 0 1,0-1-1,0 1 1,0 0-1,0 0 0,0 0 1,1 0-1,-1 0 1,0 0-1,0 0 1,0 0-1,0 0 0,0 0 1,0 0-1,0 1 1,0-1-1,0 0 0,-1 2 1,-4 0 733,0 1 0,0 1 0,1-1 0,-1 1 0,-8 8-1,11-10-986,1 0-1,0 1 0,0-1 0,0 0 0,0 1 0,0-1 0,1 1 0,-1 0 0,1 0 1,-1-1-1,1 1 0,-1 4 0,2-6-4,1 1 0,-1-1 1,0 0-1,1 0 0,-1 0 1,0 1-1,1-1 0,0 0 1,-1 0-1,1 0 0,0 0 1,-1 0-1,1 0 0,0 0 1,0 0-1,0 0 0,0-1 0,0 1 1,0 0-1,0 0 0,0-1 1,0 1-1,0-1 0,0 1 1,1-1-1,-1 1 0,0-1 1,0 0-1,1 0 0,-1 1 1,2-1-1,155 33-6789,-157-33 6889,-1 0 1,1 0-1,-1 0 0,1 0 1,-1 0-1,1 0 0,-1 0 1,1 1-1,-1-1 0,1 0 1,-1 0-1,0 0 0,1 1 1,-1-1-1,1 0 0,-1 1 1,0-1-1,1 0 0,-1 1 1,1-1-1,-1 0 0,0 1 1,0-1-1,1 1 0,-1-1 1,0 1-1,0-1 0,1 1 1,-1-1-1,0 1 0,0-1 1,0 1-1,0-1 0,0 1 1,0-1-1,0 1 0,0-1 1,0 1-1,0-1 0,0 1 1,0-1-1,0 1 0,0-1 0,0 1 1,-1-1-1,1 0 0,0 1 1,0-1-1,-1 1 0,1-1 1,0 1-1,0-1 0,-1 0 1,1 1-1,-1-1 0,1 1 1,0-1-1,-1 0 0,1 0 1,-1 1-1,1-1 0,-1 1 1,-31 19 3703,31-20-3844,-25 15 1365,14-8-1033,0 0-1,0-1 1,-1 0 0,1 0-1,-1-1 1,0-1 0,-1-1 0,-16 3-1,30-8-1118,1 0 0,-1 0 1,1 0-1,0 0 0,0 0 0,-1 0 0,2 0 0,-1 0 0,0 0 0,0 0 0,1 0 0,-1 0 0,2-1 0,17-15-8593</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8.468"/>
    </inkml:context>
    <inkml:brush xml:id="br0">
      <inkml:brushProperty name="width" value="0.025" units="cm"/>
      <inkml:brushProperty name="height" value="0.025" units="cm"/>
    </inkml:brush>
  </inkml:definitions>
  <inkml:trace contextRef="#ctx0" brushRef="#br0">1 32 16271,'11'0'4933,"1"-5"-417,2 2-1088,4 1-1539,3-2-351,3 3-1346,1 0-192,1-1 0,0 1-993,-8-3-3363,-3-5-5445</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9.278"/>
    </inkml:context>
    <inkml:brush xml:id="br0">
      <inkml:brushProperty name="width" value="0.025" units="cm"/>
      <inkml:brushProperty name="height" value="0.025" units="cm"/>
    </inkml:brush>
  </inkml:definitions>
  <inkml:trace contextRef="#ctx0" brushRef="#br0">62 0 16143,'0'0'3251,"-5"13"-1863,-10 28-171,-13 56-1,24-80-869,1 0-1,0 0 1,1 0-1,1 0 1,1 1-1,0-1 1,4 24-1,-4-39-309,1-1 0,-1 1 0,1 0 0,-1 0 0,1-1 0,0 1 0,0 0 0,0-1 0,0 1 0,0-1 0,0 1-1,0-1 1,0 1 0,1-1 0,-1 0 0,0 0 0,1 1 0,-1-1 0,1 0 0,0-1 0,2 3 0,-1-2 33,1 0-1,0-1 1,-1 1 0,1 0 0,0-1-1,-1 0 1,1 0 0,0 0 0,0 0-1,4-2 1,3 0 85,-1-1 0,0 0 0,0 0 0,0-1-1,0-1 1,15-9 0,-10 3-89,0 0 0,-1-1-1,0 0 1,-1-1 0,17-23-1,-25 30-51,-1 0 0,1 0-1,-2-1 1,1 0-1,-1 0 1,0 0-1,0 0 1,-1 0-1,1 0 1,-2-1-1,1 1 1,-1-1 0,0 0-1,-1 1 1,0-1-1,-1-8 1,1 16-17,0-1 0,0 0 0,0 0 0,0 0 0,0 0 1,0 0-1,0 1 0,-1-1 0,1 0 0,0 0 0,-1 0 0,1 1 1,-1-1-1,1 0 0,0 0 0,-1 1 0,0-1 0,1 1 0,-1-1 1,1 0-1,-1 1 0,0-1 0,1 1 0,-1-1 0,0 1 0,0-1 1,1 1-1,-1 0 0,0 0 0,0-1 0,0 1 0,0 0 0,1 0 1,-1 0-1,0 0 0,0-1 0,0 1 0,0 1 0,1-1 0,-1 0 1,0 0-1,-1 0 0,0 1-7,0 0 1,1-1-1,-1 1 0,0 0 1,1 0-1,-1 0 1,1 0-1,0 0 0,-1 0 1,1 1-1,0-1 1,-1 0-1,1 1 0,0-1 1,0 1-1,0-1 1,0 1-1,1-1 0,-2 4 1,0 1 4,0 1 1,1 0 0,-1 0-1,2 0 1,-1 0 0,1 0 0,0 0-1,0 0 1,1 0 0,1 7-1,-1-12 25,0 0-1,-1-1 1,1 1 0,0 0-1,0 0 1,0-1-1,0 1 1,0 0 0,0-1-1,0 1 1,1-1 0,-1 0-1,1 1 1,-1-1-1,1 0 1,-1 0 0,1 0-1,0 0 1,-1 0-1,1 0 1,0 0 0,0-1-1,0 1 1,0-1-1,0 1 1,0-1 0,-1 0-1,1 0 1,0 0-1,0 0 1,0 0 0,0 0-1,0 0 1,0-1-1,0 1 1,0 0 0,0-1-1,0 0 1,2-1-1,1 0 19,0-1 0,0 0-1,-1 0 1,0 0-1,1 0 1,-1 0 0,0-1-1,-1 0 1,1 0-1,-1 0 1,0 0-1,1-1 1,-2 1 0,1-1-1,-1 0 1,1 0-1,-1 1 1,-1-2 0,1 1-1,-1 0 1,0 0-1,0 0 1,0-1-1,-1-9 1,0 15-40,0 0 0,0 0 0,0 0-1,0 1 1,0-1 0,-1 0 0,1 0 0,0 0 0,0 0-1,0 0 1,0 1 0,-1-1 0,1 0 0,0 0 0,0 0 0,0 0-1,-1 0 1,1 0 0,0 0 0,0 0 0,0 0 0,-1 0-1,1 0 1,0 0 0,0 0 0,-1 0 0,1 0 0,0 0 0,0 0-1,0 0 1,-1 0 0,1 0 0,0 0 0,0 0 0,0 0-1,-1-1 1,1 1 0,0 0 0,0 0 0,0 0 0,0 0 0,-1 0-1,1-1 1,0 1 0,0 0 0,0 0 0,0 0 0,0 0 0,0-1-1,-1 1 1,1 0 0,0 0 0,0 0 0,0-1 0,0 1-1,0 0 1,0 0 0,0-1 0,0 1 0,0 0 0,0 0 0,0-1-1,-11 18-91,9-11 93,0-1-1,1 1 0,-1-1 0,1 1 1,0 0-1,1-1 0,0 1 1,-1 0-1,2 0 0,-1-1 0,1 1 1,0 0-1,0-1 0,0 1 0,1-1 1,0 1-1,0-1 0,0 0 0,1 1 1,0-1-1,0 0 0,0-1 1,0 1-1,1-1 0,0 1 0,0-1 1,0 0-1,0 0 0,1-1 0,0 0 1,-1 1-1,1-1 0,0-1 0,1 1 1,-1-1-1,0 0 0,1 0 1,-1 0-1,8 0 0,38 5 32,-42-7-41,0 1 1,0 0 0,0 0 0,-1 1-1,17 6 1,-25-8 24,0 0 0,1 0 0,-1 0 0,0 0 0,0 0 0,0 0 0,0 0 0,0 0 0,1 0 0,-1 0 0,0 0 0,0 0 0,0 0 0,0 0 0,0 0 0,1 0 0,-1 0 0,0 0-1,0 0 1,0 0 0,0 0 0,0 1 0,0-1 0,0 0 0,1 0 0,-1 0 0,0 0 0,0 0 0,0 0 0,0 0 0,0 1 0,0-1 0,0 0 0,0 0 0,0 0 0,0 0 0,0 0 0,0 0 0,0 1 0,0-1 0,0 0 0,0 0 0,0 0 0,0 0 0,0 0 0,0 1 0,0-1 0,0 0 0,0 0 0,0 0 0,0 0 0,0 0 0,0 1 0,0-1-1,0 0 1,0 0 0,0 0 0,0 0 0,-1 0 0,1 0 0,0 0 0,0 1 0,-10-13 1167,6 1-1145,0-1 0,1 0 1,0 1-1,1-1 1,1 0-1,0 0 0,0-1 1,1 1-1,0 0 1,4-16-1,-2 25-425,1 0 0,0 0 0,0 0 0,0 0 0,0 1 0,0-1 0,0 1 0,1 0 0,-1 0 0,1 0 0,0 0 0,0 1 0,0-1 0,-1 1 0,7-1-1,16-8-2999,2-7-1699,0-3-1254</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09.976"/>
    </inkml:context>
    <inkml:brush xml:id="br0">
      <inkml:brushProperty name="width" value="0.025" units="cm"/>
      <inkml:brushProperty name="height" value="0.025" units="cm"/>
    </inkml:brush>
  </inkml:definitions>
  <inkml:trace contextRef="#ctx0" brushRef="#br0">14 1 10826,'0'0'12754,"-2"13"-11793,-4 35-57,2 1 1,3 1 0,1-1 0,3 0 0,15 81 0,-10-111-563,2-17 40,-8-4-361,-1 1-1,0 0 1,1 0-1,-1-1 1,0 1-1,0-1 1,0 1-1,0-1 1,-1 1 0,1-1-1,0 1 1,-1-1-1,1 0 1,-1 0-1,1 1 1,-1-1-1,0-2 1,2-14 38,0 0-1,-3-31 1,1 45-57,0 1 0,-1-1 0,1 0 0,-1 1 0,1-1 0,-1 0 0,0 1 0,0 0 0,-1-1 0,1 1 0,-1 0 0,0-1 1,0 1-1,0 0 0,0 0 0,0 0 0,-1 1 0,1-1 0,-1 0 0,-5-3 0,8 6-6,-1-1-1,1 1 1,0 0-1,-1 0 1,1 0 0,0 0-1,0 0 1,-1 0-1,1-1 1,-1 1 0,1 0-1,0 0 1,-1 0 0,1 0-1,0 0 1,-1 0-1,1 0 1,0 0 0,-1 0-1,1 0 1,0 1-1,-1-1 1,1 0 0,0 0-1,-1 0 1,1 0 0,0 0-1,0 1 1,-1-1-1,1 0 1,0 0 0,0 1-1,-1-1 1,1 0-1,0 0 1,-1 1 0,-1 15-61,9 18 41,-4-29 29,0 0 0,0 0 0,1-1 0,0 0 0,-1 0 0,1 0 0,1 0 0,-1 0 0,1-1 0,-1 0-1,1 0 1,0 0 0,0-1 0,0 1 0,0-1 0,1 0 0,-1-1 0,1 0 0,-1 1 0,1-1 0,-1-1 0,1 1 0,-1-1 0,1 0 0,0-1 0,-1 1 0,1-1 0,8-2 0,-9 2 6,0 0 0,0 0 0,0-1 1,1 1-1,-1-1 0,0 0 0,-1-1 0,1 1 1,0-1-1,-1 0 0,1 0 0,-1 0 1,0-1-1,0 1 0,0-1 0,-1 0 1,1 0-1,-1-1 0,0 1 0,0-1 0,-1 1 1,1-1-1,-1 0 0,0 0 0,0 0 1,-1 0-1,1 0 0,-1-1 0,1-9 0,-2 15-11,0-1-1,0 0 0,0 1 0,0-1 0,0 0 1,0 0-1,0 1 0,0-1 0,-1 0 0,1 1 1,0-1-1,0 0 0,-1 1 0,1-1 0,0 0 1,0 1-1,-1-1 0,1 1 0,-1-1 0,1 1 1,-1-1-1,1 0 0,-1 1 0,1 0 0,-1-1 1,1 1-1,-1-1 0,0 1 0,1 0 0,-1-1 0,1 1 1,-1 0-1,0 0 0,1-1 0,-1 1 0,0 0 1,0 0-1,1 0 0,-1 0 0,0 0 0,1 0 1,-1 0-1,0 0 0,1 0 0,-1 0 0,0 1 1,1-1-1,-1 0 0,0 0 0,1 1 0,-1-1 1,0 0-1,0 1 0,-3 1-11,1-1 0,0 1 1,-1 0-1,1 0 0,0 0 0,0 1 1,0-1-1,-5 6 0,2 0 90,1 1 0,-1-1 1,1 1-1,1 0 0,0 0 0,0 1 0,1-1 1,0 1-1,1 0 0,0-1 0,0 1 0,1 0 0,0 0 1,1 1-1,0-1 0,2 10 0,-2-19-75,1 1 0,0-1 1,0 1-1,0-1 0,0 0 0,0 1 0,0-1 0,0 0 0,0 0 0,1 0 1,-1 0-1,0 0 0,1 0 0,-1 0 0,1 0 0,-1-1 0,1 1 0,-1 0 0,1-1 1,-1 0-1,1 1 0,0-1 0,-1 0 0,1 0 0,0 1 0,-1-1 0,1-1 0,0 1 1,2 0-1,4-1-7,0 0 0,0 0 0,0-1 1,15-4-1,-6-3 4,0 0 0,0 0 0,0-2 0,-2 0 0,1-1 0,-1 0 0,-1-1 0,0-1 0,-1 0 0,-1-1 0,0 0 0,17-30 0,-18 26 0,-18 35 0,-8 14 0,9-12 0,0 0 0,1 1 0,1-1 0,1 1 0,0 0 0,2 0 0,0 0 0,2 22 0,-1-40-7,0 0 0,0 0 0,0 0 0,1 0 0,-1 0 1,0 0-1,0 0 0,0 0 0,1-1 0,-1 1 0,1 0 0,-1 0 0,0 0 0,1 0 0,0 0 0,-1 0 0,1-1 1,-1 1-1,1 0 0,0 0 0,0-1 0,-1 1 0,1 0 0,0-1 0,0 1 0,0-1 0,0 1 0,0-1 0,0 0 1,0 1-1,0-1 0,0 0 0,0 0 0,0 1 0,0-1 0,0 0 0,0 0 0,0 0 0,0 0 0,0 0 1,0-1-1,0 1 0,0 0 0,0 0 0,0-1 0,0 1 0,-1 0 0,1-1 0,1 0 0,2 0-136,-1-1 0,0 0 0,0 0 0,0 0 0,0 0 0,0-1 0,0 1 0,0-1 0,-1 1 0,0-1 0,1 0 0,2-6 0,-2 3-1133,-1 0 1,0 0-1,0-1 0,-1 1 0,0-1 0,0 0 0,0-8 0,-1-25-7708</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10.368"/>
    </inkml:context>
    <inkml:brush xml:id="br0">
      <inkml:brushProperty name="width" value="0.025" units="cm"/>
      <inkml:brushProperty name="height" value="0.025" units="cm"/>
    </inkml:brush>
  </inkml:definitions>
  <inkml:trace contextRef="#ctx0" brushRef="#br0">0 0 13805,'0'0'9961,"53"47"-10953,-32-39-2436,1-4-3042</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46:11.271"/>
    </inkml:context>
    <inkml:brush xml:id="br0">
      <inkml:brushProperty name="width" value="0.025" units="cm"/>
      <inkml:brushProperty name="height" value="0.025" units="cm"/>
    </inkml:brush>
  </inkml:definitions>
  <inkml:trace contextRef="#ctx0" brushRef="#br0">89 1 15663,'0'0'5114,"-8"12"-3294,-4 9-938,1 0 0,0 1-1,2 0 1,0 0-1,2 1 1,-9 46 0,13-51-681,2 0 0,0 1 1,1-1-1,1 1 1,0-1-1,5 19 0,-6-34-195,1 0-1,0 0 1,-1 1-1,1-1 1,0 0-1,0 0 1,1 0-1,-1-1 0,1 1 1,0 0-1,-1 0 1,1-1-1,0 1 1,0-1-1,1 0 1,-1 0-1,0 0 0,1 0 1,0 0-1,-1 0 1,1 0-1,0-1 1,0 1-1,0-1 1,0 0-1,0 0 1,0 0-1,0-1 0,0 1 1,0 0-1,0-1 1,0 0-1,1 0 1,-1 0-1,0 0 1,0-1-1,0 1 0,1-1 1,-1 0-1,0 0 1,0 0-1,0 0 1,3-2-1,6-3-89,-1 0 0,-1-1 0,1 0 0,-1 0 0,0-1 0,-1 0 0,0-1-1,0 0 1,-1-1 0,0 0 0,9-14 0,-21 32 113,1 0 0,0 1 1,1-1-1,0 1 0,0-1 0,1 1 0,0 0 0,0 0 0,1 0 0,1 9 0,-1-17-18,0 0-1,0 0 0,1 0 1,-1 0-1,0 0 0,1 0 1,-1 0-1,1 0 0,-1 0 1,1 0-1,-1-1 0,1 1 0,-1 0 1,1 0-1,0 0 0,0-1 1,-1 1-1,1 0 0,0-1 1,0 1-1,0-1 0,0 1 0,0-1 1,1 1-1,32 5 141,-22-6-105,-1-1 0,1-1 0,21-4 0,-2-6-179,0 0 0,45-27 1,-2 2-436,-74 36 559,1 1 1,-1-1 0,1 1 0,0-1-1,-1 1 1,1-1 0,0 1-1,-1 0 1,1-1 0,0 1 0,0 0-1,-1 0 1,1 0 0,0 0-1,0-1 1,-1 1 0,1 0 0,0 0-1,0 0 1,0 1 0,-1-1-1,1 0 1,0 0 0,0 0 0,-1 0-1,1 1 1,0-1 0,-1 0-1,1 1 1,0-1 0,-1 1 0,1-1-1,0 1 1,-1-1 0,2 2-1,0 26-191,-3-14 330,1-10-100,0 26 320,1-1 0,8 57 0,-6-76-320,0 1 0,0-1 0,1 0 0,0 1 1,1-2-1,0 1 0,1-1 0,0 1 0,0-1 0,1-1 1,11 12-1,2-2-87,39 28 0,-42-35-154,0 2 0,-1 0 0,-1 0 0,20 23 0,-33-33 237,0-1-1,0 1 1,0 0 0,-1 0 0,1 0 0,-1 0-1,0 0 1,1 0 0,-1 0 0,-1 1 0,1-1 0,0 0-1,-1 0 1,0 1 0,0-1 0,0 0 0,0 1 0,0-1-1,-1 5 1,-1-3 75,0 0 0,0 0-1,0 0 1,0-1 0,-1 1 0,0-1 0,0 1-1,0-1 1,0 0 0,-1 0 0,-5 4-1,1-1 49,-1 0-1,1 0 1,-1-2-1,-1 1 1,1-1-1,-1 0 1,0-1-1,0 0 1,0 0-1,0-1 1,-16 2-1,22-5-148,1 1 0,-1-1 0,0 0 0,0 0 0,1 0 0,-1-1 0,0 1 0,0-1 0,1 0 0,-1 0 0,1 0 0,-1-1 0,1 1 0,-1-1 0,1 0 0,0 0 0,0 0 0,0 0 0,0-1 0,0 1 0,0-1 0,-2-3 0,1 0 0,0-1 0,0 0 0,0 0 0,1-1 0,1 1 0,-1-1 0,1 1 0,0-1 0,-1-15 0,1 6 0,1 0 0,1-1 0,0 1 0,1 0 0,1-1 0,1 1 0,0 0 0,1 0 0,1 0 0,1 1 0,0 0 0,1 0 0,1 0 0,0 1 0,15-21 0,13-9 0,1 2 0,2 0 0,57-47 0,-87 82 0,-9 8 0,1 0 0,-1 0 0,1-1 0,-1 1 0,1 0 0,-1-1 0,1 1 0,-1-1 0,1 1 0,-1-1 0,1 1 0,-1-1 0,0 1 0,1-1 0,-1 1 0,0-1 0,1 0 0,-1 1 0,0-1 0,0 1 0,0-1 0,0 0 0,1 1 0,-1-1 0,0 0 0,0 1 0,0-1 0,0 0 0,0 1 0,-1-1 0,1-1 0,-19-4 0,-30 11 0,45-3 0,1 0 0,-1 0 0,0 0 0,1 1 0,0 0 0,0-1 0,-1 1 0,2 0 0,-1 1 0,0-1 0,1 0 0,-1 1 0,-3 6 0,6-9 0,-1 0 0,0 0 0,0 0 0,1 0 0,-1 1 0,0-1 0,1 0 0,-1 0 0,1 0 0,0 1 0,-1-1 0,1 0 0,0 1 0,0-1 0,0 0 0,0 0 0,0 1 0,0-1 0,0 0 0,0 1 0,1-1 0,-1 0 0,0 0 0,1 1 0,-1-1 0,1 0 0,-1 0 0,1 0 0,0 0 0,-1 0 0,1 0 0,0 0 0,0 0 0,0 0 0,0 0 0,0 0 0,0 0 0,0 0 0,0-1 0,0 1 0,0 0 0,0-1 0,0 1 0,1-1 0,1 1 0,11 2 0,0-1 0,0 0 0,1-1 0,-1 0 0,0-2 0,1 0 0,15-2 0,99-29 0,-96 22 0,1 2 0,61-8 0,-94 15 0,0 1 0,-1 0 0,1 0 0,0 0 0,0 0 0,0 0 0,0 0 0,-1 0 0,1 0 0,0 0 0,0 0 0,0 1 0,0-1 0,-1 0 0,1 0 0,0 1 0,0-1 0,-1 1 0,1-1 0,0 1 0,0-1 0,-1 1 0,1-1 0,-1 1 0,1-1 0,0 1 0,-1 0 0,1-1 0,-1 1 0,0 0 0,1 0 0,-1-1 0,0 1 0,1 0 0,-1 0 0,0 0 0,0-1 0,1 1 0,-1 0 0,0 0 0,0 1 0,-9 41 0,2-8 0,8-35 0,-1 1 0,1 0 0,0-1 0,-1 1 0,1-1 0,0 1 0,-1-1 0,1 1 0,0-1 0,0 1 0,-1-1 0,1 0 0,0 1 0,0-1 0,0 0 0,0 0 0,-1 0 0,1 1 0,0-1 0,0 0 0,0 0 0,0 0 0,0-1 0,0 1 0,1 0 0,26-3 0,1-3 0,-1-1 0,0-2 0,49-22 0,-52 20 0,1 0 0,1 2 0,0 1 0,36-7 0,-62 15-9,-1 0 1,1-1-1,0 1 1,-1 0-1,1 0 1,0 0-1,0-1 1,-1 1-1,1 0 0,0 0 1,0 0-1,-1 0 1,1 0-1,0 0 1,-1 1-1,1-1 0,0 0 1,0 0-1,-1 0 1,1 1-1,0-1 1,-1 0-1,1 1 1,0-1-1,-1 0 0,1 1 1,-1-1-1,1 1 1,-1-1-1,1 1 1,-1-1-1,1 1 0,-1 0 1,1-1-1,-1 1 1,0-1-1,1 1 1,-1 0-1,0-1 1,1 1-1,-1 0 0,0 0 1,0-1-1,0 1 1,0 0-1,0-1 1,0 1-1,0 0 0,0 0 1,0-1-1,0 1 1,-1 1-1,-21 50-1815,19-47 1210,-1 1 0,1 0 0,1 0-1,-1 0 1,1 0 0,-2 10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2:24.562"/>
    </inkml:context>
    <inkml:brush xml:id="br0">
      <inkml:brushProperty name="width" value="0.025" units="cm"/>
      <inkml:brushProperty name="height" value="0.025" units="cm"/>
    </inkml:brush>
  </inkml:definitions>
  <inkml:trace contextRef="#ctx0" brushRef="#br0">1 341 8968,'0'0'1340,"8"-3"-1270,99-36 481,1 5 0,180-31 0,241-8 703,-255 39-867,796-59 1219,-957 94-1417,1 5 0,165 30-1,-218-24-219,-10 0-110,0-3-1,0-2 0,84 0 0,-131-7-44,1 0-1,0 0 0,0-1 0,0 0 0,-1 0 0,1 0 0,0 0 0,4-3 0,-8 3-54,1 0-1,-1 0 1,1 0-1,-1 0 1,1 0-1,-1-1 1,0 1-1,0 0 1,0-1-1,0 1 1,0-1-1,0 1 0,0-1 1,0 1-1,1-4 1,1-33-8754</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2:25.420"/>
    </inkml:context>
    <inkml:brush xml:id="br0">
      <inkml:brushProperty name="width" value="0.025" units="cm"/>
      <inkml:brushProperty name="height" value="0.025" units="cm"/>
    </inkml:brush>
  </inkml:definitions>
  <inkml:trace contextRef="#ctx0" brushRef="#br0">1063 5813 14157,'-18'-3'17,"0"-1"0,0-1 0,0 0 0,1-1 0,0-2 0,1 1 0,-1-2 0,2 0 0,-29-22 1,32 21-18,1-1 0,0 0 0,0-1 0,2-1 0,-1 1 0,2-1 0,-1-1 0,2 0 0,0 0 0,1 0 0,-9-30 0,1-10 33,3-1-1,3 1 0,-2-58 1,6-172 31,5 179-18,-1-49-33,-5-390 2,-37 1-43,4 289 39,-11 2 0,-115-345-1,78 350-14,-65-203-6,119 334 1,-34-232 0,40-107-112,-13-100 472,37 549-311,1 0 0,0 0-1,1 0 1,0 0 0,0 0 0,0 0-1,0 0 1,1 0 0,0 0 0,3-9-1,-1 11-33,-1-1-1,1 1 1,0 0-1,0 0 0,1 0 1,-1 0-1,1 0 0,0 1 1,0 0-1,0 0 0,0 0 1,8-4-1,24-12 11,0 1 1,1 2-1,0 1 0,50-12 1,162-27 29,-208 46-41,0 2 0,1 1 0,-1 3-1,1 1 1,0 1 0,0 3-1,-1 2 1,49 11 0,-49-5 83,1-2 1,-1-2-1,79 4 1,-104-11-300,0 0-1,0-1 1,0 0-1,0-2 1,-1 1 0,1-2-1,-1 0 1,0-1 0,0-1-1,0 0 1,-1-1 0,0-1-1,17-12 1,-28 19-125,-1-1-1,1-1 1,-1 1 0,0 0-1,0 0 1,0-1 0,0 1-1,-1-1 1,1 0 0,1-2-1,1-28-5663</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2:25.948"/>
    </inkml:context>
    <inkml:brush xml:id="br0">
      <inkml:brushProperty name="width" value="0.025" units="cm"/>
      <inkml:brushProperty name="height" value="0.025" units="cm"/>
    </inkml:brush>
  </inkml:definitions>
  <inkml:trace contextRef="#ctx0" brushRef="#br0">0 91 9737,'0'0'1073,"1"-8"-539,-2 6-517,1-1 0,0 0-1,0 1 1,0-1 0,1 1 0,-1-1 0,1 1-1,-1-1 1,1 1 0,0-1 0,0 1 0,0 0-1,0-1 1,0 1 0,0 0 0,1 0 0,-1 0-1,1 0 1,0 0 0,-1 0 0,1 0 0,0 1-1,0-1 1,0 1 0,0-1 0,1 1 0,-1 0-1,0 0 1,1 0 0,-1 0 0,0 0 0,1 0-1,2 0 1,16-4 86,-1 1-1,2 0 0,-1 2 1,0 0-1,0 2 0,1 0 1,-1 2-1,0 0 1,0 1-1,0 1 0,0 1 1,-1 1-1,0 1 0,0 0 1,0 2-1,32 19 1,-49-25 2,0 0 1,0 0-1,0 0 1,0 1-1,-1-1 1,1 1-1,-1 0 1,0 0-1,0 0 1,-1 0-1,1 0 0,-1 0 1,0 1-1,0-1 1,0 0-1,0 1 1,-1-1-1,0 0 1,0 9-1,0 1 166,-1 1 0,-1-1 0,0 0 0,-7 26 0,2-21-221,0-1-1,-1 0 1,-1-1-1,-1 0 1,0 0-1,-2-1 0,1 0 1,-2-1-1,0 0 1,-1-1-1,0-1 1,-2 0-1,1-1 1,-30 17-1,16-9-45,-16 9-215,2 1 0,-50 46-1,66-39-774,26-36 898,1-1 1,0 1 0,-1-1-1,1 1 1,0 0-1,-1-1 1,1 1 0,0-1-1,-1 1 1,1 0-1,0-1 1,0 1 0,0 0-1,0-1 1,0 1-1,0 0 1,0-1 0,0 1-1,0 0 1,0 0-1,0-1 1,0 1 0,0 0-1,1-1 1,-1 1-1,0-1 1,0 1 0,1 0-1,-1-1 1,0 1-1,1-1 1,-1 1 0,1-1-1,-1 1 1,1-1-1,-1 1 1,1-1 0,-1 1-1,1-1 1,-1 1-1,1-1 1,0 0 0,-1 0-1,1 1 1,0-1-1,-1 0 1,1 0 0,0 0-1,-1 1 1,1-1-1,0 0 1,-1 0 0,1 0-1,0 0 1,-1 0-1,2-1 1,25 0-3362</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2:29.447"/>
    </inkml:context>
    <inkml:brush xml:id="br0">
      <inkml:brushProperty name="width" value="0.025" units="cm"/>
      <inkml:brushProperty name="height" value="0.025" units="cm"/>
    </inkml:brush>
  </inkml:definitions>
  <inkml:trace contextRef="#ctx0" brushRef="#br0">1956 273 8968,'-130'15'151,"1"5"0,1 7 0,1 4 0,2 6 0,1 6 0,-210 104 0,261-107-99,3 4 0,1 2 0,2 4 0,-110 106 0,131-108 35,3 2-1,1 2 0,3 2 1,3 1-1,1 2 1,-44 102-1,63-120-31,1 1-1,3 0 1,1 1-1,1 1 1,3 0-1,-3 62 1,9-78-33,1 1 1,2-1-1,1 1 1,1-1-1,1 0 1,1 0-1,2-1 1,0 0-1,1 0 1,2-1-1,20 35 1,-2-18-30,1 0 1,2-3 0,1 0-1,2-2 1,2-2 0,1-1-1,2-2 1,1-2 0,1-1-1,85 40 1,-38-28-8,1-4 0,2-4 1,2-5-1,161 27 0,4-21 42,2-11 0,0-12 0,296-27 0,-119-22 166,-3-20 0,587-155 0,-691 129-83,979-276 365,-1256 344-475,349-125 36,-355 121-35,-1-2 0,-1-2 0,-1-2 1,-1-2-1,-2-2 0,43-39 0,-68 53 6,0 0 0,-1-1-1,-1-1 1,-1 0 0,-1-1-1,0 0 1,-1-1-1,-2-1 1,0 0 0,-1 0-1,-1-1 1,-2 0 0,0-1-1,-1 1 1,-1-1-1,-2 0 1,0 0 0,-1 0-1,-2 0 1,0 0 0,-2 0-1,0 0 1,-2 1-1,-1 0 1,0-1 0,-2 2-1,-13-29 1,-2 9 121,-2 2 0,-1 0-1,-3 2 1,0 1 0,-3 1 0,-1 2 0,-1 1 0,-2 2-1,-74-51 1,14 22 4,-2 4 0,-3 4 0,-111-40 0,45 32-115,-3 7-1,-2 8 0,-2 7 0,-240-20 1,-717 25-30,-1 129-1784,840-46 476,-522 161 0,544-113-319,-379 196 0,340-130-3123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8.803"/>
    </inkml:context>
    <inkml:brush xml:id="br0">
      <inkml:brushProperty name="width" value="0.025" units="cm"/>
      <inkml:brushProperty name="height" value="0.025" units="cm"/>
    </inkml:brush>
  </inkml:definitions>
  <inkml:trace contextRef="#ctx0" brushRef="#br0">0 1 11307,'0'0'15470,"65"1"-15021,-31 1-321,2-1-64,0 0-448,-5 1-1474,-4 1-1121,-5 3-1153,-8 0-1249,-4-2-4612</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39.111"/>
    </inkml:context>
    <inkml:brush xml:id="br0">
      <inkml:brushProperty name="width" value="0.025" units="cm"/>
      <inkml:brushProperty name="height" value="0.025" units="cm"/>
    </inkml:brush>
  </inkml:definitions>
  <inkml:trace contextRef="#ctx0" brushRef="#br0">0 457 11851,'0'0'5718,"15"-3"-5686,27-5 125,0 1 0,1 3 0,0 2 0,52 3 0,192 26 1088,-37-2-772,716-13 665,-620-14-1010,1228-26 788,-957 12 100,497 16 1969,-458 5-2623,-1410-32-2381,-2-31 1376,672 51 519,-1470-101 97,258-21 59,1255 122-15,-163-33 136,173 33-68,0-3 1,0 0 0,1-2-1,-37-21 1,54 25-49,95 37-459,-7-4 313,0-4-1,1-3 0,133 14 0,240-7-321,374-20 847,275 11 113,-675-2-4554,-220-14-2301</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57.004"/>
    </inkml:context>
    <inkml:brush xml:id="br0">
      <inkml:brushProperty name="width" value="0.025" units="cm"/>
      <inkml:brushProperty name="height" value="0.025" units="cm"/>
    </inkml:brush>
  </inkml:definitions>
  <inkml:trace contextRef="#ctx0" brushRef="#br0">1 37 1473,'0'-7'481,"5"0"-161,11 4-288,6 1-32,1-1 32,5 1-64,2-1 64,4 0 96,2 1 289,5-1 127,6 2-320,5 1-127,9 0-33,2 0-64,4 6-321,5 2-896,0-1-961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57.375"/>
    </inkml:context>
    <inkml:brush xml:id="br0">
      <inkml:brushProperty name="width" value="0.025" units="cm"/>
      <inkml:brushProperty name="height" value="0.025" units="cm"/>
    </inkml:brush>
  </inkml:definitions>
  <inkml:trace contextRef="#ctx0" brushRef="#br0">1 0 1249,'104'7'-128,"5"-2"256,1 1 96,6 3-95,2-2-65,2 2 0,-3 0 0,-1-2-128,2 1-32,-1-3-65,4 2-31,0-2-544</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57.735"/>
    </inkml:context>
    <inkml:brush xml:id="br0">
      <inkml:brushProperty name="width" value="0.025" units="cm"/>
      <inkml:brushProperty name="height" value="0.025" units="cm"/>
    </inkml:brush>
  </inkml:definitions>
  <inkml:trace contextRef="#ctx0" brushRef="#br0">0 92 128,'668'-45'1726,"67"-2"584,-642 50-2299,-72-3-1175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41.631"/>
    </inkml:context>
    <inkml:brush xml:id="br0">
      <inkml:brushProperty name="width" value="0.025" units="cm"/>
      <inkml:brushProperty name="height" value="0.025" units="cm"/>
    </inkml:brush>
  </inkml:definitions>
  <inkml:trace contextRef="#ctx0" brushRef="#br0">120 52 609,'0'0'1622,"-3"-8"-1488,-12-24-332,13 30 189,0 1 1,0 0-1,0 0 0,0 0 0,0 0 0,-1 0 0,1 0 0,0 0 0,0 1 0,-1-1 0,1 1 0,0 0 0,-1 0 0,1-1 0,0 2 0,-1-1 0,1 0 0,0 0 1,-5 2-1,-1-1 161,6-2 12,1 1 1,-1 0 0,0 0-1,0 0 1,1 0-1,-1 0 1,0 0 0,1 1-1,-1-1 1,0 0-1,1 1 1,-1 0 0,0-1-1,1 1 1,-1 0 0,1 0-1,-1 0 1,1 0-1,0 0 1,-1 0 0,1 0-1,0 0 1,-2 2-1,2 1-52,0 0 1,0 1-1,0-1 0,0 0 0,0 0 0,1 1 0,0-1 0,1 7 0,-1-9-189,0 0 0,0 0 0,0 0 1,0-1-1,1 1 0,-1 0 0,1 0 0,-1-1 0,1 1 0,0 0 0,0-1 1,-1 1-1,1-1 0,0 1 0,1-1 0,-1 1 0,0-1 0,0 0 0,0 1 1,1-1-1,-1 0 0,1 0 0,-1 0 0,1 0 0,-1 0 0,1-1 0,0 1 1,-1 0-1,1-1 0,0 1 0,0-1 0,-1 1 0,1-1 0,0 0 1,0 0-1,0 0 0,-1 0 0,1 0 0,0 0 0,0-1 0,0 1 0,-1 0 1,1-1-1,3-1 0,4-6-1610</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59:42.268"/>
    </inkml:context>
    <inkml:brush xml:id="br0">
      <inkml:brushProperty name="width" value="0.025" units="cm"/>
      <inkml:brushProperty name="height" value="0.025" units="cm"/>
    </inkml:brush>
  </inkml:definitions>
  <inkml:trace contextRef="#ctx0" brushRef="#br0">367 494 2787,'0'0'646,"0"-8"-241,8-51-68,1 1 1898,-7 23 3724,-44 13-1822,7-5-3452,26 19-399,0 1-1,-1-1 1,0 2 0,-19-11 0,26 16-240,-1 0 0,1 0-1,0 0 1,0 0 0,-1 1-1,1-1 1,0 1-1,-1 0 1,1 0 0,0 0-1,-1 0 1,1 0-1,0 1 1,-1 0 0,1-1-1,0 1 1,0 1-1,0-1 1,0 0 0,0 1-1,-6 3 1,-3 5-26,-1 0 1,2 1-1,0 0 1,0 1-1,1 0 0,0 1 1,1 0-1,0 1 1,1-1-1,1 2 1,1-1-1,-1 1 0,2 0 1,-7 29-1,4-6 85,2 0 0,1 0-1,2 0 1,2 0-1,3 41 1,0-61-102,0 0-1,1 0 1,1 0-1,1 0 1,0-1-1,2 0 1,-1 0 0,2 0-1,1-1 1,0 0-1,1-1 1,11 15-1,-15-23 0,-1-1 0,1 1-1,1-1 1,-1-1 0,1 1-1,0-1 1,0 0 0,1-1-1,-1 1 1,1-2 0,0 1-1,0-1 1,0 0 0,1-1-1,-1 1 1,1-2 0,-1 1-1,1-1 1,0-1 0,-1 0-1,1 0 1,0 0 0,-1-1-1,1-1 1,-1 1 0,1-1-1,9-4 1,-4 0 94,-1 0 0,0-1 0,-1-1 1,0 0-1,0 0 0,-1-2 0,0 1 0,0-1 0,-1-1 0,-1 0 0,1 0 0,-2-1 1,0 0-1,0 0 0,7-18 0,5-12 488,-2-1 1,-2-1-1,16-68 1,-14 37 142,8-88 1,-22 132-554,-2 1 0,-2 0 0,0-1-1,-3 1 1,-10-60 0,11 83-85,-1-1-1,0 0 0,0 0 1,0 1-1,-1 0 0,0-1 0,0 2 1,-1-1-1,1 0 0,-2 1 1,1 0-1,-1 0 0,0 0 1,0 1-1,0 0 0,-1 0 1,0 1-1,0-1 0,0 2 1,-1-1-1,1 1 0,-1 0 1,1 0-1,-10-1 0,5 2-78,1 0-1,-1 1 0,0 1 0,0-1 0,0 2 1,1 0-1,-1 0 0,0 1 0,1 1 1,-1 0-1,1 0 0,0 1 0,0 0 0,0 1 1,1 1-1,-13 7 0,2 2-93,1 0 0,0 1 1,2 1-1,0 0 0,0 2 0,-15 22 0,25-29-1133,0 1 0,0 0 0,-9 23-1,37-50-13286</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0:02.221"/>
    </inkml:context>
    <inkml:brush xml:id="br0">
      <inkml:brushProperty name="width" value="0.025" units="cm"/>
      <inkml:brushProperty name="height" value="0.025" units="cm"/>
    </inkml:brush>
  </inkml:definitions>
  <inkml:trace contextRef="#ctx0" brushRef="#br0">18 4530 2530,'-1'0'106,"0"0"-1,1 0 1,-1 0 0,1 0-1,-1 0 1,1 0-1,-1 0 1,0 0-1,1 0 1,-1 0-1,1 0 1,-1 0 0,1 0-1,-1-1 1,0 1-1,1 0 1,-1 0-1,1-1 1,-1 1-1,1 0 1,-1-1 0,1 1-1,0 0 1,-1-1-1,1 1 1,-1-1-1,1 1 1,0-1-1,-1 1 1,1-1 0,0 1-1,0-1 1,-1 1-1,1-2 1,8-20 1601,26-18-655,40-27-961,-12 12-75,56-65 0,21-45 318,197-210 688,-9 75-1026,119-119-8,233-306 39,-168 101 113,-240 283 200,-14 18-284,87-107 1399,-261 332-814,3 3-1,5 4 1,164-127 0,-248 209 1159,-17 6-1428,-20 11-1146,-15 35-3144,27-33 411</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37.682"/>
    </inkml:context>
    <inkml:brush xml:id="br0">
      <inkml:brushProperty name="width" value="0.025" units="cm"/>
      <inkml:brushProperty name="height" value="0.025" units="cm"/>
    </inkml:brush>
  </inkml:definitions>
  <inkml:trace contextRef="#ctx0" brushRef="#br0">3218 1 9513,'-142'3'754,"0"7"0,0 6 0,-257 63 0,244-34-733,2 7-1,3 7 1,2 6 0,3 6-1,3 7 1,-195 142-1,229-139 39,4 5 0,3 4-1,5 4 1,4 5-1,-107 147 1,141-162 236,3 3 0,4 2 0,4 2 0,4 2 0,4 2 0,4 2 0,-37 165 0,48-127-252,5 2 0,6 0-1,6 1 1,14 174 0,1-244 45,3 1 0,2-2 0,4 0 0,2 0 0,4-2 0,2-1 0,35 64 0,-9-36 127,3-3 0,4-2 0,137 155 0,-149-192-158,3-2 1,1-2-1,3-3 0,1-1 1,81 45-1,-83-59 16,0-2 0,2-3 0,1-2-1,1-3 1,0-1 0,92 13 0,-37-19-25,1-4 0,-1-5 0,1-4 0,-1-6 0,0-5 0,0-4-1,186-55 1,-113 12-22,-3-7 0,-2-9-1,275-161 1,-305 149-20,-4-7 0,-4-7 0,-4-5 0,220-225 0,-291 258-10,-2-2 1,-4-2-1,-4-4 1,-3-1-1,-4-3 1,-3-2-1,-5-2 1,-3-1-1,48-184 1,-69 198 14,-4 0 0,-4-1 1,-2-1-1,-4 1 1,-4-1-1,-3 1 0,-3 0 1,-28-121-1,20 138 17,-3 2 1,-2 0-1,-3 1 1,-3 2-1,-2 0 0,-2 2 1,-3 1-1,-2 2 0,-2 1 1,-2 2-1,-61-58 1,45 58 63,-2 2-1,-2 3 1,-2 2 0,-2 4 0,-1 2 0,-2 2 0,-1 4 0,-1 2 0,-2 4 0,-80-16 0,22 13-2,-2 7 0,0 5 1,-1 6-1,-238 16 0,188 10-479,-325 75 0,-165 101-4545,396-104 1069</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6.393"/>
    </inkml:context>
    <inkml:brush xml:id="br0">
      <inkml:brushProperty name="width" value="0.025" units="cm"/>
      <inkml:brushProperty name="height" value="0.025" units="cm"/>
    </inkml:brush>
  </inkml:definitions>
  <inkml:trace contextRef="#ctx0" brushRef="#br0">48 0 13068,'0'0'4303,"-7"10"-3764,0 5-382,1 0-1,0 0 0,1 1 0,0 0 1,2-1-1,0 2 0,0-1 0,2 0 1,0 0-1,1 22 0,24 562 1841,10-201-3721,-21-258-118,-12-128 747,0-9-633,-4-22-10754</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6.765"/>
    </inkml:context>
    <inkml:brush xml:id="br0">
      <inkml:brushProperty name="width" value="0.025" units="cm"/>
      <inkml:brushProperty name="height" value="0.025" units="cm"/>
    </inkml:brush>
  </inkml:definitions>
  <inkml:trace contextRef="#ctx0" brushRef="#br0">0 1 9129,'0'18'4874,"0"-17"-4832,0 136 2259,21 158 0,17-95-1006,-29-166-1157,1-1 0,1 0 0,28 56 0,-36-83-136,0-1-1,0 0 1,1-1-1,-1 1 1,1 0 0,0-1-1,0 0 1,0 0-1,6 4 1,-9-7 17,1-1 0,-1 1 1,1 0-1,-1-1 0,1 1 0,-1-1 1,1 1-1,0-1 0,-1 0 0,1 0 1,-1 0-1,1 1 0,0-2 0,-1 1 1,1 0-1,0 0 0,-1 0 0,1-1 1,-1 1-1,1-1 0,-1 1 0,1-1 1,-1 0-1,1 0 0,-1 1 0,0-1 1,1 0-1,-1 0 0,0 0 0,0-1 1,1 1-1,-1 0 0,0 0 0,0-1 1,0 1-1,-1 0 0,2-3 0,21-35 599,-2-1 0,-2-1 0,28-84 0,-8 19-458,22-35-104,13-34-844,-34 59-3306,-23 49-2685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9.146"/>
    </inkml:context>
    <inkml:brush xml:id="br0">
      <inkml:brushProperty name="width" value="0.025" units="cm"/>
      <inkml:brushProperty name="height" value="0.025" units="cm"/>
    </inkml:brush>
  </inkml:definitions>
  <inkml:trace contextRef="#ctx0" brushRef="#br0">0 31 13741,'0'0'9513,"53"0"-8456,-23-4-416,4-1-449,2 1-160,1 1-160,-2-2-1762,-4 0-1826,-4 1-5252</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7.108"/>
    </inkml:context>
    <inkml:brush xml:id="br0">
      <inkml:brushProperty name="width" value="0.025" units="cm"/>
      <inkml:brushProperty name="height" value="0.025" units="cm"/>
    </inkml:brush>
  </inkml:definitions>
  <inkml:trace contextRef="#ctx0" brushRef="#br0">3 460 13325,'-2'-21'385,"2"1"0,0-1 1,1 1-1,0 0 0,2-1 1,1 1-1,0 0 1,2 1-1,0-1 0,1 1 1,1 0-1,0 1 0,2 0 1,0 0-1,17-21 0,-17 25-53,2 1-1,-1 0 0,2 1 1,0 1-1,25-19 0,-31 26-295,0-1-1,0 2 0,0-1 0,0 1 0,1 0 0,0 0 0,-1 1 0,1 0 0,0 0 0,0 1 0,0 0 1,0 1-1,0 0 0,12 1 0,-16-1-35,-1 1 1,0 0-1,1 0 0,-1 0 1,0 0-1,0 0 0,0 1 1,0 0-1,0-1 0,0 1 1,-1 0-1,1 0 0,-1 1 1,1-1-1,-1 1 0,3 3 1,-1 0-2,0 0 1,0 1 0,-1 0-1,0-1 1,0 1-1,0 0 1,1 8 0,1 12 12,-1 0 0,-1-1 0,-1 30 0,-2-51-4,-4 211 202,0-71-105,3-139-110,1-1 1,1 0 0,-1 1 0,1-1 0,0 0 0,0 0 0,0 1 0,1-1 0,-1 0 0,5 8 0,-4-11-69,-1-1 0,0 0 0,0 1 1,1-1-1,-1 0 0,1 0 0,-1 0 0,1 0 1,-1 0-1,1 0 0,0 0 0,0 0 0,-1-1 1,1 1-1,0-1 0,0 1 0,0-1 0,-1 0 1,1 1-1,0-1 0,0 0 0,0 0 1,0 0-1,0-1 0,0 1 0,-1 0 0,1-1 1,0 0-1,0 1 0,0-1 0,-1 0 0,1 0 1,2-1-1,3-2-466,-1 0-1,0 0 1,0 0 0,0-1 0,7-7 0,34-36-4522</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7.501"/>
    </inkml:context>
    <inkml:brush xml:id="br0">
      <inkml:brushProperty name="width" value="0.025" units="cm"/>
      <inkml:brushProperty name="height" value="0.025" units="cm"/>
    </inkml:brush>
  </inkml:definitions>
  <inkml:trace contextRef="#ctx0" brushRef="#br0">153 84 16432,'-27'42'563,"2"0"1,-29 71 0,44-90-136,2 1 0,1 0 0,1 1 0,1-1 0,1 1 0,-2 44 0,6-67-393,0 0 0,0 0 1,0 0-1,0 0 1,0 0-1,0 0 0,1 0 1,-1 0-1,1 0 0,0 0 1,-1 0-1,1 0 1,0 0-1,0 0 0,0 0 1,0-1-1,1 1 0,-1 0 1,0-1-1,1 1 1,2 2-1,-2-3-25,1-1 0,-1 1 0,0 0 0,0-1 0,1 0 0,-1 1 0,0-1 0,1 0 0,-1 0 0,0 0 0,1-1 0,-1 1 0,0 0 0,1-1-1,-1 0 1,0 1 0,0-1 0,0 0 0,0 0 0,3-2 0,6-4 135,0 0 1,0 0-1,-1-1 0,0-1 0,-1 0 1,0 0-1,0-1 0,-1 0 0,10-15 1,0-4 341,0 0 1,18-45-1,-27 51-250,0-1-1,-1 0 1,4-29-1,-10 42-89,0 0 1,-1-1-1,0 1 0,-1 0 0,0-1 0,-1 1 1,0 0-1,-1 0 0,-4-14 0,5 22-123,1 0-1,-1 1 0,-1-1 1,1 0-1,0 1 0,-1-1 1,1 1-1,-1-1 1,0 1-1,0 0 0,0 0 1,0 0-1,0 0 0,0 0 1,-1 0-1,1 0 0,-1 1 1,1-1-1,-1 1 1,1 0-1,-1 0 0,0 0 1,0 0-1,0 0 0,0 1 1,1-1-1,-1 1 0,-6 0 1,6 0-30,-1 0 1,0 1 0,0 0 0,1-1-1,-1 2 1,0-1 0,1 0-1,-1 1 1,1-1 0,0 1-1,-1 0 1,1 0 0,0 1-1,0-1 1,0 1 0,0-1-1,1 1 1,-1 0 0,1 0-1,0 0 1,-3 4 0,0 3-231,0-1 0,1 2 0,0-1 0,1 0 0,0 1 0,0 0 0,1 0 0,0 0 0,1 0 0,1 0 0,-1 0 0,2 0 0,-1 0 0,4 15 0,-3-24-75,0 0 0,0 0 0,0 0 0,0 0 0,0 0-1,1 0 1,-1 0 0,0 0 0,1-1 0,0 1-1,-1 0 1,1-1 0,0 1 0,0-1 0,0 0 0,0 0-1,0 1 1,0-1 0,0-1 0,0 1 0,0 0-1,1 0 1,2 0 0,26 1-5823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7.861"/>
    </inkml:context>
    <inkml:brush xml:id="br0">
      <inkml:brushProperty name="width" value="0.025" units="cm"/>
      <inkml:brushProperty name="height" value="0.025" units="cm"/>
    </inkml:brush>
  </inkml:definitions>
  <inkml:trace contextRef="#ctx0" brushRef="#br0">87 36 13549,'0'0'1356,"-9"8"74,3-2-1305,-1 1 0,1 0 0,0 1 0,0-1-1,1 1 1,0 0 0,1 0 0,0 1 0,0 0-1,0-1 1,1 1 0,1 0 0,0 0-1,0 1 1,-1 9 0,-1 16 102,0 46 1,3-72-187,2 1 1,-1-1-1,2 1 1,-1-1-1,1 0 1,0 1-1,1-1 1,0 0 0,8 16-1,-9-23 23,0 1 0,0 0-1,0 0 1,0-1 0,0 1-1,1-1 1,-1 0 0,1 0-1,-1 0 1,1 0 0,0 0-1,0 0 1,0-1 0,0 0-1,0 1 1,0-1 0,0 0 0,0 0-1,0-1 1,1 1 0,-1-1-1,0 1 1,1-1 0,-1 0-1,0 0 1,0-1 0,1 1-1,-1-1 1,0 0 0,0 1-1,1-1 1,-1-1 0,0 1-1,0 0 1,0-1 0,0 1 0,4-5-1,4-1 308,1-1 0,-2 0 0,1-1-1,-1 0 1,0 0 0,-1-1 0,15-22 0,-15 16-29,0 0 0,0-1 1,-2 0-1,0 0 0,-1-1 0,-1 0 1,-1 0-1,5-37 0,-9 48-221,1 0-1,-1 0 1,-1 0-1,0-1 1,0 1-1,0 0 0,0 0 1,-1 0-1,-1 0 1,1 1-1,-6-11 1,6 13-89,-1 0 1,0 0-1,-1 1 1,1-1 0,0 1-1,-1-1 1,0 1 0,0 0-1,0 1 1,0-1 0,0 1-1,-1-1 1,1 1 0,-1 1-1,1-1 1,-1 1 0,0-1-1,-7 0 1,7 1-34,0 1 1,0-1 0,0 1 0,0 0-1,0 0 1,0 1 0,0-1-1,0 1 1,0 1 0,0-1-1,1 0 1,-1 1 0,0 0-1,1 0 1,-1 0 0,1 1-1,0 0 1,0 0 0,0 0-1,-4 4 1,3-2-58,1 0 1,0 0-1,0 0 1,0 1-1,1-1 0,0 1 1,0 0-1,1 0 0,-1 0 1,1 1-1,0-1 0,1 1 1,0-1-1,0 1 1,0 6-1,0-12-50,1 1 0,0-1 0,0 0 0,0 1 1,0-1-1,0 1 0,0-1 0,0 0 0,1 1 0,-1-1 0,0 1 0,1-1 1,-1 0-1,1 0 0,0 1 0,-1-1 0,1 0 0,0 0 0,0 0 0,0 1 1,-1-1-1,1 0 0,0 0 0,0 0 0,2 1 0,-1-2-128,0 1 1,0-1-1,0 1 0,0-1 0,1 0 0,-1 1 1,0-1-1,0 0 0,0 0 0,0-1 0,0 1 1,0 0-1,0-1 0,4-1 0,4-1-847,-1-1 0,0-1 0,0 1 0,0-1 0,-1-1 0,10-7 0,23-25-5088</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8.215"/>
    </inkml:context>
    <inkml:brush xml:id="br0">
      <inkml:brushProperty name="width" value="0.025" units="cm"/>
      <inkml:brushProperty name="height" value="0.025" units="cm"/>
    </inkml:brush>
  </inkml:definitions>
  <inkml:trace contextRef="#ctx0" brushRef="#br0">191 197 12908,'0'0'4549,"-9"-8"-3124,-1-1-1335,0 0 204,1 1-1,-1-1 1,0 2-1,-16-10 1,24 16-269,0 0 0,1 0 0,-1 0 0,0 0 0,0 0 0,0 0 0,0 1 0,0-1 0,0 1 0,0-1 0,0 1 0,0 0 0,0 0 0,0 0 0,0 0 0,0 0 0,0 0 0,0 1 0,0-1 0,0 1 0,0-1 0,0 1 0,0 0 0,0-1 0,0 1 1,0 0-1,1 0 0,-1 1 0,0-1 0,1 0 0,-1 1 0,1-1 0,-1 0 0,1 1 0,0 0 0,-1-1 0,0 3 0,-4 8-6,1 1 0,0-1 0,1 1 0,0 0 0,1 0 0,0 0 0,-1 26 0,2-13 175,2 1 0,0-1 1,6 30-1,-6-51-161,1 0 0,0-1 0,0 1 1,0 0-1,1 0 0,-1 0 0,1-1 0,0 1 1,1-1-1,-1 0 0,1 0 0,0 0 1,0 0-1,0 0 0,1 0 0,-1-1 0,1 1 1,0-1-1,0 0 0,0 0 0,9 4 1,-8-5 17,1 0 1,0-1 0,0 0-1,0 0 1,0 0 0,0-1 0,0 0-1,0 0 1,0 0 0,0-1 0,0 0-1,0 0 1,-1 0 0,1-1-1,0 0 1,-1 0 0,1-1 0,6-3-1,6-4 253,-1-1-1,1-1 1,-2-1-1,0-1 1,0 0-1,-2-1 0,1 0 1,15-23-1,-20 24-139,0-1 1,0 0-1,-2-1 0,0 0 1,0 0-1,-2-1 0,0 0 0,-1 0 1,-1 0-1,3-21 0,-6 31-120,-1 1 0,0-1 0,0 1 0,-1-1 0,0 0-1,0 1 1,0 0 0,-1-1 0,0 1 0,0 0 0,-1 0 0,0 0 0,0 0 0,0 0-1,-1 1 1,1 0 0,-1-1 0,-6-5 0,6 8-55,0 0 0,1 0 0,-1 1 0,0-1-1,0 1 1,-1 0 0,1 0 0,0 0 0,-1 1 0,1-1 0,-1 1 0,0 0 0,1 0-1,-1 1 1,0-1 0,1 1 0,-1 0 0,0 1 0,0-1 0,1 1 0,-1 0-1,0 0 1,1 0 0,-1 0 0,1 1 0,-7 3 0,3 0-165,-1 0 1,1 0 0,0 1-1,1 0 1,-1 0 0,1 1-1,0 0 1,1 1 0,-10 13-1,-6 13-1916,-18 36-1,30-52 959,-24 44-4365,-1 0-3539</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4:48.789"/>
    </inkml:context>
    <inkml:brush xml:id="br0">
      <inkml:brushProperty name="width" value="0.025" units="cm"/>
      <inkml:brushProperty name="height" value="0.025" units="cm"/>
    </inkml:brush>
  </inkml:definitions>
  <inkml:trace contextRef="#ctx0" brushRef="#br0">136 2429 12524,'0'0'2098,"14"-4"-1255,7-3-447,-1-1-1,0 0 0,0-2 1,-1 0-1,21-16 0,103-79 769,-74 52-739,685-446 2087,-413 285-2531,-222 137-129,-4-5 0,-3-5 0,188-189 0,-280 254 540,33-46 1,-49 62-219,0-1 0,0 0 0,-1 0 0,1 0 0,-2 0 1,1 0-1,-1-1 0,0 1 0,0-1 0,-1 1 0,0-1 0,0-11 0,-2 16-102,0 0 0,0-1-1,0 1 1,0 0 0,0 0-1,-1 0 1,1 0 0,-1 0 0,0 0-1,0 1 1,0-1 0,0 0 0,0 1-1,-1 0 1,1-1 0,-1 1-1,0 0 1,-3-2 0,-65-35 135,20 12-181,39 18-32,0-1 0,1 0 0,0-1 0,0 0 0,1-1 0,1 0 0,0 0 0,1-1 0,0-1 0,-9-20 0,0-9-37,2-1-1,-11-51 1,18 58 42,-2 1-1,-2 0 1,-1 1 0,-20-39-1,29 67 37,-1-1 0,-1 1 0,1 0 0,-1 1 0,0-1 0,-1 1 0,1 1-1,-1-1 1,0 1 0,-1 0 0,0 0 0,1 1 0,-1 0 0,0 1 0,-1 0-1,1 0 1,-1 1 0,1 0 0,-1 0 0,0 1 0,0 0 0,1 0 0,-14 2-1,-17 1-13,0 2 0,0 2-1,1 2 1,-38 13 0,38-11-1,-288 56-820,290-56 469,1 2 0,0 1 0,1 2 0,0 1 0,-53 35 0,-144 121 300,229-171 24,-11 9 1,-114 91-47,-195 199 0,301-275 41,2 0 0,0 2 0,2 0 0,2 1-1,0 1 1,2 0 0,0 1 0,3 1 0,0-1 0,2 2 0,-4 32-1,-1 40 5,5 0 0,5 107 0,3-183 18,0-28-11,0 91 62,19 158 0,-15-225-319,0 0 1,1-1-1,1 0 0,2 0 0,0 0 0,2-1 0,0 0 0,1 0 0,1-1 0,1-1 0,31 37 1,-36-50-257,0 0 1,0 0-1,1 0 1,0-1 0,14 7-1,43 12-4765</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1.161"/>
    </inkml:context>
    <inkml:brush xml:id="br0">
      <inkml:brushProperty name="width" value="0.025" units="cm"/>
      <inkml:brushProperty name="height" value="0.025" units="cm"/>
    </inkml:brush>
  </inkml:definitions>
  <inkml:trace contextRef="#ctx0" brushRef="#br0">141 3 5317,'-7'-1'389,"0"0"0,1 1 0,-1 0 0,0 0 1,0 0-1,0 1 0,1 0 0,-1 1 0,1-1 0,-1 1 0,1 0 0,-9 5 0,11-5-358,1 1-1,0-1 1,0 1-1,0 0 1,0 0-1,0 1 1,1-1-1,-1 0 0,1 1 1,0 0-1,0-1 1,0 1-1,1 0 1,-1 0-1,1 0 0,0 0 1,0 0-1,1 1 1,-1-1-1,1 0 1,0 5-1,-4 41-10,4 58-1,1-94-9,0 0 0,1 0 0,1 1 0,0-2 0,1 1 0,0 0-1,1-1 1,13 26 0,-16-36-16,0 0 0,-1-1 0,1 1 0,0 0-1,1-1 1,-1 1 0,0-1 0,1 0 0,-1 1 0,1-1-1,0-1 1,0 1 0,-1 0 0,1-1 0,1 1 0,-1-1-1,0 0 1,0 0 0,0 0 0,0 0 0,1-1 0,-1 1 0,0-1-1,1 0 1,-1 0 0,0 0 0,1 0 0,5-2 0,-5 1 45,1-1 1,-1 0-1,0 0 1,0 0-1,0 0 1,0-1-1,-1 1 1,1-1-1,-1 0 1,1 0-1,-1 0 1,0-1-1,0 1 1,0-1-1,-1 0 1,1 1-1,-1-1 1,0 0-1,0-1 1,2-5 0,7-25 366,-1-1 0,-2 0 1,-1 0-1,-2-1 1,-2 1-1,-1-54 1,-2 86-394,-1 1 1,0-1 0,0 1-1,0-1 1,0 1-1,0 0 1,-1 0-1,1-1 1,-1 1 0,0 0-1,-3-4 1,4 6-32,1 0 0,-1 1 1,0-1-1,1 0 0,-1 1 0,0-1 1,0 1-1,1-1 0,-1 1 1,0-1-1,0 1 0,0-1 1,0 1-1,0 0 0,1-1 0,-1 1 1,0 0-1,0 0 0,0 0 1,0 0-1,0 0 0,0 0 0,0 0 1,0 0-1,0 0 0,0 0 1,0 1-1,0-1 0,0 0 1,1 0-1,-1 1 0,0-1 0,0 1 1,0-1-1,0 1 0,1-1 1,-1 1-1,0 0 0,1-1 1,-1 1-1,0 0 0,1-1 0,-1 1 1,1 0-1,-1 0 0,1 0 1,-1-1-1,0 3 0,-5 8-786,1 1-1,-1 0 1,2 1-1,0-1 1,-3 18 0,3-16-562,-6 26-4069</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3.740"/>
    </inkml:context>
    <inkml:brush xml:id="br0">
      <inkml:brushProperty name="width" value="0.025" units="cm"/>
      <inkml:brushProperty name="height" value="0.025" units="cm"/>
    </inkml:brush>
  </inkml:definitions>
  <inkml:trace contextRef="#ctx0" brushRef="#br0">77 1 2146,'-13'0'160,"2"0"64,0 5 193,0-2-97,3-2-160,1 0-32,3 1 289,0-2 95,2 0-223,1 0-225,1-3-96,0 1-289,-2 2-447,-1 0-2852</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4.111"/>
    </inkml:context>
    <inkml:brush xml:id="br0">
      <inkml:brushProperty name="width" value="0.025" units="cm"/>
      <inkml:brushProperty name="height" value="0.025" units="cm"/>
    </inkml:brush>
  </inkml:definitions>
  <inkml:trace contextRef="#ctx0" brushRef="#br0">1 55 448,'0'0'1794,"9"-49"-1826,-4 44-288,-2 4-289,0 1-672</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6:14.549"/>
    </inkml:context>
    <inkml:brush xml:id="br0">
      <inkml:brushProperty name="width" value="0.025" units="cm"/>
      <inkml:brushProperty name="height" value="0.025" units="cm"/>
    </inkml:brush>
  </inkml:definitions>
  <inkml:trace contextRef="#ctx0" brushRef="#br0">1 18 96,'39'0'2082,"-31"0"454,6-17-2440,-13 17-68,-1 1-1,1-1 1,0 1-1,0 0 1,-1-1 0,1 1-1,-1 0 1,1 0-1,-1 0 1,1-1 0,-1 1-1,1 0 1,-1 0 0,0 0-1,1 0 1,-1 0-1,0 0 1,0 0 0,0 0-1,1 0 1,-1 0 0,0 0-1,0-1 1,-1 1-1,1 0 1,0 0 0,0 0-1,0 0 1,-1 0-1,1 1 1,1 23 384,-1-24-428,0-1 0,0 1 0,0-1-1,1 1 1,-1-1 0,0 0 0,0 1 0,1-1 0,-1 1 0,0-1 0,0 0 0,1 1 0,-1-1 0,0 0 0,1 1-1,-1-1 1,1 0 0,-1 1 0,1-1 0,-1 0 0,0 0 0,1 0 0,-1 1 0,1-1 0,-1 0 0,1 0 0,-1 0-1,1 0 1,-1 0 0,1 0 0,-1 0 0,1 0 0,-1 0 0,1 0 0,-1 0 0,1 0 0,-1 0 0,1-1 0,0 1-1,0-1-28,0 1-1,-1-1 1,1 1-1,0-1 1,0 0-1,0 1 1,-1-1-1,1 0 1,0 0-1,-1 0 1,1 0-1,-1 1 1,1-1-1,-1 0 1,1 0-1,-1 0 1,0 0-1,0 0 1,1 0-1,-1 0 1,0 0-1,0 0 1,0 0-1,0-2 0,6-15-91,-6 18 99,0 13-1451,0-2 10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7:25.283"/>
    </inkml:context>
    <inkml:brush xml:id="br0">
      <inkml:brushProperty name="width" value="0.025" units="cm"/>
      <inkml:brushProperty name="height" value="0.025" units="cm"/>
    </inkml:brush>
  </inkml:definitions>
  <inkml:trace contextRef="#ctx0" brushRef="#br0">5259 160 4740,'-114'-17'516,"-155"-43"-1,180 36 564,0 4 1,-1 4 0,-133-6 0,90 27-708,-242 41 0,246-26-316,-432 25 228,-2-44 210,255-3-327,-417 62 192,387-22-355,265-31-6,-67 5-12,-270 60 0,369-62 13,1 3-1,0 1 1,1 2-1,1 1 1,1 2-1,0 2 1,2 2-1,0 1 1,2 1-1,1 2 1,-32 34-1,45-42-5,2 2-1,1 0 0,0 1 1,2 1-1,1 0 1,0 0-1,2 2 1,-14 40-1,21-50 4,1 1-1,0-1 1,1 0-1,1 1 1,0-1-1,1 1 1,0-1-1,2 1 1,0-1-1,0 0 1,2 1-1,0-1 1,0-1-1,1 1 1,1-1 0,10 17-1,10 13-11,1-2-1,3-1 1,2-2 0,60 59 0,166 122-58,-209-185 58,1-1 0,2-3 0,1-2 0,1-3 0,2-2 0,80 24 0,-33-21-21,1-5-1,189 17 1,719-20 37,-731-36-2,0-13 0,-3-12 1,-1-12-1,-3-12 0,379-145 0,-490 148 4,-4-6 1,-3-8-1,-3-7 0,212-153 0,-358 231-2,28-19 29,-2-2-1,0-2 1,29-34-1,-55 56-18,0-1-1,-1 0 1,0-1 0,0 1 0,-1-1-1,0 0 1,-1 0 0,0-1 0,0 1-1,-1-1 1,0 0 0,-1 0 0,0 0-1,0 0 1,-1-1 0,-1 1-1,0 0 1,-2-18 0,-1 18 17,0-1 0,-1 1 0,-1 0 0,0 1 0,0-1 1,0 1-1,-2 0 0,1 0 0,-1 1 0,0 0 0,-1 0 0,1 1 0,-17-12 1,-14-10 102,-72-39 0,96 60-108,-67-36 82,-1 4 0,-1 4 0,-3 3 0,0 4 0,-103-20 0,82 29-71,0 4 0,-1 5 0,0 5 1,-110 8-1,125 7-216,-103 23 0,8 0-2590,85-21-1925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59.596"/>
    </inkml:context>
    <inkml:brush xml:id="br0">
      <inkml:brushProperty name="width" value="0.025" units="cm"/>
      <inkml:brushProperty name="height" value="0.025" units="cm"/>
    </inkml:brush>
  </inkml:definitions>
  <inkml:trace contextRef="#ctx0" brushRef="#br0">1 49 6758,'0'0'12108,"10"-5"-9887,8-3-1643,0 0 1,0 2 0,1 0-1,0 1 1,1 1 0,-1 1-1,1 1 1,-1 0 0,37 2-1,-55 1-564,0-1 0,0 0 0,0 0 0,-1 1 0,1-1 0,0 0 0,0 1 0,0-1 0,0 0 0,-1 1 0,1 0-1,0-1 1,-1 1 0,1-1 0,0 1 0,-1 0 0,1-1 0,-1 1 0,1 0 0,-1 0 0,1-1 0,-1 1 0,1 0-1,-1 0 1,0 0 0,1 0 0,-1-1 0,0 1 0,0 0 0,0 0 0,0 0 0,0 0 0,0 0 0,0 0 0,0 0 0,0 0-1,0 0 1,0-1 0,-1 1 0,1 0 0,0 0 0,-1 0 0,1 0 0,0-1 0,-1 1 0,1 0 0,-1 0 0,1-1-1,-2 2 1,-1 4 174,-1 0-1,1 0 1,-1 0-1,0-1 0,-7 7 1,-24 18 1004,-2-2 0,-56 34 1,73-49-745,19-13-447,1 0 0,-1 0 1,1 0-1,0 0 0,-1 0 0,1 0 0,0 1 1,-1-1-1,1 0 0,0 0 0,-1 1 0,1-1 1,0 0-1,-1 0 0,1 1 0,0-1 1,0 0-1,-1 1 0,1-1 0,0 0 0,0 1 1,0-1-1,0 0 0,-1 1 0,1-1 0,0 0 1,0 1-1,0-1 0,0 0 0,0 1 1,0-1-1,0 1 0,0-1 0,0 0 0,0 1 1,15 4 13,38-4-24,-41-2 7,16 1-197,84 0-3928,0-7-3809,-91 4-4946</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7:26.370"/>
    </inkml:context>
    <inkml:brush xml:id="br0">
      <inkml:brushProperty name="width" value="0.025" units="cm"/>
      <inkml:brushProperty name="height" value="0.025" units="cm"/>
    </inkml:brush>
  </inkml:definitions>
  <inkml:trace contextRef="#ctx0" brushRef="#br0">4438 312 8840,'-513'-116'620,"-7"40"-393,449 67-150,-76-11 50,-702-67 881,728 83-740,-1 6 0,1 5 1,0 5-1,1 6 0,-119 33 0,99-8-123,2 6 1,3 5-1,1 7 1,4 5-1,3 6 1,3 6-1,-173 141 1,268-195-145,2 1 0,0 1 1,2 2-1,1 0 0,-24 39 1,35-47-5,2 1 0,0 0 0,2 1 0,0 0 0,1 1 0,1-1 0,2 2 0,0-1 0,-2 29 0,5-18-6,0 0-1,3-1 0,1 1 1,1 0-1,2-1 0,1 1 1,2-1-1,1-1 0,1 1 0,2-2 1,1 0-1,2 0 0,1-1 1,1-1-1,29 36 0,-7-17-4,2-2 0,2-2 0,2-2 0,2-2 0,1-2 0,2-2-1,2-3 1,1-1 0,106 44 0,-76-43-4,2-5 0,0-3 0,1-4 0,2-3 0,-1-5 0,112 3 1,7-14 9,-1-10 0,261-43 1,400-114-8,95-93 66,-711 170-36,414-209-1,-564 243 48,137-98 0,-198 123-28,0-3 1,-2 0-1,-2-3 1,-1-1 0,56-77-1,-79 97 12,-1-1-1,-1 0 1,0 0 0,-2-1-1,0 0 1,0-1-1,-2 0 1,0 0-1,3-32 1,-8 41 34,1-1-1,-2 1 1,1-1 0,-1 1 0,-1 0-1,0 0 1,0 0 0,-1 0-1,0 0 1,-1 0 0,0 1-1,-1-1 1,0 1 0,0 0 0,-1 1-1,0-1 1,-1 1 0,1 0-1,-14-11 1,-6-1 100,-1 0 0,-1 2-1,0 1 1,-2 2 0,0 0-1,0 2 1,-1 1 0,-45-10 0,-36-4-42,-117-12 1,-812-27-278,778 58-277,9-1-530,-392-15-5048,429 9-663</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7:30.615"/>
    </inkml:context>
    <inkml:brush xml:id="br0">
      <inkml:brushProperty name="width" value="0.025" units="cm"/>
      <inkml:brushProperty name="height" value="0.025" units="cm"/>
    </inkml:brush>
  </inkml:definitions>
  <inkml:trace contextRef="#ctx0" brushRef="#br0">4624 101 7687,'-10'-1'-662,"-27"-5"1218,-18-1 221,-94-25-1,127 26-693,-1 1-1,0 1 1,0 1-1,0 1 1,-44 1-1,-120 20 569,105-9-788,-133 13 1677,-327-8 0,465-22-1496,-95-21 0,-44-5 39,-187 21 392,28 2-117,233 2-113,0 5 1,0 7-1,-280 44 1,242-14-237,-204 41 14,351-67-41,1 1 1,0 1-1,1 2 0,1 1 1,0 2-1,0 1 0,-47 34 1,55-33 44,1 1 0,1 1 0,0 1 0,1 1 0,2 0-1,0 2 1,1 0 0,1 0 0,-19 43 0,31-57-18,0 0 0,1 0 0,0 0 0,0 0 0,1 0 0,0 0 0,1 1 0,0-1 0,0 0 0,1 0 0,0 1 0,1-1 0,0 0 0,0 0 0,1 0 0,0 0 0,0-1 0,1 1 0,1-1 0,-1 0 0,1 0 0,11 13 0,-2-4 0,1 0 1,0-1 0,1 0-1,0-1 1,2-1 0,0-1-1,0-1 1,31 16 0,-18-14 1,1-2 1,0-1-1,1-2 1,0-1 0,1-1-1,46 2 1,213-4 86,-177-6-85,1428-36-275,-1086 16 248,168-11-148,-212 10 145,109-9-1,-396 17 15,-1-6 1,133-38 0,-220 47 45,0-3 1,-1 0-1,0-3 1,42-25-1,-65 33-23,0-1 0,-1 0 0,0-1-1,0-1 1,-1 0 0,-1-1 0,0 0 0,-1-1-1,0 0 1,-1-1 0,-1 0 0,9-18 0,-16 28 3,1-1-1,-1 1 1,-1-1 0,1 1 0,-1-1 0,0 0 0,0 0 0,0 0-1,-1 0 1,0 1 0,0-1 0,-1 0 0,0 0 0,0 0 0,0 0 0,-4-9-1,2 8 0,-1 0-1,0 0 0,0 1 0,-1-1 0,0 1 1,0 0-1,0 1 0,-1-1 0,0 1 0,0 0 0,-8-5 1,-14-6 5,0 2 0,-1 0 0,0 2 0,-1 1 1,-32-6-1,-100-21-763,-1 8 0,-178-9 1,233 28-1468,-14-3-2388</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8:00.659"/>
    </inkml:context>
    <inkml:brush xml:id="br0">
      <inkml:brushProperty name="width" value="0.025" units="cm"/>
      <inkml:brushProperty name="height" value="0.025" units="cm"/>
    </inkml:brush>
  </inkml:definitions>
  <inkml:trace contextRef="#ctx0" brushRef="#br0">3297 204 2434,'-12'0'427,"-21"-1"-199,0-1-1,0-2 1,1-1 0,0-1-1,0-2 1,0-1-1,-34-15 1,48 16 32,0 1 1,0 1 0,0 0-1,-1 2 1,0 0-1,0 1 1,0 1 0,0 1-1,-33 1 1,-9 7 470,-103 22 0,104-16-296,-98 9 0,121-20-335,-1-2 0,0-1-1,0-3 1,1 0 0,0-3 0,-52-15 0,-3 0-12,0 3 0,-2 4 0,-126-3 0,-103-15-66,253 21-34,-1 2 0,0 4 0,0 3 0,0 3 0,0 3 0,0 3 0,-81 18 0,129-19 13,-210 57 27,202-52-25,0 2 0,0 1 1,1 2-1,1 1 0,-32 22 0,55-33-7,-1 0 1,1 0-1,1 1 1,-1 0-1,1 0 0,0 0 1,0 0-1,1 1 1,0 0-1,0 0 1,1 0-1,-1 0 1,2 1-1,-1-1 1,1 1-1,0 0 1,0 0-1,1 0 0,0 0 1,1 0-1,0-1 1,0 1-1,1 0 1,0 0-1,2 12 1,1-8-5,-1 1 1,2-1 0,-1 0 0,2 0-1,0-1 1,0 0 0,1 0 0,0 0-1,1-1 1,0 0 0,1 0 0,0-1-1,0 0 1,1-1 0,12 9 0,30 15-2,1-3 1,102 41 0,126 27 42,-181-64-33,51 18 16,247 76-8,-295-101-59,206 27-1,-47-35 150,355-22 0,37-60 22,-482 35-56,294-90 0,-462 118-64,168-64 2,-156 58-2,1-2 0,-2 0 0,1-1-1,-1 0 1,-1-1 0,0-1 0,25-26 0,-35 34 23,0-1 1,-1 0 0,1 0 0,-1-1 0,0 1 0,-1-1 0,1 1 0,-1-1 0,0 0-1,0 0 1,-1 0 0,0 0 0,0 0 0,0-1 0,-1 1 0,0-7 0,-2 4 62,1 1-1,-1-1 1,0 1 0,-1-1 0,0 1 0,0 0 0,-1 0-1,0 1 1,0-1 0,-9-9 0,-2-2 152,0 2 1,-2 0-1,0 1 1,-1 0-1,0 2 1,-2 0-1,-32-18 0,-25-6-173,-2 4 0,-1 3 0,-1 4-1,-2 3 1,0 4 0,-1 4 0,-88-6-1,-602 3-107,714 20 44,-34 2-338,-97-2-2947,107-10-54</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8:05.367"/>
    </inkml:context>
    <inkml:brush xml:id="br0">
      <inkml:brushProperty name="width" value="0.025" units="cm"/>
      <inkml:brushProperty name="height" value="0.025" units="cm"/>
    </inkml:brush>
  </inkml:definitions>
  <inkml:trace contextRef="#ctx0" brushRef="#br0">3881 393 3587,'-75'-32'327,"-1"3"-1,-1 4 0,-1 3 0,-1 3 0,-122-12 0,20 17 241,-247 12 0,177 13 3,0 11 0,2 10 0,-435 115 0,589-117-457,1 5 0,2 3 0,1 5 1,-166 106-1,190-103-42,3 3 1,2 3 0,2 2-1,2 3 1,4 3 0,-76 105-1,112-139-82,1 1 0,2 0 0,1 1-1,0 1 1,3 1 0,-15 54 0,22-66 2,1 0 1,1 0-1,0 1 1,2-1-1,0 0 1,1 1-1,0-1 1,2 0-1,0 1 1,1-2-1,1 1 1,1 0-1,8 17 1,-1-9-34,1 0 1,1-1-1,1 0 1,1-1 0,1-1-1,1-1 1,1-1-1,36 30 1,-24-27-8,1 0 0,2-3 0,0 0 1,1-3-1,56 21 0,-18-13 2,1-4-1,78 12 1,151 11 124,597 38-65,4-94 2,-793 3 23,914-110 124,-894 93-76,-1-6-1,-2-6 1,-1-5-1,-2-6 1,196-105-1,-290 136-39,-2-2 0,-1 0 0,0-3-1,41-38 1,-61 50 22,1-1-1,-2 1 1,0-2-1,0 1 1,-1-1 0,0 0-1,-1 0 1,0-1-1,-1 0 1,-1 0-1,0 0 1,-1-1-1,0 1 1,1-25-1,-3 4 176,-3 1-1,0 0 1,-2 0-1,-2 1 1,-1-1-1,-1 1 1,-2 0-1,-23-51 1,-5 4-79,-4 2 1,-57-79-1,45 79-163,-3 3-1,-3 2 0,-3 3 0,-4 2 1,-2 4-1,-3 3 0,-98-64 0,116 89-138,-2 3 0,-2 2 0,0 3 0,-2 2-1,-1 2 1,-1 4 0,0 2 0,-1 3 0,-1 3-1,0 2 1,-87 0 0,103 11-149,0 3 0,1 1 1,-1 2-1,1 3 0,1 1 0,0 3 1,1 1-1,1 3 0,0 1 0,-60 39 0,-67 54-2552,7 6-1590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08:22.466"/>
    </inkml:context>
    <inkml:brush xml:id="br0">
      <inkml:brushProperty name="width" value="0.025" units="cm"/>
      <inkml:brushProperty name="height" value="0.025" units="cm"/>
    </inkml:brush>
  </inkml:definitions>
  <inkml:trace contextRef="#ctx0" brushRef="#br0">2888 291 8872,'-188'-84'2104,"-90"-34"-2286,236 106 277,0 1 0,-1 2 0,0 2 0,-48-2 0,-179 7 77,145 3-119,-499-28 121,565 23-151,-88-5 578,-184 14-1,301-2-465,0 1 1,0 1-1,0 2 0,1 1 0,0 1 1,1 2-1,0 1 0,1 1 0,-29 18 1,44-23-108,0 1 1,1 0-1,0 0 1,0 2-1,1-1 1,1 1-1,-1 0 1,2 1-1,-8 14 1,10-16-29,2 0 0,-1 1 0,2-1 0,-1 1 0,2 0 0,-1 0 0,1 0 1,1 1-1,0-1 0,1 0 0,0 1 0,3 20 0,0-20-20,0 0 0,0-1-1,2 1 1,-1-1 0,1 0 0,1 0-1,0-1 1,1 0 0,0 0-1,0 0 1,1-1 0,0 0 0,14 11-1,15 13-148,82 51-1,-92-66 195,53 33-79,2-4-1,3-4 0,1-3 1,108 34-1,-63-35 82,2-6 0,176 22 0,284-12 158,-7-42-144,-575-1-43,466-18 77,571-95 0,-855 83 21,-1-9 0,342-116 0,-526 152-90,14-4 18,0-1 0,-1-1 0,0-1 0,0-1 0,-1-1 0,-1-1 0,23-18-1,-40 29-6,0 0-1,1-1 1,-1 1-1,-1 0 0,1-1 1,0 1-1,0-1 0,-1 1 1,0-1-1,1 0 0,-1 0 1,0 0-1,0 1 0,0-1 1,-1 0-1,1 0 0,-1 0 1,0 0-1,0-1 0,0 1 1,0 0-1,0 0 0,-1 0 1,1 0-1,-1 0 0,0 0 1,0 1-1,0-1 0,0 0 1,0 0-1,-1 1 0,1-1 1,-1 0-1,0 1 0,0 0 1,0-1-1,0 1 0,-4-4 1,-5-3 85,0-1 0,-1 2 0,0 0-1,-1 0 1,1 1 0,-26-10 0,-17-3 65,-1 3 0,-87-17 0,-122-4-64,107 17-66,-322-56 77,-168-23-27,-7 49 662,-209 59-565,4 70-80,747-61-329,1 5 0,-129 44 0,191-48 46,2 1 1,0 3-1,1 2 1,1 1-1,1 3 1,2 2-1,-43 37 1,-11 26-2006,10 2-1590</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1:43.439"/>
    </inkml:context>
    <inkml:brush xml:id="br0">
      <inkml:brushProperty name="width" value="0.025" units="cm"/>
      <inkml:brushProperty name="height" value="0.025" units="cm"/>
    </inkml:brush>
  </inkml:definitions>
  <inkml:trace contextRef="#ctx0" brushRef="#br0">1710 152 9577,'-15'-6'737,"-41"-15"-45,-147-53 1411,161 62-1948,0 1 0,0 2 1,-52-4-1,-333 8 708,305 7 159,79-2-728,-1 3 0,1 1 1,0 2-1,-56 16 0,77-16-229,0 2 1,1 0-1,0 2 0,1 0 1,0 1-1,0 2 0,1 0 1,1 0-1,-32 31 0,29-22-56,1 0 0,2 1 0,0 1 0,-29 52 0,41-64 5,0 0-1,1 0 0,0 1 0,1 0 0,1 0 0,0 0 1,1 0-1,0 0 0,1 1 0,1-1 0,0 1 1,0-1-1,4 20 0,-1-24-12,0 0 1,0-1-1,1 0 1,0 1-1,0-1 0,1-1 1,0 1-1,0-1 1,1 0-1,0 0 0,10 9 1,13 9 2,44 32 1,-39-33 1,-2 1 23,2-2 0,1-2 0,0-1-1,1-1 1,2-3 0,-1 0 0,2-3 0,0-1-1,80 13 1,505 29 780,4-39-349,-542-14-458,1323-3 35,-956-2-26,-116-6 18,393-61 1,-408 6-23,-274 51 110,-1-1 0,0-3 0,-1-2 0,66-39 0,-104 54-73,0 0-1,0-1 1,-1 1 0,0-1-1,0-1 1,-1 1-1,0-1 1,0-1 0,0 1-1,8-16 1,-12 17-1,1 1 0,-2 0 1,1-1-1,-1 0 0,0 1 0,0-1 1,0 0-1,-1 1 0,0-1 1,0 0-1,0 1 0,-1-1 0,0 0 1,0 1-1,0-1 0,-1 1 1,0-1-1,0 1 0,-3-6 0,-2-3-18,-1-1-1,-1 2 0,0-1 0,-1 1 1,0 1-1,-1 0 0,0 0 1,-20-14-1,11 10-5,-2 2 0,0 0 0,0 1 0,-42-16 0,1 8 11,-1 2-1,0 3 1,-84-10 0,-736-56 56,528 57-23,-19-8-45,-304-20-251,-2 52-2098,293 50-681,129 0-2688,29-2-3659</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2:39.853"/>
    </inkml:context>
    <inkml:brush xml:id="br0">
      <inkml:brushProperty name="width" value="0.025" units="cm"/>
      <inkml:brushProperty name="height" value="0.025" units="cm"/>
    </inkml:brush>
  </inkml:definitions>
  <inkml:trace contextRef="#ctx0" brushRef="#br0">1 166 609,'1'-1'34,"0"1"1,0-1-1,0 0 1,0 1 0,0-1-1,0 0 1,0 0 0,0 0-1,0 0 1,0 0-1,0 0 1,-1 0 0,1 0-1,0 0 1,-1 0 0,1 0-1,-1 0 1,1-1-1,0 0 1,10-34 1928,-3 11-1549,-2 11-166,-6 13-171,0 0 0,0-1 1,1 1-1,-1 0 1,1 0-1,-1-1 1,1 1-1,-1 0 0,1 0 1,0 0-1,0 0 1,0 0-1,-1 0 1,1 0-1,0 0 0,0 0 1,0 0-1,0 0 1,1 1-1,-1-1 1,0 0-1,0 1 0,0-1 1,0 1-1,1-1 1,-1 1-1,0 0 1,1-1-1,-1 1 0,0 0 1,1 0-1,-1 0 1,0 0-1,1 0 1,-1 0-1,2 1 0,4-2 55,-1 0-1,1 0 0,0 0 0,-1-1 1,1 0-1,9-4 0,-10 3-24,1 0-1,0 1 1,0 0 0,0 0 0,0 1-1,12-1 1,61 6-87,-57-2 153,0 0 0,1-2 1,-1-1-1,37-5 0,-24 1-65,1 1-1,0 3 0,0 0 1,0 3-1,54 8 0,-68-7-100,47 2 68,88-6 0,40 2 69,-105 6 902,176-11 1,-239 1-1045,50 1 0,-70 3-5,1 0 1,-1 1 0,0 0 0,1 0 0,-1 1-1,0 1 1,-1 0 0,12 6 0,-11-6 9,-1-1 0,1 0 0,-1-1-1,1 1 1,0-2 0,0 0 0,0 0 0,0 0 0,0-2 0,12 0 0,-8 0 2,-1 0-1,0 2 1,1 0 0,-1 0-1,15 4 1,2 2-4,0-2-1,0-1 1,0-1 0,1-2-1,33-2 1,-12 1-6,-44 0-3,0 2 0,0-1 1,1 1-1,-1 1 1,-1-1-1,1 1 1,0 1-1,-1 0 1,12 7-1,-11-6 1,1 0 0,0-1 1,-1 0-1,1 0 0,1-1 0,-1 0 0,13 2 0,8-4 23,0-2 0,1 0 0,-1-2 0,33-7 0,-19 3 10,45-2 0,-38 4 0,-1-2-1,0-3 1,-1-1 0,83-31 0,9-2 29,-114 39-16,0 2-1,1 0 0,-1 2 1,1 1-1,-1 1 1,1 2-1,44 9 1,-53-9-20,-14-2-32,0 0 1,-1 0-1,1 0 0,-1 1 1,1 0-1,-1 0 0,0 0 0,0 0 1,0 1-1,0 0 0,0 0 0,0 0 1,-1 0-1,1 0 0,-1 1 1,0-1-1,0 1 0,0 0 0,3 7 1,-2-3-331,0 1 1,-1-1 0,0 1 0,0 0-1,-1 0 1,0 0 0,-1 0-1,1 18 1,-2 20-3772</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2:56.788"/>
    </inkml:context>
    <inkml:brush xml:id="br0">
      <inkml:brushProperty name="width" value="0.025" units="cm"/>
      <inkml:brushProperty name="height" value="0.025" units="cm"/>
    </inkml:brush>
  </inkml:definitions>
  <inkml:trace contextRef="#ctx0" brushRef="#br0">3494 510 9417,'-13'-5'-427,"9"4"407,-21-8 371,0 0-1,0-2 1,1-1-1,0-1 1,1-1 0,-37-29-1,41 24-310,-1 1-1,-1 1 1,-1 1 0,0 1-1,-1 1 1,0 1 0,-1 1-1,-1 1 1,0 1 0,0 2-1,-1 0 1,0 2 0,-40-6-1,-28 1 264,-178 3 1,-98 30 738,145-6-224,-280 2 775,-59 4-843,484-17-624,0 4 0,1 4 1,-98 27-1,145-31-121,0 2 1,1 2-1,1 0 1,0 2 0,0 2-1,2 0 1,0 2-1,1 1 1,1 1-1,-35 37 1,49-44-21,1 1 0,0 1 1,1 0-1,1 0 0,1 1 0,0 0 0,1 1 0,1-1 0,1 1 1,0 1-1,1-1 0,1 0 0,1 1 0,1 0 0,1 30 0,2-21-2,0 1 0,3-1-1,0 0 1,1-1 0,2 1-1,1-1 1,1-1 0,2 0-1,23 41 1,-13-32 2,3-1 1,0-1-1,3 0 0,0-3 0,2 0 1,1-2-1,1-1 0,2-1 0,38 22 1,-25-22 9,1-2 0,1-3 0,0-1 0,2-2 0,0-3 0,90 15 1,30-9 30,0-7 1,263-14 0,-292-10-20,0-6 0,265-67 0,265-123-28,-262 57-377,-318 110 305,-3-4-1,117-75 1,-183 103 68,0-2 0,-1 0 0,0-2 0,-2 0 0,0-1 0,-1-2 0,24-35 0,-37 49 74,-1-1 1,0 0-1,0 0 0,-1 0 0,-1 0 0,1-1 1,-1 1-1,-1-1 0,0 0 0,0 0 0,-1 0 1,0 0-1,-1 0 0,0 0 0,-1 0 0,0 0 0,0 0 1,-1 0-1,0 0 0,-1 0 0,0 0 0,-1 1 1,0 0-1,-6-10 0,-7-8 72,-1 1 0,-1 1 1,-1 1-1,-2 1 0,-44-38 0,-137-85 396,145 110-485,-1 2 0,-2 3 0,-1 3 0,-2 3 1,0 2-1,-1 3 0,-1 3 0,-1 3 0,-117-9 0,119 20-463,-1 3 0,1 3 0,0 3 0,0 3 0,1 3 0,-78 24 0,-77 41-2260,-3 12-1200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2:59.618"/>
    </inkml:context>
    <inkml:brush xml:id="br0">
      <inkml:brushProperty name="width" value="0.025" units="cm"/>
      <inkml:brushProperty name="height" value="0.025" units="cm"/>
    </inkml:brush>
  </inkml:definitions>
  <inkml:trace contextRef="#ctx0" brushRef="#br0">1483 139 9417,'-202'19'1249,"-390"90"0,557-97-1178,2 0 0,-1 2 0,2 2 0,0 0 0,1 3 0,1 0 0,0 2-1,2 1 1,1 2 0,0 0 0,-39 49 0,28-25-73,2 1-1,3 2 0,1 1 1,4 2-1,1 1 1,-22 66-1,40-97 57,2 1 0,0 0 0,1 0 1,1 1-1,-1 41 0,5-58-36,1 0 0,1 1 0,0-1 0,0 0 0,1 0 0,0 0 0,1 0 0,-1 0 0,2 0 0,-1-1 0,1 1 0,1-1 0,0 0 0,0 0 0,0-1 0,1 0 0,0 0 0,13 12 0,-1-6-5,0 0-1,1-1 0,0-2 0,1 0 1,0 0-1,1-2 0,0-1 0,29 7 1,14-1 38,100 8 1,531-8-223,-360-32-251,412-75 1,-551 53 412,-2-8 0,-3-9 0,-2-8 0,-3-9 0,257-142 0,-408 198 12,76-46 45,-101 58-64,-1 0 0,1 0 1,-1-1-1,-1 0 0,0-1 1,0 0-1,0 0 0,6-11 0,-12 16 30,0 0-1,-1 0 1,1 0-1,-1 0 1,0 0-1,0 0 0,0 0 1,-1 0-1,0 0 1,1 0-1,-2 0 0,1 0 1,0-1-1,-1 1 1,1 0-1,-1 0 0,0 0 1,-1 0-1,1 0 1,-1 0-1,0 1 0,0-1 1,0 0-1,0 1 1,0 0-1,-1-1 1,0 1-1,1 0 0,-8-5 1,-7-8 138,-2 1 0,0 1 0,0 0 1,-23-10-1,28 15-77,-111-63 276,-4 6 1,-2 5-1,-3 6 0,-2 5 0,-2 7 1,-2 6-1,-1 6 0,-1 6 0,-151-6 1,141 25-613,0 6 1,-1 7 0,-250 45 0,-136 81-3541,400-95 2002,-69 16-2440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3:03.397"/>
    </inkml:context>
    <inkml:brush xml:id="br0">
      <inkml:brushProperty name="width" value="0.025" units="cm"/>
      <inkml:brushProperty name="height" value="0.025" units="cm"/>
    </inkml:brush>
  </inkml:definitions>
  <inkml:trace contextRef="#ctx0" brushRef="#br0">1738 173 4612,'-103'-43'1400,"-118"-42"746,185 74-1918,0 1 1,-1 2-1,-1 2 0,-47-3 0,29 8-92,-1 3 0,0 2-1,1 3 1,0 2 0,-68 20-1,84-18 11,1 3-1,1 1 0,1 2 0,0 1 0,1 2 0,1 2 1,-64 51-1,84-59-147,2 0 1,0 1-1,0 1 1,1 0-1,1 0 1,1 1-1,1 1 1,0 0-1,-12 34 1,3 11 11,-19 107-1,15-56-13,-81 253 137,15-66 97,82-279-199,1 0 1,1 0-1,1 0 1,1 0-1,1 26 1,1-41-22,1 0 1,0 0-1,0 0 1,1 0-1,0 0 1,0 0 0,1 0-1,0-1 1,0 1-1,0-1 1,1 0-1,-1 0 1,2 0 0,-1-1-1,1 1 1,0-1-1,0 0 1,0 0-1,11 7 1,-1-3 10,-1-1 0,1-1-1,1 0 1,-1-1 0,1-1 0,0 0-1,0-2 1,29 4 0,13-2 73,67-3 0,-79-3-26,478-40 36,-285 15-96,31 2 23,735-83-40,-916 95 9,117-16-104,270-71-1,-454 93 77,-1 0-1,0-2 1,-1 0-1,0-2 1,0 0 0,-1-1-1,20-15 1,-33 22 61,-1-1 1,0 0 0,-1 0 0,1 0 0,-1 0 0,0 0 0,0-1 0,-1 0-1,0 0 1,0 0 0,0 0 0,-1 0 0,0-1 0,0 1 0,0-1 0,-1 1-1,0-1 1,0 0 0,-1 1 0,0-1 0,0 0 0,0 0 0,-1 1 0,0-1-1,0 0 1,-1 1 0,-3-9 0,-1-1 187,-1 0 0,-1 0 0,0 1 0,-1 0 0,-1 0 1,0 1-1,-18-19 0,-93-84 973,16 30-575,-201-129-1,-137-40-424,383 224-234,-75-30 1,109 52-402,-1 2 0,0 1 1,-1 0-1,0 3 1,-47-4-1,-9 9-2196,-4 7-1709</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3.669"/>
    </inkml:context>
    <inkml:brush xml:id="br0">
      <inkml:brushProperty name="width" value="0.025" units="cm"/>
      <inkml:brushProperty name="height" value="0.025" units="cm"/>
    </inkml:brush>
  </inkml:definitions>
  <inkml:trace contextRef="#ctx0" brushRef="#br0">122 45 4548,'0'0'12887,"6"-8"-11301,14-19-78,-15 18-124,-21 24-983,3-2-346,0 1 0,0 1 0,2 0 0,0 0 0,0 1 0,2 1 0,0 0 0,1 0 0,0 1 0,2 0 0,0 0 0,1 0 0,1 1 0,0 0 0,2 0 0,-1 24 0,3-40-75,0-1 1,0 0-1,0 0 1,0 1-1,1-1 1,-1 0-1,1 0 1,0 0-1,-1 1 1,1-1-1,0 0 1,0 0-1,0 0 0,1 0 1,-1-1-1,0 1 1,1 0-1,-1 0 1,1-1-1,0 1 1,-1-1-1,1 1 1,3 1-1,-1-1-712,1 0 0,0 0 0,-1-1 0,1 0 0,0 1 0,0-1 0,0-1 0,0 1 0,9-1 0,11 0-7137</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1.225"/>
    </inkml:context>
    <inkml:brush xml:id="br0">
      <inkml:brushProperty name="width" value="0.025" units="cm"/>
      <inkml:brushProperty name="height" value="0.025" units="cm"/>
    </inkml:brush>
  </inkml:definitions>
  <inkml:trace contextRef="#ctx0" brushRef="#br0">512 174 6566,'-5'-9'1596,"-5"-8"-1026,-2 0-1,1 0 0,-2 1 0,0 1 1,-1 0-1,-19-15 0,27 26-336,0-1 1,-1 1-1,1 0 0,0 1 0,-1-1 1,0 1-1,0 1 0,0-1 0,-12-2 0,14 5-228,0 0-1,1-1 1,-1 1-1,1 1 0,-1-1 1,1 1-1,-1 0 0,1 0 1,-1 0-1,1 0 0,0 1 1,-1 0-1,1 0 0,0 0 1,0 0-1,0 1 0,-4 3 1,-12 12-3,1 0 0,1 1 1,0 1-1,2 0 0,0 1 1,1 1-1,2 1 0,0 0 1,1 0-1,2 1 0,-11 33 0,9-15-10,1 1 0,2 1 0,2-1 0,2 1 0,1 84-1,4-105-8,2-1 0,0 0-1,2 0 1,0 0-1,2 0 1,0-1 0,12 26-1,-14-39 6,-1 0 0,1-1 0,1 1 0,-1-1 0,1 0 0,1-1-1,-1 1 1,1-1 0,0 0 0,1 0 0,-1-1 0,1 0 0,0 0 0,1 0 0,-1-1-1,1 0 1,0-1 0,-1 0 0,2 0 0,-1 0 0,15 1 0,-4-2 28,0-2 0,1-1 1,-1 0-1,1-1 1,-1-1-1,0-1 0,0-1 1,-1 0-1,0-1 1,1-1-1,-2-1 0,1-1 1,19-13-1,6-6 136,-2-1 0,-1-2 1,67-68-1,-85 76-3,-1-1 0,-2 0 0,0-1 0,-2-1 0,26-53 0,-37 66-35,0 1-1,-1-2 1,-1 1-1,0-1 1,-1 1 0,0-1-1,-1 0 1,-1 0-1,0 0 1,-1 0 0,0 0-1,-1 0 1,-1 0-1,0 0 1,-6-18 0,5 25-95,0 1 0,0-1 1,0 1-1,-1 0 1,0 0-1,0 1 0,0-1 1,-1 1-1,0 0 0,0 0 1,0 0-1,-1 1 1,1 0-1,-1 0 0,0 0 1,0 1-1,-1 0 1,1 0-1,-1 0 0,1 1 1,-1 0-1,0 1 0,0-1 1,-9 0-1,0 1-406,0 0 0,0 1 0,0 0 1,0 1-1,1 1 0,-1 1 0,0 0 0,1 1 0,-28 11 0,-16 12-3168,2 5-2349</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5.598"/>
    </inkml:context>
    <inkml:brush xml:id="br0">
      <inkml:brushProperty name="width" value="0.025" units="cm"/>
      <inkml:brushProperty name="height" value="0.025" units="cm"/>
    </inkml:brush>
  </inkml:definitions>
  <inkml:trace contextRef="#ctx0" brushRef="#br0">1123 49 6150,'-1'-2'164,"-1"-1"0,1 0 0,-1 1-1,1 0 1,-1-1 0,0 1 0,0 0 0,0-1 0,0 1 0,0 1 0,-1-1 0,1 0 0,-1 0-1,1 1 1,-1-1 0,1 1 0,-1 0 0,0 0 0,0 0 0,0 0 0,0 0 0,1 1-1,-1 0 1,-4-1 0,-76-7 95,55 9-184,0 1-1,0 1 1,0 2 0,0 0-1,1 2 1,0 1 0,0 1-1,1 2 1,-47 25 0,10 1-127,1 3 1,-89 77 0,94-68 30,2 2 1,-48 59 0,79-82 18,2 1-1,1 1 0,1 2 0,2-1 0,1 2 0,-14 38 0,28-63 1,0-1 0,1 1 0,0 1 0,0-1 0,1 0 0,0 0 0,0 0 0,1 1 0,0-1 0,1 0 0,0 1 0,0-1 0,1 0 0,4 13 0,-4-16 0,1 1 0,0-1 0,0 0 0,0 0 1,1-1-1,0 1 0,0-1 0,0 0 0,1 0 0,-1 0 0,1 0 1,0-1-1,0 0 0,0 0 0,0 0 0,1 0 0,-1-1 1,1 0-1,-1 0 0,13 1 0,5 1 2,-1-2 1,1 0-1,0-2 0,0 0 1,0-2-1,0 0 1,0-2-1,-1 0 0,1-2 1,39-15-1,0-4 86,-2-3 0,85-52 0,-88 44 11,-2-1 0,-1-3 0,-1-2 0,-3-3 0,64-72-1,-113 116-95,46-65 148,-45 63-143,0 0 0,0 0-1,0-1 1,-1 1-1,1-1 1,-1 1 0,0-1-1,0 1 1,0-1-1,-1 0 1,1 0 0,-1 1-1,0-1 1,0 0-1,0 0 1,-1 1 0,1-1-1,-2-5 1,1 7-56,-1 1-1,1-1 1,0 0 0,-1 1 0,1 0 0,-1-1 0,0 1 0,0 0 0,1 0 0,-1-1-1,0 1 1,0 1 0,0-1 0,0 0 0,0 0 0,0 1 0,0-1 0,0 1-1,0 0 1,-4 0 0,-52-2-2408,44 2 1132,-24 0-3067</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6.403"/>
    </inkml:context>
    <inkml:brush xml:id="br0">
      <inkml:brushProperty name="width" value="0.025" units="cm"/>
      <inkml:brushProperty name="height" value="0.025" units="cm"/>
    </inkml:brush>
  </inkml:definitions>
  <inkml:trace contextRef="#ctx0" brushRef="#br0">750 185 7783,'1'-9'337,"-1"4"-296,0 0 1,1 0-1,-1 0 1,1 0-1,1 1 1,-1-1-1,0 0 1,1 1-1,0-1 1,0 1-1,1 0 1,-1-1-1,1 1 1,0 0 0,0 1-1,0-1 1,0 0-1,1 1 1,0 0-1,-1 0 1,1 0-1,0 0 1,1 1-1,-1-1 1,0 1-1,6-2 1,55-16-14,-53 18 287,0-1 1,1-1 0,-1 0 0,21-11 0,-32 15-274,-1 0 0,0 0 0,0-1 1,1 1-1,-1 0 0,0 0 0,0 0 0,0 0 1,1 0-1,-1 0 0,0 0 0,0-1 1,1 1-1,-1 0 0,0 0 0,0 0 1,0 0-1,0-1 0,1 1 0,-1 0 0,0 0 1,0-1-1,0 1 0,0 0 0,0 0 1,0 0-1,0-1 0,0 1 0,0 0 1,0 0-1,1-1 0,-1 1 0,0 0 0,0 0 1,-1-1-1,1 1 0,0 0 0,0 0 1,0-1-1,0 1 0,0 0 0,0 0 1,0-1-1,0 1 0,0 0 0,0 0 1,-1-1-1,1 1 0,0 0 0,0 0 0,0 0 1,0 0-1,-1-1 0,1 1 0,0 0 1,0 0-1,0 0 0,-1 0 0,1 0 1,0-1-1,0 1 0,-1 0 0,1 0 0,0 0 1,0 0-1,-1 0 0,1 0 0,0 0 1,-1 0-1,-18-4 370,-37 0-383,1 3 1,-1 2-1,1 2 1,0 3-1,0 2 0,0 3 1,-98 32-1,122-31-35,1 1-1,0 2 1,1 0 0,1 2-1,0 2 1,-31 26 0,42-30 21,0 2 1,1 0 0,1 1-1,0 0 1,1 2 0,2-1-1,0 2 1,1-1-1,-13 35 1,19-42-18,0-1 0,2 1 0,-1 1 1,2-1-1,0 0 0,0 1 0,1-1 0,1 1 0,0-1 0,1 1 0,1-1 0,0 1 0,0-1 1,2 0-1,-1 0 0,2 0 0,0 0 0,0-1 0,1 0 0,1 0 0,0 0 0,0-1 1,1 0-1,1 0 0,-1-1 0,2 0 0,0-1 0,0 0 0,0-1 0,19 12 0,-13-10 13,1-1 0,0 0 0,1-1 0,0-1 0,0-1 0,1-1-1,0 0 1,0-1 0,0-1 0,0-1 0,1-1 0,-1 0 0,0-1 0,1-2-1,-1 0 1,0-1 0,0 0 0,0-2 0,0 0 0,-1-1 0,0-1-1,0-1 1,-1-1 0,0 0 0,0-1 0,-1-1 0,23-19 0,-11 5 123,-1-2 1,-1 0-1,-1-1 0,38-60 1,-51 70-188,-2 0 0,0-1 0,-1-1 1,-1 0-1,0 0 0,-2 0 0,0-1 0,-2 0 1,5-42-1,-9 60-24,0 0 1,0 1 0,0-1-1,0 0 1,0 0 0,-1 0-1,1 0 1,-1 0 0,0 1-1,0-1 1,0 0-1,0 1 1,0-1 0,-1 1-1,1-1 1,-1 1 0,1-1-1,-1 1 1,0 0 0,0 0-1,0 0 1,0 0 0,-1 0-1,1 0 1,-3-1-1,-2 0-475,0 0 0,-1 1 0,1 0-1,-1 0 1,1 1 0,-1 0-1,1 0 1,-11 0 0,-29 1-4819</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08.814"/>
    </inkml:context>
    <inkml:brush xml:id="br0">
      <inkml:brushProperty name="width" value="0.025" units="cm"/>
      <inkml:brushProperty name="height" value="0.025" units="cm"/>
    </inkml:brush>
  </inkml:definitions>
  <inkml:trace contextRef="#ctx0" brushRef="#br0">1 1 2146,'53'151'2763,"161"394"3592,-77-268-3756,216 474 2003,-63 27-3975,-34 17-163,-37-111 511,-46-161-184,260 765 634,-152-576-437,30-17-610,-279-627-425,-4-10-54,-2 2 1,-2 0 0,21 88 0,-45-148-32,0 1-1,0-1 1,0 0-1,0 0 0,0 0 1,0 0-1,0 1 1,-1-1-1,1 0 1,0 0-1,0 0 1,0 0-1,0 0 1,0 0-1,-1 0 1,1 0-1,0 1 1,0-1-1,0 0 1,-1 0-1,1 0 1,0 0-1,0 0 1,0 0-1,0 0 1,-1 0-1,1 0 1,0 0-1,0 0 1,0 0-1,-1 0 1,1 0-1,0 0 1,0 0-1,0-1 1,0 1-1,-1 0 0,1 0 1,0 0-1,0 0 1,0 0-1,0 0 1,0 0-1,-1 0 1,1-1-1,0 1 1,0 0-1,0 0 1,0 0-1,0 0 1,0-1-1,0 1 1,0 0-1,-1 0 1,1-1-1,0 1-42,-16-11-7182</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31.578"/>
    </inkml:context>
    <inkml:brush xml:id="br0">
      <inkml:brushProperty name="width" value="0.025" units="cm"/>
      <inkml:brushProperty name="height" value="0.025" units="cm"/>
    </inkml:brush>
  </inkml:definitions>
  <inkml:trace contextRef="#ctx0" brushRef="#br0">65 250 8712,'0'0'2814,"-9"-9"-2585,3 3-182,2 2 17,-1 1 1,1-1-1,1-1 1,-1 1-1,0 0 1,1-1-1,0 0 0,0 0 1,0 0-1,1 0 1,0 0-1,0-1 1,0 1-1,0 0 1,1-1-1,-1-6 1,41 12 1226,17 3-1041,0-2 0,0-3-1,-1-2 1,96-20-1,-136 21-210,373-35 359,-169 22-278,-89 5 139,0 5 1,0 6-1,1 6 1,132 24-1,792 147-93,-770-123-155,-75-12 93,326 22-1,640-86 42,-768-16-70,473-37-1,4 40-74,82 8 160,-188-77 422,-602 79-404,112-24-25,-287 49-72,-1 0 0,1-1 0,-1 1 0,1 0 0,-1-1 0,1 0 0,-1 1 0,1-1 0,-1 0 0,1 0 0,-1 0 0,0 0 0,2-2 0,-3 3 10,1-1 1,-1 1-1,0 0 0,0-1 1,0 1-1,1-1 1,-1 1-1,0-1 1,0 1-1,0-1 1,0 1-1,0-1 0,0 1 1,0-1-1,0 1 1,0-1-1,0 1 1,0-1-1,0 1 1,-1-1-1,1 1 1,0 0-1,0-1 0,0 1 1,-1-1-1,1 1 1,0-1-1,-1 1 1,-1-2 14,0 0 1,0 0 0,0 0 0,0 0-1,-1 1 1,1-1 0,0 1-1,-1 0 1,0 0 0,1 0 0,-1 0-1,0 0 1,-3-1 0,4 2-227,1 0 1,-1 0-1,1 0 1,0 1-1,-1-1 1,1 0-1,-1 0 0,1 1 1,0-1-1,-1 1 1,1-1-1,0 1 1,-1 0-1,1 0 1,-2 1-1,-16 7-4710,-17-6-7976</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6.980"/>
    </inkml:context>
    <inkml:brush xml:id="br0">
      <inkml:brushProperty name="width" value="0.025" units="cm"/>
      <inkml:brushProperty name="height" value="0.025" units="cm"/>
    </inkml:brush>
  </inkml:definitions>
  <inkml:trace contextRef="#ctx0" brushRef="#br0">293 0 13164,'0'0'7682,"-9"13"-7303,-19 30 131,2 1 1,-24 57-1,-40 114 1288,45-103-375,39-96-1144,-24 63 893,28-72-1069,0 1 0,1-1 1,0 0-1,0 1 0,0-1 1,1 1-1,0-1 0,2 14 0,-1-19-85,0 1 1,0 0-1,0-1 0,1 1 0,-1-1 0,1 0 0,-1 1 0,1-1 0,0 0 0,0 0 0,0 0 0,0 0 0,0 0 0,0-1 0,1 1 0,-1-1 0,1 1 0,-1-1 0,1 0 0,-1 0 0,1 0 0,0 0 0,-1-1 0,1 1 0,5 0 0,10 1 70,0 0 1,0-1-1,18-2 1,-17 1 28,58-5 87,0-4 0,132-31 0,-56 8-143,242-14-2319,-130 32-6014,-247 13 7394,37-2-4082,-10-3-602</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7.353"/>
    </inkml:context>
    <inkml:brush xml:id="br0">
      <inkml:brushProperty name="width" value="0.025" units="cm"/>
      <inkml:brushProperty name="height" value="0.025" units="cm"/>
    </inkml:brush>
  </inkml:definitions>
  <inkml:trace contextRef="#ctx0" brushRef="#br0">1 23 11979,'0'0'4901,"9"-4"-4501,4 0-208,1 0 0,0 1 0,1 0 0,-1 1 0,1 0 0,-1 1 0,1 1 0,25 3 0,126 23 1243,-164-25-1427,32 5 93,0 1-1,-1 2 1,0 1-1,-1 2 0,42 21 1,-67-30-1,0 1 0,-1 0 0,1 1 0,-1 0 0,0 0 0,0 0 0,0 0 0,-1 1 0,0 0 0,0 0 0,0 1 0,-1-1 0,0 1 0,0 0 0,0 0 0,-1 0 0,0 1 0,-1-1 0,0 1 0,0-1 1,0 1-1,-1 0 0,-1 0 0,1 0 0,-1 0 0,0 0 0,-1-1 0,0 1 0,-2 11 0,-3 1 181,0 1-1,-2-2 1,0 1 0,-1-1 0,-1 0 0,-1-1-1,-1-1 1,-13 18 0,-120 126 535,132-147-673,-15 16 79,18-19-390,0 1-1,-1-2 1,0 1 0,0-1 0,-1-1-1,-21 12 1,11-17-5026,8-13-5723</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7.988"/>
    </inkml:context>
    <inkml:brush xml:id="br0">
      <inkml:brushProperty name="width" value="0.025" units="cm"/>
      <inkml:brushProperty name="height" value="0.025" units="cm"/>
    </inkml:brush>
  </inkml:definitions>
  <inkml:trace contextRef="#ctx0" brushRef="#br0">253 1 14286,'0'0'6833,"-4"12"-6310,-13 58 517,3 1 1,-6 85-1,8 158-536,13-258-536,1-31-308,-2 0 0,-5 46 0,5-70 282,0 0 1,0 0 0,0 0-1,0 0 1,-1-1-1,1 1 1,0 0-1,-1 0 1,1 0 0,0 0-1,-1 0 1,1-1-1,-1 1 1,0 0-1,1-1 1,-1 1 0,1 0-1,-1-1 1,0 1-1,0 0 1,1-1-1,-1 1 1,0-1-1,0 0 1,0 1 0,0-1-1,1 0 1,-1 1-1,0-1 1,0 0-1,0 0 1,0 0 0,0 0-1,0 0 1,0 0-1,0 0 1,0 0-1,0 0 1,1 0 0,-1 0-1,0-1 1,0 1-1,0 0 1,0-1-1,0 1 1,0 0 0,1-1-1,-2 0 1,-3-2-427,0 1-1,0-1 1,1-1 0,-1 1 0,1-1 0,-8-6 0,-6-13-2276,1-1 0,-18-31 0,-4-13-2424</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8.347"/>
    </inkml:context>
    <inkml:brush xml:id="br0">
      <inkml:brushProperty name="width" value="0.025" units="cm"/>
      <inkml:brushProperty name="height" value="0.025" units="cm"/>
    </inkml:brush>
  </inkml:definitions>
  <inkml:trace contextRef="#ctx0" brushRef="#br0">12 363 6374,'-4'-19'1079,"1"0"-1,1-1 1,0 1-1,2-24 1,0 36-838,1 0 0,0 0 0,0 1 0,1-1 1,0 1-1,0-1 0,1 1 0,0 0 0,0 0 0,0 0 1,1 0-1,-1 0 0,2 1 0,-1-1 0,10-8 0,1 2 202,0 0 0,1 2 0,1 0 0,0 0 0,0 2 0,1 0 0,0 1-1,23-6 1,4 1 277,0 3-1,60-5 1,71 4 166,-157 10-827,-1 1 0,0 1-1,0 0 1,0 1 0,-1 1-1,1 1 1,25 10 0,-39-13-31,0-1 1,-1 1 0,1 0-1,0 0 1,-1 0-1,1 0 1,-1 1 0,0 0-1,1-1 1,-1 1-1,-1 0 1,1 1 0,0-1-1,-1 0 1,0 1-1,1-1 1,-1 1 0,-1 0-1,1 0 1,0-1-1,-1 1 1,0 0 0,0 0-1,0 1 1,-1-1-1,1 0 1,-1 0 0,0 0-1,0 0 1,0 1-1,-1-1 1,1 0 0,-1 0-1,-2 6 1,-3 5 150,0-1 0,-1 0 0,-1 0 1,0-1-1,-1 0 0,0 0 0,-20 21 0,-37 30 950,48-48-663,0 1 1,0 1 0,2 1 0,0 0-1,-25 41 1,39-55-438,-1 1 0,1-1 0,0 1 0,0-1 0,1 1-1,-1 0 1,1-1 0,1 1 0,-1 0 0,1 0 0,0 0-1,0-1 1,1 1 0,-1 0 0,4 11 0,-1-10 3,0 0 0,0 1 0,1-1 1,0 0-1,0 0 0,1-1 0,0 0 0,0 1 0,1-2 1,7 8-1,9 4-341,0-1 1,1-1-1,1-1 1,0-1-1,41 15 1,-47-21-1939,0 0 1,0-2 0,36 7 0,-2-10-7646</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9.095"/>
    </inkml:context>
    <inkml:brush xml:id="br0">
      <inkml:brushProperty name="width" value="0.025" units="cm"/>
      <inkml:brushProperty name="height" value="0.025" units="cm"/>
    </inkml:brush>
  </inkml:definitions>
  <inkml:trace contextRef="#ctx0" brushRef="#br0">69 15 10826,'0'0'10474,"-8"12"-9556,-1 4-700,1 1 0,0 0 0,1 0 0,0 1-1,2-1 1,0 2 0,1-1 0,1 0 0,-1 27-1,3-39-197,1-1 0,0 1-1,1 0 1,-1 0-1,1 0 1,0 0-1,1 0 1,-1 0 0,1-1-1,4 10 1,-4-13-8,-1-1 1,0 1 0,1-1 0,0 1-1,-1-1 1,1 1 0,0-1 0,0 0-1,0 0 1,-1 0 0,1 0-1,0 0 1,1-1 0,-1 1 0,0 0-1,0-1 1,0 0 0,0 1 0,0-1-1,1 0 1,-1 0 0,0 0-1,0 0 1,0-1 0,0 1 0,0-1-1,1 1 1,-1-1 0,0 0-1,0 1 1,0-1 0,3-2 0,5-2 178,0-1 1,-1 0-1,0 0 1,0-1-1,0 0 1,-1 0 0,0-1-1,0 0 1,-1-1-1,9-12 1,1-4 104,-1-1 0,21-44 0,-31 57-167,-1 0 0,0 0 0,-1 0 0,-1 0 0,3-24 0,-32 94 63,20-38-194,1-1 0,1 1 0,1-1 1,1 1-1,0 0 0,1 0 0,1 0 1,3 23-1,-2-39-89,0 0 1,-1-1 0,1 1-1,0 0 1,0-1-1,1 1 1,-1-1 0,0 0-1,1 1 1,0-1-1,-1 0 1,1 0 0,0 0-1,0 0 1,0 0-1,0-1 1,0 1-1,1 0 1,-1-1 0,1 0-1,-1 1 1,1-1-1,-1 0 1,1 0 0,-1-1-1,1 1 1,0-1-1,-1 1 1,1-1 0,0 0-1,0 0 1,-1 0-1,1 0 1,0 0 0,4-1-1,1-1-328,1 1 1,0-1-1,-1-1 0,1 0 1,-1 0-1,0-1 0,0 1 0,0-2 1,13-8-1,-4-2-1315,0 0 0,-2 0 0,0-2 0,15-20 1,10-24-7834</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4.043"/>
    </inkml:context>
    <inkml:brush xml:id="br0">
      <inkml:brushProperty name="width" value="0.025" units="cm"/>
      <inkml:brushProperty name="height" value="0.025" units="cm"/>
    </inkml:brush>
  </inkml:definitions>
  <inkml:trace contextRef="#ctx0" brushRef="#br0">202 0 16367,'0'0'4698,"-10"12"-4062,-182 212 2161,306-332-12919,-77 73 4843</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49.687"/>
    </inkml:context>
    <inkml:brush xml:id="br0">
      <inkml:brushProperty name="width" value="0.025" units="cm"/>
      <inkml:brushProperty name="height" value="0.025" units="cm"/>
    </inkml:brush>
  </inkml:definitions>
  <inkml:trace contextRef="#ctx0" brushRef="#br0">99 1 16720,'-7'10'1826,"-7"14"-904,2 0 0,0 0 0,2 2 1,1-1-1,-11 45 0,15-46-716,1-1 0,1 1 0,1-1-1,1 1 1,1 0 0,1 0 0,6 32 0,-5-49-211,-1 0-1,1 0 1,1 0 0,-1-1 0,1 1 0,0-1 0,1 1 0,-1-1 0,1 0 0,1 0-1,-1-1 1,1 1 0,0-1 0,0 0 0,0 0 0,9 5 0,-10-8 52,0 0 0,0 0 0,0 0 0,0-1 1,0 1-1,0-1 0,1 0 0,-1-1 0,0 1 0,1-1 1,-1 0-1,0 0 0,1 0 0,-1 0 0,0-1 1,0 1-1,1-1 0,-1-1 0,0 1 0,0 0 0,0-1 1,0 0-1,0 0 0,-1 0 0,1 0 0,0-1 1,-1 0-1,4-3 0,11-10 316,-1-2 0,20-24 0,28-28 363,-65 70-726,1-1 0,-1 1 0,0-1 0,1 1 0,-1 0-1,0-1 1,1 1 0,-1 0 0,0 0 0,1-1 0,-1 1 0,1 0 0,-1 0 0,1-1 0,-1 1 0,1 0-1,-1 0 1,0 0 0,1 0 0,-1 0 0,1 0 0,-1 0 0,1 0 0,-1 0 0,1 0 0,-1 0 0,1 0 0,-1 0-1,1 0 1,-1 0 0,1 1 0,-1-1 0,1 0 0,-1 0 0,1 1 0,6 18 62,-5 38 195,-3-48-167,1 5-19,-1-7-51,1-1 0,0 1 0,0 0-1,1 0 1,2 10 0,-3-16-15,0 0 0,1 0 0,-1 0 1,1 0-1,-1 0 0,1 0 0,-1 0 1,1 0-1,-1-1 0,1 1 1,0 0-1,-1 0 0,1-1 0,0 1 1,0 0-1,0-1 0,-1 1 0,1-1 1,0 1-1,0-1 0,0 0 1,0 1-1,0-1 0,0 0 0,0 1 1,0-1-1,0 0 0,0 0 0,0 0 1,0 0-1,0 0 0,0 0 0,0 0 1,0 0-1,0-1 0,0 1 1,0 0-1,0-1 0,0 1 0,0 0 1,0-1-1,0 1 0,0-1 0,1-1 1,8-4 128,0-2 0,0 1-1,-1-1 1,0-1 0,0 0 0,-1 0 0,0 0 0,-1-1 0,0 0 0,0-1 0,8-20 0,-13 23 181,-12 19 262,-3 2 36,13-22-613,1 1 0,0 0 0,1-1 0,0 1 0,0 0 0,0 0 0,1 0 0,1 0 0,-1 0 0,1 1 0,8-11 0,-9 17 0,0 0 0,1 0 0,-1 1 0,1-1 0,-1 1 0,1 0 0,-1 0 0,1 0 0,-1 0 0,1 0 0,-1 1 0,1 0 0,-1 0 0,0 0 0,5 2 0,6 0 0,50 3-1826,-54-6 988,0-1 1,0 1-1,-1-1 1,1-1-1,-1 0 1,1 0-1,-1-1 1,10-4-1,22-16-8183</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0.417"/>
    </inkml:context>
    <inkml:brush xml:id="br0">
      <inkml:brushProperty name="width" value="0.025" units="cm"/>
      <inkml:brushProperty name="height" value="0.025" units="cm"/>
    </inkml:brush>
  </inkml:definitions>
  <inkml:trace contextRef="#ctx0" brushRef="#br0">596 20 12396,'25'-20'3740,"-25"20"-3676,0 1 0,0-1 1,0 0-1,0 0 0,0 0 1,0 0-1,1 0 0,-1 0 0,0 0 1,0 1-1,0-1 0,0 0 1,0 0-1,0 0 0,0 0 0,0 0 1,0 0-1,0 0 0,0 0 1,0 0-1,1 0 0,-1 1 1,0-1-1,0 0 0,0 0 0,0 0 1,0 0-1,0 0 0,0 0 1,1 0-1,-1 0 0,0 0 0,0 0 1,0 0-1,0 0 0,0 0 1,0 0-1,1 0 0,-1 0 1,0 0-1,0 0 0,0 0 0,0 0 1,0 0-1,0 0 0,0-1 1,1 1-1,-1 0 0,0 0 0,0 0 1,0 0-1,0 0 0,0 0 1,0 0-1,0 0 0,0 0 0,0 0 1,0-1-1,0 1 0,1 0 1,-1 0-1,0 0 0,-26 38 5095,11-17-5542,-108 143 2647,-8-6-1,-151 143 1,272-292-2243,3-3-31,1 1-1,0-1 0,0 1 0,-7 11 1,12-10-773,11-12-580,27-27-1336,-1-2 1,-2-1-1,-1-2 1,50-71 0,-54 69-130,33-43-4501</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0.757"/>
    </inkml:context>
    <inkml:brush xml:id="br0">
      <inkml:brushProperty name="width" value="0.025" units="cm"/>
      <inkml:brushProperty name="height" value="0.025" units="cm"/>
    </inkml:brush>
  </inkml:definitions>
  <inkml:trace contextRef="#ctx0" brushRef="#br0">219 45 6983,'0'0'5119,"7"-9"-1313,23-27-971,-30 36-2782,0 1 0,0-1-1,0 0 1,0 0 0,0 0 0,0 1-1,0-1 1,0 0 0,0 0 0,0 1-1,0-1 1,0 0 0,0 0 0,0 0-1,0 1 1,0-1 0,0 0 0,0 0-1,0 1 1,0-1 0,0 0 0,1 0-1,-1 0 1,0 0 0,0 1 0,0-1-1,0 0 1,0 0 0,1 0 0,-1 0-1,0 0 1,0 1 0,0-1 0,1 0-1,-1 0 1,0 0 0,0 0 0,0 0-1,1 0 1,-1 0 0,0 0 0,0 0-1,0 0 1,1 0 0,-1 0 0,0 0-1,0 0 1,1 0 0,-1 0 0,0 0-1,0 0 1,0 0 0,1 0 0,-1 0-1,0 0 1,0 0 0,0 0 0,1 0-1,-1-1 1,0 1 0,0 0 0,0 0-1,0 0 1,1 0 0,-1-1 0,0 1-1,0 0 1,0 0 0,0-1 0,1 23 208,-1-19 104,-6 175 1381,0 54-1512,7-194-250,2 0 0,2 0 0,19 74 0,-17-94-701,-1-18-1022,-5-3 1580,0 1 0,0 0 0,-1-1 0,1 0-1,-1 1 1,0-1 0,0 1 0,0-1 0,0 1 0,0-4 0,-3-8-70,0 1 0,0-1 0,-1 1 0,-1 0 0,0 0 0,-1 1 0,0 0 0,-1 0 0,-15-20 0,-8-8 165,-46-45-1,65 73 127,-44-42 400,51 51-217,0-1-1,0 1 1,0 0 0,0 0-1,-1 1 1,1-1 0,-1 1-1,0 0 1,1 0-1,-1 1 1,-8-2 0,13 3-235,-1 0 0,1 0 1,0 0-1,0 0 1,-1 0-1,1 0 1,0 0-1,0 0 0,0 0 1,-1 0-1,1 0 1,0 0-1,0 0 0,0 0 1,-1 0-1,1 1 1,0-1-1,0 0 1,0 0-1,-1 0 0,1 0 1,0 0-1,0 1 1,0-1-1,0 0 0,0 0 1,0 0-1,-1 1 1,1-1-1,0 0 0,0 0 1,0 0-1,0 1 1,0-1-1,0 0 1,0 0-1,0 1 0,0-1 1,0 0-1,0 0 1,0 0-1,0 1 0,0-1 1,0 0-1,0 0 1,0 1-1,0-1 1,0 0-1,1 0 0,-1 0 1,0 1-1,0-1 1,0 0-1,0 0 0,0 0 1,0 0-1,1 1 1,-1-1-1,0 0 0,0 0 1,0 0-1,1 0 1,10 14-176,-3-8-4,0-1 1,1 0-1,0 0 1,0-1-1,0 0 1,0-1 0,0 0-1,1-1 1,-1 1-1,1-2 1,13 2-1,13-1-2760,61-4 0,-20-5-2655</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1.225"/>
    </inkml:context>
    <inkml:brush xml:id="br0">
      <inkml:brushProperty name="width" value="0.025" units="cm"/>
      <inkml:brushProperty name="height" value="0.025" units="cm"/>
    </inkml:brush>
  </inkml:definitions>
  <inkml:trace contextRef="#ctx0" brushRef="#br0">288 61 14157,'1'-9'3673,"-1"6"-3377,1 0-1,-1 0 1,0 0 0,0 0-1,-1 0 1,1 0 0,-1 0-1,1 0 1,-1 0 0,-1-3-1,1 5-205,0 0 0,0 0-1,0-1 1,0 1 0,0 0-1,0 0 1,-1 0 0,1 1-1,0-1 1,0 0 0,-1 0 0,1 1-1,0-1 1,-1 1 0,1-1-1,-1 1 1,1 0 0,-1-1-1,1 1 1,-1 0 0,1 0-1,-1 0 1,1 0 0,-1 0-1,1 0 1,-1 1 0,1-1 0,-1 0-1,1 1 1,-3 0 0,-5 2 26,1 1 0,-1-1 1,1 2-1,0-1 0,0 1 1,0 0-1,0 1 1,1-1-1,0 2 0,0-1 1,1 1-1,0 0 1,-7 10-1,-6 8 392,2 2 1,-22 44 0,30-52-262,0 0 1,2 0-1,0 0 1,2 1 0,0 0-1,1 1 1,-3 38 0,7-51-225,-1-1 1,2 0-1,-1 0 1,1 0 0,0 0-1,1 0 1,-1 0-1,1 0 1,1 0 0,-1 0-1,1-1 1,1 1-1,-1-1 1,1 0-1,0 0 1,0 0 0,1 0-1,0-1 1,0 0-1,0 0 1,0 0 0,1-1-1,0 0 1,0 0-1,11 6 1,0-3 147,1-1 0,1 0-1,-1-1 1,1-1 0,0-1 0,-1-1 0,1 0 0,1-2-1,-1 0 1,0-1 0,0-1 0,0 0 0,19-6 0,-32 6-118,0-1 1,0 0-1,0 0 1,-1 0-1,1-1 1,-1 0-1,0 0 1,7-7-1,-11 11-46,0-1-1,0 0 1,1 0-1,-1 0 0,0-1 1,-1 1-1,1 0 1,0 0-1,0 0 0,0-1 1,-1 1-1,1 0 1,-1-1-1,1 1 0,-1-1 1,1 1-1,-1-1 1,0 1-1,0-1 0,0 1 1,0 0-1,0-1 1,0 1-1,0-1 0,0 1 1,0-1-1,-1 1 1,1-1-1,-1 1 0,1 0 1,-1-1-1,1 1 1,-1 0-1,0-1 0,0 1 1,0 0-1,0 0 1,0 0-1,0-1 0,0 1 1,0 0-1,0 1 1,-2-3-1,-4-1-6,-1 1 0,1-1 0,-1 1 0,0 1 0,0-1 0,0 1 0,0 1 0,0-1 0,0 1 0,-12 0 0,-85 4 0,97-2 0,0 0 0,1 0 0,-1 1 0,-14 5 0,22-7 0,1 0 0,-1 0 0,0 0 0,0 0 0,0 0 0,0 0 0,0 0 0,0 0 0,0 0 0,1 0 0,-1 0 0,0 0 0,0 0 0,0 0 0,0 0 0,0 0 0,0 0 0,0 0 0,0 1 0,0-1 0,0 0 0,1 0 0,-1 0 0,0 0 0,0 0 0,0 0 0,0 0 0,0 0 0,0 1 0,0-1 0,0 0 0,0 0 0,0 0 0,0 0 0,0 0 0,0 0 0,0 0 0,0 1 0,0-1 0,0 0 0,0 0 0,0 0 0,0 0 0,0 0 0,15 0 0,24-12 0,-1-1 0,0-2 0,50-29 0,-56 27 0,1 1 0,0 1 0,1 2 0,65-15 0,-93 27 1,0 0 0,-1 0 0,1 0 0,0 1 0,0 0 0,0 0 0,8 2 0,-13-1-2,1-1-1,0 1 1,-1 0-1,1-1 1,-1 1-1,1 0 1,-1 0 0,1 0-1,-1 0 1,0 0-1,1 0 1,-1 1-1,0-1 1,0 0 0,0 1-1,0-1 1,0 1-1,0-1 1,0 1-1,-1-1 1,1 1 0,0 0-1,-1-1 1,1 1-1,-1 0 1,0-1-1,1 4 1,0 7 2,-1-1-1,0 0 1,0 1-1,-1-1 1,-1 0-1,0 0 1,0 1-1,-1-2 1,-5 14-1,-6 9 25,-28 49-1,30-62-62,1 0 0,1 0-1,1 1 1,0 1 0,2-1 0,-7 32-1,15-40-1883,6-14-1614,8-17-4437,-2-17-5287</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5:52.545"/>
    </inkml:context>
    <inkml:brush xml:id="br0">
      <inkml:brushProperty name="width" value="0.025" units="cm"/>
      <inkml:brushProperty name="height" value="0.025" units="cm"/>
    </inkml:brush>
  </inkml:definitions>
  <inkml:trace contextRef="#ctx0" brushRef="#br0">603 5 6662,'-9'-1'2653,"7"1"-2544,-3-1 232,0 0 0,0 0 0,0 1 0,0 0 0,0 0 0,0 0 1,0 1-1,0-1 0,0 1 0,0 0 0,0 0 0,0 1 0,0 0 0,0 0 0,1 0 0,-1 0 0,1 1 0,0-1 0,0 1 0,-6 5 0,-5 9 105,2 1 0,0 0-1,0 0 1,2 1 0,1 1 0,0-1-1,-7 24 1,-42 153 968,54-177-1285,-120 582 1243,2-10-849,109-540-501,-3 10 26,3 2 0,-12 113 0,25-168-53,1-1 1,0 1-1,1-1 0,0 1 1,0-1-1,0 1 1,1-1-1,0 0 0,1 0 1,0 0-1,0 0 1,0 0-1,1-1 0,0 1 1,9 10-1,-4-7 8,0-2-1,0 0 0,1 0 0,1 0 0,-1-1 1,1-1-1,0 0 0,22 8 0,20 6 23,1-3 1,1-3-1,0-1 0,66 5 0,230 3 100,901-72-7,362-48-65,-761 140 775,-649-7-567,-102-15 593,106 6 0,-197-25-714,0 1-1,0-1 0,1-1 0,-1 0 0,-1-1 0,1 0 0,0 0 0,0-1 0,17-8 0,-20 7-101,0-1 0,0 0-1,-1-1 1,1 0-1,-1 0 1,-1-1-1,1 1 1,-1-1 0,0-1-1,-1 1 1,9-16-1,4-11 9,-2 0 0,-1-1 0,11-40-1,24-115-109,-31 111 68,107-479 247,63-232 1447,-176 752-1685,-9 29-8,0 0 1,0 0-1,-2-1 0,1 1 0,-1-1 0,0 1 0,-1-1 0,0 1 0,-1-1 0,0 0 0,-2-14 0,2 22-1,-1 1 1,0-1-1,0 0 0,0 0 0,0 1 1,0-1-1,-1 0 0,1 1 0,0-1 1,-1 1-1,1 0 0,-1-1 0,1 1 1,-1 0-1,0 0 0,0 0 0,1 0 1,-1 0-1,-4-1 0,-41-8-23,40 9 12,-86-8 6,1 4-1,-110 8 1,129-1 37,-1215 28 274,553 3-2446,-987 173 1,1630-190 1483,-548 71-7243,446-79 678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6:31.372"/>
    </inkml:context>
    <inkml:brush xml:id="br0">
      <inkml:brushProperty name="width" value="0.025" units="cm"/>
      <inkml:brushProperty name="height" value="0.025" units="cm"/>
    </inkml:brush>
  </inkml:definitions>
  <inkml:trace contextRef="#ctx0" brushRef="#br0">440 585 11627,'-90'-32'-1289,"53"20"1315,1-2-1,-42-22 1,66 30 55,1-2-1,0 1 1,0-1-1,0-1 1,1 0-1,1-1 1,-1 0 0,2 0-1,-1-1 1,-7-13-1,-1-7 51,14 23 134,-1 0-1,0 0 1,0 1 0,-1-1 0,0 1-1,0 0 1,-1 0 0,1 1 0,-2 0-1,-8-8 1,25 18-107,1-1 0,0 0 0,0-1 0,0 0 0,0-1 0,1 0 0,18-1 1,3-1-154,56-9 1,161-58 336,-38 8-300,-123 44 152,2 3 0,-1 4-1,1 4 1,1 5-1,-1 3 1,-1 4-1,150 31 1,986 145 972,-890-140-1185,296 10 392,-448-50-143,265-31 0,4-31 29,396-41-101,825-57 584,-1464 134-118,1 10 1,319 20-1,-558-12 1241,1 0-1,-28-10 1,24 6-2711,-60-10 1,89 19-1515</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7:26.849"/>
    </inkml:context>
    <inkml:brush xml:id="br0">
      <inkml:brushProperty name="width" value="0.025" units="cm"/>
      <inkml:brushProperty name="height" value="0.025" units="cm"/>
    </inkml:brush>
  </inkml:definitions>
  <inkml:trace contextRef="#ctx0" brushRef="#br0">1264 154 3844,'0'0'517,"-9"3"-228,1 0-129,0-1-1,-1-1 1,1 1 0,-1-1 0,1-1-1,-1 1 1,1-2 0,-1 1 0,1-1-1,-1 0 1,1-1 0,-1 0 0,-11-4 0,7 0 201,-1 1 0,1 1 0,-1 1 0,-1 0 0,-19-2 0,27 5-224,-1 0 0,0 1-1,0 0 1,0 0-1,1 1 1,-1 0 0,1 0-1,-1 1 1,1 0 0,0 0-1,-11 7 1,-2 1-42,0-1 0,-1 0 1,0-2-1,0 0 0,-1-2 0,0 0 1,-25 3-1,8-5 100,1-2 0,-1-2 0,-53-5 1,73 3-156,1 2 1,-1 0-1,1 1 1,-1 1-1,1 1 1,0 0-1,-27 10 1,2 3 88,-74 39-1,115-54-126,-19 9 2,0 1 1,1 1-1,1 1 1,-27 22-1,41-30-8,0 1 1,0 0-1,0 0 0,0 0 1,1 0-1,0 1 0,1 0 1,-1 0-1,1 0 0,0 0 1,1 0-1,0 1 0,0-1 0,1 1 1,0-1-1,0 1 0,0 12 1,2-14 1,0 0-1,0 0 1,0 0 0,0 0 0,1 0-1,0-1 1,1 1 0,-1 0 0,1-1-1,0 1 1,0-1 0,1 0 0,-1 0 0,1-1-1,0 1 1,1-1 0,-1 1 0,1-1-1,9 6 1,12 7-17,0-2 0,53 24 0,-23-13 9,-20-8-6,1-2 1,1-2 0,0-1 0,0-2-1,2-1 1,78 8 0,72-1-33,291-12 0,246-8 64,-383 5-11,575-15 6,-792 6-29,-2-5-1,163-37 1,161-16-23,-362 60 16,141-25 0,-201 24 21,0-1 0,-1-1 0,0-1 0,0-2 0,-1 0 0,0-2-1,-1 0 1,-1-2 0,31-25 0,-48 36 12,-1 0 0,1-1 0,-1 0 0,0 0 0,0 0 0,-1 0 0,0-1 0,0 0 0,0 0 0,0 0 0,-1 0 0,0 0 0,0-1 0,-1 0 0,0 1 0,0-1 0,0 0 0,-1 0 0,0 0 0,-1 0 0,1 0 0,-1 0 0,-2-12 0,1 16-4,0 0 0,-1-1 1,1 1-1,-1 0 0,0 0 0,0 0 0,0 1 0,0-1 1,0 0-1,-1 1 0,1-1 0,-1 1 0,0 0 0,-5-3 1,-45-25 124,23 19 82,0 1-1,-46-9 0,47 13-41,0-1 1,1-1-1,-37-16 0,30 5-127,-1 2 0,-1 2 0,-1 1 0,0 2 0,0 2 0,-48-7 0,-282-46 36,232 36 105,20 11 54,-1 5-1,-164 7 1,36 1-226,189 0 23,0 3 0,0 2 0,1 2-1,-1 3 1,-103 26 0,106-17 0,-22 8-6,-1-3 0,-124 17-1,-133-23 45,212-13-9,-218 29 0,266-16-49,-1-5 0,-91 3 1,162-13-80,-1 0-1,0 0 1,1 0 0,-1-1 0,1 0 0,-1 0 0,0 0 0,1 0 0,0 0-1,-1 0 1,1-1 0,0 0 0,-1 0 0,1 0 0,0 0 0,1 0 0,-1-1-1,0 1 1,1-1 0,-1 1 0,1-1 0,0 0 0,0 0 0,-3-4 0,0-6-536,-1 0 1,2-1-1,0 1 1,0-1-1,-1-15 1,-2-4-746,-6-16-4067</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18:52.049"/>
    </inkml:context>
    <inkml:brush xml:id="br0">
      <inkml:brushProperty name="width" value="0.025" units="cm"/>
      <inkml:brushProperty name="height" value="0.025" units="cm"/>
    </inkml:brush>
  </inkml:definitions>
  <inkml:trace contextRef="#ctx0" brushRef="#br0">851 171 8680,'-15'0'5718,"-30"1"-4430,0 1 1,0 3-1,-53 12 0,78-12-1056,-1 1 0,1 1 0,1 0 0,-1 2 0,1 0 0,0 1 0,1 1 0,0 0 0,-30 28 0,10-1-106,1 3-1,2 1 0,2 1 1,2 2-1,2 1 0,2 2 1,2 0-1,3 2 0,1 0 0,3 1 1,1 1-1,4 1 0,1 0 1,3 1-1,2 0 0,3 1 1,2-1-1,5 55 0,-1-83-117,2-1 1,1 1-1,1-1 0,1-1 0,2 1 0,0-1 0,1-1 1,2 0-1,0 0 0,24 32 0,-29-45-9,1 0 1,1 0-1,-1-1 1,1 0-1,1-1 0,0 0 1,0-1-1,0 0 0,1 0 1,0-1-1,1-1 1,-1 1-1,1-2 0,0 0 1,0 0-1,0-1 0,1-1 1,-1 0-1,1 0 1,-1-2-1,1 1 0,-1-2 1,17-1-1,-10-2 109,0-1-1,-1-1 1,0 0 0,0-1 0,0-1-1,-1-1 1,0 0 0,-1-1-1,0-1 1,20-18 0,14-16 1048,71-82 0,-64 61-380,-2-3-1,-3-3 1,-3-1 0,60-124 0,-89 155-681,-2-2-1,-1 0 1,-3 0 0,-1-2 0,-3 0 0,-1 0-1,-3 0 1,-1-1 0,-3 0 0,-4-57 0,-1 79-93,0 0 1,-2 1 0,-1 0-1,-1 0 1,-1 1 0,-1 0-1,-1 0 1,-1 1 0,-16-24-1,20 35-2,-1-1 0,-1 2-1,0-1 1,0 1 0,-1 1 0,0-1-1,-1 2 1,0-1 0,0 2-1,-1-1 1,0 2 0,0-1-1,0 2 1,-1 0 0,0 0 0,0 1-1,-25-4 1,17 6-292,0 1 0,0 2 0,0 0 0,0 1 0,0 0 0,0 2 0,1 1 0,-1 0 0,1 2 0,1 0 0,-1 1 0,-26 16 0,0-2-3994,16-8-1821</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1:15.405"/>
    </inkml:context>
    <inkml:brush xml:id="br0">
      <inkml:brushProperty name="width" value="0.025" units="cm"/>
      <inkml:brushProperty name="height" value="0.025" units="cm"/>
    </inkml:brush>
  </inkml:definitions>
  <inkml:trace contextRef="#ctx0" brushRef="#br0">1 1915 7303,'0'0'5242,"7"9"-5290,0-2 32,1-1-1,-1 0 1,1 0 0,1 0-1,-1-1 1,1 0-1,-1 0 1,1-1 0,1-1-1,-1 1 1,0-1-1,1-1 1,14 2 0,29 3 13,-1-3 0,1-2 1,57-6-1,160-27-220,67-3 67,116 31 368,332-17 1733,-732 16-1925,747-42 366,-595 44-271,389 48-1,-192 20 322,134 20 830,4-42-427,-365-43-537,0-9-1,207-35 1,-246 19-132,-2-7 0,0-5 0,169-72 0,-266 93-90,-1-2-1,-1-1 0,-1-2 1,-1-1-1,0-2 0,-2-1 0,46-46 1,-62 54-54,-1 0 1,-1-1 0,0-1 0,-2 0-1,0-1 1,-1 0 0,0-1 0,-2 0-1,0 0 1,-2-1 0,0 0 0,-1 0-1,-1 0 1,-1-1 0,0-31 0,-3 41-32,-1-1 1,0 1 0,0 0-1,-1 0 1,-1-1 0,0 1-1,-1 1 1,0-1 0,-1 0-1,-7-12 1,0 4 12,-1 1 1,-1 0-1,-1 1 1,-26-24-1,-36-38-158,40 40 173,-2 1 0,-2 1 0,-55-38 0,-120-81 380,130 90-109,-2 4 1,-176-93-1,130 97-298,-3 4 0,-2 7 0,-2 7 0,-2 5 0,-1 6 0,-2 7 0,-247-7 0,111 35-113,-387 57-1,-242 47 294,-4-61 129,728-49-288,-426 17 489,531-8-478,1 4-1,0 4 1,1 2-1,1 5 1,-109 46-1,171-60-22,0 0 1,1 2-1,0 0 0,0 0 0,2 1 0,-1 1 0,2 1 0,0 0 0,0 1 0,2 0 0,-1 0 0,2 2 0,0-1 0,-9 23 0,-5 19-36,2 0 0,3 1 0,-12 66 0,-10 89-78,-17 290 0,54-464 83,-2 12-12,3 0 1,1 0-1,3 1 1,10 63-1,-9-104-79,1-1 0,0 0 1,1 0-1,1-1 0,-1 1 0,10 14 0,-12-21-109,1-1 0,-1 1 0,1 0 0,0-1 0,0 1 0,1-1-1,-1 0 1,0 0 0,1 0 0,0-1 0,0 1 0,0-1 0,0 0-1,0 0 1,0 0 0,1-1 0,-1 0 0,9 2 0,24-5-5497</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1:20.852"/>
    </inkml:context>
    <inkml:brush xml:id="br0">
      <inkml:brushProperty name="width" value="0.025" units="cm"/>
      <inkml:brushProperty name="height" value="0.025" units="cm"/>
    </inkml:brush>
  </inkml:definitions>
  <inkml:trace contextRef="#ctx0" brushRef="#br0">2584 14 13645,'-82'-8'46,"0"3"1,-1 4-1,1 4 0,-1 3 1,-128 27-1,107-8 63,2 4 1,1 4-1,-184 90 0,151-55 559,2 7-1,4 5 0,4 5 0,-125 113 1,199-150-612,3 3 0,2 2 0,2 1 1,2 2-1,3 3 0,3 0 0,-40 94 0,27-37 7,6 2-1,5 2 1,-27 151-1,50-195-63,3 1-1,4-1 1,3 129 0,7-158 0,2-1 0,2 0 1,2 0-1,2-1 0,3 0 1,1-1-1,27 57 0,-7-36 20,3-1-1,2-2 1,3-1-1,3-3 0,2-1 1,3-3-1,1-2 0,4-3 1,1-1-1,2-4 1,2-2-1,2-2 0,2-4 1,1-2-1,1-3 1,2-4-1,118 32 0,44-10 329,252 21-1,-416-62-249,257 16 121,-283-24-157,0-3 0,0-1-1,-1-2 1,1-1 0,74-25-1,-66 12 13,-1-1 0,-1-3 0,-1-2 0,-2-1 0,0-3 0,-2-1 0,-1-2 0,-2-2 0,37-43 0,-34 30-52,-2-3 0,-2-1 0,-3-2 0,-2-1-1,-3-1 1,-2-2 0,23-68 0,7-57 297,-7-2-1,-9-3 1,20-200 0,-50 275-117,-5-1 1,-9-148 0,-3 197-122,-3 1 1,-3-1 0,-3 2-1,-2 0 1,-38-91 0,20 76-65,-4 2 0,-3 2 0,-3 1 0,-3 3 1,-3 1-1,-93-96 0,102 123-95,-2 2 1,-2 1-1,-1 3 0,-2 2 0,-2 2 1,0 2-1,-2 3 0,-1 1 0,-1 3 1,-78-21-1,79 32-602,-1 4 1,-1 1-1,1 3 0,-1 2 1,0 3-1,1 2 1,-83 15-1,-57 23-4423</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2.122"/>
    </inkml:context>
    <inkml:brush xml:id="br0">
      <inkml:brushProperty name="width" value="0.025" units="cm"/>
      <inkml:brushProperty name="height" value="0.025" units="cm"/>
    </inkml:brush>
  </inkml:definitions>
  <inkml:trace contextRef="#ctx0" brushRef="#br0">37 637 11883,'-11'20'3702,"8"-15"-3066,0-1 0,0 1 0,0 0 0,1 0 0,0 0 0,0 0 0,0 0 0,1 1 0,-1-1 0,1 1 0,0 9 0,18-21 2011,1-11-1881,-1 0 0,0-2 0,-2 0 0,0 0 0,20-37-1,-4 8-245,285-465 1140,-316 513-1659,0-1 1,0 0 0,0 1-1,0-1 1,1 0-1,-1 1 1,0-1-1,0 1 1,1-1 0,-1 1-1,0-1 1,1 0-1,-1 1 1,1-1-1,-1 1 1,1 0 0,-1-1-1,1 1 1,-1-1-1,1 1 1,-1 0-1,1-1 1,-1 1 0,1 0-1,0 0 1,-1-1-1,1 1 1,-1 0-1,1 0 1,0 0 0,-1 0-1,1 0 1,1 0-1,3 22 38,-7 48-3,1-65-36,-10 82 0,-45 167 0,5-30 0,47-194-132,1 0 1,2 31-1,1-59-1181,0-5 509,0 0 0,0 0 1,0-1-1,-1 1 0,1 0 0,-1 0 1,1 0-1,-3-4 0,-10-20-4433,-9-7-2044</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4.511"/>
    </inkml:context>
    <inkml:brush xml:id="br0">
      <inkml:brushProperty name="width" value="0.025" units="cm"/>
      <inkml:brushProperty name="height" value="0.025" units="cm"/>
    </inkml:brush>
  </inkml:definitions>
  <inkml:trace contextRef="#ctx0" brushRef="#br0">106 3 6854,'40'-2'3604,"-39"6"672,-16 18-2252,14-21-1747,-13 16 834,1 1 0,1 0 0,1 1 0,-10 22 0,17-33-907,0 1 0,1 0 0,1 0 0,0 0-1,0 0 1,0 0 0,1 0 0,1 0 0,0 1-1,0-1 1,0 0 0,4 15 0,-4-21-265,1 0 0,0-1 0,0 1-1,0 0 1,1-1 0,-1 1 0,1 0 0,-1-1 0,1 0 0,0 1 0,0-1-1,0 0 1,0 0 0,0 0 0,0 0 0,1 0 0,-1-1 0,1 1 0,2 0-1,-5-3-195,1-1-1,-1 0 1,0 0-1,0 0 1,0 0-1,0 0 0,0 1 1,0-1-1,0 0 1,-1 0-1,1 0 0,-1 0 1,1 1-1,-1-1 1,-1-3-1,-29-42-547,29 45 931,1-1-1,-1 1 1,0 0-1,0 0 1,-1 0-1,1 0 1,0 0-1,-1 1 1,1-1 0,-1 1-1,0-1 1,1 1-1,-1 0 1,0 0-1,0 0 1,-4 0-1,6 1 623,36-7 1270,23-16-1600,-46 17-429,-1 1 1,1 0 0,-1 1-1,1 0 1,1 1 0,-1 0-1,0 1 1,1 0 0,-1 1-1,14 1 1,-25 0 6,0 1 0,0 0 0,-1-1 0,1 1 0,0 0 0,0 0 0,-1-1-1,1 1 1,0 0 0,-1 0 0,1 0 0,-1 0 0,1 0 0,-1 0 0,1 0 0,-1 0 0,0 0 0,1 0 0,-1 0 0,0 0 0,0 0-1,0 0 1,0 0 0,0 0 0,0 2 0,-1 38 299,1-29-25,0-11-221,-1 0 0,1 0 0,0-1-1,0 1 1,0 0 0,0 0 0,0 0 0,0 0-1,0 0 1,0 0 0,0 0 0,0 0 0,1 0 0,-1 0-1,0 0 1,1-1 0,-1 1 0,0 0 0,1 0 0,-1 0-1,1-1 1,0 1 0,-1 0 0,1 0 0,-1-1-1,2 2 1,18-11 1191,9-5-1743,-28 13 463,0 1 0,0-1 0,0 1-1,0 0 1,0-1 0,0 1 0,0 0 0,0-1-1,0 1 1,0 0 0,0 0 0,0 0 0,0 0-1,0 0 1,0 0 0,0 0 0,0 1-1,0-1 1,0 0 0,0 0 0,0 1 0,0-1-1,0 1 1,0-1 0,-1 1 0,1-1-1,0 1 1,0 0 0,0-1 0,-1 1 0,1 0-1,0-1 1,-1 1 0,1 0 0,0 0 0,-1 0-1,1 0 1,-1 0 0,1 0 0,-1 0-1,0-1 1,1 1 0,-1 0 0,0 0 0,0 1-1,0-1 1,0 0 0,0 0 0,0 0-1,0 0 1,0 0 0,0 1 0,2 15-162,-1-16 100,-1-1-1,0 0 1,0 1-1,0-1 1,0 0-1,0 1 1,0-1-1,1 0 1,-1 1-1,0-1 1,0 0-1,0 0 1,1 1-1,-1-1 1,0 0-1,0 0 1,1 0-1,-1 1 1,0-1-1,0 0 1,1 0-1,-1 0 1,0 0-1,1 1 1,-1-1-1,0 0 1,1 0-1,-1 0 1,0 0-1,1 0 1,-1 0-1,0 0 1,1 0-1,-1 0 1,0 0-1,1 0 1,-1 0-1,0 0 1,1-1-1,-1 1 1,0 0-1,0 0 1,1 0-1,-1 0 1,0 0-1,1-1 1,-1 1-1,0 0 1,0 0-1,1 0 1,-1-1-1,0 1 1,0 0-1,1-1 1,12-13-3784,-2-4-913</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17.544"/>
    </inkml:context>
    <inkml:brush xml:id="br0">
      <inkml:brushProperty name="width" value="0.025" units="cm"/>
      <inkml:brushProperty name="height" value="0.025" units="cm"/>
    </inkml:brush>
  </inkml:definitions>
  <inkml:trace contextRef="#ctx0" brushRef="#br0">0 0 7655,'0'0'5467,"11"1"-4976,202 16 2648,-15-3-2098,87 9-147,-119-13 7,186 38 0,-217-28-600,0-6 1,185-5 0,-50-2-262,58 12 265,381 13 756,1508-47-919,-1948 11-145,1267 37-96,-1378-27 97,85 4 3,911 21 3,-411-29 33,1604-17 155,-1304-24 28,-253 6-98,-556 25-124,1115-22-28,-25 49-292,-828-9 233,1581 106 115,-1509-74 114,1082 4 489,-1351-61 1331,-299-9-5585,-2-45-7751,-3 44 4943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18.756"/>
    </inkml:context>
    <inkml:brush xml:id="br0">
      <inkml:brushProperty name="width" value="0.025" units="cm"/>
      <inkml:brushProperty name="height" value="0.025" units="cm"/>
    </inkml:brush>
  </inkml:definitions>
  <inkml:trace contextRef="#ctx0" brushRef="#br0">6058 339 19346,'-118'-50'-147,"-3"5"1,-1 6-1,-2 5 0,-1 5 0,-216-20 0,-773 19 559,267 17 127,476-8-366,-180-7-210,1 34 333,426 3 188,-127 28 0,180-22-343,1 3 0,1 3 0,-81 36 0,111-37-256,1 2-1,1 1 0,1 1 1,1 3-1,1 0 1,2 3-1,-55 62 1,-2 19-819,-77 130 1,145-210 932,-45 68 104,3 3 1,-89 202-1,143-282-11,1 2 1,1-1-1,1 1 0,1 0 1,1 1-1,2-1 0,0 1 1,1-1-1,2 1 0,0 0 1,2-1-1,1 0 0,0 1 1,2-1-1,1-1 1,1 1-1,1-1 0,1-1 1,24 42-1,-6-21-68,1-2 1,2-2-1,1 0 0,2-2 1,2-2-1,1-1 0,51 34 1,-32-29-7,3-4-1,1-2 1,1-2 0,112 38 0,-69-37-24,0-4 0,146 18 0,208-11-121,33-34 156,915-119 0,-644-38-68,-579 104-6,-2-8-1,185-90 0,-312 125 88,-2-3-1,-1-2 0,-1-2 1,-2-2-1,-1-2 0,77-78 1,-100 87 253,-1-1 1,-1 0 0,-2-2-1,-1 0 1,-1-2-1,-2 0 1,-1 0-1,-1-2 1,-2 1 0,-2-2-1,0 0 1,5-51-1,-11 54-142,-1 0 0,-2 1 0,-1-1 0,-1 0 0,-2 1 0,-1-1 0,-2 1 0,-1 0 1,-1 0-1,-2 1 0,-1 0 0,-1 1 0,-2 0 0,0 1 0,-2 1 0,-2 0 0,-22-28 0,7 16-149,-1 1 1,-2 2-1,-1 1 0,-2 3 1,-76-50-1,56 47-108,-1 3 1,-1 2-1,-117-38 0,55 34-296,-1 5-1,-1 6 1,-1 6-1,-165-3 0,-62 20-4182,-400 50 0,366-9-3024</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35.495"/>
    </inkml:context>
    <inkml:brush xml:id="br0">
      <inkml:brushProperty name="width" value="0.025" units="cm"/>
      <inkml:brushProperty name="height" value="0.025" units="cm"/>
    </inkml:brush>
  </inkml:definitions>
  <inkml:trace contextRef="#ctx0" brushRef="#br0">1503 230 1698,'0'-9'1913,"0"-1"1,-1 1 0,-1-1-1,-4-16 1,4 19-1319,0 0 0,-1 0 0,-1 0 1,1 1-1,-9-13 0,5 11-423,0 1 0,0-1 0,0 2 1,-1-1-1,0 1 0,-1 0 0,1 0 0,-1 1 0,0 1 0,-14-6 0,-2 1 86,0 1-1,0 2 0,0 0 1,-1 2-1,-34-2 0,-131 8 1200,135 3-864,0 2 0,1 3 0,0 2 0,-105 39 0,115-33-296,0 2 0,2 2 0,1 2 0,0 2 0,2 1 0,-39 36 0,53-38-254,1 1-1,1 1 0,2 1 0,0 1 0,2 0 0,2 2 0,0 1 0,2 0 0,2 0 0,1 2 0,1 0 0,2 0 1,1 1-1,-5 51 0,10-44-12,1-1 1,2 1 0,2 0-1,2-1 1,2 1 0,1-1 0,3 0-1,1-1 1,2 0 0,1-1-1,3 0 1,22 43 0,-9-34-117,1-1 1,3-1-1,1-2 0,3-1 1,1-2-1,2-2 1,48 37-1,-38-37-32,2-2 0,2-3 0,1-2 0,2-3 0,119 44-1,-151-64 108,0-2-1,1-1 1,0-1-1,0-1 1,0-2-1,0 0 1,38-3-1,-44-2 97,1 0 0,-1-1 0,0-1 0,0-1 0,-1 0 0,0-2 0,0 0 0,0-1 0,33-23 0,-18 6 200,-2-1-1,0-2 0,-2-1 1,-1-2-1,-1 0 0,-2-2 1,-2-1-1,-1-1 0,-1-1 1,32-78-1,-23 33-21,-3-2 0,-3 0-1,-5-2 1,13-115 0,-24 135-222,-3-1 0,-3 0 0,-2 0 0,-12-84 0,8 127-21,-2 1 1,-1 0-1,-1 0 0,-1 1 0,0 0 0,-21-35 1,21 43-7,-1 1-1,0 1 1,-1-1 0,-1 2 0,0-1 0,0 1-1,-1 1 1,0 0 0,-1 1 0,0 0 0,-16-7 0,1 4-1,0 0 0,-1 2 1,0 2-1,-1 0 0,0 2 1,0 1-1,0 2 1,0 1-1,-1 1 0,1 1 1,-1 2-1,-30 6 0,15 0-216,0 2 0,1 1 0,0 3-1,1 2 1,1 2 0,0 1 0,-43 28-1,15 0-1671,15-11-2476,19-14-4140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39.246"/>
    </inkml:context>
    <inkml:brush xml:id="br0">
      <inkml:brushProperty name="width" value="0.025" units="cm"/>
      <inkml:brushProperty name="height" value="0.025" units="cm"/>
    </inkml:brush>
  </inkml:definitions>
  <inkml:trace contextRef="#ctx0" brushRef="#br0">0 100 13869,'0'0'1746,"0"-9"-2195,0 8 463,0-1 0,0 0-1,0 0 1,0 0 0,1 1 0,-1-1-1,0 0 1,1 0 0,-1 1 0,1-1-1,0 0 1,-1 1 0,1-1-1,0 1 1,0-1 0,0 1 0,0-1-1,1 1 1,-1-1 0,0 1-1,0 0 1,1 0 0,-1 0 0,1 0-1,-1 0 1,1 0 0,-1 0-1,4-1 1,6 0 212,-1 0 0,1 1 0,0 0 0,20 1 0,-26 0-152,369 24 3047,0 32-1974,138 14-509,-255-57 793,-1-11-1,317-40 1,249-4 496,-773 43-2039,135-6 643,-164 3-1168,1-1 0,0-1 0,-1 0-1,0-2 1,0 0 0,30-15 0,-47 19 179,1 0 1,0 0-1,-1 0 0,0 0 1,0-1-1,0 0 0,0 1 0,0-1 1,0 0-1,-1-1 0,1 1 1,-1 0-1,0-1 0,2-3 1,5-25-7369</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46.834"/>
    </inkml:context>
    <inkml:brush xml:id="br0">
      <inkml:brushProperty name="width" value="0.025" units="cm"/>
      <inkml:brushProperty name="height" value="0.025" units="cm"/>
    </inkml:brush>
  </inkml:definitions>
  <inkml:trace contextRef="#ctx0" brushRef="#br0">868 276 6406,'-11'-12'310,"3"5"-215,4 1 21,-1 1-1,-1-1 0,1 1 1,-1 1-1,0-1 0,0 1 1,0 0-1,-1 1 0,1-1 1,-1 1-1,0 0 0,0 1 1,0 0-1,-8-2 0,1 3 368,1 0-1,-1 1 0,1 1 0,0 0 1,-1 0-1,1 2 0,0-1 1,0 2-1,0 0 0,-12 6 0,6-2-205,1 2 1,1 0-1,0 1 0,0 0 0,1 2 0,-15 14 0,-3 9-180,2 1 0,1 1 0,2 2 0,-42 76 0,29-36 3,4 2 0,3 2-1,3 1 1,5 1 0,3 1-1,4 2 1,4 0 0,4 0-1,4 1 1,3 1 0,11 125-1,-1-176-101,1 1 0,2-1 1,2-1-1,1 0 0,18 38 0,-21-57-31,1-1 0,1 0 0,1 0 0,0-1 1,2 0-1,0-1 0,1-1 0,0 0 0,1-1 0,1 0 0,19 12 0,-27-21 11,1 0-1,1-1 1,-1-1-1,1 1 1,0-2-1,0 1 1,0-1-1,0-1 0,1 0 1,-1 0-1,1-1 1,-1 0-1,1-1 1,0 0-1,-1-1 0,1 0 1,-1-1-1,0 0 1,1-1-1,-1 0 1,0 0-1,0-1 1,-1 0-1,1-1 0,-1 0 1,15-11-1,5-6 391,-1-1 0,-1-1-1,0-1 1,-2-2 0,-1 0-1,29-46 1,8-19 214,-5-2 1,-3-3-1,-5-2 0,-4-2 1,-5-1-1,-4-2 1,-5-2-1,-5-1 0,-4-1 1,12-187-1,-31 242-539,-2-1 0,-3 1 0,-2-1 1,-19-84-1,18 115-160,0 0 1,-1 1 0,-2 0-1,0 0 1,-1 1-1,-1 0 1,-2 0 0,1 1-1,-2 1 1,-1 1 0,0 0-1,-34-30 1,40 41-71,0 0 0,-1 1 0,0 0 0,0 1 1,0 0-1,0 0 0,-1 1 0,0 1 0,1 0 0,-1 0 0,-1 1 1,1 1-1,0-1 0,0 2 0,-20 1 0,11 1-391,1 2 1,0 0-1,0 1 0,1 1 1,-1 0-1,1 2 0,1 0 0,-21 13 1,-27 19-4319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30.711"/>
    </inkml:context>
    <inkml:brush xml:id="br0">
      <inkml:brushProperty name="width" value="0.025" units="cm"/>
      <inkml:brushProperty name="height" value="0.025" units="cm"/>
    </inkml:brush>
  </inkml:definitions>
  <inkml:trace contextRef="#ctx0" brushRef="#br0">714 1 9225,'-42'0'703,"1"3"-1,-1 1 1,1 2 0,0 2 0,1 1 0,0 3-1,-41 16 1,60-19-467,1 0 1,1 1-1,-1 1 0,2 1 0,-1 1 1,2 0-1,0 1 0,0 1 0,2 1 1,0 0-1,0 1 0,2 1 0,0 0 0,-20 39 1,18-22-101,2 0 1,2 1-1,1 1 1,2 0-1,2 0 1,1 0-1,1 1 1,3 0-1,1 0 0,6 45 1,11 39-127,59 212 1,-45-214 26,18 95-320,35 126-43,-79-324 317,0-1 0,1 0-1,1 0 1,0-1 0,1 0 0,1 0 0,1-1-1,0 0 1,0 0 0,14 13 0,-18-22 50,0 0 0,1-1 0,-1 1 1,1-1-1,0-1 0,0 1 0,0-1 0,0 0 1,0-1-1,1 1 0,-1-1 0,1-1 0,0 0 1,-1 0-1,1 0 0,0-1 0,0 0 0,0-1 1,-1 0-1,1 0 0,0 0 0,-1-1 0,1 0 1,9-4-1,-1-1 156,-1 0 0,0-1 0,0-1 0,0 0 0,-1-1 0,20-18 0,73-80 892,-106 107-1080,325-402 2159,-34-26-957,-242 351-812,-4-2 0,60-138 1,-93 187-264,-2-1 0,-1 0 0,-2-1 0,-1 0 1,-1 0-1,-2-1 0,-2 1 0,0-1 1,-3 0-1,-6-51 0,5 74-126,0 0 0,-1 0 0,-1 0 0,0 0 0,0 1 0,-1 0 0,0-1 0,0 2 0,-2-1 1,1 1-1,-1 0 0,0 0 0,-1 1 0,0 0 0,0 0 0,-1 1 0,0 0 0,-13-8 0,10 9-39,0 0 1,0 1-1,-1 0 1,0 1-1,0 0 0,0 1 1,0 1-1,-1 0 0,1 1 1,-1 0-1,1 1 1,-1 0-1,1 1 0,-1 1 1,-14 4-1,-3 2-207,0 2 0,1 2 1,0 0-1,0 2 0,2 2 0,-35 23 1,-154 128-4311,177-135 2985,-29 25-3313,16-17-4484</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2.506"/>
    </inkml:context>
    <inkml:brush xml:id="br0">
      <inkml:brushProperty name="width" value="0.025" units="cm"/>
      <inkml:brushProperty name="height" value="0.025" units="cm"/>
    </inkml:brush>
  </inkml:definitions>
  <inkml:trace contextRef="#ctx0" brushRef="#br0">16 1 17232,'0'0'4874,"5"9"-3667,6 19-873,-1 1 0,-1 0 0,-2 0 0,-1 0 0,4 40 0,-6-11 234,-5 116-1,-1-148-273,-2 0 0,-8 32 0,9-47-56,0-1-1,0 0 1,-1 1 0,-1-1 0,1-1-1,-2 1 1,1-1 0,-9 10-1,14-19-216,0 1-1,0-1 0,0 0 1,0 0-1,0 1 0,0-1 0,-1 0 1,1 0-1,0 0 0,0 0 1,0 1-1,0-1 0,0 0 1,0 0-1,-1 0 0,1 0 1,0 1-1,0-1 0,0 0 1,0 0-1,-1 0 0,1 0 1,0 0-1,0 0 0,0 0 1,-1 0-1,1 0 0,0 0 1,0 0-1,-1 1 0,1-1 1,0 0-1,0 0 0,0 0 0,-1-1 1,1 1-1,0 0 0,0 0 1,0 0-1,-1 0 0,1 0 1,0 0-1,0 0 0,0 0 1,-1 0-1,1 0 0,0-1 1,0 1-1,0 0 0,0 0 1,-1 0-1,1 0 0,0 0 1,0-1-1,0 1 0,0 0 1,0 0-1,0 0 0,0-1 1,-1 1-1,1 0 0,0 0 0,0 0 1,0-1-1,0 1 0,0 0 1,0-1-1,-1-17 491,1 15-429,2-33-91,1 0 0,2 0-1,2 0 1,1 1 0,13-35-1,73-168-1418,-91 229 1412,1 0-1,0 1 1,1-1-1,-1 1 1,2 0-1,9-11 1,-14 18 3,1-1 1,0 1-1,0 0 0,0-1 1,0 1-1,0 0 0,0 0 1,0 1-1,0-1 1,0 0-1,0 1 0,0-1 1,0 1-1,1 0 1,-1-1-1,0 1 0,0 0 1,1 1-1,-1-1 0,0 0 1,0 1-1,0-1 1,1 1-1,-1-1 0,0 1 1,0 0-1,0 0 1,0 0-1,0 0 0,0 0 1,-1 1-1,1-1 0,2 2 1,22 15 48,41 29-261,-63-43 192,0-1 0,0 1 0,-1 0 0,0 0 0,1 0 0,-1 0 0,-1 0 0,1 1 0,-1-1 0,0 1 0,0 0 0,0-1 0,1 7 0,-3-9 59,0 1 1,0 0-1,-1 0 0,1 0 1,-1-1-1,0 1 1,0 0-1,1-1 1,-2 1-1,1 0 1,0-1-1,-1 0 1,1 1-1,-1-1 1,1 0-1,-1 1 1,0-1-1,0 0 1,0-1-1,0 1 1,-1 0-1,1 0 1,0-1-1,-1 0 0,1 1 1,-1-1-1,0 0 1,-4 1-1,-10 5 405,0-1 0,-35 8 0,38-10-294,-1-1 1,0 0-1,0-1 0,0 0 0,-1-1 0,1-1 1,0-1-1,0 0 0,-18-4 0,32 5-196,-1-1-1,1 1 1,-1 0-1,1-1 1,0 1-1,0-1 1,-1 0 0,1 1-1,0-1 1,0 0-1,0 0 1,-1 0-1,1 0 1,0 0-1,0 0 1,1 0 0,-1 0-1,0 0 1,0 0-1,0 0 1,1-1-1,-1 1 1,1 0-1,-1-1 1,1 1 0,-1 0-1,1-1 1,0 1-1,0-1 1,-1 1-1,1 0 1,0-1-1,0 1 1,1-1-1,-1 1 1,0 0 0,0-1-1,1 1 1,-1 0-1,1-1 1,-1 1-1,1 0 1,-1-1-1,1 1 1,0 0 0,0 0-1,0 0 1,1-2-1,6-7-1369,0 1 0,0 0 1,0 0-1,14-9 0,-20 16 1066,38-30-5915</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2.865"/>
    </inkml:context>
    <inkml:brush xml:id="br0">
      <inkml:brushProperty name="width" value="0.025" units="cm"/>
      <inkml:brushProperty name="height" value="0.025" units="cm"/>
    </inkml:brush>
  </inkml:definitions>
  <inkml:trace contextRef="#ctx0" brushRef="#br0">1 0 21588,'0'0'4645,"75"33"-4581,-18-33 160,7-9-1057,0 3-192,-8 1-512,-11 2-2083,-19 0-1088,-15 3-3107</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3.207"/>
    </inkml:context>
    <inkml:brush xml:id="br0">
      <inkml:brushProperty name="width" value="0.025" units="cm"/>
      <inkml:brushProperty name="height" value="0.025" units="cm"/>
    </inkml:brush>
  </inkml:definitions>
  <inkml:trace contextRef="#ctx0" brushRef="#br0">1 0 13357,'0'0'9961,"64"41"-8359,-7-41-674,12-3-671,7-6-193,1 2-1698,-8 2-1825,-8 0-353,-13 1-4612</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3.567"/>
    </inkml:context>
    <inkml:brush xml:id="br0">
      <inkml:brushProperty name="width" value="0.025" units="cm"/>
      <inkml:brushProperty name="height" value="0.025" units="cm"/>
    </inkml:brush>
  </inkml:definitions>
  <inkml:trace contextRef="#ctx0" brushRef="#br0">318 15 15855,'-8'-3'2899,"0"0"-2573,0 1 0,0 0 0,0 0 0,0 1 0,-1 0-1,1 0 1,0 1 0,0 0 0,-1 1 0,1 0 0,0 0 0,0 1 0,0 0 0,0 0 0,0 1 0,-10 4 0,5 2-206,1 0 0,0 0 0,1 1 0,0 0 1,0 1-1,1 1 0,1-1 0,0 2 0,1-1 0,0 1 0,0 0 0,2 1 0,0 0 1,0 0-1,1 0 0,1 1 0,0-1 0,1 1 0,1 0 0,0 0 0,1 20 0,1-29-112,0 0-1,1-1 1,0 1-1,0 0 1,0-1-1,1 1 1,-1-1-1,1 1 0,1-1 1,-1 0-1,1 0 1,0 0-1,0 0 1,0 0-1,1-1 1,0 1-1,0-1 0,0 0 1,0 0-1,1-1 1,-1 1-1,1-1 1,0 0-1,10 5 1,-7-4 19,1-1 0,1 1 0,-1-2 0,0 1 0,1-1 0,-1 0 0,1-1 0,-1 0 0,1-1 1,0 0-1,-1-1 0,1 1 0,0-2 0,12-3 0,-19 5 44,-1-1 0,0 0 0,0 1 0,0-1 1,0 0-1,1 0 0,-1-1 0,-1 1 0,1 0 0,0-1 0,0 1 0,0-1 0,-1 0 0,1 1 0,-1-1 1,1 0-1,-1 0 0,0 0 0,0 0 0,0 0 0,0 0 0,0-1 0,0 1 0,0 0 0,-1 0 0,1-1 1,-1 1-1,0 0 0,0-1 0,0 1 0,0-4 0,0 2 25,-1 1-1,0 0 1,1-1-1,-1 1 1,0 0-1,-1 0 1,1 0 0,-1 0-1,1 0 1,-1 0-1,0 0 1,0 1-1,0-1 1,0 0 0,0 1-1,-1 0 1,1 0-1,-1-1 1,0 2-1,0-1 1,-3-2 0,-1 1-70,1 1 1,0 0-1,-1 1 0,1-1 1,-1 1-1,0 0 1,-9 1-1,14-1-25,0 1-1,1 0 0,-1 0 0,0 0 0,1 0 1,-1 1-1,1-1 0,-1 0 0,0 1 0,1-1 1,-1 1-1,1-1 0,-1 1 0,1 0 0,-1-1 1,1 1-1,-1 0 0,1 0 0,0 0 1,0 0-1,-1 0 0,1 1 0,0-1 0,0 0 1,0 0-1,0 1 0,0-1 0,1 1 0,-1-1 1,0 1-1,1-1 0,-1 1 0,0 2 0,1-3-5,0-1 0,1 1 0,-1 0 0,0-1 0,1 1-1,-1 0 1,1-1 0,-1 1 0,1-1 0,-1 1 0,1-1-1,-1 1 1,1-1 0,-1 1 0,1-1 0,-1 1 0,1-1-1,0 0 1,-1 1 0,1-1 0,0 0 0,-1 0 0,1 1-1,0-1 1,0 0 0,-1 0 0,1 0 0,0 0 0,0 0-1,-1 0 1,1 0 0,0 0 0,1-1 0,31 0-29,-31 1 35,23-6-51,-1 0 0,0-1 0,0-1 0,-1-2-1,0 0 1,0-1 0,32-22 0,5-1-205,-85 66 148,4-8 137,6-8-1,0 0 1,2 0-1,0 1 0,1 1 0,1 0 0,-10 22 1,20-39-52,0 1 1,0-1-1,1 0 1,-1 1-1,1-1 1,0 1-1,-1-1 1,1 1 0,0-1-1,0 1 1,0-1-1,0 1 1,0-1-1,0 1 1,0-1-1,1 1 1,-1-1-1,0 1 1,1-1-1,1 3 1,-2-3-71,1 0 0,0-1 1,0 1-1,0-1 0,0 1 0,0-1 1,0 1-1,0-1 0,0 0 0,0 1 1,0-1-1,0 0 0,0 0 0,1 0 1,-1 0-1,0 0 0,0 0 0,0 0 1,0 0-1,0 0 0,2-1 0,5-1-610,0-1 0,-1 1 0,1-1 1,-1-1-1,1 0 0,8-6 0,33-29-4332,3-12-3049</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5.037"/>
    </inkml:context>
    <inkml:brush xml:id="br0">
      <inkml:brushProperty name="width" value="0.025" units="cm"/>
      <inkml:brushProperty name="height" value="0.025" units="cm"/>
    </inkml:brush>
  </inkml:definitions>
  <inkml:trace contextRef="#ctx0" brushRef="#br0">113 5 10314,'0'0'11242,"-3"9"-10831,0-2-381,1-1 0,0 1 0,0 0 0,0 0 0,1 0 0,0 0 0,1 0 0,0 0 0,0 0-1,0 0 1,1 0 0,0 0 0,0-1 0,3 9 0,0 0-21,0 1 1,0-1-1,-2 1 1,0 0-1,-1 0 0,0 0 1,-2 18-1,0-28 59,0-1 1,0 1-1,0-1 0,0 1 1,-1-1-1,0 0 0,0 0 1,0 0-1,-1 0 0,1 0 1,-1 0-1,0-1 0,-1 1 0,1-1 1,-1 0-1,0 0 0,0 0 1,0-1-1,-1 1 0,1-1 1,-1 0-1,0 0 0,1-1 1,-8 3-1,11-4-16,0-1 0,0 1 0,0-1 0,0 1 0,0-1 0,0 0 0,0 0 0,0 1 0,0-1 0,0 0 0,-1 0 0,1 0 0,0 0 0,0 0 0,0-1 0,0 1 0,0 0 0,0 0 0,0-1 0,0 1 0,0-1 0,0 1 0,0-1 0,0 1 0,0-1 0,-1 0 0,1-1-25,0 1-1,0-1 1,0 0 0,0 1 0,0-1-1,0 0 1,1 0 0,-1 0-1,1 1 1,-1-1 0,1 0 0,0 0-1,0 0 1,0-2 0,0-3-31,0 0 1,1 0-1,0 1 0,0-1 1,1 0-1,0 0 0,0 1 1,3-8-1,4 1-16,1 0-1,0 0 1,0 1-1,1 1 1,1 0-1,0 0 1,0 1-1,1 0 1,15-7-1,-12 6 23,0 0 1,0-2-1,-1 1 0,-1-2 0,15-16 0,-27 27 34,0 1 0,0-1 0,1 0 0,-2 0-1,1 0 1,0 0 0,-1 0 0,1-1 0,-1 1 0,0 0 0,0-1 0,0 1 0,-1-1-1,1 1 1,-1-1 0,0 1 0,0-7 0,-1 10-7,1-1-1,-1 1 1,1-1 0,-1 1-1,1 0 1,-1-1 0,1 1 0,-1 0-1,0-1 1,1 1 0,-1 0-1,1 0 1,-1 0 0,0-1-1,1 1 1,-1 0 0,0 0-1,1 0 1,-1 0 0,0 0-1,1 0 1,-1 0 0,0 1 0,1-1-1,-1 0 1,0 0 0,1 0-1,-1 1 1,1-1 0,-1 0-1,1 1 1,-1-1 0,0 0-1,1 1 1,-1-1 0,0 1-1,-20 15 21,17-11-18,-1 1 0,1-1 0,0 1-1,0 0 1,1 0 0,0 0 0,0 0 0,0 0-1,1 1 1,0 0 0,0-1 0,1 1-1,0 0 1,0 0 0,0-1 0,1 8 0,1-13-121,-1 0 0,1 0 0,0 0 0,0 0 0,-1 0 0,1 0 0,0-1 0,0 1 1,0 0-1,0-1 0,0 1 0,0-1 0,0 1 0,0-1 0,0 1 0,1-1 0,-1 0 0,0 1 1,0-1-1,0 0 0,0 0 0,0 0 0,1 0 0,-1 0 0,0 0 0,2 0 0,35-4-5981,-11-7-1414</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5:23.926"/>
    </inkml:context>
    <inkml:brush xml:id="br0">
      <inkml:brushProperty name="width" value="0.025" units="cm"/>
      <inkml:brushProperty name="height" value="0.025" units="cm"/>
    </inkml:brush>
  </inkml:definitions>
  <inkml:trace contextRef="#ctx0" brushRef="#br0">206 0 17489,'-12'16'2039,"-18"27"-244,1 1-1,3 1 1,1 1 0,-36 97 0,54-113-1703,1 1 1,2 0 0,1 1 0,1-1-1,2 0 1,1 1 0,6 41 0,-7-71-112,0 0 0,1 1 0,-1-1 1,0 0-1,1 0 0,-1 0 0,1 0 0,0 0 1,0 0-1,0 0 0,0 0 0,0 0 1,0 0-1,0 0 0,1 0 0,-1-1 0,1 1 1,-1 0-1,1-1 0,0 0 0,-1 1 1,4 1-1,-3-3-38,1 1 1,-1-1-1,0 0 1,1 0-1,-1 0 1,0 0-1,0 0 1,1-1-1,-1 1 1,0-1-1,0 1 1,0-1-1,1 0 0,-1 0 1,0 0-1,0 0 1,3-2-1,6-5-260,0-1 0,0 0 0,-1 0 0,0-1-1,14-18 1,93-154-3110,-82 122 1860,64-84 0,-60 107-4027,-31 31 1563</inkml:trace>
  <inkml:trace contextRef="#ctx0" brushRef="#br0" timeOffset="1">262 308 13933,'0'0'3203,"-15"48"-384,15-17-97,0 0-127,11 3-385,5 5-1121,8 2-544,5 2-449,3-5 0,-1 1-256,-2-6-769,-4-11-1730,1-10-2081,-5-12-8841</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39.546"/>
    </inkml:context>
    <inkml:brush xml:id="br0">
      <inkml:brushProperty name="width" value="0.025" units="cm"/>
      <inkml:brushProperty name="height" value="0.025" units="cm"/>
    </inkml:brush>
  </inkml:definitions>
  <inkml:trace contextRef="#ctx0" brushRef="#br0">323 611 9289,'-49'49'253,"1"2"0,-54 75 0,86-102 88,1 0 1,1 1-1,1 0 1,1 1 0,2 0-1,0 1 1,2 0-1,-8 46 1,11-35-164,2 0 1,2 1 0,1-1-1,2 1 1,2-1 0,1 0-1,3 0 1,0 0 0,3-1-1,1-1 1,23 51-1,-22-61-149,0 0 0,2-2 0,1 0 0,1 0 0,0-2-1,2 0 1,1-1 0,0-1 0,2-1 0,0 0 0,1-2 0,1-1-1,0-1 1,1-1 0,53 22 0,-57-29-9,-1-1 1,1-1-1,0-1 0,1-1 1,-1 0-1,1-2 0,-1-1 1,1 0-1,0-2 0,26-4 1,-21 0 154,0-2 0,0 0-1,-1-2 1,-1 0 0,1-2 0,-2-1 0,36-24 0,-4-4 449,-2-2 1,-2-3 0,75-85 0,-56 47 375,93-146 1,-126 167-617,-2-1 0,-4-1 1,-2-2-1,30-99 0,-45 111-287,-2 0 0,-3-1 0,-2 0 0,-2-1 0,-3 0 0,-5-69 0,0 104-77,-1 1 0,0-1 1,-2 1-1,0 1 0,-1-1 0,-2 1 0,0 0 1,-1 0-1,0 1 0,-2 0 0,-22-29 1,23 35-10,-1 1 1,0 0-1,-1 1 1,-1 1-1,1 0 0,-2 0 1,1 1-1,-1 1 1,-1 0-1,1 1 1,-1 1-1,0 0 1,-1 1-1,0 1 1,1 0-1,-18-1 1,18 3-313,-1 0 0,1 2 0,-1 0 0,0 0 0,1 2 0,-1 0 0,1 1 0,-1 0 0,1 1 0,0 1 0,1 0 1,-1 1-1,1 1 0,0 0 0,1 1 0,-1 0 0,2 1 0,-14 12 0,-12 10-3329,1 0-2365</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04.029"/>
    </inkml:context>
    <inkml:brush xml:id="br0">
      <inkml:brushProperty name="width" value="0.025" units="cm"/>
      <inkml:brushProperty name="height" value="0.025" units="cm"/>
    </inkml:brush>
  </inkml:definitions>
  <inkml:trace contextRef="#ctx0" brushRef="#br0">511 271 8392,'0'0'1185,"-12"3"-763,-5 1-91,0 2 0,0 0 0,1 1 0,0 1 0,0 1 0,1 0 0,0 1 0,-19 16 0,0 7 134,1 2 0,2 1 1,1 2-1,2 1 0,2 1 1,2 1-1,1 1 0,2 1 1,3 1-1,1 0 0,-15 65 1,25-78-408,2 0 1,2 1-1,1-1 1,1 1 0,1 0-1,2-1 1,2 1 0,0-1-1,2 0 1,11 31 0,-9-36-69,2 0 1,1 0 0,1-1 0,1-1-1,1 0 1,1-1 0,1-1-1,1 0 1,1-1 0,0-1 0,39 32-1,-42-41 7,1 0 0,0-2 0,0 0 0,0 0 0,1-2 0,1 0 0,-1-1 0,1-1 0,20 4 0,-11-5-1,-1-1 0,0-2 1,0 0-1,1-2 0,51-7 1,-41 0 70,-1-1 0,0-1 0,0-2 0,-1-2 1,0-1-1,-1-2 0,-1-1 0,-1-1 0,33-27 1,-36 21 91,-2-1 0,0-1 0,-2-2 0,-1 0 0,-2-1 0,0-2 0,-3 0 0,0-1 0,-2-1 0,-2-1 0,18-55 0,-16 30 381,-3 0-1,-2 0 1,-3-1-1,-2 0 1,-3-1-1,-6-84 1,-1 116-399,-1 1-1,-2-1 1,-1 1 0,-1 1 0,-2 0-1,0 0 1,-2 1 0,-1 0-1,-29-43 1,29 50-126,-1 0-1,-1 1 1,-1 0-1,-1 1 1,0 1-1,-1 1 1,-1 1-1,-1 0 1,0 1 0,0 1-1,-1 1 1,-29-11-1,32 17-25,0 1 0,-1 1 0,0 0 0,0 1 0,0 1 0,0 1 0,0 1 0,0 0 0,-1 2-1,1 0 1,0 1 0,1 1 0,-19 6 0,-22 11-938,2 2-1,-92 52 1,23-11-2657,70-42-595,7-11-4266</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2.232"/>
    </inkml:context>
    <inkml:brush xml:id="br0">
      <inkml:brushProperty name="width" value="0.025" units="cm"/>
      <inkml:brushProperty name="height" value="0.025" units="cm"/>
    </inkml:brush>
  </inkml:definitions>
  <inkml:trace contextRef="#ctx0" brushRef="#br0">1568 89 11115,'0'0'9758,"-5"0"-9464,-13 1 685,-1 0 0,1-2 1,0 0-1,-20-5 0,-26-1 419,-4-1-544,-82-20 1,-27-4-344,75 25-194,-131 7 0,89 3 245,113-2-395,0 3 0,0 0 1,1 2-1,0 1 0,0 2 0,-29 12 0,28-11-56,14-5-42,0 0 1,0-1-1,-1-1 0,1-1 0,-21 0 0,32-1-220,0-1-1,0 0 1,0-1 0,-1 1 0,1-1 0,0-1 0,0 1 0,0-1 0,0 0-1,1 0 1,-1-1 0,0 1 0,1-1 0,0-1 0,0 1 0,0-1-1,-8-7 1,7-6-5011,6 16 4768,0 0-1,0 1 1,0-1 0,0 0-1,0 1 1,1-1-1,-1 0 1,0 1 0,0-1-1,0 0 1,1 1-1,-1-1 1,0 1 0,1-1-1,-1 1 1,1-1-1,-1 1 1,0-1-1,1 1 1,-1-1 0,1 1-1,-1-1 1,1 1-1,0-1 1,11-2-5756</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2.683"/>
    </inkml:context>
    <inkml:brush xml:id="br0">
      <inkml:brushProperty name="width" value="0.025" units="cm"/>
      <inkml:brushProperty name="height" value="0.025" units="cm"/>
    </inkml:brush>
  </inkml:definitions>
  <inkml:trace contextRef="#ctx0" brushRef="#br0">332 506 8712,'0'0'1773,"0"10"58,0-4-1568,0 3 368,0 0 1,0 0-1,0 0 0,1 0 0,1-1 0,0 1 0,0 0 0,0 0 0,1-1 0,0 0 0,5 9 0,-99-128 6620,44 62-6963,-2 3 0,-3 2 0,-56-38 0,107 82-289,1 0 1,0-1-1,-1 1 0,1 0 0,-1 0 1,1-1-1,-1 1 0,1-1 0,0 1 1,-1 0-1,1-1 0,0 1 0,-1-1 1,1 1-1,0 0 0,-1-1 0,1 1 1,0-1-1,0 1 0,0-1 0,-1 1 1,1-1-1,0 1 0,0-1 0,0 0 1,0 1-1,0-1 0,0 1 0,0-1 1,0 1-1,0-1 0,0 1 0,1-1 1,-1 1-1,0-1 0,0 1 0,0-1 1,1 1-1,-1-1 0,0 1 0,0-1 1,1 1-1,-1 0 0,0-1 0,1 1 1,-1-1-1,1 1 0,-1 0 0,1 0 1,-1-1-1,0 1 0,2-1 0,29-15-77,-23 13 68,32-16-1177,71-46 0,-81 44-2034,-1-2-1,47-46 1,-19 6-5993</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5.880"/>
    </inkml:context>
    <inkml:brush xml:id="br0">
      <inkml:brushProperty name="width" value="0.025" units="cm"/>
      <inkml:brushProperty name="height" value="0.025" units="cm"/>
    </inkml:brush>
  </inkml:definitions>
  <inkml:trace contextRef="#ctx0" brushRef="#br0">2209 73 9289,'-14'-2'1372,"-36"-5"-723,-1 2 1,1 3 0,-94 7-1,-165 42-610,162-18 378,-205 49-80,279-58 15,1 4 0,-123 59 0,133-50 42,1 2 1,2 3 0,2 2-1,1 3 1,2 2 0,-52 58-1,76-70-318,2 1 0,1 2 0,2 0 0,2 1 0,1 2 0,2 0 0,1 1 0,3 1 0,1 1 0,-18 80 0,18-34-50,3 0 1,4 1 0,4-1-1,11 129 1,-2-176-11,2-1 0,1 0-1,3 0 1,1-1 0,1-1 0,3 0 0,1-1-1,22 35 1,-8-22-85,3-2 0,2-2 0,2-1 0,82 76 0,-37-50-195,167 108 0,101 26-142,-321-188 451,123 67 201,163 64-1,-265-128-240,1-2-1,0-2 0,1-3 1,1-2-1,0-3 1,0-2-1,84-1 0,-113-6-25,-1-2-1,1-1 0,-1-1 0,0-1 0,0 0 1,-1-2-1,32-16 0,-23 7 25,-1-1 0,0-1 0,-2-2-1,40-35 1,-5-8 213,-3-2 1,-3-3-1,59-92 0,-34 39 837,116-231 0,-156 259-867,-4-2 0,-4-1 0,30-138 1,-28 30-145,-9 0 1,3-333 0,-31 538-44,1-49 281,-2 1 0,-2 0 0,-12-63 0,12 97-183,0 1 1,-1-1-1,-1 1 1,0 0-1,-1 0 0,0 1 1,-1 0-1,0 0 1,-1 0-1,-1 1 1,0 0-1,0 1 1,-1 0-1,0 0 1,0 1-1,-15-9 1,2 4-34,-1 2 0,0 1-1,0 0 1,-1 2 0,0 1 0,-43-8 0,-161-12-25,-26 21-58,-80-7-683,297 9-543,0-2-1,0-1 1,1-2 0,0-1-1,0-2 1,-55-29-1,-10-20-10690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3.187"/>
    </inkml:context>
    <inkml:brush xml:id="br0">
      <inkml:brushProperty name="width" value="0.025" units="cm"/>
      <inkml:brushProperty name="height" value="0.025" units="cm"/>
    </inkml:brush>
  </inkml:definitions>
  <inkml:trace contextRef="#ctx0" brushRef="#br0">92 122 9737,'0'0'14766,"-18"19"-11787,18-19-2978,0 1 0,0-1 1,0 0-1,0 0 0,1 0 0,-1 1 1,0-1-1,0 0 0,0 0 0,0 0 1,1 0-1,-1 0 0,0 1 0,0-1 1,1 0-1,-1 0 0,0 0 0,0 0 0,0 0 1,1 0-1,-1 0 0,0 0 0,0 0 1,1 0-1,-1 0 0,0 0 0,0 0 1,1 0-1,-1 0 0,0 0 0,0 0 0,0 0 1,1 0-1,-1 0 0,0-1 0,0 1 1,1 0-1,-1 0 0,0 0 0,0 0 1,0 0-1,0-1 0,1 1 0,-1 0 1,0 0-1,0 0 0,0-1 0,0 1 0,11-8 35,-9 5-10,-1-1 1,0 1-1,0 0 0,0-1 1,0 1-1,-1-1 0,1 1 1,-1-1-1,0 1 0,0-1 1,-1-4-1,1 7-7,0 1 1,0-1-1,0 0 0,0 1 1,0-1-1,0 1 1,0-1-1,-1 0 0,1 1 1,0-1-1,0 1 0,-1-1 1,1 0-1,0 1 0,-1-1 1,1 1-1,-1 0 1,1-1-1,-1 1 0,1-1 1,-1 1-1,1-1 0,-1 1 1,0 0-1,0 0 13,0 0 0,0 0 0,0 0 0,0 0 0,0 1 1,0-1-1,0 0 0,0 1 0,0-1 0,0 1 0,1-1 0,-1 1 0,0-1 0,0 1 0,0 0 0,1 0 0,-1-1 0,0 1 0,1 0 0,-2 1 0,-3 5 62,0 0 0,1 0 0,0 0 0,0 0 0,-5 15 0,7-19-72,1 1 0,0-1 0,0 1 0,0 0 1,0-1-1,1 1 0,-1 0 0,1 0 0,0-1 1,0 1-1,0 0 0,1 0 0,0-1 0,-1 1 1,2 4-1,-1-7-23,-1-1 1,0 1-1,1 0 1,-1-1-1,1 1 1,-1 0-1,1-1 1,-1 1-1,1-1 1,-1 1-1,1-1 1,0 1-1,-1-1 1,1 0-1,-1 1 1,1-1-1,0 0 0,-1 1 1,1-1-1,0 0 1,0 0-1,-1 0 1,1 1-1,0-1 1,0 0-1,-1 0 1,1 0-1,0 0 1,0 0-1,-1-1 1,1 1-1,0 0 1,0 0-1,-1 0 1,1-1-1,0 1 1,-1 0-1,1-1 1,0 1-1,-1 0 1,1-1-1,-1 1 1,1-1-1,0 1 1,-1-1-1,1 1 1,-1-1-1,1 0 1,-1 1-1,0-1 1,1 0-1,-1 1 1,1-2-1,21-37 135,-19 29-48,-1-1 0,0 0 0,-1 0 0,0 0 0,-1 0 0,0 1 1,-1-1-1,-2-13 0,3 23-61,0 0 1,0 1 0,0-1-1,0 0 1,-1 0 0,1 0-1,0 0 1,-1 1 0,1-1 0,0 0-1,-1 0 1,1 1 0,-1-1-1,1 0 1,-1 1 0,0-1 0,1 1-1,-1-1 1,0 1 0,1-1-1,-1 1 1,0-1 0,0 1 0,1-1-1,-1 1 1,0 0 0,0 0-1,0-1 1,1 1 0,-1 0-1,0 0 1,0 0 0,0 0 0,0 0-1,0 0 1,1 0 0,-1 0-1,0 0 1,0 0 0,0 1 0,0-1-1,1 0 1,-1 0 0,-1 2-1,-1-1 14,1 0-1,0 0 0,0 1 0,0-1 0,0 1 1,0 0-1,0 0 0,0-1 0,1 1 0,-1 0 0,1 0 1,-1 1-1,1-1 0,-1 3 0,0 1-13,0 1 0,0-1-1,1 1 1,0 0 0,1-1-1,0 1 1,0 8 0,0-14-26,0 0 1,0 0-1,0 1 1,0-1-1,0 0 1,0 0-1,0 0 1,1 0-1,-1 0 1,0 0-1,1 0 1,-1 0-1,1 0 1,-1 0-1,1 0 1,-1 0-1,1 0 1,0 0-1,0 0 1,-1 0-1,1 0 1,0-1-1,0 1 0,0 0 1,0-1-1,0 1 1,0 0-1,0-1 1,0 0-1,0 1 1,0-1-1,0 1 1,0-1-1,0 0 1,0 0-1,0 0 1,0 0-1,0 1 1,1-1-1,-1-1 1,0 1-1,0 0 1,0 0-1,0 0 1,0-1-1,0 1 1,0 0-1,0-1 1,0 1-1,0-1 1,2 0-1,-1-1 2,1 0 0,-1-1 0,0 1 0,1 0 0,-1-1 0,0 1 0,-1-1 0,1 0 0,0 0 1,-1 0-1,0 0 0,1 0 0,-1 0 0,0 0 0,-1 0 0,1 0 0,0 0 0,-1-6 0,1 1-2,0 0 1,0 0-1,-1 0 1,-1 1-1,1-1 1,-1 0-1,-2-8 1,3 15 0,-1 0 0,1-1 0,-1 1 0,1 0 0,-1 0 0,1-1 0,-1 1 0,0 0 0,1 0 0,-1 0 0,0 0 0,0 0 0,0 0 0,0 0 0,0 0 0,0 0 0,0 0 0,0 0 0,-1 1 0,1-1 0,0 1 0,0-1 0,-1 0 0,1 1 0,0 0 0,-1-1 0,1 1 0,0 0 0,-1 0 0,1 0 0,0 0 0,-1 0 0,1 0 0,0 0 0,-1 0 0,1 0 0,-1 1 0,1-1 0,0 1 0,-2 0 0,-1 1 0,0 0 0,0 0 0,0 0 0,1 0 0,-1 1 0,1-1 0,0 1 0,0 0 0,0 0 0,0 0 0,-5 7 0,6-6 0,1 0 0,-1 0 0,1 0 0,0 0 0,0 1 0,0-1 0,0 0 0,1 1 0,0-1 0,0 6 0,0-9 0,0-1 0,0 1 0,0 0 0,0 0 0,0-1 0,0 1 0,0 0 0,0-1 0,1 1 0,-1-1 0,0 1 0,0 0 0,1-1 0,-1 1 0,1-1 0,-1 1 0,0 0 0,1-1 0,-1 1 0,1-1 0,-1 0 0,1 1 0,-1-1 0,1 1 0,0-1 0,1 0 0,-1 0 0,0 0 0,1 0 0,-1 0 0,0-1 0,0 1 0,1-1 0,-1 1 0,0-1 0,0 1 0,0-1 0,0 0 0,0 1 0,0-1 0,0 0 0,0 0 0,0 0 0,0 0 0,1-1 0,3-6-216,0 1 1,0-1-1,-1 0 1,0 0-1,0 0 1,-1 0-1,0-1 1,3-15-1,-6 23-38,-4 74-6433,3-45 2195,-1 8-4428</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0.558"/>
    </inkml:context>
    <inkml:brush xml:id="br0">
      <inkml:brushProperty name="width" value="0.025" units="cm"/>
      <inkml:brushProperty name="height" value="0.025" units="cm"/>
    </inkml:brush>
  </inkml:definitions>
  <inkml:trace contextRef="#ctx0" brushRef="#br0">21 1 10794,'0'0'641,"0"76"-161,0-51-288,0-5-127,-6-5 351,0 0 1217,0-4-672,3-2-736,3 1-193,0-7-64,0 0-1089</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1.399"/>
    </inkml:context>
    <inkml:brush xml:id="br0">
      <inkml:brushProperty name="width" value="0.025" units="cm"/>
      <inkml:brushProperty name="height" value="0.025" units="cm"/>
    </inkml:brush>
  </inkml:definitions>
  <inkml:trace contextRef="#ctx0" brushRef="#br0">12 1 16976,'0'0'5787,"-3"12"-5024,2-8-691,-1 3 56,1-1 0,-1 0 0,1 0 0,0 1 0,1-1 0,0 1 0,0-1 0,0 0-1,1 1 1,0-1 0,0 0 0,0 1 0,4 8 0,6 9 196,2 0 0,0 0 0,1-1 0,1-1 0,30 33-1,101 88-1991,-81-82-2301,-64-60 3765,14 15-3136,-9-4-2736,-5-4-3244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1.771"/>
    </inkml:context>
    <inkml:brush xml:id="br0">
      <inkml:brushProperty name="width" value="0.025" units="cm"/>
      <inkml:brushProperty name="height" value="0.025" units="cm"/>
    </inkml:brush>
  </inkml:definitions>
  <inkml:trace contextRef="#ctx0" brushRef="#br0">0 272 15310,'0'0'6887,"12"-68"-6439,22 44 161,12-5 96,10 0-481,9-2-96,-2 1-929,-3-2-3267,-11 3-6790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5.426"/>
    </inkml:context>
    <inkml:brush xml:id="br0">
      <inkml:brushProperty name="width" value="0.025" units="cm"/>
      <inkml:brushProperty name="height" value="0.025" units="cm"/>
    </inkml:brush>
  </inkml:definitions>
  <inkml:trace contextRef="#ctx0" brushRef="#br0">73 1 17649,'0'0'6545,"-9"7"-5173,7-7-1353,-2 3 121,0 0-1,-1 0 1,1 0 0,0 1-1,0 0 1,1-1 0,-1 1-1,1 0 1,0 1 0,0-1-1,0 1 1,0-1 0,1 1-1,0 0 1,0 0-1,0 0 1,0 0 0,1 0-1,0 0 1,0 7 0,0-8-123,1 0 1,-1 1 0,1-1 0,1 0-1,-1 0 1,1 1 0,-1-1 0,1 0-1,3 7 1,-3-9-7,0-1 1,1 1-1,-1-1 0,0 0 1,1 1-1,-1-1 0,1 0 0,0 0 1,-1 0-1,1 0 0,0 0 1,0-1-1,-1 1 0,1-1 0,0 1 1,0-1-1,0 1 0,0-1 1,0 0-1,0 0 0,0 0 0,0 0 1,2-1-1,18 0-301,-14 1-239,0-1 1,0 1-1,0 0 0,14 3 0,-20-3 495,-1 0-1,0 1 1,1-1-1,-1 0 1,0 1 0,1 0-1,-1-1 1,0 1-1,1 0 1,-1 0-1,0-1 1,0 1 0,0 0-1,0 0 1,0 0-1,0 1 1,0-1-1,0 0 1,0 0-1,-1 0 1,1 1 0,0-1-1,-1 0 1,1 1-1,-1-1 1,1 0-1,-1 1 1,0-1 0,1 1-1,-1-1 1,0 3-1,0 3 231,-1 1 0,0-1-1,0 1 1,0-1 0,-1 1 0,0-1-1,0 0 1,-1 0 0,0 0-1,-4 7 1,5-10-25,0-1 1,0 0-1,0 0 1,0-1-1,0 1 1,-1 0-1,1-1 1,-1 1-1,1-1 0,-1 0 1,0 1-1,0-2 1,0 1-1,0 0 1,-1-1-1,1 1 0,0-1 1,-1 0-1,1 0 1,-1 0-1,1 0 1,-1-1-1,-5 1 1,7-2-249,1 1 0,0-1 0,0 0 0,0 0 0,0 1-1,-1-1 1,1 0 0,1 0 0,-1 0 0,0 0 0,0 0 0,0 0 0,0 0 0,1-1 0,-1 1 0,0 0 0,1 0 0,-1-1 0,1 1 0,0 0 0,-1-1 0,1 1 0,0 0 0,0-1 0,0 1 0,0 0 0,0-1 0,0 1 0,0 0 0,0-1 0,0 1 0,1-2 0,-1-2-1498,1-1-1,0 0 1,0 1-1,0 0 0,0-1 1,4-8-1,5 0-5705</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2.719"/>
    </inkml:context>
    <inkml:brush xml:id="br0">
      <inkml:brushProperty name="width" value="0.025" units="cm"/>
      <inkml:brushProperty name="height" value="0.025" units="cm"/>
    </inkml:brush>
  </inkml:definitions>
  <inkml:trace contextRef="#ctx0" brushRef="#br0">1 0 5061,'0'0'3235</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3.405"/>
    </inkml:context>
    <inkml:brush xml:id="br0">
      <inkml:brushProperty name="width" value="0.025" units="cm"/>
      <inkml:brushProperty name="height" value="0.025" units="cm"/>
    </inkml:brush>
  </inkml:definitions>
  <inkml:trace contextRef="#ctx0" brushRef="#br0">245 8 4228,'0'0'13565,"-9"-2"-11803,4 1-1600,0-1 1,0 1 0,-1 0 0,1 1 0,0 0-1,0-1 1,-1 2 0,1-1 0,0 0 0,0 1 0,-1 0-1,1 1 1,0-1 0,0 1 0,0 0 0,0 0-1,1 0 1,-1 1 0,1-1 0,-1 1 0,1 1 0,0-1-1,-5 5 1,-2 2 198,0 2 0,0-1 0,-13 20-1,21-27-327,1 0-1,-1 0 1,1 0 0,0 0-1,0 0 1,0 1-1,1-1 1,0 0-1,-1 1 1,2-1-1,-1 1 1,0 0 0,1-1-1,0 1 1,0-1-1,1 8 1,0-10-30,0-1 0,-1 1 0,1-1 1,0 1-1,0-1 0,0 0 0,0 0 0,0 1 1,0-1-1,0 0 0,0 0 0,0 0 0,1 0 1,-1 0-1,0-1 0,1 1 0,-1 0 0,0 0 1,1-1-1,-1 1 0,1-1 0,-1 0 1,1 1-1,-1-1 0,4 0 0,46 1 123,-36-1-84,71 0 27,-85 1-69,0 0 0,0-1-1,-1 1 1,1 0 0,0-1-1,0 1 1,-1 0 0,1 0 0,0 0-1,-1-1 1,1 1 0,-1 0-1,1 0 1,-1 0 0,1 0 0,-1 0-1,0 0 1,1 0 0,-1 0 0,0 0-1,0 0 1,0 1 0,0-1-1,0 0 1,0 0 0,0 0 0,0 0-1,-1 1 1,-5 35 371,2-28-234,-1 0-1,0 1 1,-1-2 0,0 1-1,0-1 1,-1 1 0,0-2-1,0 1 1,-1-1 0,0 0-1,0-1 1,-1 0 0,0 0-1,0-1 1,0 0 0,0 0-1,-1-1 1,0-1 0,0 1-1,0-2 1,0 1 0,-1-1-1,1-1 1,-12 1 0,22-2-213,0 0 0,-1 0 0,1 0 1,0 0-1,-1 0 0,1 0 0,0 0 0,-1 0 1,1 0-1,0 0 0,-1 0 0,1 0 1,0 0-1,-1 0 0,1 0 0,0 0 0,-1 0 1,1 0-1,0 0 0,-1 0 0,1-1 1,0 1-1,-1 0 0,1 0 0,0 0 0,-1-1 1,1 1-1,0 0 0,0 0 0,-1-1 1,1 1-1,0 0 0,0 0 0,0-1 1,-1 1-1,1-1 0,10-9-3196,24-7-1201,82-22-6455,-73 22 5216</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3.764"/>
    </inkml:context>
    <inkml:brush xml:id="br0">
      <inkml:brushProperty name="width" value="0.025" units="cm"/>
      <inkml:brushProperty name="height" value="0.025" units="cm"/>
    </inkml:brush>
  </inkml:definitions>
  <inkml:trace contextRef="#ctx0" brushRef="#br0">127 20 12139,'0'0'7634,"-9"-2"-5167,4 1-2292,2 0-39,0-1 1,-1 1 0,1 0 0,-1 1 0,1-1 0,0 1 0,-1-1 0,1 1 0,-1 0-1,1 0 1,-1 0 0,1 1 0,-1 0 0,1-1 0,0 1 0,-1 0 0,1 0-1,0 1 1,0-1 0,0 1 0,0-1 0,0 1 0,0 0 0,0 0 0,0 1 0,1-1-1,-1 0 1,1 1 0,-3 3 0,3-2-65,0-1-1,0 1 0,0-1 1,1 1-1,-1 0 1,1 0-1,0 0 1,0 0-1,0 0 1,1 0-1,-1 0 1,1 0-1,0 0 0,0 0 1,1 5-1,0-6-45,-1-1 0,1 0 0,0 0 0,-1 0 0,1 0 0,0 0 0,0 0 0,0 0 0,1 0 0,-1-1 0,0 1 0,1 0 0,-1-1 0,1 1 0,0-1 0,-1 1 0,1-1 0,0 0-1,0 0 1,0 0 0,0 0 0,0 0 0,0 0 0,0 0 0,0-1 0,0 1 0,0-1 0,0 1 0,3-1 0,3 1 36,-1-1 0,1 0 0,-1-1 0,1 1 0,-1-1 0,1-1 0,-1 1 0,0-1 0,0-1 0,0 1 0,0-1 0,8-4 0,-12 5-26,0 0-1,0 0 1,0 0-1,0 0 0,-1-1 1,1 1-1,-1-1 1,1 0-1,-1 0 1,0 0-1,0 0 1,0 0-1,0 0 1,-1 0-1,1 0 0,-1-1 1,0 1-1,0-1 1,0 1-1,0-1 1,-1 1-1,1-1 1,-1 0-1,0 1 1,0-1-1,-1 0 1,0-4-1,1 6-29,-1 1 1,1-1-1,-1 1 1,1 0-1,-1-1 0,0 1 1,1 0-1,-1-1 0,0 1 1,0 0-1,0 0 1,0 0-1,0 0 0,0 0 1,-1 0-1,1 0 1,0 0-1,0 0 0,-1 0 1,1 1-1,-1-1 1,1 1-1,-3-2 0,-29-3-816,28 5-4289,14-2-5203,8-5 4574</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4.153"/>
    </inkml:context>
    <inkml:brush xml:id="br0">
      <inkml:brushProperty name="width" value="0.025" units="cm"/>
      <inkml:brushProperty name="height" value="0.025" units="cm"/>
    </inkml:brush>
  </inkml:definitions>
  <inkml:trace contextRef="#ctx0" brushRef="#br0">1 78 5541,'0'0'4463,"9"-8"-854,-2 1-2969,47-36 3017,-51 40-3247,0 1-1,0 0 0,1 0 0,-1 1 1,1-1-1,-1 1 0,1-1 1,0 1-1,0 0 0,-1 0 0,1 1 1,0-1-1,0 1 0,0 0 0,0 0 1,0 0-1,3 1 0,-6 0-330,0-1 0,0 1-1,0 0 1,-1-1 0,1 1 0,0 0-1,-1-1 1,1 1 0,0 0-1,-1 0 1,1 0 0,-1-1 0,1 1-1,-1 0 1,0 0 0,1 0-1,-1 0 1,0 0 0,0 0 0,1 0-1,-1 0 1,0 0 0,0 2-1,0 29 1115,0-22-741,-2 9-4,-1-1-1,0 1 1,-2-1-1,0 0 1,-12 28-1,-5 21 344,20-59-749,-4 9 21,1 1-1,1 0 1,1 1-1,0-1 1,1 0-1,2 36 1,0-53-63,0 1 0,0 0 0,1-1 0,-1 1 0,1 0 0,0-1 0,-1 1 0,1-1 0,0 1 0,0-1 0,0 0 0,0 1 0,0-1 0,0 0 0,0 1 0,0-1 0,0 0 0,1 0 0,-1 0 0,0 0 0,1 0 0,-1-1 0,1 1 0,-1 0 0,1-1 0,0 1 0,-1-1 0,1 1 0,0-1 0,-1 0 0,1 1 0,0-1 0,-1 0 0,1 0 0,0 0 0,-1-1 0,1 1 0,0 0 0,-1-1 0,3 0 0,5-1 0,-1 0 0,0-1 0,0 0 0,0 0 0,-1-1 0,13-7 0,-9 4-156,65-51-4995,-73 55 4770,1 0 0,-1 0 0,1-1-1,-1 1 1,0-1 0,0 1 0,-1-1 0,1 0-1,-1-1 1,0 1 0,0 0 0,0 0 0,0-1-1,-1 1 1,0-1 0,1-7 0,-6-1-5459,-13 1-2349</inkml:trace>
  <inkml:trace contextRef="#ctx0" brushRef="#br0" timeOffset="1">136 256 5862,'0'0'4708,"-58"-6"-736,34 2-897,11 3-97,3-1-831,6 0-194,4 0-511,0-1-962,17 1-640,7-3 64,9 1 224,9-2-64,11-4-961,1-4-2882,-1-8-4998</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8.044"/>
    </inkml:context>
    <inkml:brush xml:id="br0">
      <inkml:brushProperty name="width" value="0.025" units="cm"/>
      <inkml:brushProperty name="height" value="0.025" units="cm"/>
    </inkml:brush>
  </inkml:definitions>
  <inkml:trace contextRef="#ctx0" brushRef="#br0">0 0 8616,'0'0'-7879</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8.569"/>
    </inkml:context>
    <inkml:brush xml:id="br0">
      <inkml:brushProperty name="width" value="0.025" units="cm"/>
      <inkml:brushProperty name="height" value="0.025" units="cm"/>
    </inkml:brush>
  </inkml:definitions>
  <inkml:trace contextRef="#ctx0" brushRef="#br0">37 62 15118,'0'0'2210,"-1"9"-1932,-8 91 1306,-17 299 3259,57-883-4501,-29 465-290,0 21 84,-1 32 269,0 40-38,0 34 422,-4 0-1,-18 107 1,33-327-538,8-6-196,32-146-708,-41 230 322,-5 29-137,-2 18 335,-3 19 168,-2 43 380,-3 1 1,-3-1-1,-4 0 0,-32 114 1,37-177 84,3-22-278,3-29-167,0 33-42,3-80-98,3 1 1,4-1 0,4 2-1,28-95 1,-27 140-599,-15 38 667,0 1 0,0 0 1,0 0-1,0-1 1,0 1-1,1 0 0,-1 0 1,0-1-1,0 1 0,0 0 1,0-1-1,0 1 1,0 0-1,0 0 0,1-1 1,-1 1-1,0 0 0,0 0 1,0 0-1,1-1 1,-1 1-1,0 0 0,0 0 1,0 0-1,1 0 0,-1-1 1,0 1-1,0 0 1,1 0-1,-1 0 0,0 0 1,1 0-1,-1 0 0,0 0 1,0 0-1,1 0 1,-1 0-1,0 0 0,1 0 1,-1 0-1,0 0 0,0 0 1,1 0-1,-1 0 1,0 0-1,0 0 0,1 0 1,-1 1-1,0-1 0,1 0 1,5 19-173,-2 28 276,-39 440 676,12-264-546,17-109-1083,6-113 643,0 1 1,0 0-1,0-1 0,1 1 0,-1 0 0,0-1 1,1 1-1,-1-1 0,1 1 0,0-1 0,-1 1 1,1-1-1,2 3 0,3-4-3762,0-14-2139,-2-19-6663</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52.195"/>
    </inkml:context>
    <inkml:brush xml:id="br0">
      <inkml:brushProperty name="width" value="0.025" units="cm"/>
      <inkml:brushProperty name="height" value="0.025" units="cm"/>
    </inkml:brush>
  </inkml:definitions>
  <inkml:trace contextRef="#ctx0" brushRef="#br0">787 131 6022,'-6'-9'2482,"1"2"-2136,0 0 0,0 1 0,-1 0 0,0 0 1,0 0-1,-1 1 0,0 0 0,0 0 0,0 1 0,0 0 0,-1 0 0,1 0 0,-1 1 1,0 0-1,0 1 0,-1 0 0,-8-1 0,3 1-250,0 0 1,-1 1-1,1 1 1,-1 0-1,1 1 1,-1 1-1,1 0 1,0 1 0,0 0-1,0 1 1,0 1-1,-17 8 1,16-4-86,-1 1 0,2 0 0,-1 1 0,1 1 1,1 0-1,0 1 0,1 0 0,0 1 0,-16 24 1,-5 14-136,2 2 0,3 2 1,2 0-1,-24 76 0,18-29 129,-29 174 0,48-198 220,3 1 1,1 82-1,8-139-83,2 0-1,1 0 1,1 0 0,0 0-1,2 0 1,1 0-1,0-1 1,2 0 0,0-1-1,2 0 1,21 35 0,-24-46-112,1 0 1,0-1 0,1 0-1,0 0 1,0-1-1,1-1 1,0 1 0,0-1-1,1-1 1,-1 0 0,2 0-1,-1-1 1,1-1 0,-1 0-1,1 0 1,0-1 0,1-1-1,11 1 1,-6-2 3,0 0 0,0-2 1,0 0-1,0-1 0,0-1 0,-1 0 0,1-2 1,-1 0-1,0-1 0,0 0 0,30-17 1,-5-4 320,0-1 0,-2-2 0,-1-2 0,-2-2 0,66-74 0,-44 33 5,-2-2-1,56-103 0,-79 119-158,-2-2 0,-3-1 1,23-77-1,-42 108-107,-1-1 1,-2-1-1,-1 1 1,-2-1-1,-1 0 0,-2 0 1,-1 1-1,-7-46 1,4 62-88,-1 1 1,0-1 0,-2 1 0,0 0-1,-1 1 1,0 0 0,-1 0-1,-1 0 1,-1 1 0,0 1-1,-1 0 1,0 0 0,-1 1-1,-1 0 1,0 1 0,-1 0-1,0 1 1,-20-11 0,17 12-59,-1 1 0,-1 1 0,0 0 0,0 1 1,0 1-1,-1 1 0,0 1 0,0 1 0,0 0 0,0 2 1,-1 0-1,1 1 0,0 1 0,-1 1 0,-35 9 0,21 0-303,0 2 0,1 2-1,1 1 1,-63 40-1,22-12-2949,31-22-1768</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6:54.090"/>
    </inkml:context>
    <inkml:brush xml:id="br0">
      <inkml:brushProperty name="width" value="0.025" units="cm"/>
      <inkml:brushProperty name="height" value="0.025" units="cm"/>
    </inkml:brush>
  </inkml:definitions>
  <inkml:trace contextRef="#ctx0" brushRef="#br0">873 106 8392,'-10'-13'2333,"4"6"-2109,0-1 0,0 1 0,-1 0 1,0 0-1,0 1 0,-1 0 0,0 0 1,0 1-1,0 0 0,-1 0 0,0 1 0,0 0 1,0 0-1,0 1 0,0 1 0,-16-4 0,8 5-141,1 1 0,-1 0 1,1 2-1,-1-1 0,1 2 0,-1 0 0,1 1 0,0 1 0,0 0 0,-15 8 0,10-2-45,1 0 0,0 2 0,1 0 0,0 1 0,1 1 1,-24 26-1,9-3 82,2 1 1,2 1-1,2 2 0,1 1 1,2 1-1,-20 55 1,12-15 88,5 0 1,3 2 0,5 1 0,3 0-1,3 1 1,0 176 0,13-224-218,2-1 1,1 1 0,3-1 0,1 1-1,2-2 1,1 1 0,2-1-1,20 41 1,-22-57-18,2-1 0,0-1 1,1 0-1,1-1 0,1 0 0,0-1 0,2 0 1,0-2-1,1 0 0,0-1 0,1-1 0,1 0 1,0-2-1,43 20 0,-43-24 20,1-1 0,0 0 0,1-1 0,0-2 0,0 0 0,0-1 0,0-2 0,0 0 0,0-1 0,1-1 0,-1-1 1,32-8-1,-24 3 18,-1-3 1,0 0 0,-1-2-1,0-1 1,-1-1 0,-1-1-1,0-1 1,38-32 0,-17 5 66,-1-1 1,-2-2 0,-2-2-1,-3-2 1,-2-2 0,-1-1-1,-4-2 1,-1-1 0,-4-1-1,-1-1 1,-4-2 0,-2 0-1,-2-2 1,-3 1 0,-3-2-1,-3 0 1,2-121 0,-11 161 97,-1 0 0,-2-1 1,0 1-1,-2 0 0,0 0 1,-15-37-1,16 50-129,0 1 0,-1-1 0,-1 1 0,0 0 0,0 0 0,0 1 0,-1 0 0,-1 0 0,1 1 0,-1-1 0,0 2 1,-1-1-1,0 1 0,0 1 0,0-1 0,-19-6 0,9 5-83,0 2 1,-1 0 0,1 2-1,-1 0 1,0 1 0,0 1 0,0 0-1,0 2 1,0 0 0,-31 7-1,-17 8-1909,-112 41 0,68-20-2960,11-8-5651</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09.250"/>
    </inkml:context>
    <inkml:brush xml:id="br0">
      <inkml:brushProperty name="width" value="0.025" units="cm"/>
      <inkml:brushProperty name="height" value="0.025" units="cm"/>
    </inkml:brush>
  </inkml:definitions>
  <inkml:trace contextRef="#ctx0" brushRef="#br0">0 67 15439,'0'0'1665,"101"-9"-480,-38 0-384,3-1-673,1-1-96,-8 3 32,-8 1-128,-11 1-160,-13 2-737,-15 1-544</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09.652"/>
    </inkml:context>
    <inkml:brush xml:id="br0">
      <inkml:brushProperty name="width" value="0.025" units="cm"/>
      <inkml:brushProperty name="height" value="0.025" units="cm"/>
    </inkml:brush>
  </inkml:definitions>
  <inkml:trace contextRef="#ctx0" brushRef="#br0">283 25 15535,'0'0'1254,"12"-4"-448,1 0-577,-1 0 0,2 0 0,-1 2-1,0-1 1,1 2 0,14-1 0,-27 2-208,0 0 0,0 0 0,0 0 0,-1 0 0,1 0 0,0 0 0,0 0 0,0 0 0,0 0 0,-1 1 0,1-1 0,0 0 0,0 1 0,0-1 0,-1 0 0,1 1 0,0-1 0,-1 1 0,1-1 0,0 1 0,-1-1 0,1 1 0,0 0 0,-1-1 0,1 1 0,-1 0 0,1-1 0,-1 1 0,0 0 0,1-1 0,-1 1 0,0 0 0,1 0 0,-1 0 0,0-1 0,0 1 0,0 0 0,0 0 0,0 0 0,0 0 0,0 0 0,0-1 0,0 1 0,0 0 0,0 0 0,0 0 0,-1-1 0,1 1 0,0 0 0,-1 1 0,-1 2 46,0 0-1,0 1 0,0-1 0,-1 0 1,0 0-1,1-1 0,-8 8 0,-23 16 314,-1-1-1,-1-1 0,-39 19 1,39-24 101,1 1 1,1 1-1,-51 47 1,81-67-450,0 1 0,0 0 0,1 0 0,-1 0 0,1 0 0,-1 0 1,1 1-1,0-1 0,0 1 0,1-1 0,-1 1 0,1 0 0,-1 0 1,1-1-1,0 1 0,1 0 0,-1 0 0,1 0 0,0 0 0,0 0 1,0 1-1,1 4 0,0-5-33,1 0 0,0 0 0,0-1 1,0 0-1,0 1 0,1-1 0,-1 0 0,1 0 0,0 0 0,0 0 1,0 0-1,0-1 0,0 0 0,0 1 0,1-1 0,-1 0 0,1-1 1,0 1-1,0 0 0,-1-1 0,9 2 0,23 3-372,1 0-1,-1-3 1,1 0-1,62-5 1,-51 1-717,37-3-1804,-7-6-2220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6.152"/>
    </inkml:context>
    <inkml:brush xml:id="br0">
      <inkml:brushProperty name="width" value="0.025" units="cm"/>
      <inkml:brushProperty name="height" value="0.025" units="cm"/>
    </inkml:brush>
  </inkml:definitions>
  <inkml:trace contextRef="#ctx0" brushRef="#br0">152 168 13196,'0'0'6668,"-10"0"-4997,4-1-1500,0 1 1,0 0-1,0 1 0,1-1 1,-1 1-1,0 0 0,1 1 1,-1-1-1,0 1 0,1 0 0,0 1 1,-1-1-1,1 1 0,0 0 1,1 1-1,-1-1 0,0 1 1,1 0-1,0 0 0,0 0 1,-5 7-1,6-8 16,1 1 1,-1-1-1,1 1 0,0-1 1,0 1-1,0 0 1,1 0-1,0 0 0,-1 0 1,1 0-1,1 0 1,-1 0-1,0 7 0,1-10-170,0 0-1,1 1 0,-1-1 1,0 0-1,0 0 0,1 0 1,-1 0-1,1 0 1,-1-1-1,1 1 0,-1 0 1,1 0-1,0 0 0,-1 0 1,1 0-1,0-1 0,0 1 1,-1 0-1,1-1 0,2 2 1,-1-1-6,1 0 1,-1 0 0,1-1-1,-1 1 1,1-1-1,-1 1 1,1-1 0,-1 0-1,1 0 1,-1 0-1,1-1 1,3 1 0,-1-2-184,1 0 1,-1 0 0,0 0 0,1-1 0,-1 1-1,0-1 1,0 0 0,-1-1 0,1 1 0,0-1-1,-1 0 1,0 0 0,0 0 0,-1-1 0,1 1-1,-1-1 1,0 0 0,0 0 0,3-7 0,5-11-2311,-1 0 0,13-48 1,-18 52 38,15-38-1892,4 22 9650,-30 45-4301,1-1 0,0 1 0,1 0 0,0 0 0,0 1 0,1-1 0,1 1-1,0 0 1,0 0 0,0 18 0,1-10-878,0 1-1,1 0 1,1-1-1,1 1 1,1-1-1,8 32 1,-12-51-126,0 1 0,0-1 1,0 0-1,0 0 0,0 1 0,0-1 0,0 0 1,0 0-1,0 0 0,0 0 0,0 0 1,0-1-1,0 1 0,0 0 0,0 0 0,0-1 1,0 1-1,0 0 0,0-1 0,0 1 0,1-1 1,-2 0-1,-5-8-64,0 0 0,0 0 0,2 0 0,-1 0 0,1-1 0,0 0 0,1 0 1,0-1-1,-4-20 0,8 30 106,1 1-1,-1-1 1,1 0 0,-1 1 0,1-1 0,-1 0 0,1 1 0,0-1 0,-1 1-1,1-1 1,0 1 0,0-1 0,-1 1 0,1-1 0,0 1 0,0 0 0,0-1 0,-1 1-1,1 0 1,0 0 0,0 0 0,0 0 0,0 0 0,-1 0 0,1 0 0,0 0-1,0 0 1,0 0 0,1 0 0,41 0-361,-32 1 290,18 0-2714,-10 0-1885,-5 1-1036</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0.445"/>
    </inkml:context>
    <inkml:brush xml:id="br0">
      <inkml:brushProperty name="width" value="0.025" units="cm"/>
      <inkml:brushProperty name="height" value="0.025" units="cm"/>
    </inkml:brush>
  </inkml:definitions>
  <inkml:trace contextRef="#ctx0" brushRef="#br0">38 0 14125,'0'0'8793,"-3"10"-8046,-6 25-414,0 1 0,3 0-1,1 0 1,1 0 0,2 52 0,2-87-318,0 1 0,1-1 0,-1 0 1,0 1-1,0-1 0,1 0 0,-1 0 0,1 1 1,-1-1-1,1 0 0,0 0 0,-1 0 1,1 0-1,0 0 0,0 0 0,0 0 1,-1 0-1,1 0 0,0 0 0,0 0 0,1-1 1,-1 1-1,0 0 0,0-1 0,0 1 1,0-1-1,1 1 0,-1-1 0,0 1 1,0-1-1,1 0 0,-1 0 0,0 0 0,1 1 1,-1-1-1,0-1 0,0 1 0,1 0 1,-1 0-1,0 0 0,2-1 0,4-1 106,0 0 0,0 0-1,0-1 1,0 1-1,-1-2 1,10-5 0,26-20 143,48-44 1,19-14-95,-108 86-166,1-1 1,0 1-1,-1 0 1,1 0-1,0-1 0,0 1 1,0 0-1,0 0 0,0 1 1,0-1-1,1 0 1,-1 1-1,0-1 0,0 1 1,0 0-1,1 0 0,1 0 1,-2 1 8,-1 0 1,0 0 0,0 0 0,0 0-1,0 0 1,0 0 0,-1 1 0,1-1-1,0 0 1,-1 0 0,1 1-1,0-1 1,-1 1 0,0-1 0,1 0-1,-1 1 1,0-1 0,0 1-1,0-1 1,1 1 0,-2-1 0,1 1-1,0-1 1,-1 3 0,0 11 362,0 0 1,-2 0 0,0 0-1,-8 23 1,7-25-187,0 0-1,1 0 1,0 0 0,1 1 0,-1 24-1,4-38-167,1 0 1,-1 1-1,0-1 0,0 0 0,1 0 0,-1 0 0,0 0 0,1 0 1,-1-1-1,0 1 0,1 0 0,-1 0 0,0-1 0,0 1 1,0-1-1,1 1 0,-1-1 0,0 0 0,1-1 0,28-18 170,-1-1 0,-1-2 1,27-28-1,-26 23-199,2 0 0,36-23 0,-65 49-8,1 0 0,0 0 0,0 0 1,0 1-1,0-1 0,0 1 0,0 0 1,0-1-1,1 2 0,-1-1 0,0 0 1,1 0-1,-1 1 0,7 0 0,-9 1 8,1-1 0,-1 1 0,1 0 0,-1 0 0,0 1 0,0-1 0,1 0-1,-1 0 1,0 1 0,0-1 0,0 0 0,0 1 0,0-1 0,-1 1 0,1-1 0,0 1 0,-1 0 0,1-1 0,-1 1-1,1-1 1,-1 1 0,0 0 0,0 0 0,0-1 0,0 1 0,0 0 0,0-1 0,-1 4 0,-6 128 279,7-133-352,0 0 0,1 0 0,-1 0 0,1 0 0,-1 1-1,0-1 1,1 0 0,-1 0 0,1 0 0,-1 0 0,0 0 0,1 0 0,-1 0 0,0 0 0,1 0 0,-1-1 0,1 1 0,-1 0-1,0 0 1,1 0 0,-1 0 0,0-1 0,1 1 0,-1 0 0,0 0 0,1 0 0,-1-1 0,1 0 0,12-19-3700,-1-13-2711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0.853"/>
    </inkml:context>
    <inkml:brush xml:id="br0">
      <inkml:brushProperty name="width" value="0.025" units="cm"/>
      <inkml:brushProperty name="height" value="0.025" units="cm"/>
    </inkml:brush>
  </inkml:definitions>
  <inkml:trace contextRef="#ctx0" brushRef="#br0">0 0 19218,'0'0'6534</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1.211"/>
    </inkml:context>
    <inkml:brush xml:id="br0">
      <inkml:brushProperty name="width" value="0.025" units="cm"/>
      <inkml:brushProperty name="height" value="0.025" units="cm"/>
    </inkml:brush>
  </inkml:definitions>
  <inkml:trace contextRef="#ctx0" brushRef="#br0">1 1 15214,'0'0'1186,"2"15"-39,5 100 2243,-12 194-1,1-220-2198,4 7 614,0-95-1768,0 0 1,0 0-1,0 0 1,0 0-1,0 0 1,0 0-1,0 1 1,0-1-1,1 0 1,-1 0-1,0 0 1,1 0-1,-1 0 1,1-1-1,-1 1 0,1 0 1,-1 0-1,1 0 1,-1 0-1,1 0 1,0-1-1,0 1 1,-1 0-1,1-1 1,0 1-1,0 0 1,0-1-1,1 1 1,0 0 31,0-1 1,0 0-1,0 0 1,0-1-1,0 1 1,0 0-1,0 0 1,0-1-1,0 1 1,0-1-1,0 0 1,-1 0-1,1 0 1,2-1-1,7-5 345,0 0 0,0-1 0,16-16 0,22-23-185,-3-3-1,-2-2 1,-2-1 0,-2-3 0,-3-1-1,33-70 1,-69 126-273,2-5-320,0 0 1,0 0-1,-1-1 1,0 1 0,0 0-1,-1-1 1,2-11-1,-16 26-7355,-7 10 320</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1.582"/>
    </inkml:context>
    <inkml:brush xml:id="br0">
      <inkml:brushProperty name="width" value="0.025" units="cm"/>
      <inkml:brushProperty name="height" value="0.025" units="cm"/>
    </inkml:brush>
  </inkml:definitions>
  <inkml:trace contextRef="#ctx0" brushRef="#br0">0 1 8968,'0'0'6919,"9"60"-4485,11-47-640,8 1-257,8-7-351,2 0-834,1 1-224,2-4-1185,-5-4-1858,-1 0-1633,-4-12-4549</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1.943"/>
    </inkml:context>
    <inkml:brush xml:id="br0">
      <inkml:brushProperty name="width" value="0.025" units="cm"/>
      <inkml:brushProperty name="height" value="0.025" units="cm"/>
    </inkml:brush>
  </inkml:definitions>
  <inkml:trace contextRef="#ctx0" brushRef="#br0">124 32 6278,'0'0'8216,"-11"3"-4896,6-2-3137,-1 0 0,1 0 0,0 1-1,0 0 1,0 0 0,0 1 0,0-1-1,1 1 1,-1 0 0,1 0 0,0 0-1,-1 1 1,1 0 0,1-1 0,-1 1 0,1 1-1,-1-1 1,1 0 0,1 1 0,-4 5-1,3-4-2,0 0-1,0 0 0,1 0 0,0 0 0,0 1 0,0-1 0,1 1 0,0 0 0,0-1 0,0 1 0,1 0 1,0-1-1,2 11 0,-2-15-130,1-1 1,0 1-1,-1 0 1,1 0-1,0 0 1,0-1-1,0 1 1,0 0-1,0-1 1,0 1-1,1-1 1,-1 1-1,0-1 1,1 0 0,0 1-1,-1-1 1,1 0-1,3 2 1,-1-2 12,-1 0 0,1 0 0,0 0 0,0-1 0,0 1 0,0-1 0,0 0 0,0 0 0,0 0 0,0-1 0,0 1 0,6-3 0,5-1 232,0-2 0,0 0 0,0 0 0,-1-2 0,0 1 0,-1-2 0,0 0 0,0-1 0,-1 0 0,0 0 0,-1-2 0,0 1 0,0-1 0,15-26 0,-24 37-227,-1-1 0,0 0 0,0 0 0,0 0 0,-1 0 0,1 0 0,0 0 0,-1 0 0,1 0 0,-1 0 0,1 0 0,-1 0 0,0-1 0,0 1 0,0 0 0,0 0 0,-1 0 0,1 0 0,-1 0 0,1 0 0,-1 0 0,0 0 0,-1-3 0,0 2-33,0 1 0,0 0 0,0 1 0,0-1 0,0 0 0,-1 1 0,1-1 0,0 1 0,-1 0-1,0 0 1,1 0 0,-1 0 0,0 0 0,1 0 0,-5 0 0,-6-1-44,-1 1 0,1 1 0,0 0 0,-1 1 0,1 0 1,-18 4-1,26-4-55,-1 1 0,1 0 0,0 0 0,-1 1 1,1-1-1,-8 6 0,12-7-127,-1 0 0,1 0-1,-1 1 1,1-1 0,-1 0 0,1 0 0,0 1-1,0-1 1,0 0 0,0 1 0,0-1 0,0 1 0,0-1-1,0 1 1,1 0 0,-1-1 0,1 1 0,-1 0-1,1 0 1,-1-1 0,1 1 0,0 0 0,0 0 0,0 2-1,7 6-4286,12-5-2263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2.347"/>
    </inkml:context>
    <inkml:brush xml:id="br0">
      <inkml:brushProperty name="width" value="0.025" units="cm"/>
      <inkml:brushProperty name="height" value="0.025" units="cm"/>
    </inkml:brush>
  </inkml:definitions>
  <inkml:trace contextRef="#ctx0" brushRef="#br0">1 34 9065,'0'0'8146,"5"11"-6865,5 15-610,0 1 0,-2 0 0,-1 1 0,-1-1-1,2 29 1,-6-19-168,7 44 2235,-6-79-312,1-8-1579,1-11 54,-1-7-410,-1 1 0,-1-1 0,-1 0 0,-3-39 0,0 50-477,1 0 0,-2 1 0,0-1 0,0 0 0,-1 1 0,-1 0 0,0-1 0,-1 2 0,-13-23 0,19 34-26,0 0-1,0-1 1,-1 1 0,1 0 0,0 0-1,0-1 1,0 1 0,0 0-1,-1 0 1,1-1 0,0 1 0,0 0-1,0 0 1,-1-1 0,1 1 0,0 0-1,0 0 1,-1 0 0,1 0 0,0-1-1,-1 1 1,1 0 0,0 0 0,-1 0-1,1 0 1,0 0 0,0 0 0,-1 0-1,1 0 1,0 0 0,-1 0 0,1 0-1,0 0 1,-1 0 0,1 0 0,0 0-1,-1 0 1,1 0 0,0 0-1,-1 1 1,-3 13-262,4-12 242,0 0 1,1 0-1,-1 0 1,0-1 0,0 1-1,1 0 1,-1 0-1,1-1 1,0 1-1,-1 0 1,1-1 0,0 1-1,0-1 1,0 1-1,0-1 1,0 1-1,0-1 1,1 0-1,-1 1 1,0-1 0,1 0-1,2 2 1,2-1-104,1 0 0,0-1 1,0 1-1,-1-1 0,1-1 1,0 1-1,0-1 0,0 0 1,0-1-1,0 0 0,0 0 0,8-2 1,14-6-1465,43-17 0,-36 12-1113,5-2-1596,-5 1-1329</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3.727"/>
    </inkml:context>
    <inkml:brush xml:id="br0">
      <inkml:brushProperty name="width" value="0.025" units="cm"/>
      <inkml:brushProperty name="height" value="0.025" units="cm"/>
    </inkml:brush>
  </inkml:definitions>
  <inkml:trace contextRef="#ctx0" brushRef="#br0">89 53 8808,'0'-43'9227,"-7"33"-5657,-8 25-3165,4 3-388,0 1 1,2 0-1,-11 30 0,17-40 43,0-1-1,0 1 1,1 0 0,0 1 0,1-1-1,0 0 1,1 0 0,0 1 0,0-1-1,2 14 1,-1-22-39,-1 0 0,1 0 1,-1 0-1,1 0 0,0 0 0,0 0 0,-1 0 0,1 0 0,0-1 1,0 1-1,0 0 0,0 0 0,0-1 0,0 1 0,0 0 0,0-1 1,0 1-1,0-1 0,0 0 0,0 1 0,0-1 0,0 0 0,1 1 1,-1-1-1,0 0 0,0 0 0,0 0 0,0 0 0,1 0 0,-1-1 1,0 1-1,0 0 0,2-1 0,2 0 135,-1 0 1,1 0-1,-1-1 0,1 1 1,-1-1-1,0 0 1,7-4-1,-4 0 115,0 0 0,-1-1 0,0 1-1,0-1 1,-1 0 0,0 0 0,0-1 0,0 0 0,3-8 0,-6 11-137,1 0 0,-1-1 0,0 1 0,-1-1 0,1 1 0,-1-1 0,0 1 0,-1-1 0,1 0 0,-1 1 0,0-1 0,-1 0 0,1 0 0,-1 1 0,-2-9 0,1 11-110,0 0 0,-1 1 1,1-1-1,0 1 0,-1-1 1,1 1-1,-1 0 0,0 0 1,0 0-1,0 0 0,0 1 1,0-1-1,0 1 0,-1 0 1,1 0-1,0 0 0,-1 0 1,1 0-1,-6 0 0,7 1-93,0-1 0,0 1 0,-1-1 0,1 1 0,0 0 0,0 0 0,0 0-1,0 0 1,0 0 0,0 0 0,0 1 0,0-1 0,0 1 0,0-1 0,0 1 0,0 0 0,0-1-1,0 1 1,0 0 0,1 1 0,-1-1 0,0 0 0,1 0 0,-1 1 0,1-1 0,-1 1 0,1-1-1,0 1 1,-1 0 0,1-1 0,0 1 0,-1 3 0,3-5-138,0 1 0,-1 0 0,1-1 0,0 1 1,0 0-1,0-1 0,0 0 0,0 1 0,0-1 0,0 1 0,0-1 0,0 0 1,0 0-1,0 0 0,0 1 0,0-1 0,0 0 0,1 0 0,-1-1 1,0 1-1,0 0 0,1 0 0,30-3-2818,6-8-1711</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4.803"/>
    </inkml:context>
    <inkml:brush xml:id="br0">
      <inkml:brushProperty name="width" value="0.025" units="cm"/>
      <inkml:brushProperty name="height" value="0.025" units="cm"/>
    </inkml:brush>
  </inkml:definitions>
  <inkml:trace contextRef="#ctx0" brushRef="#br0">1 91 10090,'0'0'1286,"2"-10"-26,8-33 341,-9 41-1451,-1 0-1,1 1 0,-1-1 1,1 1-1,0-1 0,0 1 0,0-1 1,0 1-1,0-1 0,0 1 0,0 0 1,0-1-1,0 1 0,1 0 1,2-2-1,-3 3-71,-1-1 1,1 1-1,0 0 0,0 0 1,0 0-1,0 0 1,0 0-1,-1 0 0,1 0 1,0 0-1,0 0 1,0 0-1,0 0 0,-1 0 1,1 1-1,0-1 1,0 0-1,0 1 0,-1-1 1,1 0-1,0 1 1,0 0-1,2 1 78,0 1-1,-1-1 1,1 1 0,-1-1-1,0 1 1,0 0-1,0 0 1,0 0 0,0 0-1,-1 1 1,3 4 0,9 47 467,-3 2 1,7 106-1,-4-30-278,8 50 1209,-13-111 3052,-14-122-4117,-15-62 0,-5-34-484,24 123-3,-3-15-38,2-1 0,2 1 0,1-1 0,2 1 0,7-43 0,-8 76 1,0-1 1,1 0-1,0 0 0,0 1 1,1-1-1,-1 1 0,1-1 1,0 1-1,1 0 0,-1 0 0,1 1 1,0-1-1,0 1 0,1 0 1,-1 0-1,1 0 0,0 0 1,0 1-1,0 0 0,0 0 0,1 0 1,-1 1-1,1 0 0,-1 0 1,1 0-1,0 1 0,0-1 1,0 1-1,0 1 0,0-1 0,0 1 1,0 0-1,0 1 0,0-1 1,7 3-1,-11-3 14,0 0 1,0 1-1,-1-1 1,1 1-1,0-1 0,-1 1 1,1-1-1,0 1 0,-1 0 1,1 0-1,-1 0 1,1 0-1,-1 0 0,1 0 1,-1 1-1,0-1 0,1 0 1,-1 1-1,0-1 1,0 1-1,0-1 0,0 1 1,-1-1-1,1 1 0,0 0 1,-1-1-1,1 1 1,-1 0-1,1 0 0,-1 0 1,0-1-1,0 1 0,0 0 1,0 0-1,0 0 1,0-1-1,-1 5 0,0-1 64,0 1-1,-1-1 0,0 0 0,0 0 0,0 0 0,0 0 1,-1 0-1,0 0 0,0-1 0,0 1 0,-6 4 0,-16 14 306,-1-2 1,-1-1-1,-1-1 0,-47 23 0,113-54-10310,-13-1 3337</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5.716"/>
    </inkml:context>
    <inkml:brush xml:id="br0">
      <inkml:brushProperty name="width" value="0.025" units="cm"/>
      <inkml:brushProperty name="height" value="0.025" units="cm"/>
    </inkml:brush>
  </inkml:definitions>
  <inkml:trace contextRef="#ctx0" brushRef="#br0">1 678 16432,'0'0'9678,"11"-10"-8920,3-5-692,0 0 0,0-1 1,-2 0-1,0-1 0,-1 0 0,-1-1 0,0-1 1,-2 1-1,12-34 0,-21 188 100,0-133-173,1-1 1,0 0-1,1 1 1,-1-1-1,0 0 1,1 1 0,-1-1-1,1 0 1,-1 1-1,1-1 1,0 0 0,0 0-1,0 0 1,1 0-1,-1 0 1,0 0-1,1 0 1,-1 0 0,1-1-1,0 1 1,3 2-1,-3-2 1,1-1 0,0 0 0,0 0 0,-1 0 0,1-1 0,0 1 0,0-1 0,0 1 0,0-1-1,0 0 1,0 0 0,0-1 0,0 1 0,0 0 0,-1-1 0,1 0 0,5-1 0,1-2 15,-2 0 0,1 0 0,0-1 0,-1 1 1,0-2-1,0 1 0,0-1 0,-1 0 0,0 0 0,7-9 1,2-5-33,0 0 0,16-30 0,-26 124-645,-6-73 678,1 1 0,0-1 1,0 0-1,-1 1 0,1-1 0,0 0 0,0 1 0,1-1 0,-1 0 0,0 1 0,0-1 0,1 0 0,-1 1 0,0-1 0,1 0 0,0 0 0,-1 0 0,1 1 0,0-1 0,-1 0 0,1 0 0,0 0 1,0 0-1,0 0 0,0 0 0,0 0 0,0 0 0,0-1 0,0 1 0,0 0 0,3 0 0,-1-1 17,0 0 1,-1-1-1,1 1 0,0-1 1,0 0-1,0 0 0,-1 0 1,1 0-1,0 0 0,-1-1 0,1 1 1,-1-1-1,1 0 0,3-3 1,125-112-642,-131 117 597,0-1 0,1 1 1,-1 0-1,0 0 0,0-1 0,1 1 1,-1 0-1,0 0 0,0 0 1,1-1-1,-1 1 0,0 0 0,0 0 1,1 0-1,-1 0 0,0 0 0,1 0 1,-1-1-1,0 1 0,1 0 1,-1 0-1,0 0 0,1 0 0,-1 0 1,0 0-1,0 0 0,1 0 0,-1 1 1,0-1-1,1 0 0,-1 0 1,0 0-1,1 0 0,-1 0 0,0 0 1,0 1-1,1-1 0,-1 0 0,0 0 1,0 0-1,1 1 0,-1-1 1,0 0-1,6 20-67,-6 38 598,0-46-491,0-11-15,0-1 1,0 1-1,0-1 1,0 0-1,0 1 1,0-1-1,1 1 0,-1-1 1,0 0-1,0 1 1,1-1-1,-1 1 1,0-1-1,0 0 1,1 0-1,-1 1 1,0-1-1,1 0 0,-1 1 1,0-1-1,1 0 1,-1 0-1,0 0 1,1 1-1,-1-1 1,1 0-1,-1 0 0,1 0 1,-1 0-1,0 0 1,1 0-1,-1 0 1,1 0-1,-1 0 1,1 0-1,-1 0 1,0 0-1,1 0 0,-1 0 1,1 0-1,-1 0 1,0 0-1,2-1 1,19-8 478,-7-2-316,-1 0-1,0-1 1,-1-1-1,0 0 1,-1-1-1,12-18 1,51-95 146,-53 85-208,-2-2-1,-2-1 1,-2 0-1,-2-1 1,10-60-1,-31 150-99,1 0 0,3 1 0,2-1 0,1 1 0,7 54 0,-2-84 28,0-2 0,1 1 0,1 0 0,0-1 0,1 0 0,0 0 0,1-1 0,0 0 0,1 0 0,0-1 0,1 0 0,0-1 0,14 11 0,-83-65 224,-1 3 1,-2 2-1,-2 3 1,-79-31 0,149 68-304,-1 0 0,1 0 0,-1-1 0,1 0 0,-1 0 1,1 0-1,5-2 0,11 0-56,21 1-631,1-2-1,84-17 0,-126 20 672,21-9-3398,-23 8 3194,1 1 0,-1 0 0,0-1 0,1 1 0,-1 0 1,0-1-1,1 1 0,-1-1 0,0 1 0,0-1 0,0 1 0,1-1 0,-1 1 1,0-1-1,0 1 0,0-1 0,0 1 0,0-1 0,0 1 0,0-1 0,0 1 0,0-1 1,0 1-1,0-1 0,0 1 0,0-1 0,-1 1 0,1-1 0,-9-14-7975</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6.074"/>
    </inkml:context>
    <inkml:brush xml:id="br0">
      <inkml:brushProperty name="width" value="0.025" units="cm"/>
      <inkml:brushProperty name="height" value="0.025" units="cm"/>
    </inkml:brush>
  </inkml:definitions>
  <inkml:trace contextRef="#ctx0" brushRef="#br0">53 16 13837,'0'0'8200,"-52"-5"-5510,63 5-2914,19 0 160,1-2-1505,1-7-5318</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6.542"/>
    </inkml:context>
    <inkml:brush xml:id="br0">
      <inkml:brushProperty name="width" value="0.025" units="cm"/>
      <inkml:brushProperty name="height" value="0.025" units="cm"/>
    </inkml:brush>
  </inkml:definitions>
  <inkml:trace contextRef="#ctx0" brushRef="#br0">83 0 15054,'0'0'12391,"-9"2"-11938,6-2-429,-36 9 267,38-8-290,-1-1-1,1 1 1,-1-1-1,1 1 0,-1 0 1,1 0-1,0 0 1,-1-1-1,1 1 0,0 0 1,0 1-1,-1-1 1,1 0-1,0 0 0,0 0 1,0 1-1,0-1 1,1 0-1,-1 1 0,0-1 1,1 1-1,-1-1 0,1 1 1,-1-1-1,1 1 1,-1 1-1,6-1-409,0 0 1,0-1-1,0 0 1,1 0-1,-1-1 1,0 1-1,9-1 1,-10 0-232,2 0 289,-1 0 1,1 1-1,-1 0 0,0 0 0,1 0 0,-1 1 0,0-1 0,7 4 0,-12-4 380,1-1 0,-1 0 0,1 0 0,-1 1-1,1-1 1,-1 0 0,0 1 0,1-1-1,-1 1 1,0-1 0,1 1 0,-1-1-1,0 0 1,1 1 0,-1-1 0,0 1 0,0-1-1,0 1 1,0-1 0,1 1 0,-1-1-1,0 1 1,0-1 0,0 1 0,0 0-1,0-1 1,0 1 0,0-1 0,0 1 0,0-1-1,-1 1 1,0 1 192,0 0 0,-1 0 0,1 0 1,0 0-1,-1-1 0,0 1 0,1 0 0,-1-1 0,0 1 0,0-1 1,-4 2-1,-59 32 4702,38-23-5165,23-11-3009,9-6-3021,12-7-2408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6.787"/>
    </inkml:context>
    <inkml:brush xml:id="br0">
      <inkml:brushProperty name="width" value="0.025" units="cm"/>
      <inkml:brushProperty name="height" value="0.025" units="cm"/>
    </inkml:brush>
  </inkml:definitions>
  <inkml:trace contextRef="#ctx0" brushRef="#br0">146 268 10346,'0'0'3491,"-6"-8"16,4 6-3323,-2-4 384,0 1-1,0 0 0,-1 0 1,0 1-1,-8-7 0,12 10-465,-1 0-1,1 0 0,-1 0 1,1 0-1,-1 0 1,1 1-1,-1-1 0,0 0 1,1 1-1,-1-1 1,0 1-1,0 0 1,1 0-1,-1 0 0,0 0 1,1 0-1,-1 0 1,0 0-1,0 0 1,1 1-1,-1-1 0,0 1 1,1-1-1,-1 1 1,0-1-1,1 1 0,-1 0 1,1 0-1,-1 0 1,1 0-1,0 0 1,-1 0-1,-1 3 0,-2 1-25,1 1-1,0 0 1,0 1-1,1-1 1,-1 1-1,1-1 1,1 1-1,-1 0 1,1 0-1,-2 12 1,1 1 65,1 0 0,0 33 1,2-52-125,-1 1 1,1-1-1,0 1 0,0-1 1,0 1-1,0-1 0,0 1 1,0-1-1,0 1 0,1-1 1,-1 1-1,1-1 0,-1 1 0,1-1 1,-1 1-1,1-1 0,0 0 1,-1 1-1,1-1 0,0 0 1,0 0-1,0 0 0,0 1 1,0-1-1,1 0 0,-1 0 1,0-1-1,0 1 0,1 0 1,-1 0-1,0-1 0,1 1 1,-1 0-1,1-1 0,-1 1 1,0-1-1,1 0 0,-1 0 1,1 1-1,-1-1 0,1 0 1,0 0-1,-1 0 0,1-1 1,-1 1-1,1 0 0,-1-1 1,1 1-1,-1 0 0,2-2 1,5-1 214,1 0 1,-1-1-1,0-1 1,0 1-1,-1-1 1,0 0-1,10-9 1,12-13 27,-3 0 0,0-2 0,-2-1 0,-1 0 0,-1-2 0,-2-1 0,-1 0 0,-1-1 0,23-70 0,-35 83-99,-8 29-218,-11 36-127,0 16 245,3 1 0,2 0 1,0 74-1,8-133-48,0 1 0,0-1 0,0 0-1,0 0 1,0 0 0,1 0 0,-1 0 0,1 0 0,-1 0-1,1 0 1,0 0 0,-1 0 0,1 0 0,0 0 0,1-1-1,-1 1 1,0 0 0,2 2 0,-1-3 11,-1-1 1,0 1 0,1 0-1,-1-1 1,1 1-1,-1-1 1,1 1 0,-1-1-1,1 0 1,-1 1-1,1-1 1,0 0 0,-1 0-1,1 0 1,-1 0-1,1 0 1,-1-1 0,1 1-1,1-1 1,5-2 65,-1 0 0,1 0 1,-1-1-1,0 0 0,0 0 0,0 0 1,0-1-1,6-6 0,8-11-80,-1-1-1,0 0 0,-2-2 1,-1 0-1,-1-1 0,-1 0 1,13-34-1,-34 81-9,-3 4 0,2 0 0,0 1 0,2-1 0,-4 51 0,9-75 0,0-1 0,0 1 0,0 0 0,0-1 0,0 1 0,0 0 0,1 0 0,-1-1 0,0 1 0,0 0 0,0-1 0,1 1 0,-1 0 0,0-1 0,1 1 0,-1-1 0,1 1 0,-1 0 0,1-1 0,-1 1 0,1-1 0,-1 1 0,1-1 0,-1 1 0,1-1 0,0 0 0,-1 1 0,1-1 0,-1 0 0,2 1 0,25-3 0,-18 0 0,-1-1 0,0-1 0,0 1 0,12-8 0,2-5 0,0-1 0,-1 0 0,27-31 0,-39 38 0,0 0 0,-1 0 0,0-1 0,-1 0 0,-1-1 0,1 1 0,-2-1 0,0-1 0,5-15 0,-56 160 0,44-123 0,0-1 0,1 1 0,0-1 0,0 1 0,1 0 0,0-1 0,0 1 0,2 9 0,-1-17 0,-1 1 0,1 0 0,0-1 0,-1 1 0,1 0 0,0-1 0,0 1 0,0-1 0,0 0 0,0 1 0,0-1 0,0 0 0,0 0 0,1 1 0,-1-1 0,1 0 0,2 1 0,-1-1 0,0 0 0,0 0 0,0 0 0,-1-1 0,1 1 0,0-1 0,0 0 0,0 0 0,1 0 0,-2-1 0,1 1 0,0-1 0,6-1 0,-3 1-238,0-1-1,0 0 1,0-1-1,0 1 1,0-1 0,-1-1-1,1 1 1,-1-1-1,0 1 1,0-2 0,0 1-1,-1 0 1,1-1-1,-1 0 1,0 0 0,0 0-1,-1-1 1,5-8-1,-5 7-320,0-1 0,0 0 0,-1 0-1,0 0 1,0 0 0,-1-1-1,0 1 1,-1 0 0,1-1 0,-2 1-1,1-1 1,-1 1 0,0 0-1,-3-9 1,-14-38-8463</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7.148"/>
    </inkml:context>
    <inkml:brush xml:id="br0">
      <inkml:brushProperty name="width" value="0.025" units="cm"/>
      <inkml:brushProperty name="height" value="0.025" units="cm"/>
    </inkml:brush>
  </inkml:definitions>
  <inkml:trace contextRef="#ctx0" brushRef="#br0">6 1 19538,'0'0'8905,"-6"52"-16656</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7.535"/>
    </inkml:context>
    <inkml:brush xml:id="br0">
      <inkml:brushProperty name="width" value="0.025" units="cm"/>
      <inkml:brushProperty name="height" value="0.025" units="cm"/>
    </inkml:brush>
  </inkml:definitions>
  <inkml:trace contextRef="#ctx0" brushRef="#br0">350 81 11435,'4'-8'3187,"-3"5"-3021,16-36 4174,-17 38-4193,0 0-1,1 0 1,-1 0-1,0 0 1,0 0-1,0 0 1,0 0 0,0 0-1,0 0 1,0 0-1,0 0 1,0 0-1,0 0 1,-1 0-1,1 0 1,0 0-1,-1 1 1,1-1 0,-1 0-1,1 0 1,-1 0-1,1 0 1,-1 0-1,0 1 1,1-1-1,-1 0 1,0 1-1,1-1 1,-1 0 0,0 1-1,0-1 1,0 1-1,0-1 1,0 1-1,1 0 1,-1-1-1,0 1 1,0 0-1,0 0 1,0-1 0,0 1-1,0 0 1,-2 0-1,-9 0 11,0 1 0,0-1 0,1 2 0,-1 0 0,0 0 0,1 1-1,-1 1 1,1 0 0,0 0 0,0 1 0,1 1 0,-1-1 0,1 2 0,1 0-1,-1 0 1,1 0 0,-10 11 0,1 0-133,1 0 0,0 2 0,2 0 0,0 0 0,1 2 0,2 0 0,-13 27 0,23-45-31,1-1-1,-1 1 0,1 0 0,0 0 0,0 0 1,0 0-1,0 0 0,1 0 0,-1 0 1,1 0-1,1 4 0,-1-6 4,1-1 1,-1 1-1,1-1 1,0 0-1,-1 1 1,1-1-1,0 0 1,0 1-1,0-1 1,0 0-1,0 0 1,0 0-1,0 0 1,1 0-1,-1 0 0,0 0 1,0 0-1,1-1 1,-1 1-1,1 0 1,-1-1-1,0 1 1,1-1-1,-1 0 1,1 1-1,0-1 1,-1 0-1,1 0 1,-1 0-1,4 0 1,112 0-219,-70-2 45,57 6-1,-101-4 190,0 0-1,-1 0 1,1 1 0,0-1 0,-1 1-1,1 0 1,-1-1 0,1 1 0,-1 1-1,1-1 1,-1 0 0,1 0 0,-1 1-1,0 0 1,0-1 0,0 1-1,0 0 1,0 0 0,0 0 0,0 0-1,-1 0 1,1 1 0,-1-1 0,1 0-1,-1 1 1,0-1 0,0 1 0,0-1-1,-1 1 1,1 0 0,0-1-1,-1 1 1,0 0 0,1-1 0,-1 1-1,0 0 1,-1 4 0,0 0 217,0 1 1,-1-1-1,0 0 0,0 0 1,0-1-1,-1 1 0,0 0 1,-1-1-1,1 0 0,-1 1 1,0-2-1,-1 1 0,-5 6 1,-1-2-149,0-1 0,-1 0 0,1-1 0,-2 0 0,1-1 0,-1-1 0,0 0 0,0-1 0,-1 0 1,0-1-1,1 0 0,-2-1 0,1-1 0,0 0 0,-20 0 0,32-2-155,1 0 1,0 0-1,0 0 1,-1 0-1,1 0 1,0 0-1,0-1 0,-1 1 1,1 0-1,0-1 1,0 1-1,0-1 1,-1 1-1,1-1 0,0 1 1,0-1-1,0 0 1,0 0-1,0 1 1,0-1-1,0 0 0,0 0 1,1 0-1,-1 0 1,0 0-1,0 0 1,1 0-1,-1 0 0,1-1 1,-1 1-1,0-2 1,1 1-76,0 1 0,0-1 0,0 1 0,0-1 0,1 1 0,-1-1 1,0 1-1,1-1 0,-1 1 0,1-1 0,0 1 0,-1-1 0,1 1 0,0 0 1,0-1-1,0 1 0,0 0 0,0 0 0,0 0 0,0 0 0,0 0 0,0 0 0,1 0 1,-1 0-1,0 0 0,3 0 0,21-11-2666,2 1 0,0 1 0,29-6 0,28-10-2992,-36 6 1382</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8.050"/>
    </inkml:context>
    <inkml:brush xml:id="br0">
      <inkml:brushProperty name="width" value="0.025" units="cm"/>
      <inkml:brushProperty name="height" value="0.025" units="cm"/>
    </inkml:brush>
  </inkml:definitions>
  <inkml:trace contextRef="#ctx0" brushRef="#br0">1 272 5189,'0'0'23179,"2"10"-22912,-1-1-187,-1-1-28,1 0 1,0 0-1,0-1 0,0 1 0,1-1 0,0 1 0,5 10 0,-5-16-24,-1-1 0,1 0-1,-1 0 1,0 0 0,1 0 0,0 0 0,-1 0 0,1 0 0,0-1 0,-1 1 0,1-1 0,0 1 0,0-1 0,-1 1 0,1-1 0,0 0 0,0 0 0,0 0 0,0 0 0,-1 0 0,1-1 0,0 1 0,0 0 0,-1-1 0,1 1 0,0-1 0,0 0 0,1 0 0,2-2 62,1 1 0,-1-1 0,0 0 0,0 0 0,0 0 0,-1-1 1,7-6-1,-3 2-17,-1-1 0,-1 0 0,1 0 0,-1-1-1,7-15 1,-11 20-10,0 1 0,0-1-1,-1 0 1,1 0 0,-1 0-1,0-1 1,-1 1 0,1 0-1,-1 0 1,0 0-1,0-1 1,-1 1 0,1 0-1,-3-6 1,1 8-67,0 0 0,0 1 0,0-1 0,0 1 0,-1 0 0,1-1 0,-1 1 0,1 0 0,-1 1 0,0-1 0,0 0 0,0 1 0,0 0 0,0-1-1,0 1 1,0 0 0,-4 0 0,-24 0-1859,30 1 1701,1 0 1,-1 0-1,0 0 0,0 1 1,1-1-1,-1 0 1,0 1-1,1-1 1,-1 1-1,1-1 0,-1 0 1,1 1-1,-1-1 1,0 1-1,1 0 0,0-1 1,-1 1-1,1-1 1,-1 1-1,1 0 1,0-1-1,-1 1 0,1 0 1,0-1-1,0 1 1,0 0-1,-1 0 0,1-1 1,0 1-1,0 1 1,0-2 93,0 1 0,0-1 0,0 0 0,0 0 0,0 1 0,0-1 0,0 0 1,1 0-1,-1 1 0,0-1 0,0 0 0,0 0 0,0 1 0,0-1 0,0 0 0,1 0 0,-1 0 1,0 1-1,0-1 0,0 0 0,0 0 0,1 0 0,-1 1 0,0-1 0,0 0 0,1 0 0,-1 0 1,0 0-1,0 0 0,1 0 0,-1 0 0,0 0 0,0 0 0,1 0 0,-1 0 0,0 1 1,0-2-1,1 1 0,-1 0 0,0 0 0,17-4-699,11-10 677,31-34 122,33-23-87,-84 66 405,1 0 0,0 0 0,0 0 1,1 1-1,-1 1 0,1 0 0,0 0 0,17-2 0,-26 5-265,0 0 1,0-1-1,0 1 0,0 1 0,0-1 0,0 0 0,0 0 0,0 0 1,0 1-1,0-1 0,0 0 0,0 1 0,0-1 0,0 1 0,0-1 1,0 1-1,-1-1 0,1 1 0,0 0 0,0-1 0,-1 1 0,1 0 1,0 0-1,-1-1 0,1 1 0,0 0 0,0 1 0,0 2 89,0-1 0,1 1 0,-1 0 0,-1-1 0,1 1 0,0 0 0,-1 0-1,0 3 1,0 5 192,-1 0-1,0 0 1,-1-1-1,-4 17 0,-3-4 122,-2 0 0,-1-1 0,-21 34 0,-1-1-27,34-55-460,-1 0 0,0 0 0,1-1 0,-1 1 0,0 0 0,1 0 0,-1 0 0,1 0 0,-1 0 0,1 0 0,0 0 0,-1 0 0,1 0 0,0 0 0,0 0 0,0 0 0,0 1 0,0-1 0,0 0 0,0 0 0,0 0 0,0 0 0,0 0 0,1 0 0,-1 0 0,0 0 0,1 0 0,-1 0 0,1 0 0,-1 0 0,1 0 0,0 0 0,-1 0 0,1 0 0,0-1 0,-1 1 0,1 0 0,0 0 0,0-1 0,0 1 0,0-1 0,0 1 0,0 0 0,0-1 0,0 0 0,0 1 0,0-1 0,0 0 0,0 1 0,0-1 0,0 0 0,0 0 0,0 0 0,0 0 0,0 0 0,0 0 0,2 0 0,8 0 0,1-1 0,-1 0 0,0 0 0,13-3 0,-6 0-190,0-1-1,-1 0 1,1-1-1,-1-1 1,-1-1 0,1 0-1,-1-1 1,14-11-1,-18 1-4000,-12 18 3769,0 0 0,0 0-1,1 0 1,-1 0 0,0 0 0,0-1-1,0 1 1,0 0 0,-1 0 0,1 0-1,0 0 1,0 0 0,-1 0-1,1 0 1,0 0 0,-1 0 0,1 0-1,-1-1 1,-15-12-6342</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8.409"/>
    </inkml:context>
    <inkml:brush xml:id="br0">
      <inkml:brushProperty name="width" value="0.025" units="cm"/>
      <inkml:brushProperty name="height" value="0.025" units="cm"/>
    </inkml:brush>
  </inkml:definitions>
  <inkml:trace contextRef="#ctx0" brushRef="#br0">103 182 7815,'0'0'8072,"-72"-7"-4901,52 5-577,9 2 1442,29 0-3683,11 0-161,11 0 0,9-1-192,8-7-801,4-2-1121,-5-4-1249,-7-3-2498,-9-2-6374</inkml:trace>
  <inkml:trace contextRef="#ctx0" brushRef="#br0" timeOffset="1">482 1 6342,'0'0'17392,"-1"12"-15859,-2 18-702,-2 36 1014,2 87 0,3-151-1856,0 0-1,0-1 1,0 1 0,1 0-1,-1 0 1,0-1 0,1 1-1,-1 0 1,1-1-1,-1 1 1,1 0 0,0-1-1,0 1 1,0-1-1,0 1 1,0-1 0,0 1-1,0-1 1,0 0 0,1 0-1,-1 1 1,0-1-1,1 0 1,-1 0 0,1 0-1,-1-1 1,1 1 0,0 0-1,-1 0 1,4 0-1,-3-1-167,0 0-1,0-1 0,-1 1 0,1 0 1,0-1-1,0 0 0,-1 1 0,1-1 0,0 0 1,-1 0-1,1 0 0,-1 0 0,1 0 1,-1 0-1,0 0 0,1-1 0,-1 1 1,0 0-1,0-1 0,0 1 0,0-1 0,0 1 1,0-1-1,0 0 0,0 1 0,-1-1 1,1 0-1,-1 0 0,1 1 0,-1-3 1,6-33-5517,-4-5-2381</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8.762"/>
    </inkml:context>
    <inkml:brush xml:id="br0">
      <inkml:brushProperty name="width" value="0.025" units="cm"/>
      <inkml:brushProperty name="height" value="0.025" units="cm"/>
    </inkml:brush>
  </inkml:definitions>
  <inkml:trace contextRef="#ctx0" brushRef="#br0">11 0 17905,'0'0'10570,"-11"52"-11947,34-37-1666,3-2-801,0-4-1793,2-3-8937</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19.378"/>
    </inkml:context>
    <inkml:brush xml:id="br0">
      <inkml:brushProperty name="width" value="0.025" units="cm"/>
      <inkml:brushProperty name="height" value="0.025" units="cm"/>
    </inkml:brush>
  </inkml:definitions>
  <inkml:trace contextRef="#ctx0" brushRef="#br0">55 366 15567,'0'0'8974,"-8"13"-7458,5-9-1424,-3 3 138,1 1 0,1 0 0,-1 0-1,1 0 1,1 0 0,-1 1 0,1-1 0,1 1-1,0 0 1,0 0 0,1 0 0,0 0 0,0 17-1,1-25-220,0 0 0,0 0-1,0 0 1,1 0 0,-1 1 0,0-1-1,1 0 1,-1 0 0,1 0-1,-1 0 1,1 0 0,0 0-1,-1-1 1,1 1 0,0 0-1,-1 0 1,1 0 0,0-1-1,0 1 1,0 0 0,0-1-1,0 1 1,0 0 0,0-1-1,1 1 1,1 0 6,-1-1 0,1 0 1,-1 1-1,1-1 0,-1 0 0,1 0 0,-1-1 1,1 1-1,-1 0 0,5-2 0,1-1 20,-1 1-1,0-1 1,0 0 0,0-1-1,0 0 1,10-8 0,-6 2-58,-1-1 0,1 0 1,-2 0-1,0-1 0,0-1 1,-1 1-1,0-1 0,-1-1 1,-1 0-1,0 0 0,5-19 0,-17 56-395,-16 70 461,20-84 30,1 0 0,0 1 1,0-1-1,1 1 0,0-1 0,1 1 0,0-1 0,3 11 0,-3-18-43,0 0-1,0 0 1,0-1 0,0 1-1,0 0 1,0 0-1,0-1 1,1 1-1,-1 0 1,1-1-1,-1 0 1,1 1-1,-1-1 1,1 0-1,0 0 1,0 0-1,0 0 1,0 0-1,0 0 1,0 0 0,0-1-1,0 1 1,0-1-1,0 1 1,0-1-1,0 0 1,0 0-1,0 0 1,0 0-1,0 0 1,0-1-1,0 1 1,0 0-1,0-1 1,0 0-1,0 1 1,2-2 0,5-1 141,0 0 0,0-1 1,-1 0-1,0 0 0,0-1 1,0 0-1,8-6 0,3-8-157,0 0 0,-1-2 0,-1 0 0,-1 0-1,-1-2 1,-1 0 0,-1 0 0,-1-2-1,-1 1 1,-1-1 0,-1-1 0,-2 0-1,0 0 1,-2-1 0,-1 1 0,-1-1-1,-1 0 1,-3-53 0,1 79-14,0 0 0,0 0 0,0 0 0,0-1 0,0 1 0,0 0 0,0 0 0,0 0 0,-1 0 0,1 0 0,0 0 0,-1 0 0,1 0 0,-1 0 0,1 0 0,-1 0 0,1 0 0,-1 0 0,0 0 0,1 0 0,-1 1 0,0-1 0,0 0 0,1 0 0,-1 1 0,0-1 0,0 0 0,0 1 0,0-1 0,0 1 0,0 0 0,0-1 0,0 1 0,0 0 0,0-1 0,-2 1 0,0 0 0,1 1 0,0-1 0,0 1 0,-1 0 0,1 0 0,0 0 0,0 0 0,0 0 0,0 0 0,0 1 0,0-1 0,0 1 0,1-1 0,-1 1 0,1 0 0,-3 2 0,-8 12 0,1-1 0,0 1 0,1 1 0,1 0 0,1 0 0,0 1 0,1 0 0,1 0 0,1 0 0,1 1 0,0 0 0,1 0 0,0 32 0,3-48 0,1 0 0,-1-1 0,1 1 0,-1 0 0,1-1 0,0 1 0,0-1 0,1 1 0,-1-1 0,0 1 0,1-1 0,0 0 0,-1 0 0,1 0 0,0 0 0,0 0 0,0 0 0,0 0 0,0-1 0,1 1 0,-1-1 0,0 1 0,1-1 0,-1 0 0,1 0 0,0 0 0,-1 0 0,1-1 0,0 1 0,-1-1 0,1 0 0,0 1 0,4-1 0,2 0 0,0 0 0,0 0 0,-1-1 0,1 0 0,0 0 0,0-1 0,-1 0 0,1-1 0,13-5 0,-11 2 0,-1-1 0,0 1 0,-1-2 0,1 1 0,-1-1 0,-1-1 0,11-11 0,-15 15 0,1-1 0,-1 0 0,0 0 0,0 0 0,-1-1 0,0 1 0,0-1 0,-1 0 0,1 0 0,-2 0 0,1 0 0,-1 0 0,1-10 0,-2 17 0,0 0 0,0 0 0,0-1 0,0 1 0,0 0 0,0 0 0,0-1 0,0 1 0,0 0 0,0 0 0,0 0 0,0-1 0,0 1 0,-1 0 0,1 0 0,0-1 0,0 1 0,0 0 0,0 0 0,0 0 0,-1 0 0,1-1 0,0 1 0,0 0 0,0 0 0,-1 0 0,1 0 0,0 0 0,0 0 0,0 0 0,-1 0 0,1-1 0,0 1 0,0 0 0,-1 0 0,1 0 0,0 0 0,0 0 0,0 0 0,-1 0 0,1 0 0,0 0 0,0 0 0,-1 1 0,1-1 0,0 0 0,0 0 0,0 0 0,-1 0 0,1 0 0,0 0 0,0 0 0,0 0 0,-1 1 0,1-1 0,0 0 0,0 0 0,0 0 0,0 0 0,-1 1 0,1-1 0,0 0 0,0 0 0,0 0 0,0 1 0,0-1 0,0 0 0,0 0 0,0 1 0,-14 14 0,7-5 0,1 0 0,0 1 0,0 0 0,1 0 0,0 0 0,1 1 0,1-1 0,-1 1 0,2 0 0,0 0 0,-1 22 0,3-33 0,0 0 0,0 1 0,0-1 0,0 1 0,0-1 0,0 0 0,0 1 0,1-1 0,-1 1 0,0-1 0,1 0 0,-1 1 0,1-1 0,0 0 0,-1 0 0,1 1 0,0-1 0,0 0 0,0 0 0,0 0 0,0 0 0,0 0 0,0 0 0,0 0 0,0-1 0,0 1 0,3 1 0,-1-1 0,0-1 0,0 1 0,0-1 0,1 1 0,-1-1 0,0 0 0,0-1 0,0 1 0,1 0 0,-1-1 0,5-1 0,6-3 0,0 0 0,-1 0 0,0-2 0,17-10 0,11-14 0,-33 24 0,1-1 0,1 1 0,-1 0 0,1 1 0,0 0 0,1 1 0,16-7 0,-26 12 0,0 0 0,-1 0 0,1 1 0,-1-1 0,1 0 0,0 0 0,-1 0 0,1 0 0,-1 1 0,1-1 0,0 0 0,-1 0 0,1 1 0,-1-1 0,1 0 0,-1 1 0,1-1 0,-1 1 0,0-1 0,1 1 0,-1-1 0,1 1 0,-1-1 0,0 1 0,1-1 0,-1 1 0,0-1 0,0 1 0,1-1 0,-1 1 0,0 0 0,0-1 0,0 1 0,0 0 0,0-1 0,0 1 0,0 0 0,2 35 0,-1-17 0,-1-18 0,1 0 0,-1 0 0,0 1 0,1-1 0,-1 0 0,1 0 0,-1 0 0,1 0 0,0 0 0,-1 0 0,1 0 0,0 0 0,0 0 0,-1 0 0,1 0 0,0 0 0,0-1 0,0 1 0,0 0 0,0-1 0,0 1 0,0 0 0,1-1 0,0 1 0,1-1 0,0 1 0,0-1 0,0 0 0,-1 0 0,1 0 0,0 0 0,0-1 0,0 1 0,-1-1 0,5-1 0,5-2 0,0-1 0,0-1 0,16-10 0,8-8 0,39-23 0,-68 44 0,0 0 0,-1 0 0,1 0 0,1 1 0,-1 0 0,0 0 0,0 1 0,1 0 0,8 0 0,-14 1 5,-1 1-1,0 0 1,1-1 0,-1 1-1,0 0 1,0-1 0,0 1 0,1 0-1,-1 0 1,0 0 0,0 0-1,0 0 1,-1 1 0,1-1-1,0 0 1,0 0 0,-1 0 0,1 1-1,0-1 1,-1 0 0,1 1-1,-1-1 1,0 0 0,0 1-1,1-1 1,-1 3 0,7 51-456,-5-34-453,-1-12-4771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0.217"/>
    </inkml:context>
    <inkml:brush xml:id="br0">
      <inkml:brushProperty name="width" value="0.025" units="cm"/>
      <inkml:brushProperty name="height" value="0.025" units="cm"/>
    </inkml:brush>
  </inkml:definitions>
  <inkml:trace contextRef="#ctx0" brushRef="#br0">351 63 14510,'2'-4'685,"-1"-1"0,0 0 1,-1 0-1,1 1 0,-1-1 1,0 0-1,0-5 0,0 9-534,-1 0 1,1-1-1,-1 1 0,1 0 1,-1 0-1,1 0 0,-1 0 1,1 1-1,-1-1 0,0 0 1,0 0-1,0 0 0,1 0 0,-1 1 1,0-1-1,0 0 0,0 1 1,0-1-1,0 1 0,0-1 1,0 1-1,0-1 0,0 1 1,-1 0-1,1-1 0,0 1 0,0 0 1,0 0-1,0 0 0,0 0 1,0 0-1,-1 0 0,1 0 1,-2 1-1,-5 0 26,0 1-1,-1 0 1,1 0-1,0 1 1,0 0 0,0 1-1,1-1 1,-1 1-1,1 1 1,0-1 0,0 2-1,1-1 1,-1 0 0,-10 14-1,-1 0 65,1 2 1,1 0-1,-20 36 0,19-25-42,1 0 0,1 0 0,2 2 1,1 0-1,2 0 0,1 1 0,2 0 0,1 0 0,-1 50 0,7-79-195,0 0-1,0 0 0,0 0 1,1 0-1,0 1 1,0-2-1,0 1 1,1 0-1,0 0 0,0 0 1,0-1-1,1 1 1,0-1-1,0 0 1,6 8-1,-6-10 7,1 0 0,-1-1 0,0 1 0,1-1 0,0 0 0,0 0 0,0 0 0,0-1 0,0 1-1,0-1 1,0 0 0,0 0 0,0 0 0,0-1 0,1 0 0,-1 0 0,0 0 0,1 0 0,-1 0 0,0-1 0,0 0 0,0 0 0,6-2 0,0 0 17,1-1 1,-1-1 0,-1 0-1,1 0 1,-1-1-1,0 0 1,0-1 0,0 0-1,-1 0 1,0-1-1,-1 0 1,0 0-1,0 0 1,0-1 0,-1 0-1,-1-1 1,0 0-1,0 1 1,-1-1-1,0-1 1,0 1 0,-1-1-1,3-19 1,-6 27-16,0 1-1,0 0 1,0-1 0,0 1 0,0-1-1,-1 1 1,1 0 0,-1-1 0,1 1-1,-1 0 1,0 0 0,0-1 0,0 1-1,0 0 1,0 0 0,0 0 0,-1 0-1,1 0 1,-1 0 0,1 1 0,-1-1-1,0 0 1,0 1 0,0-1 0,0 1-1,0 0 1,0 0 0,0 0 0,0 0-1,0 0 1,-1 0 0,1 0 0,0 1-1,-5-1 1,3 0-21,0 1 0,-1 0-1,1 0 1,-1 0 0,1 1-1,0-1 1,0 1 0,-1 0 0,1 0-1,0 1 1,0-1 0,0 1-1,0 0 1,0 0 0,0 0 0,1 1-1,-1-1 1,-4 5 0,1 0 16,1 1 0,0 0 0,0 0 0,0 0 0,1 1 0,1-1 0,-1 1 0,1 1 0,1-1 0,0 0 0,0 1 0,1 0 0,0-1 0,0 1 0,0 13 0,3-22-3,-1 0 0,0-1 0,0 1 0,0 0 0,0-1 0,1 1 0,-1 0 0,0-1 0,1 1 0,-1 0 0,1-1 1,-1 1-1,0-1 0,1 1 0,-1 0 0,1-1 0,0 0 0,-1 1 0,1-1 0,-1 1 0,1-1 0,0 0 0,-1 1 0,1-1 0,0 0 0,-1 1 0,1-1 1,0 0-1,-1 0 0,1 0 0,0 0 0,0 0 0,-1 0 0,1 0 0,0 0 0,-1 0 0,1 0 0,0 0 0,0 0 0,-1-1 0,2 1 0,32-11 82,-19 2-66,-1 0-1,0 0 1,0-1-1,-1-1 1,0 0-1,-1-1 1,18-21-1,66-104 127,-68 93-133,-28 44-13,0 0 0,0 0 0,0 0 0,0 0 0,0-1 0,0 1 0,0 0 0,0 0 0,0 0 0,0 0 0,0 0 0,0-1 0,0 1 0,1 0 0,-1 0 0,0 0 0,0 0 0,0 0 0,0 0 0,0 0 0,0 0 0,0-1 0,0 1 0,1 0 0,-1 0 0,0 0 0,0 0 0,0 0 0,0 0 0,0 0 0,1 0 0,-1 0 0,0 0 0,0 0 0,0 0 0,0 0 0,0 0 0,1 0 0,-1 0 0,0 0 0,0 0 0,0 0 0,0 0 0,0 0 0,0 0 0,1 0 0,-1 0 0,0 0 0,0 1 0,0-1 0,0 0 0,0 0 0,0 0 0,1 0 0,-1 0 0,0 0 0,0 0 0,0 0 0,0 1 0,0-1 0,0 0 0,0 0 0,0 0 0,3 17 0,-2 30 0,-1-38 0,-3 59 0,1-44 0,1 1 0,1 0 0,2 0 0,5 38 0,-7-62-34,1 0 0,-1 0 0,0 0 0,0 0-1,0 0 1,1 0 0,-1 0 0,0 0 0,1 0 0,-1 0 0,1-1 0,-1 1 0,1 0-1,-1 0 1,1 0 0,0-1 0,-1 1 0,1 0 0,0-1 0,0 1 0,0 0 0,-1-1 0,1 1-1,0-1 1,2 1 0,-2-1-94,0 0 0,0 0 0,0-1 0,0 1 0,0 0 0,1-1 0,-1 1 0,0-1 0,0 1 0,0-1 0,0 0 0,0 1 0,0-1 0,-1 0 0,1 0 0,0 0 0,1-1 0,3-5-992,0 1-1,-1-1 1,0 1-1,0-1 1,3-9 0,8-28-7256</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0.618"/>
    </inkml:context>
    <inkml:brush xml:id="br0">
      <inkml:brushProperty name="width" value="0.025" units="cm"/>
      <inkml:brushProperty name="height" value="0.025" units="cm"/>
    </inkml:brush>
  </inkml:definitions>
  <inkml:trace contextRef="#ctx0" brushRef="#br0">15 0 14862,'0'0'6278,"-8"63"-4036,3-32-352,4-1-417,1 3-224,0-1-640,0-1-481,3-3-96,3-1-160,3-4-833,-4-5-1249,2-6-448,-1-9 127,0-3 321,-1-5-64,-2-15-1281,-3-5-2243</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1.179"/>
    </inkml:context>
    <inkml:brush xml:id="br0">
      <inkml:brushProperty name="width" value="0.025" units="cm"/>
      <inkml:brushProperty name="height" value="0.025" units="cm"/>
    </inkml:brush>
  </inkml:definitions>
  <inkml:trace contextRef="#ctx0" brushRef="#br0">0 272 9961,'0'0'13918,"6"-1"-13870,46 0 56,-47 2-53,0 0-1,1 0 0,-1-1 1,0 0-1,0 0 1,1 0-1,-1-1 1,0 1-1,1-1 0,-1-1 1,0 1-1,0-1 1,0 0-1,0 0 0,-1 0 1,1-1-1,0 1 1,7-7-1,-7 3 132,1-1 0,-1 0 0,0 0 1,0-1-1,-1 1 0,0-1 0,0 0 0,-1-1 1,0 1-1,0 0 0,-1-1 0,0 1 0,-1-1 0,0 0 1,0-11-1,-21 63-70,13-25-37,2 1-1,0 0 1,1 0 0,1 1 0,0-1-1,2 1 1,2 33 0,-1-51-63,0-1 1,1 1-1,-1 0 1,1 0-1,0-1 0,0 1 1,0-1-1,0 1 1,0 0-1,0-1 1,0 0-1,0 1 1,0-1-1,1 0 0,-1 0 1,1 1-1,-1-1 1,1 0-1,-1 0 1,1-1-1,-1 1 1,1 0-1,0 0 1,-1-1-1,1 1 0,0-1 1,0 0-1,0 1 1,-1-1-1,1 0 1,0 0-1,0 0 1,0 0-1,-1 0 1,1-1-1,0 1 0,0-1 1,0 1-1,2-2 1,5 0 39,0 0 1,0-1-1,0-1 0,0 0 1,-1 0-1,11-6 1,6-9 34,-1-2 1,28-29 0,-26 25-33,36-29 0,-61 53-50,-1 1 0,1-1-1,0 1 1,-1-1 0,1 1 0,0-1-1,-1 1 1,1 0 0,0 0-1,0-1 1,-1 1 0,1 0-1,0 0 1,0 0 0,-1 0 0,1-1-1,0 1 1,0 0 0,0 1-1,-1-1 1,1 0 0,0 0 0,0 0-1,-1 0 1,1 1 0,0-1-1,0 0 1,-1 0 0,1 1 0,0-1-1,-1 1 1,1-1 0,0 1-1,-1-1 1,1 1 0,-1-1 0,1 1-1,-1 0 1,1-1 0,-1 1-1,1-1 1,-1 1 0,0 0 0,1 0-1,-1-1 1,0 1 0,0 0-1,1 0 1,-1-1 0,0 1 0,0 0-1,0 0 1,0 0 0,0-1-1,0 2 1,5 62 991,-4-44-777,-1-16-178,0-1 1,1 1-1,0-1 0,-1 0 1,1 1-1,0-1 1,0 0-1,1 1 0,-1-1 1,1 0-1,0 0 0,-1 0 1,1 0-1,0-1 1,1 1-1,-1 0 0,1-1 1,2 3-1,-3-4-18,0 0 0,0 0 1,1-1-1,-1 1 0,0-1 0,0 1 1,1-1-1,-1 0 0,0 1 0,1-1 0,-1 0 1,0-1-1,1 1 0,-1 0 0,0-1 0,0 1 1,1-1-1,-1 0 0,0 0 0,0 0 1,0 0-1,0 0 0,0 0 0,0 0 0,0-1 1,0 1-1,2-4 0,6-2-612,-1-1 0,-1 0 1,14-18-1,-14 15-529,-1-1-1,0 0 1,-1 0 0,0-1-1,-1 1 1,-1-1 0,0 0-1,0-1 1,1-17 0,6-3-6067,8 3 5926,-14 26 2043,0-1 0,0 1-1,0 1 1,0-1 0,1 1 0,0 0-1,-1 0 1,2 0 0,-1 1-1,0 0 1,1 0 0,-1 1-1,1-1 1,0 1 0,7 0-1,-9 1-689,0 1-1,0-1 0,1 2 1,-1-1-1,0 0 0,0 1 0,9 2 1,-12-2 7,0 0 1,0-1-1,0 1 1,0 0-1,0 0 1,-1 0-1,1 0 1,0 0-1,-1 0 1,1 1-1,-1-1 1,1 0-1,-1 1 1,1 0-1,-1-1 1,0 1-1,0-1 1,0 1-1,0 0 1,1 4-1,-1-2 102,0 0 0,0 0 0,-1 0 0,1 0 0,-1 0 0,0 0 0,-1 0 0,1 0 0,-2 8 0,-3 4 376,0 0-1,-1 0 1,-14 27-1,10-25-312,6-10-209,-1 0 0,1 0 0,1 0 0,-1 0 0,1 0 0,1 1 0,0-1 1,-2 14-1,4-21-57,0 0 0,1-1 1,-1 1-1,0 0 0,1-1 0,-1 1 1,1 0-1,-1-1 0,1 1 1,-1-1-1,1 1 0,0-1 1,-1 1-1,1-1 0,0 1 1,-1-1-1,1 0 0,0 1 0,0-1 1,-1 0-1,1 0 0,0 1 1,0-1-1,-1 0 0,1 0 1,0 0-1,0 0 0,-1 0 0,1 0 1,0 0-1,0 0 0,0 0 1,-1 0-1,2-1 0,32-5 43,-17 0-787,0-1 1,-1-1-1,26-15 0,-33 18 187,-1-1-1,0 0 1,0 0 0,0-1-1,-1 0 1,0 0-1,0 0 1,6-11-1,-6-1-4743,-6 4-3112</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7.045"/>
    </inkml:context>
    <inkml:brush xml:id="br0">
      <inkml:brushProperty name="width" value="0.025" units="cm"/>
      <inkml:brushProperty name="height" value="0.025" units="cm"/>
    </inkml:brush>
  </inkml:definitions>
  <inkml:trace contextRef="#ctx0" brushRef="#br0">19 7 10762,'0'0'18845,"-2"-2"-18541,2 1-301,0 1 1,-1 0-1,1 0 0,0-1 1,0 1-1,0 0 0,-1 0 1,1 0-1,0-1 0,0 1 1,-1 0-1,1 0 0,0 0 1,0 0-1,-1-1 0,1 1 1,0 0-1,-1 0 0,1 0 1,0 0-1,-1 0 0,1 0 1,0 0-1,0 0 0,-1 0 1,1 0-1,0 0 0,-1 0 1,1 0-1,0 0 1,-1 0-1,1 0 0,0 0 1,0 1-1,-1-1 0,1 0 1,0 0-1,-1 0 0,-4 14-414,7 16-675,3-27 984,0 0-1,0-1 0,0 1 1,0-1-1,0 0 0,1 0 0,-1-1 1,0 1-1,8 0 0,-4-1-185,0 2 0,0-1-1,0 1 1,0 0 0,9 6 0,-16-8 303,-1 0 0,0 0 0,0 0 1,1 0-1,-1 0 0,0 0 1,0 0-1,0 0 0,0 0 1,0 1-1,0-1 0,0 0 1,-1 1-1,1-1 0,0 1 1,-1-1-1,1 1 0,-1-1 1,0 1-1,1-1 0,-1 1 0,0 0 1,0-1-1,0 1 0,0-1 1,0 1-1,0 0 0,-1-1 1,1 1-1,0-1 0,-1 1 1,1-1-1,-1 1 0,-1 1 1,0 1 194,-1-1 0,0 1 1,0-1-1,0 1 1,0-1-1,-1 0 1,1 0-1,-1-1 0,0 1 1,0-1-1,0 0 1,0 0-1,0 0 0,-1 0 1,1-1-1,0 1 1,-1-1-1,1-1 1,-1 1-1,1 0 0,-1-1 1,0 0-1,-7-1 1,11 0-324,0 1 0,0-1 0,1 0 1,-1 1-1,0-1 0,1 0 0,-1 0 1,0 0-1,1 0 0,-1 0 0,1 0 1,0 0-1,-1 0 0,1 0 0,0 0 1,-1 0-1,1 0 0,0 0 0,0 0 1,0 0-1,0 0 0,0 0 0,0 0 1,0 0-1,0 0 0,0 0 0,1 0 1,-1 0-1,1-2 0,12-30-10550,1 16 734</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1.524"/>
    </inkml:context>
    <inkml:brush xml:id="br0">
      <inkml:brushProperty name="width" value="0.025" units="cm"/>
      <inkml:brushProperty name="height" value="0.025" units="cm"/>
    </inkml:brush>
  </inkml:definitions>
  <inkml:trace contextRef="#ctx0" brushRef="#br0">1 203 21428,'0'0'6118,"61"-17"-4901,-9-2-32,14-4-608,7-2-449,6 1-96,3-1-448,-11 2-2051,-12 1-4067,-18-3-11915</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1.913"/>
    </inkml:context>
    <inkml:brush xml:id="br0">
      <inkml:brushProperty name="width" value="0.025" units="cm"/>
      <inkml:brushProperty name="height" value="0.025" units="cm"/>
    </inkml:brush>
  </inkml:definitions>
  <inkml:trace contextRef="#ctx0" brushRef="#br0">3 1 19346,'0'0'3780,"0"13"-2798,-2 38-231,2 0-1,3-1 0,2 1 1,2-1-1,2 0 1,25 77-1,-31-120-607,0 0 1,0 0-1,1 0 0,0 0 1,0-1-1,0 1 0,9 9 0,-11-15-84,-1 1 0,0-1-1,1 0 1,0 0-1,-1 0 1,1 0 0,0 0-1,-1 0 1,1 0-1,0-1 1,0 1 0,0-1-1,0 1 1,0-1 0,0 1-1,0-1 1,0 0-1,0 0 1,0 0 0,-1 0-1,1-1 1,0 1-1,0 0 1,0-1 0,0 0-1,0 1 1,0-1 0,-1 0-1,1 0 1,0 0-1,0 0 1,-1 0 0,1 0-1,-1 0 1,3-2 0,11-13-40,0-1 1,-1 0 0,-1-1 0,-1-1 0,0 1 0,-1-2-1,8-20 1,-2 6-29,6-9 9,42-86 0,-56 108 0,-1 1 0,0-1 0,-2 0 0,5-28 0,-11 49-31,0 0-1,0 1 1,-1-1 0,1 0-1,0 0 1,0 0 0,0 0-1,0 1 1,-1-1 0,1 0-1,0 0 1,0 0 0,0 0-1,0 0 1,-1 0 0,1 1-1,0-1 1,0 0-1,-1 0 1,1 0 0,0 0-1,0 0 1,0 0 0,-1 0-1,1 0 1,0 0 0,0 0-1,-1 0 1,1 0 0,0 0-1,0 0 1,0 0 0,-1 0-1,1 0 1,0-1 0,0 1-1,0 0 1,-1 0 0,1 0-1,0 0 1,0 0 0,0 0-1,0-1 1,-1 1 0,1 0-1,0 0 1,0 0 0,0-1-1,0 1 1,0 0 0,0 0-1,-1 0 1,1-1-1,0 1 1,0 0 0,0 0-1,0 0 1,0-1 0,0 1-1,0 0 1,0 0 0,0-1-1,0 1 1,0 0 0,0 0-1,0 0 1,0-1 0,0 1-1,1 0 1,-18 13-5335,16-12 4449,-23 22-6877</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2.300"/>
    </inkml:context>
    <inkml:brush xml:id="br0">
      <inkml:brushProperty name="width" value="0.025" units="cm"/>
      <inkml:brushProperty name="height" value="0.025" units="cm"/>
    </inkml:brush>
  </inkml:definitions>
  <inkml:trace contextRef="#ctx0" brushRef="#br0">0 0 15471,'0'0'7719,"42"55"-5765,-23-49-545,1-3-736,6-1-513,1-2-160,2 0-1409,0-7-2307,-1-4-2818</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2.672"/>
    </inkml:context>
    <inkml:brush xml:id="br0">
      <inkml:brushProperty name="width" value="0.025" units="cm"/>
      <inkml:brushProperty name="height" value="0.025" units="cm"/>
    </inkml:brush>
  </inkml:definitions>
  <inkml:trace contextRef="#ctx0" brushRef="#br0">159 25 17521,'-9'4'827,"-3"3"-217,1-1 0,0 2 0,0-1 0,1 1 0,0 1 0,1 0 0,-17 19 0,21-21-339,-1 1-1,1-1 0,0 1 0,1 0 1,0 0-1,0 0 0,1 1 1,0-1-1,0 1 0,1 0 0,0-1 1,1 1-1,-1 15 0,2-22-240,0-1 0,1 1 0,-1-1 0,0 1-1,1-1 1,-1 1 0,1-1 0,0 0 0,-1 1 0,1-1 0,0 0-1,0 0 1,0 1 0,0-1 0,0 0 0,0 0 0,0 0-1,1 0 1,-1 0 0,0 0 0,0-1 0,1 1 0,-1 0-1,0-1 1,1 1 0,-1-1 0,1 1 0,-1-1 0,1 0 0,-1 0-1,1 1 1,-1-1 0,1 0 0,-1 0 0,1 0 0,-1-1-1,3 1 1,2-1 103,0 1 0,0-1-1,0 0 1,0-1-1,-1 1 1,1-1 0,-1 0-1,11-5 1,-9 1-53,1 0 1,-1 0-1,0-1 1,-1 0-1,0 0 1,0-1-1,0 1 1,-1-1-1,-1 0 1,1-1-1,-1 1 1,0-1 0,-1 0-1,0 0 1,0 0-1,-1 0 1,-1 0-1,1-1 1,-1 1-1,-1-1 1,0 1-1,0-1 1,-3-17-1,2 25-79,1 0 0,-1 0-1,1 0 1,-1 0 0,0 0 0,0 1-1,0-1 1,0 0 0,0 1-1,0-1 1,0 0 0,0 1 0,-1-1-1,1 1 1,-1 0 0,1-1-1,-1 1 1,1 0 0,-1 0 0,0 0-1,1 0 1,-1 0 0,0 0-1,0 1 1,0-1 0,0 1 0,0-1-1,0 1 1,0 0 0,0 0-1,-3 0 1,2 0-27,0 0 1,0 1-1,0-1 0,0 1 0,0 0 1,0 0-1,0 0 0,0 0 0,1 1 1,-1-1-1,0 1 0,1 0 0,-1 0 1,1-1-1,0 2 0,0-1 0,0 0 1,0 0-1,0 1 0,-2 2 0,1 1-243,-1 0-1,1 0 1,1 0-1,-1 1 1,1-1-1,0 1 1,1 0-1,-2 9 0,3-15 36,0 1 0,0-1 0,0 1 0,0-1 0,0 1-1,0-1 1,1 1 0,-1-1 0,0 0 0,1 1-1,-1-1 1,1 1 0,0-1 0,-1 0 0,1 1-1,0-1 1,0 0 0,0 0 0,0 0 0,0 1-1,0-1 1,0 0 0,0 0 0,1-1 0,-1 1-1,0 0 1,0 0 0,1-1 0,-1 1 0,1 0-1,-1-1 1,0 1 0,1-1 0,-1 0 0,1 0-1,-1 1 1,1-1 0,-1 0 0,1 0 0,-1 0-1,3-1 1,26 0-5590,6-7-4218</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3.029"/>
    </inkml:context>
    <inkml:brush xml:id="br0">
      <inkml:brushProperty name="width" value="0.025" units="cm"/>
      <inkml:brushProperty name="height" value="0.025" units="cm"/>
    </inkml:brush>
  </inkml:definitions>
  <inkml:trace contextRef="#ctx0" brushRef="#br0">217 4 18962,'-9'0'2290,"1"-2"-1910,0 1 0,0 1 0,0 0 0,0 0 0,0 0 0,0 1 0,0 1 0,0-1 0,1 1 0,-1 0 0,0 1 0,1 0 0,-1 0 0,1 1 0,0-1 0,-10 9 0,-26 30 403,40-39-794,1 0 1,-1 0-1,1 0 1,0 0-1,0 1 0,1-1 1,-1 1-1,1-1 1,0 1-1,-1 0 1,2-1-1,-1 1 0,0 5 1,2-8 14,1-1 0,0 1 1,0-1-1,-1 1 1,1-1-1,0 1 0,0-1 1,0 0-1,-1 0 0,1 0 1,0 0-1,0 0 0,0 0 1,0-1-1,2 0 0,83-24 101,-64 17-522,0 1-1,45-7 0,-60 13 213,-1 0 18,1 0-1,-1 0 1,1 1-1,-1 0 1,1 0-1,13 3 1,-20-3 192,1 1 0,-1 0 1,1 0-1,-1-1 0,0 1 1,1 0-1,-1 0 1,0 0-1,0 0 0,0 1 1,0-1-1,0 0 1,0 0-1,0 1 0,0-1 1,0 0-1,0 1 0,-1-1 1,1 1-1,-1-1 1,1 1-1,-1-1 0,1 1 1,-1 0-1,0-1 1,0 1-1,0-1 0,0 1 1,0 0-1,0-1 1,0 1-1,-1-1 0,1 1 1,0-1-1,-1 1 0,0-1 1,1 1-1,-2 1 1,-1 5 152,0 1 1,-1-1 0,0-1 0,-1 1 0,1 0 0,-1-1 0,-1 0-1,0 0 1,-6 6 0,-66 58 600,61-57-656,2-1-16,4-3 1,-1 0 0,0-1-1,-21 13 1,33-23-107,0 1 1,0 0 0,0 0 0,0 0-1,0-1 1,0 1 0,1 0 0,-1 0-1,0 0 1,-1-1 0,1 1 0,0 0-1,0 0 1,0 0 0,0-1 0,0 1-1,0 0 1,0 0 0,0 0-1,0-1 1,0 1 0,0 0 0,0 0-1,-1 0 1,1-1 0,0 1 0,0 0-1,0 0 1,0 0 0,-1 0 0,1 0-1,0 0 1,0-1 0,0 1 0,0 0-1,-1 0 1,1 0 0,0 0 0,0 0-1,0 0 1,-1 0 0,1 0 0,0 0-1,0 0 1,-1 0 0,1 0 0,0 0-1,0 0 1,-1 0 0,54-77-6736,-18 30 2431,7-16-2575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23.494"/>
    </inkml:context>
    <inkml:brush xml:id="br0">
      <inkml:brushProperty name="width" value="0.025" units="cm"/>
      <inkml:brushProperty name="height" value="0.025" units="cm"/>
    </inkml:brush>
  </inkml:definitions>
  <inkml:trace contextRef="#ctx0" brushRef="#br0">129 1 17681,'0'0'2242,"-9"7"-448,-1 3-1346,1 1 0,-1 0 1,2 1-1,-1 0 1,2 0-1,-1 1 1,2-1-1,0 2 0,0-1 1,-6 26-1,4-7-79,1 2-1,1-1 0,2 0 1,2 1-1,1 0 0,1 0 1,8 56-1,-6-81-321,1 0 0,0 0 0,0 0 0,8 15 0,-10-23-28,0 1 1,-1 0-1,1 0 1,0-1 0,0 1-1,0 0 1,1-1-1,-1 1 1,0-1 0,1 0-1,-1 1 1,0-1-1,1 0 1,0 0-1,-1 0 1,1 0 0,0 0-1,-1 0 1,1-1-1,0 1 1,0 0-1,0-1 1,-1 1 0,1-1-1,0 0 1,0 0-1,0 0 1,0 0 0,4 0-1,-5-1 3,0 0-1,1 0 1,-1 0-1,0 0 1,1 0 0,-1 0-1,0-1 1,0 1-1,0 0 1,0-1-1,0 1 1,0 0 0,0-1-1,-1 1 1,1-1-1,-1 0 1,1 1-1,-1-1 1,1 1 0,-1-1-1,0 0 1,0 1-1,0-3 1,2-47 144,-2 39-119,0 0-40,-1 0-1,0 0 0,-1 0 0,0 0 1,-1 0-1,0 1 0,-1-1 0,0 1 1,-1-1-1,0 2 0,-13-21 0,9 22-55,4 12-183,8 19 6,0-18 218,1 0 0,-1 1-1,0-2 1,1 1 0,0 0 0,0-1 0,0 0 0,1 0-1,-1 0 1,0 0 0,1-1 0,0 0 0,0 0-1,0 0 1,0 0 0,0-1 0,0 0 0,0 0-1,0 0 1,0-1 0,1 1 0,7-2 0,-4 1 42,0 0 0,0 0 0,0-1 1,-1-1-1,1 1 0,0-2 0,-1 1 0,1-1 0,-1 0 1,0-1-1,0 0 0,13-9 0,-17 10 56,0-1 0,0 0-1,-1 1 1,0-2 0,1 1-1,-2 0 1,1-1 0,0 1-1,-1-1 1,0 0 0,0 0 0,0 0-1,-1 0 1,0 0 0,0 0-1,0-1 1,0 1 0,-1 0-1,0-10 1,0 14-90,0 1 0,0 0 0,0-1 0,0 1 0,0 0 0,0-1 0,0 1 0,0 0 0,0 0 0,0-1 0,0 1 0,0 0 0,0-1 0,-1 1 0,1 0 0,0-1 0,0 1 0,0 0 0,0 0 0,0-1 0,-1 1 0,1 0 0,0 0 0,0-1 0,-1 1 0,1 0 0,0 0 0,0 0 0,-1 0 0,1-1 0,0 1 0,0 0 0,-1 0 0,1 0 0,0 0 0,-1 0 0,1 0 0,0 0 0,-1 0 0,-12 8 0,-9 18 0,16-15 0,1 0 0,0 0 0,1 0 0,0 1 0,0 0 0,1 0 0,1 0 0,0 0 0,1 0 0,0 0 0,1 13 0,1-23 0,-1-1 0,1 1 0,0-1 0,0 0 0,0 1 0,0-1 0,0 0 0,0 1 0,0-1 0,0 0 0,0 0 0,1 0 0,-1 0 0,0 0 0,1 0 0,-1 0 0,1-1 0,-1 1 0,1 0 0,-1-1 0,1 1 0,0-1 0,-1 0 0,1 1 0,-1-1 0,1 0 0,0 0 0,-1 0 0,1 0 0,0 0 0,-1-1 0,1 1 0,3-1 0,5-1 0,0 0 0,0 0 0,-1 0 0,15-7 0,21-13 0,-2-2 0,62-45 0,-10 6 0,-95 62 0,1 0 0,0 1 0,0-1 0,0 1 0,-1-1 0,1 1 0,0-1 0,0 1 0,0-1 0,0 1 0,0 0 0,0-1 0,0 1 0,0 0 0,0 0 0,0 0 0,0 0 0,0 0 0,0 0 0,0 0 0,0 0 0,0 0 0,0 1 0,0-1 0,0 0 0,1 1 0,-1 0 0,0 0 0,-1 0 0,1 0 0,0 1 0,-1-1 0,1 0 0,-1 0 0,0 1 0,1-1 0,-1 0 0,0 0 0,0 1 0,1-1 0,-1 0 0,0 1 0,-1-1 0,1 2 0,-16 70 0,13-61 0,-4 11 0,2 0 0,1 1 0,-3 37 0,7-61 0,0 1 0,0-1 0,0 1 0,0-1 0,1 1 0,-1-1 0,0 1 0,0-1 0,0 1 0,1-1 0,-1 1 0,0-1 0,0 0 0,1 1 0,-1-1 0,0 1 0,1-1 0,-1 0 0,0 1 0,1-1 0,-1 0 0,1 1 0,-1-1 0,1 0 0,-1 0 0,0 0 0,1 1 0,-1-1 0,1 0 0,-1 0 0,1 0 0,-1 0 0,1 0 0,-1 0 0,1 0 0,-1 0 0,1 0 0,-1 0 0,1 0 0,-1 0 0,1 0 0,-1 0 0,1-1 0,-1 1 0,1 0 0,-1 0 0,1-1 0,26-10 0,5-12 0,-1 0 0,-1-3 0,30-31 0,49-41 0,-108 97 0,1-1 0,-1 1 0,1 0 0,0-1 0,-1 1 0,1 0 0,0 0 0,0 0 0,0 0 0,0 1 0,0-1 0,0 0 0,0 1 0,0-1 0,0 1 0,4 0 0,-5 0 0,-1 1 0,1-1 0,-1 1 0,1-1 0,0 1 0,-1-1 0,1 1 0,-1 0 0,0-1 0,1 1 0,-1 0 0,1-1 0,-1 1 0,0 0 0,0 0 0,1-1 0,-1 1 0,0 0 0,0 0 0,0-1 0,0 1 0,0 0 0,0 0 0,0 0 0,0-1 0,0 1 0,0 0 0,-1 1 0,-1 9 0,0 0 0,-1 0 0,-1 0 0,-7 15 0,-41 96-4991,39-92-2093</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38.084"/>
    </inkml:context>
    <inkml:brush xml:id="br0">
      <inkml:brushProperty name="width" value="0.025" units="cm"/>
      <inkml:brushProperty name="height" value="0.025" units="cm"/>
    </inkml:brush>
  </inkml:definitions>
  <inkml:trace contextRef="#ctx0" brushRef="#br0">235 101 14061,'2'-10'1949,"-1"6"-1522,8-37 1004,-9 38-1141,1 1 0,-1-1-1,1 0 1,-1 0 0,0 0 0,0 0 0,0 0 0,-1 0 0,1 0 0,-1 0 0,1 0 0,-3-4-1,2 7-224,1-1-1,-1 1 0,0-1 0,0 1 0,0 0 1,0 0-1,0-1 0,1 1 0,-1 0 0,0 0 0,0 0 1,0 0-1,0 0 0,0 0 0,0 0 0,0 0 0,0 0 1,0 1-1,1-1 0,-1 0 0,0 0 0,0 1 1,0-1-1,0 1 0,1-1 0,-1 1 0,0-1 0,0 1 1,1-1-1,-1 1 0,0 0 0,1-1 0,-1 1 0,1 0 1,-2 1-1,-23 26 33,4 5-30,1 2-1,1-1 0,2 2 1,-15 45-1,10-16 366,-19 106 0,35-144-421,2 0 1,0 0-1,2 1 1,1-1-1,2 1 1,3 26-1,-4-50-123,1-1-1,0 1 1,0-1-1,0 1 1,1-1 0,-1 0-1,1 0 1,0 0 0,-1 0-1,1 0 1,1 0-1,-1 0 1,0 0 0,1-1-1,-1 1 1,1-1 0,0 0-1,0 0 1,0 0-1,0 0 1,0 0 0,0-1-1,5 2 1,-2-1-414,1-1 0,-1 1 0,0-1 0,1 0 0,-1-1 0,1 0 0,-1 0 0,1 0 0,-1-1 0,0 0 1,1 0-1,7-3 0,39-21-6356</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38.829"/>
    </inkml:context>
    <inkml:brush xml:id="br0">
      <inkml:brushProperty name="width" value="0.025" units="cm"/>
      <inkml:brushProperty name="height" value="0.025" units="cm"/>
    </inkml:brush>
  </inkml:definitions>
  <inkml:trace contextRef="#ctx0" brushRef="#br0">66 1 16976,'0'0'2765,"-9"12"-1366,8-12-1381,-5 9 133,-1-1 0,2 1-1,-1 0 1,1 0-1,0 0 1,1 1 0,0 0-1,1 0 1,0 0-1,1 0 1,-3 15 0,5-18-127,0 1 0,0-1 1,1 0-1,0 0 0,0 0 1,0 0-1,1 0 0,0-1 1,5 12-1,-6-16-7,0 0 0,0 0 0,1-1 0,-1 1 0,0 0 0,1-1 0,-1 1 1,1-1-1,0 0 0,-1 1 0,1-1 0,0 0 0,0 0 0,0 0 0,0 0 0,0 0 0,0-1 0,0 1 1,0-1-1,0 1 0,0-1 0,0 0 0,0 1 0,0-1 0,0 0 0,0-1 0,1 1 0,-1 0 0,0 0 1,0-1-1,0 0 0,0 1 0,0-1 0,0 0 0,0 0 0,3-2 0,1-1 101,0-1-1,0 1 0,-1-1 1,1 0-1,-1-1 0,0 1 1,-1-1-1,0 0 0,0 0 1,0 0-1,0-1 1,4-12-1,5-6 1384,-12 83 239,-3-48-1701,1 3-17,0-1 1,0 0-1,1 1 0,3 24 0,-3-37-22,0 1 0,0-1 0,1 1 0,-1-1 0,0 1 0,0-1 0,1 0 0,-1 1 0,0-1 0,1 1 0,-1-1 0,1 0 0,-1 1 0,0-1 0,1 0 0,-1 1 0,1-1 0,-1 0 0,1 0 0,-1 1 0,1-1 0,-1 0 0,1 0 0,-1 0 0,1 0 0,0 0 0,-1 0 0,1 1 0,-1-1 0,1-1 0,-1 1 0,1 0 0,-1 0 0,1 0 0,-1 0 0,1 0 0,-1 0 0,1-1 0,-1 1 0,2-1 0,20-11 128,-4-5-70,0-1-1,-2-1 1,22-29-1,-21 24-28,40-41 0,-57 65-33,0 0 0,1 0 0,-1 0 0,0 0 0,0-1 0,0 1 0,0 0 0,0 0 0,0 0 0,0 0-1,1 0 1,-1 0 0,0 0 0,0 0 0,0 0 0,0 0 0,1 0 0,-1-1 0,0 1 0,0 0 0,0 0 0,0 0 0,0 0-1,1 0 1,-1 0 0,0 0 0,0 0 0,0 1 0,0-1 0,1 0 0,-1 0 0,0 0 0,0 0 0,0 0 0,0 0 0,0 0 0,1 0-1,-1 0 1,0 0 0,0 0 0,0 1 0,0-1 0,0 0 0,0 0 0,1 0 0,-1 0 0,0 0 0,0 0 0,0 1 0,0-1-1,0 0 1,0 0 0,0 0 0,0 1 0,3 14-40,-4 20 205,-4-6-56,0 35-7,6-64-95,-1 1 0,0-1-1,0 1 1,0-1 0,0 1-1,1-1 1,-1 1 0,0-1-1,1 0 1,-1 1 0,0-1-1,0 1 1,1-1 0,-1 0-1,1 1 1,-1-1 0,0 0-1,1 0 1,-1 1 0,1-1-1,-1 0 1,1 0 0,-1 0-1,1 1 1,-1-1 0,1 0-1,-1 0 1,1 0 0,-1 0 0,1 0-1,-1 0 1,1 0 0,-1 0-1,1 0 1,-1 0 0,0 0-1,1-1 1,-1 1 0,1 0-1,-1 0 1,1-1 0,21-7 199,-2-6-143,0-1 0,-2 0-1,0-2 1,0 0 0,-2-1 0,15-21-1,3-1-20,-34 40-39,0 1 1,0-1 0,0 0-1,0 0 1,0 0-1,0 0 1,0 0 0,0 1-1,0-1 1,0 0 0,1 0-1,-1 0 1,0 0-1,0 0 1,0 1 0,0-1-1,0 0 1,0 0 0,0 0-1,0 0 1,0 0-1,1 0 1,-1 0 0,0 0-1,0 0 1,0 1 0,0-1-1,0 0 1,0 0-1,1 0 1,-1 0 0,0 0-1,0 0 1,0 0 0,0 0-1,0 0 1,1 0-1,-1 0 1,0 0 0,0 0-1,0 0 1,0 0 0,0 0-1,1 0 1,-1 0-1,0 0 1,0 0 0,0 0-1,0-1 1,0 1 0,0 0-1,1 0 1,-1 0-1,0 0 1,0 0 0,0 0-1,0 0 1,0 0 0,0 0-1,0-1 1,0 1-1,0 0 1,1 0 0,-1 0-1,0 0 1,0 0-1,0-1 1,-1 21-52,-8 24 23,8-36 82,-1-2-1,0 0 1,1 0 0,0 1 0,0-1 0,0 0 0,1 0 0,0 1 0,2 11-1,-2-17-34,1-1-1,-1 1 1,1-1-1,-1 0 0,1 1 1,0-1-1,-1 0 0,1 1 1,0-1-1,0 0 1,-1 0-1,1 0 0,0 1 1,-1-1-1,1 0 0,0 0 1,0 0-1,-1 0 0,1 0 1,0 0-1,0-1 1,-1 1-1,1 0 0,0 0 1,-1 0-1,1-1 0,0 1 1,-1 0-1,1-1 0,0 1 1,0-2-1,22-11 356,-1-5-266,0-1 0,-2-1 0,0-1-1,-2-1 1,22-33 0,-54 113-502,7-40 472,1 0 1,1 0-1,1 0 1,0 1-1,-1 34 0,5-52-72,0-1 0,1 1 0,-1 0-1,0-1 1,1 1 0,-1-1 0,1 1-1,-1 0 1,1-1 0,-1 1-1,1-1 1,-1 1 0,1-1 0,-1 0-1,1 1 1,-1-1 0,1 1 0,0-1-1,-1 0 1,1 0 0,0 1 0,-1-1-1,1 0 1,0 0 0,-1 0-1,1 0 1,0 0 0,0 0 0,-1 0-1,1 0 1,0 0 0,-1 0 0,1 0-1,0 0 1,0 0 0,-1-1 0,1 1-1,0 0 1,0-1 0,32-9 8,11-16-2022,-5-5-4513,-16 7-1197</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39.529"/>
    </inkml:context>
    <inkml:brush xml:id="br0">
      <inkml:brushProperty name="width" value="0.025" units="cm"/>
      <inkml:brushProperty name="height" value="0.025" units="cm"/>
    </inkml:brush>
  </inkml:definitions>
  <inkml:trace contextRef="#ctx0" brushRef="#br0">86 358 15022,'0'0'7170,"-1"10"-6183,-81 522 3925,80-519-4243,2-21 190,3-23-151,117-433-676,-91 363-336,-19 64 168,31-96-97,-35 117 224,1 1-1,0-1 0,1 2 0,1-1 1,19-24-1,-27 37 3,0 0 1,0 1-1,0-1 0,1 1 0,-1-1 1,0 1-1,1 0 0,0-1 0,-1 1 1,1 0-1,0 0 0,-1 0 0,1 0 1,0 0-1,0 1 0,0-1 0,0 0 1,0 1-1,0-1 0,0 1 0,0 0 1,0 0-1,0 0 0,2 0 0,-3 1 1,0 0-1,1 0 0,-1 0 0,0 0 0,0 1 0,0-1 0,0 0 0,0 1 0,0-1 1,-1 0-1,1 1 0,0-1 0,-1 1 0,1-1 0,-1 1 0,1 0 0,-1-1 0,0 1 1,0-1-1,0 1 0,0 0 0,0-1 0,0 1 0,0 0 0,0-1 0,0 1 0,-1-1 1,0 3-1,-3 10 39,1-1 0,-2 0 1,0 0-1,0-1 1,-1 0-1,-14 22 0,11-20 189,1 1 0,0 0 0,-10 31 0,18-46-215,0 1 0,0 0-1,0 0 1,1 0 0,-1-1 0,0 1 0,1 0 0,-1-1-1,1 1 1,-1 0 0,1-1 0,-1 1 0,1 0-1,0-1 1,-1 1 0,1-1 0,-1 1 0,1-1-1,0 1 1,0-1 0,-1 1 0,1-1 0,0 0-1,0 0 1,0 1 0,-1-1 0,1 0 0,0 0 0,0 0-1,0 0 1,-1 0 0,1 0 0,0 0 0,0 0-1,0 0 1,0 0 0,1-1 0,43 0-23,-39 1-21,12-2-95,-9 1 67,-1 0 0,0 1-1,1 0 1,-1 0-1,0 1 1,16 3-1,-22-4 67,0 1-1,0 0 0,-1 0 1,1 0-1,0 1 0,0-1 1,-1 0-1,1 1 0,-1-1 1,1 1-1,-1-1 0,0 1 1,1 0-1,-1-1 0,0 1 1,0 0-1,0 0 0,0 0 1,-1 0-1,1 0 0,0 0 1,-1 0-1,0 0 0,1 0 1,-1 0-1,0 0 0,0 0 1,0 0-1,0 1 0,0-1 1,-1 0-1,0 3 0,-1 3 100,0 0 0,-1 0 0,0 0-1,0 0 1,-1 0 0,0-1 0,0 1-1,-1-1 1,0 0 0,0-1 0,0 1-1,-1-1 1,0 0 0,-10 7 0,2-1 129,-1-1 0,0-1 0,0 0 1,-1-1-1,-30 12 0,39-18-228,0 0 0,0-1 0,-1 0 0,1-1 0,-1 1 0,1-2 0,-1 1 0,-11-1 0,18 0-153,0-1 1,0 1-1,0-1 0,0 1 0,0-1 1,0 0-1,0 1 0,1-1 1,-1 0-1,0 1 0,0-1 0,1 0 1,-1 0-1,0 0 0,1 1 0,-1-1 1,1 0-1,-1 0 0,1 0 1,0 0-1,-1 0 0,1 0 0,0 0 1,0 0-1,0 0 0,-1-1 1,1 1-1,0 0 0,0 0 0,1 0 1,-1 0-1,0 0 0,0 0 0,0 0 1,1-1-1,0-6-2239,-1-15-7303</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0.322"/>
    </inkml:context>
    <inkml:brush xml:id="br0">
      <inkml:brushProperty name="width" value="0.025" units="cm"/>
      <inkml:brushProperty name="height" value="0.025" units="cm"/>
    </inkml:brush>
  </inkml:definitions>
  <inkml:trace contextRef="#ctx0" brushRef="#br0">31 70 13581,'0'0'3347,"2"-9"-101,7-31-315,-8 50 1858,-4 58-3461,-13-7-787,9-40-387,1 1 1,-4 29-1,10-51-151,0 1 0,0 0 0,0 0 0,0-1 0,0 1-1,-1 0 1,1 0 0,1-1 0,-1 1 0,0 0 0,0 0 0,0-1 0,0 1 0,0 0 0,1-1 0,-1 1 0,0 0-1,0-1 1,1 1 0,-1 0 0,1-1 0,-1 1 0,1 0 0,-1-1 0,1 1 0,-1-1 0,1 1 0,-1-1-1,1 1 1,0-1 0,-1 0 0,1 1 0,0-1 0,-1 0 0,1 1 0,0-1 0,-1 0 0,1 0 0,0 0 0,0 0-1,-1 1 1,1-1 0,0 0 0,0 0 0,-1-1 0,1 1 0,0 0 0,0 0 0,-1 0 0,1 0 0,0-1 0,-1 1-1,1 0 1,0 0 0,-1-1 0,1 1 0,0-1 0,-1 1 0,2-2 0,41-24 217,-11-1-127,44-48 0,-63 61-75,-1 0 0,0-1 0,-1-1 0,-1 0 0,14-31 0,-25 51-54,-8 15 88,2 1 0,0 0 1,1 0-1,1 0 0,-3 26 0,8-45-42,0 0-1,0 0 0,0-1 1,0 1-1,1 0 1,-1 0-1,0-1 1,0 1-1,0 0 0,1 0 1,-1-1-1,0 1 1,1 0-1,-1-1 1,0 1-1,1-1 0,-1 1 1,1 0-1,-1-1 1,1 1-1,-1-1 1,1 1-1,0-1 0,-1 0 1,1 1-1,0-1 1,-1 0-1,1 1 1,0-1-1,-1 0 0,1 1 1,0-1-1,-1 0 1,1 0-1,0 0 1,0 0-1,-1 0 0,1 0 1,0 0-1,0 0 1,-1 0-1,1 0 1,0 0-1,0-1 0,-1 1 1,1 0-1,1-1 1,34-16 503,-20 4-445,-1-1 0,0 0-1,-2-1 1,1-1 0,-2-1-1,0 1 1,-1-2-1,14-29 1,-25 47-68,0 0 0,0 0 0,0 1 0,0-1 0,0 0 0,0 0 0,0 0 0,0 0 0,0 0 0,0 0 0,0 1 0,0-1 0,0 0 0,0 0 0,1 0 0,-1 0 0,0 0 0,0 0 0,0 0 0,0 0 0,0 0 0,0 1 0,0-1 0,0 0 0,1 0 0,-1 0 0,0 0 0,0 0 0,0 0 0,0 0 0,0 0 0,1 0 0,-1 0 0,0 0 0,0 0 0,0 0 0,0 0 0,0 0 0,0 0 0,1 0 0,-1 0 0,0 0 0,0 0 0,0 0 0,0 0 0,0-1 0,0 1 0,1 0 0,-1 0 0,0 0 0,0 0 0,0 0 0,0 0 0,0 0 0,0-1 0,3 26 0,-3 34 0,-3-18 0,2-24 0,-1 0 0,2 0 0,2 20 0,-2-36-49,0 0 0,0 0-1,0 0 1,0 0 0,0 0 0,0-1-1,0 1 1,0 0 0,0 0 0,1 0 0,-1 0-1,0-1 1,0 1 0,1 0 0,-1 0 0,1-1-1,-1 1 1,1 0 0,-1 0 0,1-1-1,-1 1 1,1-1 0,-1 1 0,1 0 0,0-1-1,-1 1 1,1-1 0,0 0 0,0 1 0,-1-1-1,1 1 1,0-1 0,0 0 0,0 0-1,0 0 1,-1 1 0,1-1 0,0 0 0,0 0-1,0 0 1,0 0 0,0 0 0,-1 0 0,1-1-1,0 1 1,0 0 0,0 0 0,-1 0-1,1-1 1,0 1 0,0-1 0,0 1 0,-1 0-1,1-1 1,0 0 0,0 0 0,3-2-532,0 0 1,0 0-1,0-1 1,0 1 0,-1-1-1,0 0 1,1 0-1,2-6 1,9-28-5703,-2-8-3171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7.868"/>
    </inkml:context>
    <inkml:brush xml:id="br0">
      <inkml:brushProperty name="width" value="0.025" units="cm"/>
      <inkml:brushProperty name="height" value="0.025" units="cm"/>
    </inkml:brush>
  </inkml:definitions>
  <inkml:trace contextRef="#ctx0" brushRef="#br0">51 179 9673,'0'0'17040,"8"-7"-16938,21-23 63,-22 17 823,-17 11-588,-15 11-186,20-5-141,0 0 0,1 0 0,-1 1 1,1 0-1,0 0 0,0 0 0,0 0 0,1 0 1,0 1-1,0 0 0,0-1 0,1 1 0,-1 0 1,2 1-1,-1-1 0,1 0 0,0 0 1,0 1-1,0-1 0,1 7 0,0-12-62,0 1 0,1-1-1,-1 0 1,0 0 0,1 0-1,-1 0 1,1 0 0,-1 0-1,1 0 1,-1 0 0,1 0-1,0 0 1,-1 0 0,1 0-1,0 0 1,0 0 0,0 0-1,0-1 1,0 1 0,0 0-1,0-1 1,0 1 0,0-1-1,2 1 1,0 1 18,1-1 1,0-1-1,0 1 0,0-1 1,0 1-1,0-1 0,7-1 1,-3 1-21,1-2 0,-1 1 0,1-1 0,-1 0 1,0-1-1,13-6 0,-10 3-104,-1 0-1,-1 0 1,1-1 0,-1-1 0,0 1-1,0-2 1,-1 1 0,0-1 0,-1 0-1,0-1 1,0 0 0,8-17 0,-24 39-715,-23 34 1764,31-43-865,0 0 1,0 0 0,0 1 0,0-1 0,0 0 0,1 1-1,-1-1 1,1 1 0,0 5 0,0-8-84,1 0 1,-1 0-1,0 0 1,1 0-1,-1 0 1,1-1-1,-1 1 1,1 0-1,0 0 1,-1 0-1,1-1 1,0 1-1,-1 0 1,1-1-1,0 1 1,0-1-1,0 1 1,-1-1-1,1 1 1,0-1-1,0 0 1,0 1-1,0-1 1,0 0-1,0 0 1,0 1-1,0-1 1,0 0-1,0 0 0,0 0 1,0 0-1,0 0 1,0-1-1,0 1 1,1 0-1,5-2-303,0 0 0,0 0-1,-1 0 1,1-1-1,-1 0 1,1 0-1,-1-1 1,0 1-1,-1-1 1,1-1 0,0 1-1,-1-1 1,0 0-1,0 0 1,-1 0-1,0-1 1,0 0 0,6-10-1,1-2-984,-1-2 1,0 1-1,-2-1 1,11-38-1,-16 45 290,1-5 3744,-7 13 492,-6 17-1981,4-2-962,0-1 0,0 1-1,1 1 1,1-1 0,-1 1-1,2-1 1,-1 1 0,2 0-1,-1 0 1,1 12 0,1-10-458,1-1 0,0 0 0,1 1 0,0-1 0,1 0 0,1 0 0,-1-1 0,11 22 0,-11-41-3946,-7-10 1048,-7 2-1205,-1 1 1,-22-22-1,6 6 3189,5-3 16789,32 33-12943,23-1-1855,-30 2-312,21 0 263,45-2 459,-31-9-3499,-36 11 1910,-1 0 1,0 0-1,1 0 1,-1 0-1,0-1 1,0 1 0,1 0-1,-1 0 1,0-1-1,0 1 1,0 0-1,0 0 1,1-1-1,-1 1 1,0 0-1,0 0 1,0-1-1,0 1 1,0 0-1,0-1 1,0 1 0,1 0-1,-1-1 1,0 1-1,0 0 1,0 0-1,0-1 1,0 1-1,-1 0 1,1-1-1,0 1 1,0 0-1,0-1 1,0 1-1,0-1 1,-4-8-13072</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0.694"/>
    </inkml:context>
    <inkml:brush xml:id="br0">
      <inkml:brushProperty name="width" value="0.025" units="cm"/>
      <inkml:brushProperty name="height" value="0.025" units="cm"/>
    </inkml:brush>
  </inkml:definitions>
  <inkml:trace contextRef="#ctx0" brushRef="#br0">18 0 14990,'0'0'7880,"-17"62"-7848,34-40-1121,9-2-2210,2-6-3908</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1.130"/>
    </inkml:context>
    <inkml:brush xml:id="br0">
      <inkml:brushProperty name="width" value="0.025" units="cm"/>
      <inkml:brushProperty name="height" value="0.025" units="cm"/>
    </inkml:brush>
  </inkml:definitions>
  <inkml:trace contextRef="#ctx0" brushRef="#br0">128 343 17072,'-9'8'1789,"8"-8"-1762,-17 14 1598,1 1-1,-25 28 1,38-38-1282,0 0 1,0 0-1,0 0 1,1 0-1,-1 1 1,2-1-1,-1 1 1,0 0-1,1 0 1,0 0-1,0 0 1,1 0-1,0 0 1,0 0-1,0 1 1,1 11-1,1-16-336,0-1-1,-1 0 0,1 1 0,0-1 0,0 1 1,0-1-1,1 0 0,-1 0 0,0 1 0,0-1 1,1 0-1,-1 0 0,0 0 0,1-1 1,-1 1-1,1 0 0,-1 0 0,1-1 0,0 1 1,-1-1-1,1 0 0,0 1 0,-1-1 1,1 0-1,0 0 0,-1 0 0,1 0 0,0 0 1,-1 0-1,1 0 0,2-2 0,7 2 11,-1-2 0,0 1 0,20-7 0,-14 1 0,1-1 0,-2 0 0,1-1 0,-1-1 0,-1 0 0,1-1 0,-2-1 0,0 0 0,0-1 0,12-16 0,-16 19-32,-1-2 0,0 1 0,0-1 1,-1-1-1,0 1 0,-1-1 0,-1 0 0,0-1 0,-1 1 0,0-1 1,-1 0-1,-1 0 0,1-17 0,-3 31 11,0 0 0,0 0 0,0-1-1,0 1 1,0 0 0,0-1 0,0 1 0,0 0 0,0 0 0,0-1 0,0 1-1,-1 0 1,1 0 0,0-1 0,0 1 0,0 0 0,0 0 0,-1-1 0,1 1-1,0 0 1,0 0 0,0 0 0,-1 0 0,1-1 0,0 1 0,0 0 0,-1 0-1,1 0 1,0 0 0,0 0 0,-1 0 0,1 0 0,0 0 0,-1-1 0,1 1-1,0 0 1,0 0 0,-1 0 0,1 0 0,0 0 0,0 1 0,-1-1 0,1 0-1,0 0 1,-1 0 0,1 0 0,0 0 0,0 0 0,-1 0 0,1 0 0,0 1-1,0-1 1,-1 0 0,1 0 0,0 0 0,0 1 0,0-1 0,0 0 0,-1 0-1,1 0 1,0 1 0,0-1 0,0 1 0,-16 14-148,7-2 135,1 0 0,0 1 0,1 0 0,1 0 1,-8 28-1,11-31 58,0-1 1,1 1 0,0 0-1,1-1 1,0 1-1,0 0 1,1 0-1,1 0 1,2 14-1,-2-23-31,0 0-1,0 1 1,0-1-1,0 0 1,0 0-1,0 0 1,1 0-1,-1 0 1,1 0-1,-1 0 1,1 0-1,0 0 1,0-1-1,0 1 1,0-1-1,0 1 1,0-1-1,0 0 1,0 0-1,1 0 1,-1 0-1,0 0 1,1-1-1,-1 1 1,1-1-1,-1 1 1,1-1-1,-1 0 1,1 0-1,-1 0 0,1 0 1,-1 0-1,0-1 1,1 1-1,-1-1 1,3 0-1,5-2 75,0 1 0,0-1-1,0-1 1,-1 0-1,1 0 1,-1-1 0,12-7-1,3-7 73,0-1-1,-2-1 1,0 0 0,-2-2-1,0-1 1,28-44 0,-36 50-83,-2 0 0,0-1 0,-1-1 1,-1 1-1,-1-1 0,-1-1 0,0 1 1,-2-1-1,0 0 0,1-32 0,-5 52-72,0 1 0,0-1-1,0 1 1,0-1 0,0 1 0,0-1-1,0 1 1,0-1 0,0 1 0,0-1-1,0 0 1,0 1 0,0-1 0,0 1-1,0-1 1,-1 1 0,1-1-1,0 1 1,0-1 0,-1 1 0,1-1-1,0 1 1,0 0 0,-1-1 0,1 1-1,-1-1 1,1 1 0,0 0 0,-1-1-1,1 1 1,-1 0 0,1-1-1,-1 1 1,0 0 0,-17 10 35,-14 29 9,21-21-45,0 2 0,2-1 0,0 1 0,2 0 0,0 1 0,1 0 0,1 0 0,1 0 0,1 1 0,1-1 0,1 1 0,0 0 0,6 42 0,-3-57 0,0 0 0,1 0 0,-1 0 0,1-1 0,1 1 0,-1-1 0,1 0 0,1 0 0,-1 0 0,1 0 0,0-1 0,0 0 0,0 0 0,1 0 0,0-1 0,0 0 0,0 0 0,0 0 0,0-1 0,1 0 0,0 0 0,0 0 0,0-1 0,0 0 0,0-1 0,0 1 0,0-1 0,1-1 0,11 0 0,-17 0 0,-1 0 0,1 0 0,-1 0 0,1 0 0,-1 0 0,1 0 0,-1-1 0,1 1 0,-1-1 0,1 1 0,-1-1 0,0 0 0,1 1 0,-1-1 0,0 0 0,0 0 0,1 0 0,-1 0 0,0 0 0,0 0 0,0 0 0,0 0 0,0-1 0,0 1 0,-1 0 0,1-1 0,0 1 0,-1 0 0,1-1 0,0 1 0,-1-1 0,0 1 0,1-1 0,-1 1 0,0-1 0,0 1 0,0-1 0,0 1 0,0-1 0,0 1 0,-1-3 0,0-2 0,0 1 0,0-1 0,0 1 0,-1 0 0,1 0 0,-1 0 0,-1 0 0,1 0 0,-1 0 0,-6-9 0,-8-2-34,-1 0 0,-1 0 0,0 2 1,-1 0-1,0 2 0,-1 0 0,-42-17 0,-6-5 1,69 34 35,0 0 0,1 0 0,-1 0 0,1 0 1,-1 0-1,0 0 0,1-1 0,-1 1 0,0 0 0,1 0 0,-1 0 1,0-1-1,1 1 0,-1 0 0,0 0 0,1-1 0,-1 1 1,0 0-1,0-1 0,1 1 0,-1 0 0,0 0 0,0-1 1,0 1-1,1-1 0,-1 1 0,0 0 0,0-1 0,0 1 1,0 0-1,0-1 0,0 1 0,0-1 0,0 1 0,0 0 1,0-1-1,0 1 0,0-1 0,0 1 0,0 0 0,0-1 1,0 1-1,0 0 0,-1-1 0,1 1 0,0-1 0,0 1 0,0 0 1,-1 0-1,1-1 0,0 1 0,0 0 0,-1-1 0,1 1 1,0 0-1,-1 0 0,1-1 0,0 1 0,-1 0 0,1 0 1,0 0-1,-1 0 0,0-1 0,43-7 153,-35 7-144,310-32-7511,-284 26 1900</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1.890"/>
    </inkml:context>
    <inkml:brush xml:id="br0">
      <inkml:brushProperty name="width" value="0.025" units="cm"/>
      <inkml:brushProperty name="height" value="0.025" units="cm"/>
    </inkml:brush>
  </inkml:definitions>
  <inkml:trace contextRef="#ctx0" brushRef="#br0">57 53 7623,'0'-3'789,"0"0"-1,0 1 0,0-1 0,-1 0 1,1 1-1,-1-1 0,1 1 1,-1-1-1,0 1 0,0-1 1,0 1-1,-1-1 0,1 1 0,0 0 1,-1 0-1,1 0 0,-1 0 1,0 0-1,0 0 0,-3-2 1,5 4-689,-1 0 0,1 0 0,-1 0 0,0 0 0,1 1 0,-1-1 0,1 0 0,-1 0 0,0 1 0,1-1 0,-1 0 0,1 1 0,-1-1 0,1 1 0,-1-1 0,1 1 0,0-1 0,-1 1 0,1-1 0,-1 1 1,1-1-1,0 1 0,-1-1 0,1 1 0,0 0 0,0-1 0,0 1 0,0-1 0,-1 2 0,-5 21 264,6-21-222,-4 15 59,0 1 1,2 0-1,0 0 1,1 1-1,0-1 1,2 0 0,4 28-1,-4-43-191,0-1 0,0 0 0,0 0 0,1 1 1,-1-1-1,1 0 0,-1 0 0,1 0 0,0-1 0,0 1 0,0 0 0,0-1 0,0 1 0,0-1 1,0 0-1,1 1 0,-1-1 0,0 0 0,1-1 0,-1 1 0,1 0 0,-1-1 0,1 1 0,-1-1 0,1 0 1,-1 0-1,1 0 0,-1 0 0,1 0 0,3-1 0,3 0 20,-1 0-1,0-1 1,1 0-1,-1 0 1,0-1 0,0 0-1,14-8 1,4-7 21,-1-1 0,-1-1 1,-1-1-1,29-35 0,-52 56-39,1-1 0,-1 1 1,0-1-1,1 1 0,-1-1 0,1 1 0,-1-1 0,1 1 0,-1-1 0,1 1 1,-1 0-1,1-1 0,-1 1 0,1 0 0,-1-1 0,1 1 0,0 0 0,-1 0 1,1 0-1,-1-1 0,1 1 0,0 0 0,-1 0 0,1 0 0,0 0 0,-1 0 1,1 0-1,-1 0 0,2 1 0,6 16 354,-7 46 354,-2-42-398,1-17-302,0 3 55,0 1 0,1 0 1,0-1-1,0 1 0,1-1 0,4 13 0,-5-18-64,0-1-1,0 1 1,0-1-1,0 1 1,0-1-1,0 1 1,1-1-1,-1 0 1,1 0-1,-1 1 1,1-1-1,-1 0 0,1 0 1,0 0-1,-1-1 1,1 1-1,0 0 1,0-1-1,-1 1 1,1-1-1,0 0 1,0 1-1,0-1 1,0 0-1,0 0 1,0 0-1,-1 0 1,1-1-1,0 1 1,0 0-1,0-1 0,3 0 1,10-5-72,0 1 0,0-2 1,0 0-1,-1-1 0,0 0 0,0-1 0,15-13 0,-13 10-272,2 0 0,0 1-1,36-17 1,-46 26-1530,1 0-1777</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2.278"/>
    </inkml:context>
    <inkml:brush xml:id="br0">
      <inkml:brushProperty name="width" value="0.025" units="cm"/>
      <inkml:brushProperty name="height" value="0.025" units="cm"/>
    </inkml:brush>
  </inkml:definitions>
  <inkml:trace contextRef="#ctx0" brushRef="#br0">9 0 15214,'0'0'10602,"-1"11"-9902,-1 10-398,-1 1-14,1 1 0,1 0-1,1 0 1,1 0 0,2-1 0,4 27 0,-5-45-274,0-1 0,0 0 0,0 0 0,0 0 0,0 0 0,0 0 0,1 0 0,0 0 0,-1-1 0,1 1 0,0-1 0,0 0 0,1 0 0,-1 0 0,0 0 0,1 0 0,-1-1 0,1 0 0,-1 0 0,1 0 0,0 0 0,-1 0 0,5 0 0,13 1 24,-1-1-1,0-1 0,26-3 1,-4 1-151,-41 2 135,0 1-1,0-1 1,0 0-1,0 1 1,0-1-1,0 1 1,0-1-1,0 1 0,0 0 1,0-1-1,0 1 1,0 0-1,-1 0 1,1-1-1,0 1 1,0 0-1,-1 0 1,1 0-1,-1 0 0,1 0 1,-1 0-1,1 0 1,-1 0-1,0 0 1,1 0-1,-1 0 1,0 0-1,0 0 1,0 1-1,1-1 1,-1 0-1,0 0 0,-1 0 1,1 0-1,0 0 1,0 0-1,0 0 1,-1 0-1,0 2 1,1 2 211,-1-1 1,0 1 0,0 0 0,-1 0 0,1-1 0,-1 1-1,0 0 1,-3 3 0,-1 0-186,-1 0-1,0-1 1,-1 0-1,1-1 1,-1 1-1,-1-1 1,1-1-1,-1 0 1,-9 4-1,11-6-38,1 0 0,-1-1 0,1 1-1,-1-2 1,0 1 0,0-1 0,0 0-1,0 0 1,0-1 0,0 0 0,0 0-1,0-1 1,-13-3 0,19 4-23,0 0 0,-1-1 0,1 1 0,0 0 0,0-1 0,0 1 0,0-1 0,0 0 0,0 1 0,0-1 0,0 0 0,1 1 0,-1-1 0,0 0 0,0 0 0,1 0 0,-1 0 0,0 0 0,1 0 0,-1 0 0,1 0 0,-1 0 0,1 0 0,-1 0 0,1 0 0,0 0 0,0 0 0,-1-1 0,1 1 0,0 0 0,0 0 0,0 0 0,0 0 0,0-1 0,1 1 0,-1 0 0,0 0 0,1-2 0,0 0-120,0 0-1,1 0 1,-1 0-1,0 1 1,1-1-1,0 0 1,0 1-1,0-1 1,0 1-1,0 0 1,0 0-1,0 0 1,5-3-1,19-8-3880,0 1 0,1 1 0,49-12-1,-59 19 2097,14-6-3585</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2.666"/>
    </inkml:context>
    <inkml:brush xml:id="br0">
      <inkml:brushProperty name="width" value="0.025" units="cm"/>
      <inkml:brushProperty name="height" value="0.025" units="cm"/>
    </inkml:brush>
  </inkml:definitions>
  <inkml:trace contextRef="#ctx0" brushRef="#br0">1 149 5701,'0'0'21482,"8"-4"-20911,2 0-367,0 0-1,0 1 1,1 1-1,0 0 1,-1 0-1,1 1 1,13 0-1,-14 1-131,1-1-1,-1 0 1,0 0-1,0-1 1,0-1-1,0 0 1,0 0-1,0-1 1,-1 0-1,0-1 1,0 0-1,0 0 1,0-1-1,-1 0 1,0 0-1,0-1 1,13-15-1,-19 21-45,-1-1 1,0 1-1,0-1 1,0 1-1,0-1 0,0 1 1,0-1-1,-1 1 1,1-1-1,0 0 0,-1 1 1,0-1-1,1 0 1,-1 0-1,1-3 0,-2 4 1,1 1-1,0-1 0,0 0 1,-1 1-1,1-1 0,0 0 1,-1 1-1,1-1 0,-1 1 1,1-1-1,-1 1 0,1-1 1,-1 1-1,1-1 0,-1 1 1,1-1-1,-1 1 0,0 0 1,1-1-1,-1 1 0,1 0 0,-1 0 1,0-1-1,0 1 0,1 0 1,-2 0-1,-2-1 48,0 1 1,0 0-1,0 0 0,0 1 0,0-1 0,0 1 1,0 0-1,0 0 0,0 0 0,0 0 1,0 1-1,-5 3 0,0-1-74,1 2 0,0-1 0,1 1 0,-1 0 0,1 0 0,0 1 0,1 0 0,0 0 0,0 1 0,0 0 0,1 0 0,0 0 0,1 1 0,0-1 0,0 1 0,1 0 0,0 0 0,0 0 0,1 1 0,-1 11 0,3-20-52,0 1 0,0 0 0,0-1 0,0 1-1,1-1 1,-1 1 0,1 0 0,-1-1 0,1 1 0,-1-1 0,1 1 0,0-1-1,0 1 1,0-1 0,0 0 0,0 1 0,0-1 0,0 0 0,0 0 0,0 0 0,1 0-1,-1 0 1,0 0 0,4 2 0,-1-2-292,1 1 0,-1 0-1,1-1 1,0 0 0,0 0-1,0-1 1,-1 1 0,10-1 0,-1-1-777,1 0 0,-1-1 1,0 0-1,0-1 0,24-9 1,11-14-4688,-5-5-3236</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3.131"/>
    </inkml:context>
    <inkml:brush xml:id="br0">
      <inkml:brushProperty name="width" value="0.025" units="cm"/>
      <inkml:brushProperty name="height" value="0.025" units="cm"/>
    </inkml:brush>
  </inkml:definitions>
  <inkml:trace contextRef="#ctx0" brushRef="#br0">124 128 3427,'0'0'11195,"-9"2"-6754,2 0-4073,1 0 0,0 1 0,0-1 0,0 1 0,0 0-1,0 1 1,0 0 0,1 0 0,0 0 0,0 0 0,0 1-1,0 0 1,1 0 0,0 0 0,0 1 0,0-1 0,1 1-1,0 0 1,0 0 0,-3 7 0,4-9-277,1 0 1,-1 0-1,1 0 1,0 0-1,0 0 1,1 0-1,-1 0 1,1 0-1,0 1 1,0-1-1,0 0 1,0 0-1,1 0 1,-1 0-1,3 6 0,-3-9-76,1 0 0,0 1 0,0-1 0,-1 0 0,1 0 0,0 0 0,0 0 0,0 0 0,0 0 0,0 0 0,1 0 0,-1 0 0,0 0 0,0-1 0,1 1 0,-1 0 0,0-1-1,2 1 1,0 0-2,1-1 0,-1 1 0,0-1 0,0 0 0,1 0 0,-1 0 0,0-1 0,0 1 0,1-1 0,5-1 0,0-2 20,1 0 1,0-1-1,-1 0 0,0 0 1,0-1-1,-1-1 1,0 1-1,0-1 1,0 0-1,-1-1 0,8-10 1,0-1 78,-1-1 0,-1 0 0,19-40 0,-26 48 49,-1 0-1,-1 0 1,0 0 0,0 0 0,-1-1 0,2-23 0,-5 35-158,0 1 1,0 0-1,0 0 0,-1 0 1,1 0-1,0-1 0,0 1 1,0 0-1,0 0 0,0 0 1,-1 0-1,1 0 0,0-1 1,0 1-1,0 0 0,0 0 1,-1 0-1,1 0 0,0 0 1,0 0-1,0 0 0,-1 0 1,1 0-1,0 0 0,0 0 1,0 0-1,-1 0 0,1 0 1,0 0-1,0 0 0,0 0 1,-1 0-1,1 0 0,0 0 1,0 0-1,0 0 0,-1 0 1,1 0-1,0 0 0,0 0 1,0 1-1,-1-1 0,1 0 1,0 0-1,0 0 0,0 0 1,0 0-1,0 1 0,0-1 1,-1 0-1,1 0 0,0 0 1,0 1-1,0-1 0,0 0 1,-11 16 71,1 0 1,1 1-1,1 0 0,0 0 1,1 1-1,1 0 1,-8 36-1,12-41 90,-1 0 0,2 0 0,-1 23 0,2-34-153,-1 0 1,1 0 0,0 0 0,0 0-1,1 1 1,-1-1 0,0 0 0,1 0-1,-1 0 1,1 0 0,0 0 0,0 0-1,-1 0 1,1 0 0,0 0 0,1-1-1,-1 1 1,0 0 0,1-1 0,-1 1-1,1-1 1,-1 1 0,1-1 0,-1 1-1,1-1 1,0 0 0,0 0 0,0 0 0,0 0-1,0 0 1,2 0 0,4 0-5,-1 0 1,1-1-1,0 1 0,0-2 1,0 1-1,0-1 1,-1 0-1,1-1 1,0 0-1,-1 0 0,1-1 1,8-4-1,4-3 31,-1-2 0,34-26-1,7-5-7,-60 43-31,1 0 0,-1 0 0,0 1 0,1-1 0,-1 0 0,1 0 0,-1 0 0,0 1 0,1-1 0,-1 0 0,0 0 0,0 1 0,1-1 0,-1 0 0,0 1 0,0-1 0,1 0 0,-1 1 0,0-1 0,0 0 0,0 1 0,1-1 0,-1 1 0,0-1 0,0 0 0,0 1 0,0-1 0,0 1 0,0-1 0,0 0 0,0 1 0,0-1 0,0 1 0,0-1 0,0 0 0,0 1 0,0-1 0,-1 1 0,3 32 0,-1-6 0,0-26 0,1 1 0,-1 0 0,0-1 0,0 1 0,1-1 0,-1 1 0,0-1 0,1 0 0,0 0 0,-1 0 0,1 1 0,0-2 0,-1 1 0,1 0 0,0 0 0,0 0 0,0-1 0,0 1 0,0-1 0,0 0 0,0 1 0,0-1 0,0 0 0,0 0 0,0 0 0,2-1 0,55-8 0,52-32-77,-80 27-75,1 2 1,1 1-1,47-9 1,-77 20-232,-1-1 1,0 1-1,1-1 1,-1 0 0,0 0-1,0 0 1,0 0-1,0-1 1,0 1 0,0 0-1,0-1 1,3-2-1,-3 1-969,1 0 0,-1 0-1,1 0 1,-1-1-1,0 1 1,0-1-1,0 0 1,-1 1-1,1-1 1,1-7 0,-1-7-7265</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3.785"/>
    </inkml:context>
    <inkml:brush xml:id="br0">
      <inkml:brushProperty name="width" value="0.025" units="cm"/>
      <inkml:brushProperty name="height" value="0.025" units="cm"/>
    </inkml:brush>
  </inkml:definitions>
  <inkml:trace contextRef="#ctx0" brushRef="#br0">16 236 10154,'0'0'15753,"-3"10"-14941,3-7-768,-2 3 10,1 1 0,0-1 0,1 1 1,-1-1-1,1 1 0,0-1 0,1 0 0,0 1 0,0-1 0,0 0 0,3 11 1,10 17-118,-3 2 1,-1 0 0,-1 0-1,-2 1 1,-2-1 0,-2 1 0,-1 1-1,-3 45 1,-10-23 344,10-57-178,0 0 0,0-1 0,0 1 0,0 0 0,0-1 0,0 1 0,-1-1 0,1 1 0,-1-1 0,0 0 0,0 0 0,0 0 0,0 0 0,0 0 0,0 0 0,0 0 0,-1-1 0,-4 3 0,6-4-79,0 1 0,1-1 1,-1 0-1,0 0 0,0 0 0,0 0 0,0-1 0,0 1 0,1 0 0,-1 0 0,0 0 1,0-1-1,0 1 0,1 0 0,-1-1 0,0 1 0,0-1 0,1 1 0,-1-1 0,0 1 1,1-1-1,-1 1 0,1-1 0,-1 0 0,1 1 0,-1-1 0,1 0 0,-1 1 0,1-1 1,0 0-1,-1 0 0,1 0 0,0 1 0,-1-1 0,1 0 0,0 0 0,0 0 0,0-1 1,-5-38 35,5 35-23,0-24-218,1 0 1,1 1 0,2-1-1,0 1 1,11-33 0,53-137-701,-31 96 983,-16 43-99,-4 13 197,23-95 0,-47 162 251,0-1 0,-4 29 0,10-31-423,0 0 1,1 0 0,1 0-1,1 0 1,0 0 0,1 0-1,1-1 1,1 1-1,1-1 1,0 0 0,1 0-1,1-1 1,0 0 0,1 0-1,1-1 1,0 0-1,1-1 1,1 0 0,21 19-1,-32-32-253,-7-15-192,-10-10 92,0 2 1,-2 0-1,-1 1 1,-1 1 0,-36-29-1,-31-31 781,86 78-374,-1 1-1,0-1 1,1 1 0,-1-1 0,1 0 0,0 0 0,-1 1-1,1-1 1,0 0 0,0 0 0,0 0 0,0 0 0,1-1-1,-1 1 1,1 0 0,-1 0 0,1 0 0,-1 0 0,1-1 0,0-3-1,1 5-46,0-1 0,0 0 0,0 1-1,0-1 1,0 1 0,0 0 0,0-1-1,0 1 1,1 0 0,-1 0 0,0 0-1,1 0 1,-1 0 0,1 0 0,-1 0 0,1 0-1,-1 0 1,1 1 0,3-2 0,10-1-21,-1 0 0,1 1 0,0 0 0,24 1 0,6 2-196,41-3-4603,-86 2 4605,0 0 0,1 0 0,-1 0 1,0 0-1,0-1 0,1 1 0,-1 0 0,0 0 0,0 0 0,1 0 0,-1 0 0,0-1 0,0 1 0,1 0 0,-1 0 0,0 0 0,0-1 0,0 1 0,1 0 0,-1 0 0,0-1 0,0 1 0,0 0 0,0 0 0,0-1 0,0 1 0,0 0 0,1-1 0,-1 1 0,0 0 0,0-1 0,0 1 0,0 0 0,0 0 0,0-1 0,0 1 0,0 0 0,-1-1 1,1 1-1,0 0 0,0 0 0,0-1 0,0 1 0,0 0 0,0 0 0,-1-1 0,1 1 0,0 0 0,0 0 0,0-1 0,-1 1 0,1 0 0,0 0 0,0 0 0,0-1 0,-1 1 0,1 0 0,-1 0 0,-19-13-11005</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4.172"/>
    </inkml:context>
    <inkml:brush xml:id="br0">
      <inkml:brushProperty name="width" value="0.025" units="cm"/>
      <inkml:brushProperty name="height" value="0.025" units="cm"/>
    </inkml:brush>
  </inkml:definitions>
  <inkml:trace contextRef="#ctx0" brushRef="#br0">1 50 17681,'0'0'6278,"18"-48"-7207,10 46-4132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5.072"/>
    </inkml:context>
    <inkml:brush xml:id="br0">
      <inkml:brushProperty name="width" value="0.025" units="cm"/>
      <inkml:brushProperty name="height" value="0.025" units="cm"/>
    </inkml:brush>
  </inkml:definitions>
  <inkml:trace contextRef="#ctx0" brushRef="#br0">95 177 5541,'0'0'10560,"-6"9"-8906,-14 30-137,19-38-1450,1 0 0,-1 0 0,1 0 1,-1 0-1,1 0 0,0 0 1,-1 1-1,1-1 0,0 0 0,0 0 1,0 0-1,0 0 0,0 0 0,0 0 1,0 1-1,0-1 0,0 0 1,1 0-1,-1 0 0,0 0 0,1 0 1,-1 0-1,1 0 0,-1 0 1,1 0-1,0 0 0,-1 0 0,1 0 1,0 0-1,-1 0 0,1 0 0,0-1 1,0 1-1,0 0 0,0-1 1,0 1-1,0-1 0,0 1 0,0-1 1,0 1-1,0-1 0,0 0 1,0 1-1,1-1 0,-1 0 0,0 0 1,0 0-1,0 0 0,0 0 1,0 0-1,3 0 0,3 0 130,-1 0-1,1 0 1,0-1-1,0 0 1,0 0-1,11-3 1,-8-1-32,0 0 1,-1-1 0,0 0-1,0-1 1,-1 1 0,0-2 0,0 1-1,0-1 1,-1 0 0,-1-1 0,1 0-1,-1 0 1,-1 0 0,1-1 0,-2 1-1,1-1 1,-1 0 0,-1-1-1,0 1 1,0-1 0,1-15 0,-4 23-161,0 1 1,0 0-1,0 0 1,0-1-1,0 1 1,-1 0 0,1 0-1,-1 0 1,0 0-1,1 0 1,-1 0-1,0 0 1,0 0 0,-1 0-1,1 0 1,0 0-1,0 0 1,-1 1-1,1-1 1,-1 0-1,0 1 1,-2-2 0,1 1-18,-1 0 0,0 1 0,1-1 0,-1 1 1,0 0-1,0 0 0,1 0 0,-1 1 1,0-1-1,0 1 0,0 0 0,-4 1 1,-1-1-43,0 2 0,1-1 0,-1 1 0,1 0 0,-1 1 0,1 0 0,0 0 0,0 1 0,0 0 0,0 0 0,-8 7 0,4 2 52,0 0 1,2 0-1,-1 1 1,2 1-1,0 0 0,1 0 1,0 1-1,1 0 1,1 0-1,1 0 0,0 1 1,1 0-1,1 0 1,0 0-1,2 0 0,0 1 1,0-1-1,2 0 1,3 24-1,-4-38 18,1 1 0,0 0-1,0 0 1,0 0 0,0-1 0,1 1 0,-1 0-1,1-1 1,0 1 0,0-1 0,0 0 0,1 0-1,-1 0 1,1 0 0,0 0 0,0 0 0,0-1-1,0 1 1,0-1 0,0 0 0,0 0 0,1 0 0,-1 0-1,1-1 1,0 0 0,-1 1 0,1-1 0,0 0-1,0-1 1,0 1 0,0-1 0,0 0 0,0 1-1,-1-2 1,9 0 0,3-1 34,0 0 1,0-2-1,0 1 0,0-2 1,0 0-1,-1-1 0,27-14 1,-10 1-10,-2 0 1,40-33 0,-59 43-18,-1 0-1,1 0 1,-2-1 0,1 0 0,-1-1 0,-1 1-1,0-2 1,0 1 0,9-22 0,-13 11 126,-4 22-146,1 0-1,0 0 0,0 0 0,0-1 0,0 1 1,-1 0-1,1 0 0,0 0 0,0 0 1,0-1-1,-1 1 0,1 0 0,0 0 0,0 0 1,-1 0-1,1 0 0,0 0 0,0 0 1,-1 0-1,1-1 0,0 1 0,0 0 0,-1 0 1,1 0-1,0 0 0,0 0 0,-1 0 1,1 1-1,0-1 0,0 0 0,-1 0 1,1 0-1,0 0 0,0 0 0,-1 0 0,1 0 1,0 0-1,-1 1 0,-1 0 18,-1 1 0,1 0 0,-1 0 0,1 0 0,0 0 0,0 0 0,0 0 0,0 1 0,0-1 0,-2 5 0,0 1 58,0 0 1,0 1-1,0-1 1,1 1-1,1 0 1,-1 0-1,2 0 1,-1 0 0,0 15-1,2-23-58,1 0 0,-1 0 0,0 0 1,1 0-1,-1 0 0,1 0 0,-1 0 0,1 0 0,-1 0 0,1 0 0,0 0 1,0 0-1,-1 0 0,1-1 0,0 1 0,0 0 0,0-1 0,0 1 0,0 0 1,0-1-1,0 1 0,0-1 0,0 1 0,0-1 0,0 0 0,0 1 0,0-1 1,0 0-1,0 0 0,1 0 0,-1 0 0,0 0 0,0 0 0,0 0 0,0 0 1,0 0-1,2-1 0,47-10 500,-32 3-446,-1-2 0,0 0 0,0 0 0,19-17 1,-19 14-104,0 1 1,1 0 0,31-15 0,-48 27 22,-1 0 0,1-1-1,0 1 1,0 0 0,0 0 0,0-1-1,0 1 1,0 0 0,0 0 0,0 0 0,0 0-1,0 0 1,0 0 0,0 0 0,0 1-1,0-1 1,0 0 0,0 0 0,0 1 0,0-1-1,0 1 1,-1-1 0,1 1 0,0-1-1,0 1 1,0-1 0,-1 1 0,1 0 0,0-1-1,-1 1 1,1 0 0,0 0 0,-1 0 0,1-1-1,-1 1 1,1 0 0,-1 0 0,0 0-1,1 0 1,-1 0 0,0 0 0,0 0 0,0 0-1,1 0 1,-1 0 0,0 0 0,0 0-1,-1 1 1,2 64 199,-3-46-20,2-12-111,0 0 1,0 0-1,1 0 0,0 0 0,0 0 1,1-1-1,5 16 0,-7-22-36,1 1 0,0-1 0,0 1 0,0-1 0,0 1 0,1-1 0,-1 0 0,0 1 0,0-1 0,1 0 0,-1 0 0,1 0 0,-1 0 0,1 0 0,0-1 0,2 2-1,-1-1 2,0-1 0,0 1-1,1-1 1,-1 0 0,0 0-1,1 0 1,-1 0 0,0 0-1,0-1 1,1 0 0,-1 0-1,3-1 1,12-5-25,-1-1 0,0-1 0,-1-1-1,0 0 1,0-1 0,22-20 0,-22 17-4,1 0 1,0 2-1,1 0 0,0 1 1,22-10-1,-39 21 1,1-1 0,-1 1 0,0-1 0,0 1 0,0 0 0,0-1 0,0 1 0,0 0 0,0 0 0,1 0 0,-1 0 0,0 0 0,0 0 0,0 0 0,0 0 0,1 0 0,-1 1 0,0-1 0,0 0 0,0 1 0,0-1 0,0 1 0,0-1 0,0 1 0,0-1 0,0 1 0,0 0 0,0 0 0,0-1 0,0 1 0,-1 0 0,1 0 0,0 0 0,-1 0 0,1 0 0,0 0 0,-1 0 0,1 0 0,-1 0 0,0 0 0,1 0 0,-1 1 0,0-1 0,1 0 0,-1 0 0,0 2 0,1 9 0,0-1 0,-1 1 0,-2 24 0,1-13 0,1-15 1,0 28 2,0-35-4,0 0 1,0-1-1,0 1 0,0 0 1,0-1-1,0 1 1,0 0-1,0 0 0,0-1 1,0 1-1,0 0 1,0-1-1,1 1 1,-1 0-1,0-1 0,1 1 1,-1 0-1,0-1 1,1 1-1,-1-1 1,1 1-1,-1-1 0,1 1 1,-1-1-1,1 1 1,-1-1-1,1 1 0,0-1 1,-1 0-1,1 1 1,0-1-1,-1 0 1,2 1-1,0-3-357,0 0 0,0 0 0,-1 0 0,1-1 0,0 1 0,-1 0-1,0-1 1,0 1 0,0-1 0,0 1 0,0-1 0,0 0 0,-1 1 0,1-1 0,-1 0 0,1-4 0,-1 4-255,3-31-6284,-2-7-3032</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5.429"/>
    </inkml:context>
    <inkml:brush xml:id="br0">
      <inkml:brushProperty name="width" value="0.025" units="cm"/>
      <inkml:brushProperty name="height" value="0.025" units="cm"/>
    </inkml:brush>
  </inkml:definitions>
  <inkml:trace contextRef="#ctx0" brushRef="#br0">1 1 8776,'0'0'5285,"10"49"-5925,9-37-1891,2-1-3875</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8.255"/>
    </inkml:context>
    <inkml:brush xml:id="br0">
      <inkml:brushProperty name="width" value="0.025" units="cm"/>
      <inkml:brushProperty name="height" value="0.025" units="cm"/>
    </inkml:brush>
  </inkml:definitions>
  <inkml:trace contextRef="#ctx0" brushRef="#br0">0 5 16464,'0'0'14669,"51"1"-15309,-41-1-3844,5-6-10603</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5.819"/>
    </inkml:context>
    <inkml:brush xml:id="br0">
      <inkml:brushProperty name="width" value="0.025" units="cm"/>
      <inkml:brushProperty name="height" value="0.025" units="cm"/>
    </inkml:brush>
  </inkml:definitions>
  <inkml:trace contextRef="#ctx0" brushRef="#br0">217 426 13453,'0'0'9358,"8"0"-7612,-2 1-1519,-1 0 0,0-1 1,0 0-1,0 0 1,0-1-1,1 1 1,-1-1-1,0 0 1,0-1-1,0 1 1,0-1-1,-1 0 1,1 0-1,0 0 0,-1-1 1,1 0-1,-1 0 1,0 0-1,0 0 1,0 0-1,-1-1 1,6-6-1,-7 7-86,1 0 0,-1 0 0,0 0-1,0-1 1,0 1 0,0-1 0,-1 0 0,1 1-1,-1-1 1,0 0 0,1-4 0,-2 7-100,0 0 0,0 1-1,0-1 1,0 0 0,-1 0 0,1 0 0,0 0 0,0 1-1,0-1 1,-1 0 0,1 0 0,0 0 0,-1 1 0,1-1 0,0 0-1,-1 1 1,1-1 0,-1 0 0,0 1 0,1-1 0,-2 0 0,1 0-15,-1 0 0,1 0 0,-1 1 0,0-1 0,1 1 0,-1-1 0,0 1 0,1 0 0,-1-1 0,0 1 0,0 0 0,1 0 0,-1 0 0,-2 1 0,-3 0-26,0 1 0,0 0 0,0 1 0,1-1 0,-1 1 0,1 1 0,0-1 0,0 1 0,0 0 0,0 0 0,1 1 0,0-1 0,0 1 0,0 1 0,0-1 0,1 1 0,0-1 0,0 1 0,0 0 0,-3 8 0,1-2 0,1-1 0,0 1 0,1 0 0,0 0 0,0 0 0,1 0 0,1 1 0,0 0 0,1-1 0,0 21 0,2-30 0,0 0 0,-1 0 0,1-1 0,0 1 0,0 0 0,1-1 0,-1 1 0,1-1 0,-1 1 0,1-1 0,0 0 0,0 1 0,0-1 0,0 0 0,0 0 0,0 0 0,0-1 0,1 1 0,-1-1 0,1 1 0,-1-1 0,1 0 0,0 0 0,0 0 0,-1 0 0,1 0 0,0 0 0,0-1 0,0 0 0,0 1 0,0-1 0,5-1 0,1 2 0,0-2 0,0 1 0,0-1 0,0 0 0,-1-1 0,1 0 0,0 0 0,-1-1 0,16-7 0,-18 6-346,1 0 1,-1 0-1,0-1 0,0 0 0,8-9 1,-11 11-107,0-1 1,0 0-1,-1 0 0,1 0 1,-1-1-1,0 1 1,0-1-1,-1 1 1,1-1-1,-1 1 0,0-1 1,0 0-1,-1 0 1,1 0-1,-1-6 1,-1-29-6778</inkml:trace>
  <inkml:trace contextRef="#ctx0" brushRef="#br0" timeOffset="1">1 0 19154,'0'0'5798,"47"57"-20917</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6.393"/>
    </inkml:context>
    <inkml:brush xml:id="br0">
      <inkml:brushProperty name="width" value="0.025" units="cm"/>
      <inkml:brushProperty name="height" value="0.025" units="cm"/>
    </inkml:brush>
  </inkml:definitions>
  <inkml:trace contextRef="#ctx0" brushRef="#br0">2 0 15631,'0'0'4345,"-1"11"-2973,0 54-165,3 0 0,17 114 0,3 29 804,-20-23 2014,3-258-3897,3 1 1,3 0-1,4 1 0,38-115 0,-48 172-139,1 0 0,1 0 0,1 0 0,0 1 0,0 0 0,2 1 0,-1 0 0,2 0 0,12-11 1,-14 15 0,1 1 0,0 0 1,0 0-1,1 2 0,-1-1 1,1 1-1,0 0 0,1 1 1,-1 1-1,1 0 0,0 0 1,15-1-1,-41 9 23,1 0 1,1 1-1,-22 12 0,7-4 9,5-3-40,-51 28 111,66-35-140,1 1 0,0-1 0,0 1 0,0 0 0,1 0 0,0 0 1,0 1-1,-6 8 0,11-14-50,-1 1-1,1-1 1,0 1 0,-1-1-1,1 1 1,0-1 0,-1 1 0,1-1-1,0 1 1,0-1 0,0 1 0,-1 0-1,1-1 1,0 1 0,0-1 0,0 1-1,0-1 1,0 1 0,0 0 0,0-1-1,0 1 1,0-1 0,0 1 0,1-1-1,-1 1 1,0 0 0,0-1 0,0 1-1,1-1 1,-1 1 0,0-1 0,1 1-1,-1-1 1,1 1 0,23 4-3204,31-13-3025,-14-7 293</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6.830"/>
    </inkml:context>
    <inkml:brush xml:id="br0">
      <inkml:brushProperty name="width" value="0.025" units="cm"/>
      <inkml:brushProperty name="height" value="0.025" units="cm"/>
    </inkml:brush>
  </inkml:definitions>
  <inkml:trace contextRef="#ctx0" brushRef="#br0">120 38 11115,'0'0'13068,"-8"-2"-11653,6 1-1336,0 0 0,-1 0 0,1 1 0,-1-1 0,1 1 0,-1-1 0,1 1 0,-1 0 0,1 0 0,-1 0 0,1 1 0,-1-1 0,1 0 0,-5 2 0,4 0-19,0 0 0,0 0 0,0 0 1,0 0-1,0 1 0,1-1 0,-1 1 1,1 0-1,0 0 0,-1 0 0,1 0 1,1 0-1,-3 4 0,-1 2 43,0 1-1,1 0 1,0 0-1,0 0 1,1 0-1,1 0 1,-1 1-1,2-1 1,-1 14-1,2-23-94,0 0 0,0-1-1,0 1 1,0 0 0,0 0 0,0-1 0,0 1-1,0 0 1,0 0 0,1 0 0,-1-1 0,0 1-1,1 0 1,-1-1 0,0 1 0,1 0 0,-1-1-1,1 1 1,-1 0 0,1-1 0,-1 1 0,1-1-1,0 1 1,-1-1 0,1 1 0,0-1 0,-1 0-1,1 1 1,0-1 0,-1 0 0,2 1 0,29-4 414,-21 0-256,0-1-1,1 0 1,16-11 0,24-23 3,-41 29-164,0 0 0,1 1 0,0 1 0,0-1 0,1 2 0,0 0-1,0 0 1,16-5 0,-27 11-11,-1 0 0,1 0 0,-1 0 0,1 0-1,-1 0 1,1 0 0,-1 0 0,1 0 0,-1 1 0,1-1-1,-1 0 1,1 0 0,-1 0 0,1 1 0,-1-1-1,1 0 1,-1 0 0,1 1 0,-1-1 0,1 1 0,-1-1-1,0 0 1,1 1 0,-1-1 0,0 1 0,1-1 0,-1 1-1,0-1 1,0 1 0,1-1 0,-1 1 0,0-1 0,0 1-1,0 0 1,3 29 20,-11 28 103,8-58-76,-1 0 1,1 0 0,0 0-1,0-1 1,0 1 0,0 0-1,0 0 1,0 0 0,0 0-1,0 0 1,0 0-1,-1 0 1,1 0 0,0-1-1,0 1 1,0 0 0,0 0-1,0 0 1,0 0 0,-1 0-1,1 0 1,0 0 0,0 0-1,0 0 1,0 0-1,0 0 1,-1 0 0,1 0-1,0 0 1,0 0 0,0 0-1,0 0 1,0 0 0,-1 0-1,1 0 1,0 0-1,0 0 1,0 0 0,0 1-1,0-1 1,0 0 0,-1 0-1,1 0 1,0 0 0,0 0-1,-3-30 420,1-41-478,2 71 18,0-4-20,0-1 0,0 1 0,0 0 0,0-1-1,1 1 1,0 0 0,0-1 0,2-7 0,-2 11-42,1 0 0,-1 0 0,0 0 0,0-1 0,1 1 0,-1 0 0,1 1 0,-1-1 0,1 0 0,-1 0 0,1 1 0,-1-1 0,1 1 0,0-1 0,-1 1 1,1 0-1,0-1 0,-1 1 0,1 0 0,0 0 0,-1 0 0,1 1 0,0-1 0,0 0 0,1 1 0,43 4-2748,-33-2 1044,0-1 0,0-1 0,0 0 0,1-1 1,-1 0-1,0-2 0,26-4 0,-2-7-7412</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8.078"/>
    </inkml:context>
    <inkml:brush xml:id="br0">
      <inkml:brushProperty name="width" value="0.025" units="cm"/>
      <inkml:brushProperty name="height" value="0.025" units="cm"/>
    </inkml:brush>
  </inkml:definitions>
  <inkml:trace contextRef="#ctx0" brushRef="#br0">90 482 2498,'0'0'16822,"-9"3"-14853,4-1-1830,0 0 0,1 1 0,-1-1 0,1 1-1,-1 0 1,1 0 0,0 1 0,0-1 0,0 1-1,1 0 1,-1 0 0,1 0 0,0 0 0,0 0-1,0 1 1,1 0 0,0-1 0,0 1 0,0 0-1,0 0 1,1 0 0,0 1 0,-1 7 0,1-9-36,0 1 0,0 0 0,1-1 0,-1 1 0,1 0 0,1-1 0,-1 1 1,2 6-1,-2-10-86,1 0 0,-1 0 0,1 0 0,0 0 0,-1 0 0,1 0 0,0 0 0,0 0 0,0 0 0,0 0 1,0 0-1,0 0 0,0-1 0,0 1 0,0 0 0,0-1 0,0 1 0,0-1 0,0 1 0,1-1 0,-1 0 0,0 1 0,0-1 1,0 0-1,1 0 0,-1 0 0,0 0 0,0 0 0,1 0 0,-1 0 0,0 0 0,0-1 0,1 1 0,-1 0 0,1-1 0,5-1 17,-1-1 0,0 1-1,0-1 1,0 0 0,0 0-1,0-1 1,0 0 0,-1 0-1,0 0 1,0-1-1,0 0 1,-1 1 0,1-2-1,-1 1 1,0 0 0,4-8-1,-3 4-17,1-1-1,-2 1 1,1-1-1,-1 0 0,-1 0 1,1 0-1,-2-1 1,0 1-1,2-18 0,-7 6-137,3 22 115,0 0 1,0 0 0,-1 0 0,1 0-1,0 0 1,0-1 0,-1 1 0,1 0-1,0 0 1,0 0 0,-1 0 0,1 0-1,0 0 1,0 0 0,0 0 0,-1 1-1,1-1 1,0 0 0,0 0 0,-1 0-1,1 0 1,0 0 0,0 0 0,0 0-1,-1 0 1,1 1 0,0-1 0,0 0-1,0 0 1,0 0 0,-1 0 0,1 1-1,0-1 1,0 0 0,0 0 0,0 0-1,0 1 1,0-1 0,0 0 0,0 0-1,-1 0 1,1 1 0,-14 37-195,11-24 247,1 0 0,1 0 0,0 0 1,1 0-1,1 16 0,-1-28-17,0 0 0,0 0-1,1-1 1,-1 1 0,0 0 0,1 0 0,-1 0 0,1 0-1,0-1 1,0 1 0,-1 0 0,1-1 0,0 1 0,0 0-1,1-1 1,-1 1 0,0-1 0,0 0 0,1 1 0,-1-1-1,1 0 1,-1 0 0,1 0 0,0 0 0,-1 0 0,1 0 0,0-1-1,-1 1 1,1 0 0,0-1 0,0 1 0,0-1 0,0 0-1,0 0 1,-1 0 0,1 0 0,0 0 0,0 0 0,0 0-1,0 0 1,0-1 0,0 1 0,-1-1 0,1 1 0,0-1-1,0 0 1,-1 0 0,1 0 0,2-1 0,5-3 39,-1 0 0,1-1 0,-1 0 1,0 0-1,0 0 0,-1-1 0,0-1 1,0 1-1,0-1 0,5-9 0,5-9-37,0-1 0,12-29 0,-9 2-59,-2-1-1,20-104 1,-53 261 291,3-35 169,3 1 0,3 0 0,3 71 0,3-138-425,0 1 1,0-1-1,0 1 0,1-1 0,-1 1 0,0-1 1,1 1-1,-1-1 0,1 1 0,-1-1 0,1 1 1,0-1-1,-1 0 0,1 0 0,0 1 1,0-1-1,0 0 0,0 0 0,0 0 0,0 0 1,1 0-1,-1 0 0,0 0 0,0 0 0,1 0 1,-1-1-1,1 1 0,-1-1 0,0 1 1,1-1-1,-1 1 0,1-1 0,-1 0 0,1 0 1,-1 1-1,1-1 0,-1 0 0,1-1 0,-1 1 1,1 0-1,-1 0 0,1-1 0,-1 1 1,1 0-1,1-2 0,4 0-167,0 0 1,0-1-1,0 0 0,-1 0 1,1 0-1,-1-1 0,0 0 1,7-6-1,-7 4-429,1-1 0,-2 0-1,1-1 1,-1 1 0,0-1 0,0 0 0,-1 0-1,0-1 1,0 1 0,-1-1 0,3-14 0,1-10-841,4-63 0,-3 16 85,10-25-485,-5 30 3765,-10 53 5829,-11 224-6472,0 22 2237,8-222-3509,-1 0 0,1 0-1,0 1 1,0-1 0,0 0 0,1 1 0,-1-1 0,0 0 0,1 1 0,-1-1 0,1 0 0,0 0 0,0 0 0,0 0 0,0 1-1,0-1 1,0 0 0,1-1 0,-1 1 0,0 0 0,1 0 0,0-1 0,-1 1 0,1-1 0,0 1 0,0-1 0,0 0 0,0 1-1,0-1 1,0 0 0,0-1 0,0 1 0,1 0 0,-1 0 0,0-1 0,0 0 0,1 1 0,-1-1 0,0 0 0,1 0 0,-1 0-1,0 0 1,1-1 0,2 0 0,2 0-192,0-1-1,0 0 0,0-1 0,-1 1 1,1-1-1,-1-1 0,1 1 1,-1-1-1,0 0 0,-1-1 0,1 1 1,-1-1-1,7-8 0,-6 5-398,0 0 0,-1-1 0,0 0-1,-1 0 1,0 0 0,0 0 0,-1-1-1,0 1 1,-1-1 0,3-16 0,-6-28 245,1 54 390,0-1 0,-1 1 0,1 0 0,0 0 0,0-1 0,-1 1 0,1 0 0,0 0 0,-1 0 0,1-1-1,-1 1 1,1 0 0,0 0 0,-1 0 0,1 0 0,0 0 0,-1 0 0,1 0 0,-1 0 0,1 0 0,0 0 0,-1 0 0,1 0-1,-1 0 1,1 0 0,0 0 0,-1 0 0,1 0 0,0 0 0,-1 1 0,1-1 0,-1 0 0,1 0 0,0 0 0,0 1-1,-1-1 1,1 0 0,0 0 0,-1 1 0,1-1 0,0 0 0,0 1 0,-1-1 0,1 0 0,0 1 0,0-1 0,0 1 0,-19 16 455,18-16-311,-2 3 2,-1 0 0,1 0-1,1 1 1,-1 0 0,1-1 0,-1 1 0,1 0 0,1 0-1,-1 0 1,1 0 0,0 1 0,0-1 0,0 0-1,1 0 1,0 1 0,0-1 0,1 11 0,-1-11-189,1 0 0,-1-1 0,1 1 0,0 0-1,0 0 1,1-1 0,-1 1 0,1-1 0,0 1 0,0-1 0,1 0 0,-1 0 0,1 0 0,0 0 0,0 0 0,0 0 0,1-1 0,-1 0 0,8 5 0,-9-6 6,1-2 0,-1 1 0,1 0 0,-1 0 0,1-1 0,0 1 0,0-1 1,-1 0-1,1 0 0,0 0 0,0 0 0,-1-1 0,1 1 0,0-1 0,-1 1 0,1-1 0,-1 0 0,1 0 0,-1 0 1,1-1-1,-1 1 0,1 0 0,-1-1 0,0 0 0,0 1 0,0-1 0,0 0 0,0 0 0,0 0 0,-1 0 0,3-4 0,7-8 176,-2-1-1,1 0 0,11-27 1,-16 31-192,11-27 5,-1-1 0,-3 0 0,-1 0 0,-1-2 0,-3 1 0,-1-1 0,-2 0 0,-2-62 0,-6 94-16,-4 16 0,-8 14 0,3 9 0,1 0 0,1 0 0,1 1 0,2 0 0,1 1 0,2 0 0,1 0 0,0 51 0,4-78 0,0 0 0,0 0 0,1 0 0,-1 0 0,1 0 0,1 0 0,-1 0 0,0 0 0,1-1 0,0 1 0,0 0 0,1-1 0,-1 1 0,1-1 0,0 0 0,6 7 0,-4-7 0,0 0 0,1 0 0,-1-1 0,1 1 0,-1-1 0,1-1 0,0 1 0,0-1 0,0 0 0,1-1 0,-1 1 0,0-1 0,7 0 0,-10 0-2,101 5-1975,-98-5 1604,0-1 1,0-1 0,0 1-1,0-1 1,0 0 0,0 0-1,0-1 1,-1 0 0,1 0-1,0 0 1,-1-1 0,0 0-1,1 0 1,6-5 0,6-17-8688</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8.531"/>
    </inkml:context>
    <inkml:brush xml:id="br0">
      <inkml:brushProperty name="width" value="0.025" units="cm"/>
      <inkml:brushProperty name="height" value="0.025" units="cm"/>
    </inkml:brush>
  </inkml:definitions>
  <inkml:trace contextRef="#ctx0" brushRef="#br0">0 118 17296,'8'-13'2307,"12"-2"575,9 0-511,15 3-962,11-1-480,9 3-385,6 3-384,1-2-288,-6-1-2594,-15-3-3588</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9.203"/>
    </inkml:context>
    <inkml:brush xml:id="br0">
      <inkml:brushProperty name="width" value="0.025" units="cm"/>
      <inkml:brushProperty name="height" value="0.025" units="cm"/>
    </inkml:brush>
  </inkml:definitions>
  <inkml:trace contextRef="#ctx0" brushRef="#br0">0 239 17040,'0'0'4340,"9"12"-3080,6 10-662,-1 0 0,-1 1 0,14 35 0,-24-50-448,0 0-1,0 0 1,1-1 0,0 1 0,0-1 0,1 0 0,0 0 0,9 9 0,-13-14-80,1-1 1,-1 0-1,1 0 0,-1 0 1,1 0-1,0 0 1,0 0-1,-1-1 0,1 1 1,0 0-1,0-1 1,0 1-1,-1-1 1,1 0-1,0 0 0,0 0 1,2 0-1,-1 0 35,0-1-1,0 0 1,0 0 0,-1 0-1,1 0 1,0-1-1,-1 1 1,1-1-1,-1 1 1,1-1 0,-1 0-1,0 0 1,0 0-1,3-4 1,10-13 153,-2-1-1,0 0 1,-1-1 0,-1 0-1,-1-1 1,0 0 0,-2-1-1,9-42 1,-7 25-316,-3-1 0,-1 0 0,0-43 0,-6 99-553,-1 61-5679,-2-25-3037,-1-18-3443</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49.656"/>
    </inkml:context>
    <inkml:brush xml:id="br0">
      <inkml:brushProperty name="width" value="0.025" units="cm"/>
      <inkml:brushProperty name="height" value="0.025" units="cm"/>
    </inkml:brush>
  </inkml:definitions>
  <inkml:trace contextRef="#ctx0" brushRef="#br0">63 214 10666,'0'0'9599,"6"-11"-6621,-3 8-2707,21-46 1841,-22 47-1978,-1 0 0,-1 0 0,1 0 0,0-1 0,0 1 0,-1 0 0,1-1 1,-1 1-1,0 0 0,0-1 0,0 1 0,0-1 0,0 1 0,-1 0 0,1-1 0,0 1 0,-1 0 0,0-1 0,0 1 0,0 0 0,0 0 0,0 0 0,-2-3 0,3 4-117,-1 0 0,0 0 0,0 1-1,0-1 1,0 0 0,0 0 0,1 1-1,-2-1 1,1 0 0,0 1 0,0-1-1,0 1 1,0 0 0,0-1 0,0 1-1,0 0 1,-1-1 0,1 1 0,0 0-1,0 0 1,0 0 0,-1 0 0,1 0-1,0 1 1,-2-1 0,1 1-18,-1 1 0,1-1 0,0 0 0,0 1 0,0-1 0,0 1 0,0-1 0,0 1 0,0 0 1,1 0-1,-3 3 0,-2 5-2,0 0 0,1 0 1,0 0-1,-4 13 0,8-22 14,0 0 0,0 0 0,1 1 0,-1-1 0,1 1 1,-1-1-1,1 0 0,-1 1 0,1-1 0,0 1 0,-1-1 0,1 1 0,0-1 0,0 1 0,0-1 0,1 1 0,-1-1 0,0 1 0,0-1 0,1 1 0,-1-1 0,1 1 0,-1-1 0,1 1 0,0-1 0,0 0 0,-1 0 0,1 1 0,0-1 0,0 0 0,2 1 0,0 0 10,1-1-1,-1-1 1,1 1-1,0 0 1,-1-1-1,1 0 1,0 0-1,0 0 1,-1 0-1,1 0 1,0-1-1,4-1 1,112-28 64,-93 21 72,1 1 0,0 1 0,1 2 0,50-3 0,-78 8-138,-1 0 1,0 0-1,0 0 1,0-1-1,0 1 0,1 0 1,-1 0-1,0 0 1,0 0-1,0 0 1,0 0-1,0-1 1,1 1-1,-1 0 0,0 0 1,0 0-1,0 0 1,0-1-1,0 1 1,0 0-1,0 0 1,0 0-1,0 0 0,0-1 1,0 1-1,0 0 1,0 0-1,0 0 1,0-1-1,0 1 1,0 0-1,0 0 0,0 0 1,0-1-1,0 1 1,0 0-1,0 0 1,0 0-1,0 0 1,0-1-1,0 1 0,0 0 1,-1 0-1,1 0 1,0 0-1,0-1 1,0 1-1,0 0 1,0 0-1,-1 0 0,1 0 1,0 0-1,0 0 1,0 0-1,0 0 1,-1-1-1,1 1 0,-9-10 877,-137-117-896,148 124-27,10 4-87,11 4-588,65 21-5388,-27-19-2373,-20-7-1765</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0.027"/>
    </inkml:context>
    <inkml:brush xml:id="br0">
      <inkml:brushProperty name="width" value="0.025" units="cm"/>
      <inkml:brushProperty name="height" value="0.025" units="cm"/>
    </inkml:brush>
  </inkml:definitions>
  <inkml:trace contextRef="#ctx0" brushRef="#br0">266 1 17905,'-11'0'2712,"-4"1"-2061,0 0 0,-1 1 1,1 1-1,0 1 0,0 0 1,1 1-1,-1 0 0,1 1 0,-17 10 1,21-11-586,1 0 1,0 1-1,0 0 0,0 1 1,1-1-1,0 1 1,0 1-1,-10 13 1,17-21-70,1 0 1,0 1 0,0-1 0,0 1 0,0-1 0,0 0 0,-1 1-1,1-1 1,0 0 0,0 1 0,0-1 0,0 1 0,0-1-1,0 0 1,0 1 0,0-1 0,0 1 0,1-1 0,-1 0 0,0 1-1,0-1 1,0 1 0,0-1 0,0 0 0,1 1 0,-1-1 0,0 0-1,0 1 1,1-1 0,-1 0 0,0 0 0,0 1 0,1-1-1,-1 0 1,0 0 0,1 1 0,-1-1 0,0 0 0,1 0 0,-1 0-1,1 0 1,-1 0 0,0 1 0,1-1 0,-1 0 0,0 0 0,1 0-1,-1 0 1,1 0 0,-1 0 0,0 0 0,1 0 0,-1 0-1,1-1 1,31 1-27,-22 0-5,42-2-263,-30 1-13,0 0 0,0 1 0,0 2 0,28 4 0,-48-5 316,0-1 1,-1 0-1,1 1 1,0-1-1,-1 1 1,1-1-1,-1 1 1,1 0-1,-1-1 1,1 1-1,-1 0 1,0 0-1,1 0 0,-1 0 1,0 0-1,0 1 1,0-1-1,0 0 1,0 1-1,0-1 1,0 0-1,0 1 1,0-1-1,-1 1 1,1-1-1,0 1 1,-1 0-1,0-1 0,1 1 1,-1-1-1,0 1 1,0 0-1,0-1 1,0 1-1,0 0 1,0-1-1,0 1 1,-1 0-1,1-1 1,0 1-1,-1 0 0,0-1 1,-1 3-1,-1 4 210,-1 0-1,0-1 0,-1 0 1,1 0-1,-2 0 1,1-1-1,-8 8 0,2-4 6,7-5-211,0 0-1,-1 0 1,1-1 0,-1 1 0,0-1 0,-1-1-1,1 1 1,-1-1 0,1 0 0,-1 0 0,0 0-1,0-1 1,-11 3 0,21-21-5343,14-10-892,12-4-3555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0.495"/>
    </inkml:context>
    <inkml:brush xml:id="br0">
      <inkml:brushProperty name="width" value="0.025" units="cm"/>
      <inkml:brushProperty name="height" value="0.025" units="cm"/>
    </inkml:brush>
  </inkml:definitions>
  <inkml:trace contextRef="#ctx0" brushRef="#br0">129 267 14157,'0'0'5472,"-8"6"-3363,-4 2-1639,1 1 0,0 0-1,1 1 1,0 0 0,0 1 0,-9 14 0,14-18-321,1-1 1,0 1-1,0 0 1,0 1-1,1-1 1,0 1-1,0-1 0,1 1 1,0 0-1,1 0 1,-1 0-1,2 0 1,-1 0-1,1 9 0,0-15-126,1 0-1,-1 0 0,0 0 1,1 0-1,-1 0 0,1 0 1,0 0-1,0 0 0,0 0 1,0 0-1,0 0 0,0-1 1,0 1-1,0 0 0,1-1 1,-1 1-1,0-1 0,1 0 1,0 1-1,-1-1 0,1 0 1,3 2-1,0-1-1,-1-1-1,0 0 0,0 0 1,1 0-1,-1 0 1,1-1-1,-1 0 0,1 0 1,-1 0-1,7-1 1,-1 0-4,1-1 0,0-1 0,-1 0 0,1 0 0,-1-1 0,0 0 0,0-1 0,11-7 0,-8 1-2,-1 0 0,0-1 0,0 0 1,-1-1-1,-1 0 0,0-1 0,-1 0 0,-1-1 0,0 1 1,0-2-1,-2 1 0,0-1 0,-1 0 0,-1 0 0,0-1 1,-1 1-1,0-1 0,-2 0 0,0 1 0,-1-1 0,-1 0 1,0 0-1,-1 0 0,-5-19 0,5 31-12,0-1 1,-1 1-1,1 0 0,-1 0 1,0 0-1,0 0 1,-1 0-1,0 0 0,1 1 1,-2 0-1,1 0 0,0 0 1,-1 0-1,0 0 1,0 1-1,0 0 0,-9-4 1,10 5-9,0 1 0,0 0 0,-1-1 0,1 1 0,-1 1 0,1-1 0,-1 1 0,1-1 0,-1 1 0,1 1 0,-1-1 0,1 1 0,-1-1 0,1 1 0,-1 1 0,1-1 0,0 1 0,-1-1 0,1 1 0,0 0 0,0 1 0,0-1 0,-3 4 0,-3 1 85,1 1 0,0 0 1,1 0-1,0 1 0,1 0 0,-1 0 0,2 1 0,-1 0 0,2 0 0,-1 1 0,1-1 0,1 1 0,-6 19 0,10-29-65,0 1 0,0-1 0,0 0 0,1 1 0,-1-1 0,0 1 1,1-1-1,-1 0 0,1 1 0,0-1 0,-1 0 0,1 0 0,0 1 0,0-1 0,-1 0 0,1 0 0,0 0 0,0 0 0,0 0 0,1 0 0,-1 0 0,0 0 0,0-1 0,0 1 0,1 0 0,-1-1 0,0 1 0,1-1 0,-1 1 0,0-1 0,1 0 0,-1 1 0,1-1 0,-1 0 0,1 0 0,-1 0 0,0 0 0,3 0 0,63-3 94,-63 3-94,49-10-352,-42 7 145,0 0 0,0 1 0,0 0 0,0 1 0,0 0-1,0 0 1,1 1 0,-1 1 0,0 0 0,0 1 0,12 3 0,-20-3 199,0 0 1,0 0 0,0 0-1,-1 0 1,1 1 0,0-1-1,-1 1 1,0 0 0,0 0-1,1 0 1,-2 0 0,1 0-1,0 1 1,-1-1 0,1 0-1,-1 1 1,0-1-1,0 1 1,-1-1 0,1 1-1,0 5 1,1 13 500,-1 0-1,-3 32 0,1-21-67,1-23-446,-1-4 74,1 1 1,0-1-1,1 1 0,-1-1 0,1 1 0,4 11 1,-5-17-90,1 0 1,-1 0 0,1 0-1,-1-1 1,1 1 0,-1 0-1,1 0 1,-1-1 0,1 1-1,0 0 1,-1-1 0,1 1 0,0-1-1,0 1 1,0-1 0,-1 1-1,1-1 1,0 1 0,0-1-1,0 0 1,1 1 0,1-1-112,-1 0 1,0 0 0,0 0 0,1-1-1,-1 1 1,0-1 0,0 1 0,1-1-1,-1 0 1,0 0 0,0 0 0,4-2-1,2-4-1248,0 1 0,0-1-1,0 0 1,-1 0 0,0-1 0,-1 0-1,1 0 1,6-14 0,9-16-6500</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0.917"/>
    </inkml:context>
    <inkml:brush xml:id="br0">
      <inkml:brushProperty name="width" value="0.025" units="cm"/>
      <inkml:brushProperty name="height" value="0.025" units="cm"/>
    </inkml:brush>
  </inkml:definitions>
  <inkml:trace contextRef="#ctx0" brushRef="#br0">12 1 10154,'0'0'14317,"-7"63"-13260,5-29-640,0-1-257,2-1-32,0-6-96,7-7 32,6-7-192,4-11-1314,2-1-351,-1-9-1859,-1-14-4259</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08.862"/>
    </inkml:context>
    <inkml:brush xml:id="br0">
      <inkml:brushProperty name="width" value="0.025" units="cm"/>
      <inkml:brushProperty name="height" value="0.025" units="cm"/>
    </inkml:brush>
  </inkml:definitions>
  <inkml:trace contextRef="#ctx0" brushRef="#br0">81 1 12780,'0'0'16880,"9"7"-16111,-2-2-721,0 1 1,-1-1 0,1 1-1,-1 0 1,-1 1 0,1 0 0,-1-1-1,0 2 1,-1-1 0,1 1-1,-1-1 1,-1 1 0,0 0-1,0 0 1,0 1 0,1 11-1,-3-2-117,-1 1 0,0-1 0,-1 1 0,-2-1-1,0 0 1,0 0 0,-2 0 0,0-1 0,-1 1 0,-14 26-1,-20 23-2876,-11-9-3335,14-26-2527</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1.273"/>
    </inkml:context>
    <inkml:brush xml:id="br0">
      <inkml:brushProperty name="width" value="0.025" units="cm"/>
      <inkml:brushProperty name="height" value="0.025" units="cm"/>
    </inkml:brush>
  </inkml:definitions>
  <inkml:trace contextRef="#ctx0" brushRef="#br0">36 353 11883,'0'0'12225,"1"8"-10778,-1-6-1412,0-1 0,0 1 0,0 0 0,0-1 1,0 1-1,0 0 0,1-1 0,-1 1 0,0-1 0,1 1 0,-1 0 1,1-1-1,0 1 0,0-1 0,-1 0 0,1 1 0,0-1 0,0 0 1,0 1-1,1-1 0,-1 0 0,0 0 0,0 0 0,1 0 0,-1 0 1,0 0-1,1 0 0,-1-1 0,1 1 0,-1 0 0,1-1 0,-1 1 1,1-1-1,0 0 0,-1 1 0,1-1 0,0 0 0,-1 0 0,1 0 1,0 0-1,-1 0 0,1-1 0,-1 1 0,1 0 0,0-1 0,-1 1 1,3-2-1,5-1-9,-1 0-1,0 0 1,0-1 0,-1 0 0,1 0-1,-1-1 1,0 0 0,13-12 0,-16 14-8,0-1-1,-1 0 1,1 1 0,-1-2 0,0 1-1,0 0 1,0-1 0,0 1 0,-1-1-1,0 0 1,0 1 0,0-1 0,-1 0-1,0-1 1,0 1 0,1-6 0,-2 10-9,0 1 0,0-1 0,0 0 1,0 0-1,0 1 0,0-1 0,0 0 1,0 0-1,-1 1 0,1-1 0,0 0 1,-1 1-1,1-1 0,0 0 0,-1 1 1,1-1-1,0 0 0,-1 1 1,1-1-1,-1 1 0,1-1 0,-1 1 1,0-1-1,1 1 0,-1-1 0,0 1 1,1-1-1,-1 1 0,0 0 0,1-1 1,-1 1-1,0 0 0,1 0 0,-1 0 1,0 0-1,0-1 0,1 1 0,-1 0 1,0 0-1,0 0 0,1 0 0,-1 1 1,0-1-1,0 0 0,1 0 0,-1 0 1,0 1-1,0-1 0,1 0 0,-1 1 1,0-1-1,1 0 0,-1 1 0,-4 1 24,1 0-1,1 0 0,-1 0 0,0 1 1,0-1-1,1 1 0,0 0 0,-5 5 1,0 2 157,0 1 1,1 1-1,1-1 1,0 1-1,0 0 1,1 0-1,0 1 1,2 0-1,-1 0 1,1 0-1,1 0 1,0 0-1,1 0 1,1 1-1,1 21 1,0-32-170,0-1-1,0 0 1,0 1 0,0-1 0,0 0-1,0 0 1,0 1 0,1-1-1,-1 0 1,1 0 0,-1 0 0,1-1-1,0 1 1,0 0 0,0-1 0,0 1-1,0-1 1,0 0 0,1 1-1,-1-1 1,0 0 0,1 0 0,-1-1-1,0 1 1,1 0 0,-1-1 0,1 1-1,-1-1 1,1 0 0,-1 0-1,1 0 1,-1 0 0,5-1 0,1 0 23,-1 1 1,1-2 0,0 1 0,-1-1 0,1 0 0,-1 0-1,0-1 1,1 0 0,12-7 0,-15 6-441,0 0 1,0-1-1,0 1 1,0-1-1,-1 0 0,0 0 1,0 0-1,4-7 0,-6 7-308,1 0-1,-1 0 0,0 0 1,0 0-1,-1 0 0,0 0 1,0-1-1,0 1 0,0-1 1,-1 1-1,0 0 0,0-1 1,-1 1-1,1-1 0,-1 1 1,-2-8-1,-14-25-11301</inkml:trace>
  <inkml:trace contextRef="#ctx0" brushRef="#br0" timeOffset="1">0 1 16848,'0'0'6951,"60"46"-6919,-19-24-801,-1-3-2562,-2-6-2819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1.942"/>
    </inkml:context>
    <inkml:brush xml:id="br0">
      <inkml:brushProperty name="width" value="0.025" units="cm"/>
      <inkml:brushProperty name="height" value="0.025" units="cm"/>
    </inkml:brush>
  </inkml:definitions>
  <inkml:trace contextRef="#ctx0" brushRef="#br0">13 1 16047,'0'0'4602,"-3"12"-2974,2-5-1427,-1 2 111,0-1 0,0 1 0,1 0-1,0 0 1,1 0 0,0-1 0,0 1 0,1 0 0,0 0-1,0-1 1,1 1 0,3 8 0,1-2 48,1-1 1,1-1 0,0 1-1,0-2 1,20 23-1,-24-31-328,1 1 0,-1-1 0,1 0 0,0 0 0,0-1 0,1 1 0,-1-1 0,1 0 0,0-1 0,0 1 0,0-1 0,0 0 0,0-1 0,0 0 0,0 0-1,0 0 1,7 0 0,-11-1-38,0 0 0,0 0-1,-1 0 1,1 0-1,0 1 1,0-1 0,0 1-1,-1-1 1,1 1-1,0 0 1,-1 0-1,1 0 1,-1 0 0,1 0-1,-1 0 1,1 0-1,-1 0 1,1 0 0,-1 1-1,0-1 1,0 0-1,0 1 1,1 2 0,0 0 76,0 0-1,0 0 1,-1 0 0,1 1 0,-1-1 0,0 1 0,-1-1 0,1 1 0,-1 6 0,0-2 149,0-1 0,-1 1 1,0 0-1,-1-1 0,1 1 1,-2-1-1,1 0 0,-1 0 0,0 0 1,-6 9-1,7-14-190,0 0 1,0 0-1,0-1 1,0 1-1,0-1 1,-1 1-1,0-1 0,1 0 1,-1 0-1,0 0 1,0-1-1,0 1 1,0-1-1,0 1 1,0-1-1,-1 0 1,1 0-1,0 0 1,-1-1-1,1 1 0,0-1 1,-1 0-1,-5 0 1,6-1-126,0 0-1,0 0 1,1 0 0,-1 0 0,1 0 0,-1 0 0,1-1-1,-1 1 1,1-1 0,0 0 0,0 0 0,0 0 0,0 0-1,0 0 1,0 0 0,0-1 0,1 1 0,-1 0 0,1-1-1,0 1 1,0-1 0,0 0 0,0 1 0,0-1 0,0 0-1,1 0 1,-1 0 0,1-3 0,-1 2-401,1 1 1,0-1 0,-1 0-1,1 1 1,1-1-1,-1 1 1,0-1-1,1 0 1,0 1-1,0-1 1,0 1 0,0 0-1,0-1 1,1 1-1,0 0 1,-1 0-1,1 0 1,0 0 0,1 0-1,-1 0 1,3-3-1,2 1-555,-1 1 0,1-1-1,0 1 1,1 0 0,-1 1-1,1 0 1,-1 0 0,13-3-1,25-6-3232,7-2 3198,-3-5 4144,-6-9 3880,-38 23-5179,1-1 1,-1 1-1,0-1 0,-1 0 1,6-9-1,-10 14-1685,1 1 0,-1-1 1,0 1-1,1 0 0,-1-1 0,0 1 0,1 0 1,-1 0-1,1-1 0,-1 1 0,1 0 0,-1 0 1,1-1-1,-1 1 0,0 0 0,1 0 0,-1 0 1,1 0-1,-1 0 0,1 0 0,-1 0 0,1 0 1,-1 0-1,1 0 0,-1 0 0,1 0 0,-1 0 1,1 0-1,-1 1 0,1-1 0,-1 0 1,1 0-1,-1 0 0,1 1 0,-1-1 0,0 0 1,1 1-1,-1-1 0,0 0 0,1 1 0,-1-1 1,0 0-1,1 1 0,-1-1 0,0 1 0,0-1 1,1 1-1,-1-1 0,0 1 0,1 0-75,0 0-1,1 1 0,-1-1 0,0 0 1,1 0-1,-1 0 0,0 0 0,1-1 1,-1 1-1,1 0 0,-1-1 1,1 1-1,-1-1 0,4 1 0,59-10-555,-53 6-12,0 1-1,1 0 1,21 0-1,-31 2 556,1 1 0,-1-1-1,0 1 1,0 0 0,1 0-1,-1 0 1,0 0 0,0 0 0,0 0-1,0 1 1,0-1 0,0 0-1,-1 1 1,1 0 0,0 0-1,-1-1 1,1 1 0,-1 0-1,0 0 1,1 0 0,-1 0-1,1 4 1,22 60 8,-17-42 105,18 39 348,-10-27 242,13 46 0,-25-71-501,-1-1 1,0 0 0,0 1 0,-1-1-1,-1 1 1,0-1 0,0 1 0,-1-1-1,-3 15 1,2-20-113,1 0 0,-1-1 0,-1 1-1,1-1 1,-1 0 0,0 1 0,0-1 0,0-1-1,0 1 1,-1 0 0,1-1 0,-1 0-1,0 0 1,0 0 0,0 0 0,-1 0 0,1-1-1,0 0 1,-1 0 0,0 0 0,0-1 0,1 1-1,-1-1 1,0 0 0,-9 0 0,10 0-30,1-1 1,-1 0-1,1 0 0,-1 0 1,1 0-1,-1-1 1,1 1-1,-1-1 0,1 0 1,0 0-1,-1 0 1,1 0-1,0-1 1,0 1-1,0-1 0,0 0 1,0 0-1,0 0 1,0 0-1,1 0 0,-1-1 1,1 1-1,-1-1 1,1 0-1,0 0 0,0 0 1,0 0-1,1 0 1,-1 0-1,1 0 1,0 0-1,0-1 0,0 1 1,0 0-1,0-1 1,0-6-1,1-1-48,1 0 1,0 0-1,0 0 0,1 0 1,0 1-1,1-1 0,0 1 1,1-1-1,0 1 0,1 0 1,0 0-1,1 1 0,0 0 1,0 0-1,0 0 0,14-12 1,10-9-200,0 1 0,69-48 0,-94 74-514,-1 0 0,1-1 0,-1 0 0,0 0 0,0 0 0,-1 0 0,1-1 0,2-4 0,4-14-7147</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2.638"/>
    </inkml:context>
    <inkml:brush xml:id="br0">
      <inkml:brushProperty name="width" value="0.025" units="cm"/>
      <inkml:brushProperty name="height" value="0.025" units="cm"/>
    </inkml:brush>
  </inkml:definitions>
  <inkml:trace contextRef="#ctx0" brushRef="#br0">215 38 19122,'0'-2'231,"1"1"0,-1 0 0,0-1-1,0 1 1,-1-1 0,1 1 0,0-1 0,0 1 0,-1-1-1,1 1 1,-1-1 0,1 1 0,-1 0 0,1-1 0,-1 1 0,0 0-1,0 0 1,0-1 0,0 1 0,0 0 0,0 0 0,0 0-1,0 0 1,-2-1 0,1 1-73,-1 0 1,1 1-1,0-1 1,0 1-1,0 0 0,0 0 1,-1 0-1,1 0 1,0 0-1,0 0 0,0 1 1,0-1-1,-1 1 1,-3 1-1,-3 2-109,0 0 1,0 1-1,0 0 1,0 0-1,1 1 1,-10 8-1,3 0-26,1 0-1,-17 24 1,27-33-70,0 0 0,1 0 0,0 1 0,0-1-1,0 1 1,1 0 0,0 0 0,0 0 0,0 0 0,1 0 0,0 0 0,-1 7 0,3-12-16,-1 0 1,0 0-1,1 0 0,-1 0 0,1 0 1,-1 0-1,1 0 0,0 0 1,-1 0-1,1 0 0,0-1 0,0 1 1,0 0-1,-1-1 0,1 1 1,0 0-1,0-1 0,0 1 0,0-1 1,0 1-1,0-1 0,0 0 1,0 1-1,0-1 0,0 0 0,1 0 1,0 1-1,40 5-1031,-30-5 778,-1 0 181,1 1-1,-1 1 1,0 0 0,-1 0-1,1 1 1,0 0-1,-1 1 1,0 0-1,0 1 1,-1 0 0,10 8-1,-15-11 219,0 1 0,0 0 0,0 1 0,-1-1 0,0 0 0,0 1 0,0 0 0,0 0 0,-1 0 0,0 0 0,0 0-1,0 0 1,-1 1 0,1-1 0,-1 1 0,-1-1 0,1 1 0,-1-1 0,0 1 0,0-1 0,0 1 0,-1-1 0,0 1 0,-3 9 0,3-10 91,-1 0-1,0 0 1,-1 0 0,1 0 0,-1 0 0,0-1 0,0 1-1,0-1 1,-1 0 0,1 0 0,-1 0 0,0 0 0,-1-1-1,1 1 1,0-1 0,-1 0 0,-7 3 0,4-2 34,-1 0 1,0-1 0,1 0-1,-1 0 1,0-1 0,-1-1-1,1 1 1,0-1 0,-14-1-1,21 0-241,0 0 0,1 0 0,-1 0 0,0 0 0,1 0 0,-1-1 0,0 1 0,1-1 0,-1 1 0,0-1-1,1 0 1,-1 0 0,1 1 0,-1-1 0,1 0 0,0 0 0,-1-1 0,1 1 0,0 0 0,0 0 0,-1 0 0,1-1-1,0 1 1,0-2 0,-1 0-269,1 0-1,0-1 0,1 1 1,-1 0-1,1 0 1,-1 0-1,1-1 0,0 1 1,0 0-1,0 0 0,1-1 1,0-2-1,1-5-1552,1 0 1,1 0-1,0 0 0,0 0 0,1 1 0,9-15 1,17-18-8049</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3.196"/>
    </inkml:context>
    <inkml:brush xml:id="br0">
      <inkml:brushProperty name="width" value="0.025" units="cm"/>
      <inkml:brushProperty name="height" value="0.025" units="cm"/>
    </inkml:brush>
  </inkml:definitions>
  <inkml:trace contextRef="#ctx0" brushRef="#br0">65 146 10282,'0'0'9011,"11"-3"-6411,-3 1-2128,-1-1 0,0 0 0,1 0 0,-1-1 0,0 0-1,-1 0 1,11-9 0,-13 10-348,0 0-1,-1-1 0,0 1 1,0-1-1,0 0 0,0 0 1,-1 0-1,1 0 0,-1 0 1,0 0-1,0-1 0,-1 1 1,1-1-1,-1 0 0,0 1 1,1-10-1,-2 13-100,0-1-1,0 1 1,0 0 0,-1 0-1,1 0 1,0 0 0,0-1-1,-1 1 1,1 0-1,-1 0 1,1 0 0,-1 0-1,1 0 1,-1 0 0,0 0-1,0 0 1,1 0 0,-1 0-1,0 1 1,0-1 0,0 0-1,0 0 1,0 1 0,0-1-1,0 0 1,0 1 0,0-1-1,0 1 1,0 0-1,0-1 1,-1 1 0,1 0-1,0 0 1,0 0 0,0-1-1,-1 1 1,1 0 0,0 1-1,0-1 1,0 0 0,0 0-1,-1 0 1,0 1 0,-4 0-34,1 0 1,-1 0-1,1 0 1,0 1-1,-1 0 1,1 0-1,0 0 1,-6 4-1,3 1 6,0 1-1,0-1 0,1 1 1,0 0-1,0 1 1,1 0-1,0 0 0,1 0 1,0 1-1,0-1 1,1 1-1,1 0 1,-1 1-1,2-1 0,-1 1 1,2-1-1,-1 1 1,1 0-1,1-1 1,0 1-1,1 11 0,0-19 10,-1 0-1,1 0 1,0 0 0,0 1-1,0-1 1,0 0-1,0 0 1,1-1-1,-1 1 1,1 0 0,0 0-1,0-1 1,0 1-1,0-1 1,1 1-1,-1-1 1,0 0-1,1 0 1,4 3 0,-1-3 6,-1 1 1,0-2-1,1 1 1,-1 0-1,1-1 0,-1 0 1,1 0-1,0-1 1,0 1-1,8-2 1,1 0-8,1-1-1,-1-1 1,0 0 0,-1-2-1,1 1 1,-1-1 0,23-13 0,-16 7-9,-2-1 1,1-1 0,-2-1-1,0 0 1,0-2 0,-2 0-1,0-1 1,-1 0-1,16-24 1,-29 37 343,-3 6-50,-9 13 189,6-8-326,1-1 0,-1 1-1,2-1 1,-1 1 0,-2 7-1,5-12-131,-1 0-1,1 0 0,0 0 1,0 0-1,-1 0 0,1 0 0,0 0 1,1 0-1,-1 0 0,0-1 1,1 1-1,-1 0 0,1 0 1,-1 0-1,1 0 0,0-1 0,0 1 1,-1 0-1,1-1 0,1 1 1,-1 0-1,0-1 0,2 2 0,-1-1 29,1-1-1,-1 0 1,0 0-1,1 0 0,-1 0 1,1 0-1,0-1 0,-1 1 1,1-1-1,-1 0 0,1 0 1,0 0-1,-1 0 0,6-1 1,7-2 138,0 0 0,0-1 1,0-1-1,22-10 0,-21 7-185,-5 2 0,1 1 0,-1 0 0,1 1 0,1 0 0,-1 0 0,1 2 0,23-3 0,-35 5 0,0 0 0,-1 0 0,1 0 0,0 0 0,0 0 0,0 1 0,0-1 0,0 0 0,0 1 0,0-1 0,0 0 0,-1 1 0,1-1 0,0 1 0,0 0 0,0-1 0,-1 1 0,1 0 0,0-1 0,-1 1 0,1 0 0,-1 0 0,1-1 0,-1 1 0,1 0 0,-1 0 0,1 1 0,6 34 0,-7-33 0,0 0 0,1 0 0,-1 0 0,0 1 0,1-1 0,0 0 0,0 0 0,0 0 0,0 0 0,0 0 0,1 0 0,-1 0 0,1-1 0,0 1 0,-1 0 0,6 4 0,-3-5-233,1-1-1,-1 1 1,1-1-1,0 0 1,0 0 0,-1 0-1,1 0 1,0-1 0,0 0-1,0 0 1,0 0-1,0-1 1,-1 0 0,1 0-1,9-3 1,-11 4-32,0-1-1,-1 0 1,1 0 0,0 0 0,-1 0 0,1 0 0,-1-1-1,0 1 1,1-1 0,-1 0 0,0 1 0,0-1 0,0 0-1,0 0 1,0-1 0,0 1 0,-1 0 0,1-1 0,-1 1-1,0 0 1,0-1 0,1 0 0,-2 1 0,1-1 0,0 0-1,0 1 1,-1-1 0,1-5 0,-3-13-9163</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3.601"/>
    </inkml:context>
    <inkml:brush xml:id="br0">
      <inkml:brushProperty name="width" value="0.025" units="cm"/>
      <inkml:brushProperty name="height" value="0.025" units="cm"/>
    </inkml:brush>
  </inkml:definitions>
  <inkml:trace contextRef="#ctx0" brushRef="#br0">0 270 16303,'0'0'5253,"60"9"-9769,-30-2-5573</inkml:trace>
  <inkml:trace contextRef="#ctx0" brushRef="#br0" timeOffset="1">627 1 9449,'0'0'18385,"-28"82"-18192,26-36-129,2 5-32,0 1 0,5 0-609,7 0-1633,-3-5-1666,0-3-2434,0-5-5189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3.975"/>
    </inkml:context>
    <inkml:brush xml:id="br0">
      <inkml:brushProperty name="width" value="0.025" units="cm"/>
      <inkml:brushProperty name="height" value="0.025" units="cm"/>
    </inkml:brush>
  </inkml:definitions>
  <inkml:trace contextRef="#ctx0" brushRef="#br0">1 0 17200,'0'0'6791,"9"54"-5126,-1-46-608,-3-6-833,3-2-127,-3 0-2019,-2-12-3523,0-13-10795</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4.379"/>
    </inkml:context>
    <inkml:brush xml:id="br0">
      <inkml:brushProperty name="width" value="0.025" units="cm"/>
      <inkml:brushProperty name="height" value="0.025" units="cm"/>
    </inkml:brush>
  </inkml:definitions>
  <inkml:trace contextRef="#ctx0" brushRef="#br0">287 27 17457,'0'0'955,"9"-5"1960,-3 2-2442,-3 1-305,0-1 0,0 1 0,1 0 0,-1 1 0,1-1 0,0 1 0,-1-1 0,1 1 0,0 0 0,0 1 0,0-1 0,0 1 0,0-1 0,0 1 0,0 0 0,0 1 0,-1-1 0,1 1 0,0-1 0,0 1 0,0 1 0,0-1 0,6 3 0,-1 4 43,0-1 0,-1 1 0,1 0 0,-2 1-1,1 0 1,-1 0 0,-1 1 0,1 0 0,-2 0-1,1 0 1,-2 1 0,1 0 0,-1 0 0,-1 0-1,0 0 1,2 15 0,0 8 387,-1 0-1,-2 0 1,-1 1-1,-6 46 1,0-38-530,-3 0 1,-2 0-1,-1-1 0,-32 76 1,-89 155-48,73-164-1588,-105 145 0,86-153-6029</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6.596"/>
    </inkml:context>
    <inkml:brush xml:id="br0">
      <inkml:brushProperty name="width" value="0.025" units="cm"/>
      <inkml:brushProperty name="height" value="0.025" units="cm"/>
    </inkml:brush>
  </inkml:definitions>
  <inkml:trace contextRef="#ctx0" brushRef="#br0">147 116 12812,'3'-11'1340,"0"5"-970,14-50-87,-16 53 160,0 0-1,-1-1 1,0 1-1,1 0 0,-1 0 1,0 0-1,-1 0 1,1-1-1,0 1 1,-2-3-1,2 5-308,-1 1-1,1-1 1,-1 1 0,1 0-1,-1-1 1,1 1 0,-1 0-1,1 0 1,-1 0 0,0-1 0,1 1-1,-1 0 1,1 0 0,-1 0-1,1 0 1,-1 0 0,0 0-1,1 0 1,-1 0 0,1 0-1,-1 0 1,0 0 0,1 0-1,-1 1 1,1-1 0,-1 0 0,1 0-1,-1 1 1,1-1 0,-1 0-1,1 1 1,-1-1 0,1 0-1,-1 1 1,0 0 0,-18 13 909,7 0-512,1 1 1,1 0-1,0 0 0,-9 19 1,7-7-479,1 0 0,1 1 0,1 0 0,2 0 0,0 1 0,2 0-1,-2 38 1,7-65-61,0-1 0,-1 1 0,1 0-1,0 0 1,0 0 0,0 0-1,1-1 1,-1 1 0,0 0-1,1 0 1,-1 0 0,1-1 0,-1 1-1,1 0 1,0-1 0,0 1-1,0 0 1,0-1 0,0 1-1,0-1 1,0 1 0,0-1 0,1 0-1,-1 0 1,1 1 0,-1-1-1,3 1 1,1-1-39,1 1 0,-1-1 0,0-1 1,1 1-1,-1-1 0,1 0 0,10-1 0,-13 1 46,61-10-244,-51 7 179,0 0 0,-1 1 0,1 1 0,0 0 0,18 1 0,-30 0 65,0 1 0,0-1 0,0 0 0,0 0 0,0 1 0,0-1 0,0 0 0,0 1 0,0-1 0,0 1 0,0-1 0,0 1 0,-1 0 0,1-1 0,0 1 0,0 0 0,-1 0 0,1-1 0,0 1 0,-1 0 0,1 0 0,-1 0 0,1 0 0,0 2 0,1 29 208,-4-23-60,0-1-1,0 0 1,0 0 0,-1 0 0,-6 12 0,-4-1 259,-1 0 0,-26 28 0,26-32-329,1 1 0,0 0 0,-15 26 0,45-50-5916,8-10 3350,9-16-1851,7-6-1922</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7.169"/>
    </inkml:context>
    <inkml:brush xml:id="br0">
      <inkml:brushProperty name="width" value="0.025" units="cm"/>
      <inkml:brushProperty name="height" value="0.025" units="cm"/>
    </inkml:brush>
  </inkml:definitions>
  <inkml:trace contextRef="#ctx0" brushRef="#br0">92 239 15150,'0'0'3283,"-9"4"-277,4-1-2848,0 0 1,0 0-1,0 0 0,1 0 1,-1 1-1,1 0 1,0 0-1,0 0 0,0 0 1,0 1-1,1 0 0,-1-1 1,1 1-1,1 1 1,-1-1-1,1 0 0,0 0 1,0 1-1,0-1 0,0 8 1,-1-1 47,1 1 1,0 0-1,1-1 1,0 1 0,2 0-1,-1 0 1,4 16-1,-4-27-169,0 1 0,1-1 0,0 0 0,0 0 1,-1 1-1,1-1 0,0 0 0,1 0 0,-1 0 0,0 0 0,1 0 0,-1 0 0,1 0 0,-1 0 0,1-1 0,0 1 0,0-1 0,3 3 0,-3-4-25,1 1-1,0 0 0,-1-1 1,1 0-1,0 0 0,0 1 1,0-2-1,-1 1 0,1 0 1,0 0-1,-1-1 0,1 0 1,0 1-1,-1-1 0,1 0 1,0 0-1,-1-1 0,0 1 1,1 0-1,2-3 0,3-2 97,-1 1 0,-1-1 0,1-1 0,-1 1 0,0-1 0,0 0 0,-1 0 1,0-1-1,0 1 0,-1-1 0,0 0 0,-1-1 0,1 1 0,-1-1 0,-1 1 0,0-1 0,0 0 0,-1 0 0,0 0 0,0-13 0,-1 20-73,-1 0 1,1-1-1,0 1 0,-1 0 0,0 0 1,1 0-1,-1 0 0,0-1 0,0 1 0,0 1 1,0-1-1,-1 0 0,1 0 0,-1 0 1,1 1-1,-1-1 0,1 0 0,-1 1 1,0 0-1,0-1 0,0 1 0,1 0 1,-1 0-1,0 0 0,-1 0 0,1 0 1,0 0-1,0 1 0,0-1 0,0 1 1,-1 0-1,1-1 0,0 1 0,0 0 1,-1 0-1,1 0 0,0 1 0,-3 0 1,3-1-148,-1 0 1,1 1 0,-1-1-1,1 1 1,-1 0 0,1 0 0,0 0-1,-1 0 1,1 0 0,0 0 0,0 1-1,0-1 1,0 1 0,-3 2-1,4-3-123,0 0 0,1 0 0,-1 1 0,0-1 0,0 0 0,1 1 0,-1-1 0,1 0 0,-1 1 0,1-1 0,0 1 0,0-1 0,-1 1 0,1-1 0,0 0 0,0 1 0,0-1 0,0 1-1,1-1 1,-1 1 0,0-1 0,1 0 0,-1 1 0,1-1 0,-1 1 0,2 0 0,-2-1-14,1 0-1,0 0 1,-1-1 0,1 1 0,0 0-1,0-1 1,-1 1 0,1-1-1,0 1 1,0-1 0,0 0-1,0 1 1,-1-1 0,1 0-1,0 1 1,0-1 0,0 0-1,0 0 1,0 0 0,0 0 0,0 0-1,0 0 1,0 0 0,0 0-1,0 0 1,0 0 0,-1-1-1,1 1 1,0 0 0,0-1-1,0 1 1,0-1 0,0 1 0,-1-1-1,2 0 1,29-21-5216,-21 11 4409,-1-1 0,-1-1 1,11-18-1,15-41 4079,14-26 8138,-44 93-10875,0-1-1,0 1 1,1 0-1,0 0 1,0 1-1,0 0 1,0-1-1,1 2 0,0-1 1,0 1-1,0 0 1,0 0-1,0 0 1,1 1-1,-1 0 1,1 1-1,-1-1 1,1 1-1,0 0 1,13 1-1,-19 0-255,-1 0 0,1 0-1,0 0 1,0 0 0,-1 0 0,1 1-1,0-1 1,-1 0 0,1 1-1,0-1 1,-1 0 0,1 1 0,0-1-1,-1 1 1,1-1 0,-1 1 0,1-1-1,-1 1 1,1-1 0,-1 1 0,1 0-1,-1-1 1,0 1 0,1 0-1,-1-1 1,1 2 0,4 27 982,-9 30 579,-9 7-659,8-46-645,1-1-1,0 0 1,2 1-1,0 21 1,2-40-280,0 0-1,0 1 1,0-1 0,0 1-1,1-1 1,-1 1 0,0-1-1,1 1 1,-1-1-1,1 0 1,0 1 0,-1-1-1,1 0 1,0 0 0,0 1-1,0-1 1,0 0 0,0 0-1,0 0 1,0 0 0,0 0-1,0 0 1,0 0 0,1-1-1,-1 1 1,0 0-1,1-1 1,-1 1 0,0-1-1,1 1 1,-1-1 0,1 0-1,-1 1 1,1-1 0,-1 0-1,1 0 1,-1 0 0,0 0-1,1 0 1,-1-1 0,1 1-1,1-1 1,4 0 11,-1-1 1,0 1 0,0-1-1,0 0 1,0-1 0,0 0-1,-1 0 1,10-6 0,-1-2-268,0-1 0,21-24 0,-31 32-374,-1 0 0,1-1 0,-1 0 0,0 0 0,0 0 0,-1 0 0,0 0 0,0-1 0,0 1 0,0-1 0,-1 1 0,2-11 0,-7 1-4715,-17 6-3615</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7.527"/>
    </inkml:context>
    <inkml:brush xml:id="br0">
      <inkml:brushProperty name="width" value="0.025" units="cm"/>
      <inkml:brushProperty name="height" value="0.025" units="cm"/>
    </inkml:brush>
  </inkml:definitions>
  <inkml:trace contextRef="#ctx0" brushRef="#br0">1 349 12172,'0'0'9961,"78"-11"-9481,-32-9-351,5-4-162,-3-4-1536,-1-4-2275,-10-4-2818,-10 0 801</inkml:trace>
  <inkml:trace contextRef="#ctx0" brushRef="#br0" timeOffset="1">377 1 4933,'0'0'15022,"-4"67"-13517,4-28-544,1 3 0,9-1 96,5-1-32,1-9-544,2-6-289,0-9-128,-3-8-160,0-8-417,-6-1-672,-7-17-1217,-2-7-1346,-6-11-2305</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6.597"/>
    </inkml:context>
    <inkml:brush xml:id="br0">
      <inkml:brushProperty name="width" value="0.025" units="cm"/>
      <inkml:brushProperty name="height" value="0.025" units="cm"/>
    </inkml:brush>
  </inkml:definitions>
  <inkml:trace contextRef="#ctx0" brushRef="#br0">0 161 192,'0'0'6444,"6"-9"-3012,10-19-1331,-8 12 449,1 0 0,1 1 0,0 0 0,23-25 1,-33 39-2504,0 1 0,1 0 0,-1 0 1,0-1-1,0 1 0,0 0 0,1 0 0,-1 0 1,0-1-1,0 1 0,1 0 0,-1 0 1,0 0-1,0 0 0,1-1 0,-1 1 1,0 0-1,1 0 0,-1 0 0,0 0 1,0 0-1,1 0 0,-1 0 0,0 0 0,1 0 1,-1 0-1,0 0 0,1 0 0,-1 0 1,0 0-1,0 0 0,1 1 0,-1-1 1,0 0-1,0 0 0,1 0 0,-1 0 1,0 0-1,0 1 0,1-1 0,-1 0 0,0 0 1,0 0-1,1 1 0,-1-1 0,0 0 1,0 1-1,4 19 514,-6 27-368,-3-9-73,-18 60 0,13-61-53,-9 67 0,19-104-64,1-1 0,-1 1 0,0 0 0,0 0 0,0 0 0,0 0 0,0 0 0,0-1 0,0 1 0,1 0 0,-1 0 0,0 0 0,0 0 0,0 0 0,0 0 0,0 0 0,1 0 0,-1 0 0,0 0 0,0-1 0,0 1 0,0 0 0,1 0 0,-1 0 0,0 0 0,0 0 0,0 0 0,0 0 0,1 0 0,-1 0 0,0 0 0,0 0 0,0 0 0,0 1 0,1-1 0,-1 0 0,0 0 0,0 0 0,0 0 0,0 0 0,0 0 0,1 0 0,-1 0 0,0 0 0,0 1 0,0-1 0,0 0 0,0 0 0,0 0 0,0 0 0,0 0 0,1 1 0,-1-1 0,0 0 0,0 0 0,0 0 0,0 0 0,0 1 0,0-1 0,0 0 0,0 0 0,0 0 0,0 1 0,9-11 349,1-8-273,-1 0 0,-1 0 1,-1-1-1,-1 0 0,7-32 0,-6 14-306,4-53 1,-18 139 6,4-39 222,1 0 1,1 0-1,0 1 0,0-1 1,1 0-1,1 12 1,0-21 3,-1 0 0,0-1 0,1 1 0,-1-1 1,0 1-1,1-1 0,-1 1 0,1-1 0,-1 1 0,1-1 0,-1 1 1,1-1-1,0 1 0,-1-1 0,1 0 0,-1 0 0,1 1 0,0-1 1,-1 0-1,1 0 0,0 1 0,0-1 0,-1 0 0,1 0 0,0 0 1,-1 0-1,1 0 0,0 0 0,-1 0 0,1-1 0,1 1 0,22-6 230,-15 1-196,0-1 0,0 0 1,-1 0-1,0-1 0,-1-1 0,1 1 0,-1-1 0,9-14 0,45-74 90,-52 75-86,4-9-159,-10 29-90,-4 19-143,-5 11 555,-16 50-1,15-59 9,1 1 0,0 1 0,2-1 0,0 1 0,0 22 0,9-7-800,4-24-1876,10-7-3718,-6-6-702</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7.934"/>
    </inkml:context>
    <inkml:brush xml:id="br0">
      <inkml:brushProperty name="width" value="0.025" units="cm"/>
      <inkml:brushProperty name="height" value="0.025" units="cm"/>
    </inkml:brush>
  </inkml:definitions>
  <inkml:trace contextRef="#ctx0" brushRef="#br0">16 0 12043,'0'0'9738,"-15"49"-9706,28-31-128,7-3-993,0-1-1282,1-10-2305,2-4-5414</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8.463"/>
    </inkml:context>
    <inkml:brush xml:id="br0">
      <inkml:brushProperty name="width" value="0.025" units="cm"/>
      <inkml:brushProperty name="height" value="0.025" units="cm"/>
    </inkml:brush>
  </inkml:definitions>
  <inkml:trace contextRef="#ctx0" brushRef="#br0">51 519 14670,'0'0'4265,"-5"8"-4131,-1 1-191,1-2 238,1 0-1,-1 0 1,1 0-1,0 1 1,1-1-1,0 1 1,0 0-1,1 0 1,0 0-1,0 0 1,1 1-1,-1 9 1,3-17-174,-1 0 0,1 0 0,-1-1 0,1 1 0,0 0 0,-1 0 1,1-1-1,0 1 0,-1 0 0,1-1 0,0 1 0,0-1 0,-1 1 0,1-1 0,0 0 0,0 1 1,0-1-1,0 0 0,0 1 0,0-1 0,0 0 0,0 0 0,0 0 0,0 0 0,0 0 1,0 0-1,-1 0 0,1 0 0,0 0 0,2-1 0,32-6 200,-26 1-187,-1 1 1,1-1 0,-1-1-1,0 1 1,-1-1-1,0-1 1,0 1-1,0-1 1,-1 0-1,0-1 1,-1 0 0,0 0-1,0 0 1,-1 0-1,0-1 1,0 1-1,-1-1 1,-1 0-1,3-16 1,-23 63 235,0 42 655,17-72-717,0-1 0,0 1 0,1-1 0,0 1-1,0-1 1,1 1 0,0-1 0,0 1 0,0-1-1,4 9 1,-5-14-147,1 0 0,-1 0 0,1 1 0,0-1 0,0 0 0,-1 0 0,1-1 0,0 1-1,0 0 1,0 0 0,0 0 0,0 0 0,0-1 0,0 1 0,0-1 0,0 1 0,1-1 0,-1 1 0,0-1 0,0 1 0,0-1 0,1 0 0,-1 0-1,0 0 1,0 0 0,1 0 0,-1 0 0,0 0 0,0 0 0,1 0 0,-1 0 0,0-1 0,0 1 0,1-1 0,-1 1 0,0-1 0,2 0-1,1-2 90,1 1 0,-1-1 0,0 0 0,0 0-1,0 0 1,0 0 0,0-1 0,4-5 0,10-17 19,-1-1 1,0 0 0,-3-1 0,0-1-1,-2-1 1,0 0 0,9-46-1,-11 30-207,-2 0-1,-2 0 0,-2-1 1,-2-67-1,-2 112 43,-1 0 1,1 0-1,0-1 0,0 1 1,-1 0-1,1 0 1,-1 0-1,0 0 0,0 0 1,1 0-1,-1 0 1,0 0-1,-1 0 0,-1-2 1,-8 2-82,-2 18-48,4 7 161,1 0-1,1 0 0,1 1 1,1 0-1,1 0 0,1 0 1,1 0-1,3 48 0,-1-68-17,0-1 0,0 1-1,0 0 1,1 0-1,-1 0 1,1 0-1,0-1 1,0 1-1,0 0 1,0-1 0,1 1-1,-1-1 1,1 0-1,0 1 1,0-1-1,1 0 1,-1 0 0,0 0-1,1 0 1,0-1-1,0 1 1,0-1-1,0 1 1,0-1-1,0 0 1,1 0 0,-1-1-1,0 1 1,1-1-1,0 1 1,-1-1-1,1 0 1,0 0 0,0-1-1,-1 1 1,1-1-1,0 0 1,0 0-1,0 0 1,7-2 0,1 0 19,1 0 0,-1-1 1,0 0-1,0-1 1,0 0-1,-1-1 0,1-1 1,-1 1-1,0-2 1,-1 0-1,16-12 0,-20 13-2,0 0-1,-1-1 0,1 1 1,-1-1-1,-1 0 0,1 0 0,-1-1 1,0 1-1,-1-1 0,0 0 1,0 0-1,-1 0 0,0 0 0,0-1 1,-1 1-1,0-1 0,0 1 1,-1-1-1,-1-10 0,1 17-18,0 0 0,0 1 0,0-1 0,0 0 0,-1 1 0,1-1 0,0 1 0,-1-1-1,1 1 1,-1-1 0,0 1 0,1-1 0,-1 1 0,0-1 0,0 1 0,0 0 0,0-1 0,0 1 0,0 0 0,-1 0-1,1 0 1,0 0 0,0 0 0,-1 0 0,1 0 0,-1 0 0,1 1 0,-1-1 0,1 1 0,-1-1 0,1 1 0,-1-1-1,0 1 1,1 0 0,-1 0 0,0 0 0,1 0 0,-1 0 0,1 0 0,-1 0 0,0 0 0,-2 1 0,0 0 2,0 0 1,1 1-1,-1-1 1,0 1-1,0 0 1,1 0 0,-1 0-1,1 1 1,-1-1-1,1 1 1,0 0-1,0 0 1,0 0 0,0 0-1,1 0 1,-3 4-1,3-3 10,0-1-1,0 1 0,1 0 1,-1-1-1,1 1 0,0 0 1,0 0-1,0 0 1,0 0-1,1 0 0,-1 1 1,1-1-1,0 0 0,0 0 1,1 0-1,1 8 0,-1-10-3,0 0 0,1 1-1,-1-1 1,0 0 0,1 0-1,0 0 1,-1 0-1,1 0 1,0-1 0,0 1-1,0 0 1,0-1 0,0 1-1,0-1 1,1 0-1,-1 0 1,0 0 0,1 0-1,-1 0 1,1-1-1,-1 1 1,1-1 0,-1 1-1,1-1 1,-1 0 0,1 0-1,3 0 1,2 0 17,1-1 1,-1 0-1,0 0 1,1-1-1,-1 0 0,0-1 1,0 1-1,0-2 1,0 1-1,-1-1 1,9-6-1,8-6 48,42-39 0,-17 13-47,-48 41-28,0 0 1,0 0-1,0 0 0,1 0 0,-1 0 1,0 0-1,1 0 0,-1 0 1,0 0-1,1 1 0,-1-1 1,1 0-1,-1 1 0,1 0 0,0-1 1,-1 1-1,1 0 0,-1 0 1,1 0-1,0 0 0,-1 0 0,1 0 1,2 0-1,-3 2 39,1-1-1,0 1 1,-1-1 0,1 1-1,-1 0 1,1-1-1,-1 1 1,0 0 0,0 0-1,0 0 1,0 0 0,1 3-1,11 19 638,-11-22-670,-1-1 0,1 1-1,0-1 1,0 1 0,0-1 0,-1 0 0,1 0-1,1 0 1,-1 0 0,0 0 0,0 0 0,0-1-1,0 1 1,1-1 0,-1 1 0,0-1 0,0 0-1,1 0 1,-1 0 0,0 0 0,1 0 0,-1-1-1,0 1 1,0-1 0,0 1 0,1-1-1,-1 0 1,0 0 0,0 0 0,0 0 0,0 0-1,2-2 1,10-5 17,0-1-1,0 0 1,14-14-1,-21 18-20,33-31-342,40-31-1580,-74 62 1660,1 1 0,-1 0 0,1 1 0,-1-1 0,1 1 0,0 1 0,1-1 0,-1 1 0,0 0 0,14-1 0,-11 3-5179</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9.068"/>
    </inkml:context>
    <inkml:brush xml:id="br0">
      <inkml:brushProperty name="width" value="0.025" units="cm"/>
      <inkml:brushProperty name="height" value="0.025" units="cm"/>
    </inkml:brush>
  </inkml:definitions>
  <inkml:trace contextRef="#ctx0" brushRef="#br0">206 121 10698,'-4'-2'463,"1"0"-1,-1 0 0,1 0 1,-1 0-1,0 0 1,0 1-1,0-1 1,0 1-1,0 0 0,0 1 1,0-1-1,0 1 1,-1 0-1,1 0 0,0 0 1,-7 1-1,6 0-145,-1 1-1,1 0 1,0 0-1,0 0 1,0 1-1,1-1 1,-1 1-1,0 0 1,1 1-1,0-1 1,-6 7-1,3-2-63,0 0 0,0 0 0,1 1 0,0 0 0,1 1 0,-1-1 0,2 1 0,0 0 0,0 0 0,1 1 0,0-1 0,-2 15 0,4-14-132,0 0 0,1-1 0,1 1 0,0 0 0,0 0 0,1 0 1,0 0-1,1 0 0,0-1 0,9 20 0,-10-26-77,0-1-1,0 0 1,0 0-1,0 0 1,0 0 0,1-1-1,-1 1 1,1-1-1,0 1 1,0-1 0,-1 0-1,2 0 1,-1 0 0,0 0-1,0-1 1,0 1-1,1-1 1,-1 0 0,1 0-1,-1 0 1,1-1-1,0 1 1,-1-1 0,1 0-1,-1 0 1,1 0-1,0 0 1,-1 0 0,1-1-1,-1 0 1,1 0-1,-1 0 1,1 0 0,-1 0-1,1-1 1,-1 0-1,4-2 1,3-1 112,-1-2 0,1 1 0,-1-1 0,-1-1 0,1 1 1,-1-1-1,0-1 0,-1 0 0,0 0 0,-1 0 0,7-12 0,0-3 91,-1 0 0,-1 0 0,14-46 0,-20 52-139,-1-1 0,4-38-1,-8 52-88,1-1 0,-1 0 0,0 1 0,-1-1 0,1 0-1,-1 1 1,0-1 0,-1 0 0,1 1 0,-1-1 0,0 1 0,0 0 0,-6-10 0,7 14-40,0-1 1,0 1 0,0 0 0,0-1-1,0 1 1,0 0 0,0 0 0,0 0 0,-1 0-1,1 0 1,0 0 0,-1 0 0,1 0-1,0 0 1,-1 1 0,1-1 0,-1 1-1,1-1 1,-1 1 0,0-1 0,1 1-1,-1 0 1,1 0 0,-1 0 0,0 0-1,1 0 1,-1 0 0,0 0 0,1 0-1,-1 1 1,1-1 0,-1 1 0,1-1-1,-1 1 1,1 0 0,-1-1 0,1 1 0,0 0-1,-1 0 1,-1 2 0,0 0-156,-1 1 0,1-1 0,1 1 0,-1-1 0,1 1 0,-1 0 0,1 0 0,0 0 0,1 1 0,-1-1 0,1 0 0,-2 9 0,1-4-547,1 0 0,1 1-1,0-1 1,0 0 0,3 18 0,-2-23 204,0-1 1,0 1-1,0-1 1,0 0 0,1 1-1,-1-1 1,1 0-1,0 0 1,0 0-1,0 0 1,0 0 0,1 0-1,-1-1 1,1 1-1,-1-1 1,1 0-1,0 0 1,4 3 0,24 6-6540</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9.521"/>
    </inkml:context>
    <inkml:brush xml:id="br0">
      <inkml:brushProperty name="width" value="0.025" units="cm"/>
      <inkml:brushProperty name="height" value="0.025" units="cm"/>
    </inkml:brush>
  </inkml:definitions>
  <inkml:trace contextRef="#ctx0" brushRef="#br0">0 141 13549,'0'0'8787,"3"10"-8029,2 18 96,9 37 1466,31 92 0,-38-139-2210,0 0 0,0-1-1,2 0 1,0-1-1,1 0 1,1 0-1,0-1 1,1 0-1,1-1 1,19 17 0,-32-31-100,0 1 1,1-1 0,-1 1 0,0-1 0,1 0-1,-1 1 1,1-1 0,-1 1 0,1-1 0,-1 0 0,0 1-1,1-1 1,-1 0 0,1 0 0,0 1 0,-1-1 0,1 0-1,-1 0 1,1 0 0,-1 0 0,1 1 0,-1-1-1,1 0 1,0 0 0,-1 0 0,1 0 0,-1 0 0,1-1-1,-1 1 1,1 0 0,0 0 0,-1 0 0,1-1 0,-2-20 313,-23-43 117,20 54-384,-12-30-72,2 0-1,2 0 1,1-1 0,3 0-1,1-1 1,2 0 0,1-76-1,4 112-15,1 0 1,0 0-1,0 0 0,1 1 0,-1-1 0,1 0 1,0 1-1,1 0 0,0-1 0,4-6 0,-5 9 16,-1 1-1,1 0 1,0 0 0,0 0-1,0 0 1,0 0-1,0 0 1,0 1-1,0-1 1,1 1-1,-1-1 1,0 1-1,1 0 1,0 0-1,-1 0 1,1 0-1,-1 1 1,1-1-1,0 0 1,0 1-1,-1 0 1,1 0-1,0 0 1,3 0-1,-4 1 7,-1 0 0,0-1 0,1 1-1,-1 0 1,0 0 0,1 0 0,-1 0 0,0 0 0,0 0-1,0 0 1,0 0 0,0 0 0,0 1 0,0-1-1,0 0 1,-1 1 0,1-1 0,0 0 0,-1 1 0,1-1-1,-1 1 1,0-1 0,1 1 0,-1 0 0,0-1-1,0 1 1,0-1 0,0 4 0,-4 48-2,-1-36 136,0 0 1,-1-1 0,-1 0 0,-1 0-1,0-1 1,-17 24 0,-16 29 787,75-94-3486,-16 7-190,-1-1-1,26-38 0,-2-14-6076,-17 12-2050</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0.094"/>
    </inkml:context>
    <inkml:brush xml:id="br0">
      <inkml:brushProperty name="width" value="0.025" units="cm"/>
      <inkml:brushProperty name="height" value="0.025" units="cm"/>
    </inkml:brush>
  </inkml:definitions>
  <inkml:trace contextRef="#ctx0" brushRef="#br0">1 0 17617,'0'0'8482,"-1"11"-7611,2 1-728,1 1 1,0-1 0,1 0-1,0 0 1,1 0 0,0-1 0,0 1-1,2-1 1,-1 0 0,1 0 0,1-1-1,8 10 1,86 107 759,-49-63 500,-67-77-1253,0 1 0,0 0 0,-2 2 0,1 0 0,-1 0 0,-1 2 0,0 0 0,0 1 0,-19-5 0,50 14-142,1-1 1,0-1-1,-1 0 0,1-1 0,0-1 0,-1 0 1,1 0-1,-1-2 0,0 1 0,0-2 0,0 0 0,0 0 1,-1-1-1,15-10 0,-21 12-8,-1 1 0,0-1 0,0 0 0,0-1 0,0 1 0,-1-1 0,0 0 0,0 0 0,0 0 0,-1 0 0,1-1 0,-1 0 0,-1 1 0,1-1 0,-1 0 0,0-1 0,0 1 0,-1 0 0,0 0 0,0-1 0,0 1 0,-1-1 0,0 1 0,0-8 0,-3 5 0,-3 11 0,-2 17 0,7-11 0,1-1 0,0 1 0,0 0 0,1-1 0,0 1 0,0-1 0,1 0 0,4 12 0,-5-16 0,1 0 0,-1-1 0,1 0 0,-1 1 0,1-1 0,0 0 0,0 0 0,0 0 0,0 0 0,0 0 0,1 0 0,-1-1 0,1 1 0,-1-1 0,1 1 0,-1-1 0,1 0 0,0 0 0,-1 0 0,1-1 0,0 1 0,0-1 0,0 1 0,-1-1 0,6 0 0,-1 0-748,0 0 0,-1 0 0,1-1 0,-1 0 0,1 0 0,-1-1 0,10-3 0,-15 5 502,0 0 0,0-1 1,0 1-1,0-1 0,0 0 1,0 1-1,-1-1 0,1 0 1,0 1-1,0-1 0,-1 0 1,1 0-1,0 0 0,-1 0 1,1 0-1,-1 0 0,1 0 1,-1 0-1,1 0 0,0-1 0,-1 0-6,0 0 0,-1 0 0,1 0-1,0 1 1,-1-1 0,1 0 0,-1 0-1,1 1 1,-1-1 0,0 0 0,0 1-1,0-1 1,0 1 0,0-1 0,0 1-1,0-1 1,-2 0 0,-14-17-8375</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0.463"/>
    </inkml:context>
    <inkml:brush xml:id="br0">
      <inkml:brushProperty name="width" value="0.025" units="cm"/>
      <inkml:brushProperty name="height" value="0.025" units="cm"/>
    </inkml:brush>
  </inkml:definitions>
  <inkml:trace contextRef="#ctx0" brushRef="#br0">43 50 12620,'0'0'14029,"-43"-49"-12331,43 49-994,8 0-607,11 0-194,6 0 65,4 11-32,2 7-1377,0 0-1730,-5 2-1185,-1 1-1954,-4-3-2819</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0.837"/>
    </inkml:context>
    <inkml:brush xml:id="br0">
      <inkml:brushProperty name="width" value="0.025" units="cm"/>
      <inkml:brushProperty name="height" value="0.025" units="cm"/>
    </inkml:brush>
  </inkml:definitions>
  <inkml:trace contextRef="#ctx0" brushRef="#br0">0 253 8776,'0'0'13362,"9"-2"-11589,24-7-967,0-1 0,-1-1 0,-1-2 0,0-2 0,55-34 0,-52 30-272,39-18-408,-1 1-3060,-6-7-4924,-64 39 4890,-2 0-1789</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51.875"/>
    </inkml:context>
    <inkml:brush xml:id="br0">
      <inkml:brushProperty name="width" value="0.025" units="cm"/>
      <inkml:brushProperty name="height" value="0.025" units="cm"/>
    </inkml:brush>
  </inkml:definitions>
  <inkml:trace contextRef="#ctx0" brushRef="#br0">41 535 15150,'0'0'7602,"-7"9"-7084,-22 27 347,24-24 204,10-9-573,10-6-151,-14 3-296,11-6 173,0-1-1,-1 1 1,0-2 0,0 0-1,-1 0 1,1-1 0,13-16-1,8-6-110,2 0-69,-23 19-38,1 0-1,0 1 1,0 1-1,1 0 1,1 1-1,-1 0 0,31-13 1,-44 22-7,1-1 0,0 1 0,0 0 0,-1 0 0,1 0 0,0 0 0,0 0 0,-1 0 1,1 0-1,0 0 0,0 0 0,-1 0 0,1 0 0,0 1 0,0-1 0,-1 0 0,1 1 0,0-1 0,-1 0 0,1 1 0,0-1 1,-1 1-1,1-1 0,-1 1 0,1-1 0,0 1 0,-1-1 0,1 2 0,12 23 258,-13-22-228,0-1-1,1 0 1,0 0-1,-1 0 1,1 0-1,0 1 1,0-1-1,0 0 1,0 0-1,1-1 1,-1 1-1,0 0 1,1 0-1,-1-1 1,1 1-1,0-1 1,0 1-1,-1-1 1,1 0-1,0 1 1,0-1-1,0 0 1,0 0-1,5 1 1,-3-3 76,1 1 0,0-1 1,0 0-1,-1 0 1,1-1-1,0 1 0,-1-1 1,1 0-1,-1 0 1,0-1-1,0 1 0,0-1 1,0 0-1,0 0 1,5-6-1,10-9 1,26-36 0,-22 26-93,-4 5-77,-15 16-42,2 0 0,-1 0 0,1 0 0,0 0 1,1 1-1,-1 0 0,1 1 0,0-1 0,1 1 0,-1 1 0,10-5 0,-16 9 102,0 0 1,-1 1-1,1-1 0,0 1 1,-1-1-1,1 0 0,-1 1 0,1-1 1,-1 1-1,1 0 0,-1-1 0,0 1 1,1-1-1,-1 1 0,0 0 0,1-1 1,-1 1-1,0 0 0,0-1 1,1 1-1,-1 0 0,0-1 0,0 1 1,0 0-1,0 0 0,0-1 0,0 1 1,0 0-1,0-1 0,0 1 1,0 0-1,-1 1 0,1-1 26,-1 0 0,1 0-1,0 1 1,0-1 0,0 0 0,0 1-1,0-1 1,0 0 0,1 0 0,-1 1-1,0-1 1,0 0 0,1 1 0,-1-1-1,1 0 1,0 0 0,-1 0 0,1 0-1,0 0 1,-1 0 0,1 0 0,0 0-1,0 0 1,0 0 0,0 0 0,0 0-1,0 0 1,0-1 0,0 1 0,0 0-1,3 0 1,-1-1 47,0-1 0,0 0 1,1 0-1,-1 0 0,0 0 0,0-1 0,0 1 0,0-1 0,-1 0 0,1 1 0,0-1 0,-1 0 0,5-5 1,35-40 114,-26 29-161,17-17-174,46-40 1,-78 74 129,0 1 0,0-1 1,0 0-1,0 1 0,0 0 0,0-1 0,0 1 0,1 0 0,-1-1 0,0 1 0,0 0 0,0 0 0,0 0 0,0 0 0,1 0 0,-1 0 0,2 0 0,-2 1 33,0-1 0,0 0 0,0 0 0,-1 0 0,1 0 0,0 0 0,0 0 0,0 0 0,0 0-1,0 0 1,0 0 0,0 0 0,0-1 0,-1 1 0,1 0 0,0-1 0,0 1 0,0-1 0,0 1-1,-1-1 1,1 1 0,0-1 0,-1 1 0,1-1 0,0 0 0,-1 1 0,1-1 0,-1 0 0,1 0-1,-1 0 1,1 0 0,5-11 73,7-10-473,-13 21 360,0 1 0,1-1 1,-1 1-1,0 0 0,1 0 0,-1-1 1,0 1-1,1 0 0,-1-1 1,1 1-1,-1 0 0,0 0 0,1 0 1,-1-1-1,1 1 0,-1 0 1,1 0-1,-1 0 0,1 0 0,-1 0 1,0 0-1,1 0 0,-1 0 1,1 0-1,-1 0 0,1 0 0,-1 0 1,1 0-1,-1 1 0,1-1 0,-1 0 1,0 0-1,1 0 0,-1 1 1,1-1-1,-1 0 0,0 0 0,1 1 1,-1-1-1,0 0 0,1 1 1,-1-1-1,2 2 67,0 0 1,0-1-1,0 0 0,0 0 1,0 1-1,0-1 1,1 0-1,-1-1 0,0 1 1,0 0-1,5 0 0,-6-1-27,0 0 0,0 0 0,1 0 0,-1 1 0,0-1 0,0 0-1,0 0 1,0 1 0,0-1 0,0 1 0,0-1 0,0 1-1,0 0 1,0-1 0,0 1 0,0 0 0,0-1 0,0 1 0,0 0-1,0 0 1,-1 0 0,1 0 0,0 0 0,-1 0 0,1 0 0,-1 0-1,1 0 1,-1 0 0,0 0 0,1 1 0,-1-1 0,0 0-1,0 0 1,0 0 0,1 0 0,-1 1 0,-1-1 0,1 2 0,-1 24 348,3 34 709,-2-61-1050,0 0 1,0 0-1,0 0 1,0-1-1,0 1 1,0 0-1,0 0 1,0 0-1,1 0 1,-1 0-1,0 0 1,0 0-1,0-1 1,0 1-1,0 0 1,0 0-1,1 0 1,-1 0-1,0 0 1,0 0-1,0 0 1,0 0-1,1 0 1,-1 0-1,0 0 1,0 0-1,0 0 1,0 0-1,0 0 1,1 0-1,-1 0 1,0 0-1,0 0 1,0 0-1,0 0 1,1 0-1,-1 0 1,0 0-1,0 1 1,0-1-1,0 0 1,0 0-1,0 0 1,1 0-1,-1 0 1,0 1-1,4-19 677,-4 8-717,1-26-346,-1 34 307,0 1-1,0-1 1,0 1-1,0 0 1,0-1-1,0 1 1,0 0-1,-1-1 0,1 1 1,0 0-1,-1 0 1,1-1-1,-1 1 1,0 0-1,1 0 1,-1 0-1,0 0 0,-1-2 1,7 3-8346,5 0 747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7:59.859"/>
    </inkml:context>
    <inkml:brush xml:id="br0">
      <inkml:brushProperty name="width" value="0.025" units="cm"/>
      <inkml:brushProperty name="height" value="0.025" units="cm"/>
    </inkml:brush>
  </inkml:definitions>
  <inkml:trace contextRef="#ctx0" brushRef="#br0">1 1 9993,'0'0'289,"0"72"-642,0-34-1600,0 4-2115,1-1 2146,2-4 2274,1 1 353,2-3-289,-4 1 673,3-1 385,-3 3-417,1-3-865,-3 4-1185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00.231"/>
    </inkml:context>
    <inkml:brush xml:id="br0">
      <inkml:brushProperty name="width" value="0.025" units="cm"/>
      <inkml:brushProperty name="height" value="0.025" units="cm"/>
    </inkml:brush>
  </inkml:definitions>
  <inkml:trace contextRef="#ctx0" brushRef="#br0">93 0 7303,'-9'63'641,"2"-4"-641,-2-3-737,3 1-3876</inkml:trace>
  <inkml:trace contextRef="#ctx0" brushRef="#br0" timeOffset="1">28 788 7815,'-5'81'1314,"-3"0"-1058,4-3-128,1-5-256,-5-6-3363</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2.449"/>
    </inkml:context>
    <inkml:brush xml:id="br0">
      <inkml:brushProperty name="width" value="0.025" units="cm"/>
      <inkml:brushProperty name="height" value="0.025" units="cm"/>
    </inkml:brush>
  </inkml:definitions>
  <inkml:trace contextRef="#ctx0" brushRef="#br0">1 87 15855,'0'0'11147,"59"10"-9162,-12-10-319,4-6-833,11-7-673,2-3-96,2-1-1537,-5 1-2627,-12 2-2242,-5-1-6374</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7.310"/>
    </inkml:context>
    <inkml:brush xml:id="br0">
      <inkml:brushProperty name="width" value="0.025" units="cm"/>
      <inkml:brushProperty name="height" value="0.025" units="cm"/>
    </inkml:brush>
  </inkml:definitions>
  <inkml:trace contextRef="#ctx0" brushRef="#br0">60 224 19442,'0'0'5622,"-9"6"-5174,8-5-442,-2 1 43,-1 0 0,0 1 0,1-1 0,0 1 1,0 0-1,0 0 0,0 0 0,0 1 0,1-1 1,-1 1-1,1-1 0,0 1 0,0 0 0,0 0 1,1 0-1,-1 0 0,1 0 0,0 0 0,0 1 1,0-1-1,1 0 0,-1 6 0,2-10-39,-1 1-1,0-1 0,0 1 1,1-1-1,-1 1 1,0-1-1,0 1 0,1-1 1,-1 1-1,1-1 1,-1 0-1,0 1 0,1-1 1,-1 0-1,1 1 1,-1-1-1,1 0 0,-1 1 1,1-1-1,-1 0 0,1 0 1,-1 0-1,1 1 1,-1-1-1,1 0 0,-1 0 1,1 0-1,0 0 1,-1 0-1,1 0 0,-1 0 1,1 0-1,-1 0 1,1 0-1,-1-1 0,1 1 1,-1 0-1,1 0 1,-1 0-1,1-1 0,-1 1 1,1 0-1,-1-1 1,1 1-1,-1 0 0,1-1 1,-1 1-1,1-1 1,27-16 202,-27 16-224,0 0-1,0-1 1,1 1 0,-1 0 0,0 0-1,1 0 1,-1 0 0,1 1 0,0-1-1,-1 0 1,1 0 0,-1 1 0,1-1-1,2 1 1,-4 0-3,1 0-1,-1 0 1,1 0 0,-1 0 0,1 1 0,-1-1-1,0 0 1,1 0 0,-1 1 0,1-1-1,-1 0 1,1 1 0,-1-1 0,0 0-1,1 1 1,-1-1 0,0 0 0,1 1-1,-1-1 1,0 1 0,0-1 0,1 1-1,-1-1 1,0 1 0,0-1 0,0 1-1,1-1 1,-1 1 0,0 0 0,1 7-189,-1 1 1,0-1 0,0 0-1,-2 14 1,0 2 3,2-24 203,0 1 0,0-1 0,0 0 0,0 1 0,0-1 0,0 0 0,1 1 0,-1-1 0,0 0 0,0 1 0,1-1 0,-1 0 0,0 0-1,0 1 1,1-1 0,-1 0 0,0 0 0,1 1 0,-1-1 0,0 0 0,1 0 0,-1 0 0,0 0 0,1 0 0,-1 1 0,0-1 0,1 0 0,-1 0 0,1 0 0,-1 0 0,0 0 0,1 0 0,-1 0 0,0 0 0,1 0 0,-1-1-1,0 1 1,1 0 0,-1 0 0,1 0 0,-1 0 0,0 0 0,1-1 0,-1 1 0,0 0 0,0 0 0,1-1 0,-1 1 0,0 0 0,1-1 0,17-10 236,-11 5-220,-1 0 0,0 0 0,0-1 0,0 0 0,-1 0 0,0 0 1,-1-1-1,0 1 0,0-1 0,0 0 0,-1-1 0,0 1 0,-1 0 0,0-1 0,0 1 1,-1-1-1,0 0 0,0-11 0,-1 19 13,1 2-225,-1 0 154,1 1 1,0-1 0,0 0-1,-1 0 1,1 0 0,0 0 0,0 0-1,0-1 1,0 1 0,0 0-1,1 0 1,-1-1 0,0 1-1,0-1 1,2 2 0,2-2-234,0 0 1,0 0 0,-1 0-1,1-1 1,0 1-1,-1-1 1,1 0 0,-1-1-1,1 1 1,8-4-1,-6 0-785,0 1 0,0-1-1,0 0 1,-1-1-1,0 1 1,0-1-1,0-1 1,-1 1-1,7-10 1,-1-1-1476,-1-1 0,16-37 0,-6-1 4837,-18 48 4779,-5 11-2833,-11 29-1518,-20 50-1204,26-59-1161,0 0 0,2 1 0,0 0 0,2 0 0,0 0 0,2 1 0,1 34 0,1-58-354,0 1 0,0-1 0,0 0 0,1 0-1,-1 0 1,0 0 0,1 0 0,-1 0 0,0 0 0,1 0 0,-1 0 0,1 0-1,0 0 1,-1-1 0,1 1 0,0 0 0,0 0 0,-1-1 0,1 1 0,0 0-1,0-1 1,0 1 0,0 0 0,0-1 0,0 1 0,0-1 0,0 0 0,0 1-1,0-1 1,0 0 0,0 0 0,0 0 0,0 1 0,0-1 0,0 0 0,0 0-1,0-1 1,0 1 0,1 0 0,-1 0 0,0 0 0,1-1 0,3 0 24,-1-1 1,0 1-1,0 0 1,0-1-1,0 0 1,0 0-1,-1 0 1,1-1-1,4-3 1,1-3-470,0 0 1,-1-1-1,0 0 1,-1 0-1,12-22 1,-15 24-1163,-1 0 1,1-1-1,-2 0 1,1 1-1,1-13 1,-3 2-5416</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7.766"/>
    </inkml:context>
    <inkml:brush xml:id="br0">
      <inkml:brushProperty name="width" value="0.025" units="cm"/>
      <inkml:brushProperty name="height" value="0.025" units="cm"/>
    </inkml:brush>
  </inkml:definitions>
  <inkml:trace contextRef="#ctx0" brushRef="#br0">0 566 6342,'0'0'4570,"2"-10"-4143,23-114-1308,13-9-7986,-34 113 10707,0 1 0,-1 0 0,-1-1 0,-1 0 0,-2-35 0,0 27 581,6-51 0,-6 79-2406,1-1 0,0 0 0,0 0 0,0 1 1,0-1-1,0 0 0,1 1 0,-1-1 1,0 0-1,0 0 0,0 1 0,1-1 1,-1 0-1,0 1 0,1-1 0,-1 0 1,0 1-1,1-1 0,-1 1 0,1-1 0,-1 1 1,1-1-1,-1 1 0,1-1 0,-1 1 1,1-1-1,0 1 0,-1 0 0,1-1 1,0 1-1,-1 0 0,1 0 0,0-1 0,-1 1 1,1 0-1,0 0 0,0 0 0,-1 0 1,1 0-1,1 0 0,15-4-1120,-17-4-3054,0 0-1563</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4.403"/>
    </inkml:context>
    <inkml:brush xml:id="br0">
      <inkml:brushProperty name="width" value="0.025" units="cm"/>
      <inkml:brushProperty name="height" value="0.025" units="cm"/>
    </inkml:brush>
  </inkml:definitions>
  <inkml:trace contextRef="#ctx0" brushRef="#br0">160 75 5285,'0'0'1276,"-1"-10"-22,1-3-766,-6-30 2105,6 43-2406,0-1 1,0 1 0,0 0 0,0-1 0,0 1 0,0 0 0,0-1-1,0 1 1,0 0 0,0-1 0,0 1 0,-1 0 0,1-1 0,0 1-1,0 0 1,0-1 0,0 1 0,-1 0 0,1 0 0,0-1 0,0 1-1,-1 0 1,1 0 0,0-1 0,-1 1 0,1 0 0,0 0 0,0 0-1,-1 0 1,1-1 0,0 1 0,-1 0 0,1 0 0,-1 0 0,-6 10 2247,-3 18-1447,8-4-294,0-1 0,3 34 0,-1-57-683,1 0-1,-1 0 1,0 0-1,0 0 1,0-1-1,1 1 1,-1 0-1,0 0 1,0 0-1,0 0 1,1 0-1,-1 0 1,0 0 0,0 0-1,0 0 1,1 0-1,-1 0 1,0 0-1,0 0 1,0 0-1,1 0 1,-1 0-1,0 0 1,0 0-1,0 0 1,1 0-1,-1 1 1,0-1-1,0 0 1,0 0-1,0 0 1,1 0-1,-1 0 1,0 0-1,0 1 1,0-1-1,0 0 1,0 0-1,0 0 1,1 0-1,-1 1 1,0-1-1,0 0 1,0 0-1,0 0 1,0 1-1,0-1 1,0 0-1,0 0 1,0 0-1,0 1 1,0-1-1,0 0 1,0 0-1,0 0 1,0 1-1,8-19 902,-7 7-576,0-1-1,0 0 0,-1 0 1,-2-12-1,2 22-276,0-1 0,-1 0-1,1 1 1,-1-1 0,0 1-1,0-1 1,0 1 0,0-1-1,-1 1 1,-2-5 0,3 7-36,0-1 0,0 0 0,0 0 1,0 0-1,0 1 0,0-1 1,0 0-1,0 1 0,0-1 0,0 1 1,-1 0-1,1-1 0,0 1 0,0 0 1,0 0-1,-1-1 0,1 1 0,0 0 1,0 0-1,-1 0 0,1 1 0,0-1 1,0 0-1,-2 1 0,1 0-30,0 0 0,0 0 0,1 0 0,-1 1 0,0-1 0,1 0 0,-1 1 0,1-1 0,0 1 0,-1 0 0,1-1 0,0 1 0,0 0 0,0 0 0,0 0 0,0 0 0,1 0 0,-1 0 0,0 0 0,1 0 0,0 0 0,-1 0 0,1 0 0,0 4 0,-1 60-100,2-55 96,-1-5-1,1 0 1,0 0 0,1 0 0,0-1-1,-1 1 1,2-1 0,-1 1 0,5 7-1,-7-12 14,1 0 0,-1 0 0,1 0 0,-1 0 0,1 0 0,0 0 0,-1 0 0,1-1 0,0 1-1,0 0 1,-1 0 0,1-1 0,0 1 0,0 0 0,0-1 0,0 1 0,0-1 0,0 1 0,0-1 0,0 1-1,0-1 1,0 0 0,1 0 0,-1 1 0,0-1 0,0 0 0,0 0 0,0 0 0,0 0 0,0 0 0,1 0-1,-1-1 1,0 1 0,0 0 0,0-1 0,0 1 0,0 0 0,0-1 0,0 0 0,0 1 0,0-1 0,0 1 0,0-1-1,0 0 1,-1 0 0,1 1 0,0-1 0,0 0 0,-1 0 0,1 0 0,-1 0 0,2-2 0,2-3 137,-1 0 1,1 0 0,-1 0 0,-1-1 0,1 1-1,-1-1 1,0 1 0,-1-1 0,1 0 0,-1 0-1,-1 0 1,1 0 0,-1 0 0,0 0 0,-3-12-1,3 17-103,-1 0-1,0 1 1,0-1-1,0 1 1,0-1-1,0 1 1,0-1-1,0 1 1,-1 0-1,1 0 1,0-1-1,-1 1 1,1 0-1,-1 0 1,1 0-1,-1 1 1,1-1-1,-1 0 1,0 0-1,1 1 1,-1-1-1,0 1 1,0 0-1,1-1 1,-1 1-1,-2 0 1,2 0-34,0 0 1,0 0-1,-1 0 1,1 0-1,0 0 1,0 0 0,0 0-1,0 1 1,0-1-1,0 1 1,0 0-1,0 0 1,0-1-1,0 1 1,0 0-1,0 1 1,0-1 0,1 0-1,-1 0 1,0 1-1,-1 1 1,0 4-31,0 0 1,0 0 0,1 1-1,0-1 1,0 0-1,1 1 1,0 0 0,0-1-1,1 1 1,-1 0 0,3 10-1,-2 0 10,2-11 30,4-16 22,3-20 85,-9 25-106,1-6 62,-1 1 0,1-1 0,-2 0 0,-2-17 0,3 25-68,0 0 0,0 1 0,-1-1 0,1 1 0,-1 0 0,1-1 0,-1 1 0,1-1 0,-1 1 0,0 0 0,0-1 0,0 1 0,0 0 0,0 0 0,0 0 0,0 0 0,0 0 0,0 0 0,0 0 0,-1 0 0,1 0 0,0 0 0,-1 1 0,1-1 0,-1 0 0,1 1 0,-1-1 0,1 1 0,-1 0 0,1-1 0,-1 1 0,1 0 0,-1 0 0,1 0 0,-1 0 0,1 0 0,-1 1 0,1-1 0,-3 1 0,1 0-13,2 0 0,-1 0 0,0 0 1,0 1-1,0-1 0,0 0 1,1 1-1,-1-1 0,1 1 0,-1 0 1,1-1-1,0 1 0,-1 0 1,1 0-1,0 0 0,0 0 1,0 0-1,1 0 0,-1 0 0,0 0 1,1 1-1,0-1 0,-1 0 1,1 4-1,-2 63-185,2-58 178,0-8 9,0-1 0,0 0 1,0 1-1,0-1 1,1 0-1,-1 1 1,1-1-1,-1 0 1,1 0-1,0 1 1,0-1-1,0 0 1,0 0-1,0 0 0,1 0 1,-1 0-1,0-1 1,1 1-1,0 0 1,-1 0-1,1-1 1,0 1-1,4 1 1,-4-2 3,0-1 0,-1 1 0,1-1 0,0 0 0,0 1-1,0-1 1,0 0 0,0-1 0,0 1 0,0 0 0,0 0 0,0-1 0,0 1 0,0-1 0,0 0 0,-1 1 0,1-1 0,0 0 0,0 0 0,-1 0 0,1 0 0,-1-1 0,1 1 0,-1 0 0,1-1 0,-1 1 0,0-1 0,2-2 0,10-13 146,-1 0 1,19-35-1,-11 2-1267,-11 4-4096,-20 44-7659</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6.948"/>
    </inkml:context>
    <inkml:brush xml:id="br0">
      <inkml:brushProperty name="width" value="0.025" units="cm"/>
      <inkml:brushProperty name="height" value="0.025" units="cm"/>
    </inkml:brush>
  </inkml:definitions>
  <inkml:trace contextRef="#ctx0" brushRef="#br0">8 506 8776,'0'0'9641,"-7"-64"-9609,13 33 0,3-4 1,-2-8-290,1-7-864,-4-3-480,-2-3-449,-2 3-288,0 5 95,0 6-960,0 11-256</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17.332"/>
    </inkml:context>
    <inkml:brush xml:id="br0">
      <inkml:brushProperty name="width" value="0.025" units="cm"/>
      <inkml:brushProperty name="height" value="0.025" units="cm"/>
    </inkml:brush>
  </inkml:definitions>
  <inkml:trace contextRef="#ctx0" brushRef="#br0">1 779 1217,'0'0'9673,"3"-53"-8295,0 34-321,0-1-737,1-5-224,1-1-96,-2-2-1473,0 1-1987</inkml:trace>
  <inkml:trace contextRef="#ctx0" brushRef="#br0" timeOffset="1">50 237 4132,'0'0'6983,"0"-53"-4902,0 27-479,0 1-1314,0-5-384,0-1-1121,0-5-1249,4 0-2947</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28.258"/>
    </inkml:context>
    <inkml:brush xml:id="br0">
      <inkml:brushProperty name="width" value="0.025" units="cm"/>
      <inkml:brushProperty name="height" value="0.025" units="cm"/>
    </inkml:brush>
  </inkml:definitions>
  <inkml:trace contextRef="#ctx0" brushRef="#br0">0 0 11211,'0'0'7708,"1"7"-6336,9 9 1839,6 27-10586,-13-37 2138</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0.807"/>
    </inkml:context>
    <inkml:brush xml:id="br0">
      <inkml:brushProperty name="width" value="0.025" units="cm"/>
      <inkml:brushProperty name="height" value="0.025" units="cm"/>
    </inkml:brush>
  </inkml:definitions>
  <inkml:trace contextRef="#ctx0" brushRef="#br0">93 24 13741,'0'0'2632,"-4"8"-2269,-16 52 1190,28-145-618,-55 78 1931,46 7-2775,-1 0-70,2 0-5,0 1-91,1 0 80,-1-1 0,0 1 0,0 0 0,1 0 0,-1-1 0,0 1-1,0 0 1,0 0 0,0-1 0,0 1 0,0 0 0,0 0 0,0-1 0,0 1 0,-1 0 0,1 0 0,0-1-1,0 1 1,-1 0 0,1-1 0,0 1 0,-1 0 0,1-1 0,-1 1 0,1 0 0,-1-1 0,0 1-1,-10 20 9,10-18-9,0 0-1,1 1 1,-1-1-1,1 1 1,0-1-1,0 1 1,0 0-1,1 5 1,0 13 7,-12-11-1505,11-11 1466,1 0 0,-1 0 0,0 0 0,0 0 0,1-1-1,-1 1 1,0 0 0,0 0 0,1 0 0,-1 0 0,0 0-1,0 0 1,1 0 0,-1 0 0,0 0 0,0 0 0,1 0-1,-1 0 1,0 0 0,1 0 0,-1 0 0,0 1 0,0-1-1,0 0 1,1 0 0,-1 0 0,0 0 0,0 0 0,1 0 0,-1 1-1,0-1 1,0 0 0,0 0 0,1 0 0,-1 1 0,0-1-1,0 0 1,0 0 0,0 1 0,0-1 0,0 0 0,1 0-1,-1 1 1,0-1 0,0 0 0,0 0 0,0 1 0,0-1-1,0 0 1,0 0 0,0 1 0,0-1 0,0 0 0,0 0-1,0 1 1,0-1 0,-1 0 0,1 1 0,6 4-5311,1 21 2187,5 17 1359,-12-42 1552,0 0 0,1 0 0,-1 0 0,1 0 0,0 0 0,-1 0 0,1 0 0,0 0 0,0 0 0,0 0 0,-1 0 0,1-1-1,0 1 1,0 0 0,0-1 0,2 2 0,-5-13 7374,-3 9-5621,3 15-1391,2 12 1502,-11-13-83,8-5-2023,9-11-2688,-3-1-652,-2-3-3762</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6.584"/>
    </inkml:context>
    <inkml:brush xml:id="br0">
      <inkml:brushProperty name="width" value="0.025" units="cm"/>
      <inkml:brushProperty name="height" value="0.025" units="cm"/>
    </inkml:brush>
  </inkml:definitions>
  <inkml:trace contextRef="#ctx0" brushRef="#br0">7 401 14061,'0'0'5477,"-6"-79"-5509,6 34-544,0-8-769,0-4-1282,5 0-320,-2 1-608,-1 2-1282</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6.988"/>
    </inkml:context>
    <inkml:brush xml:id="br0">
      <inkml:brushProperty name="width" value="0.025" units="cm"/>
      <inkml:brushProperty name="height" value="0.025" units="cm"/>
    </inkml:brush>
  </inkml:definitions>
  <inkml:trace contextRef="#ctx0" brushRef="#br0">0 1214 6342,'0'0'2146,"0"-60"641,0 36-385,0 5-769,0 4-223,1 1-673,2 0-513,0-6-224,2-4-128,1-7-737,1-11-1153,-1-9-897,0-5-1665</inkml:trace>
  <inkml:trace contextRef="#ctx0" brushRef="#br0" timeOffset="1">114 325 6758,'0'0'5029,"0"-63"-3523,0 29 511,0-1-1280,1-2-352,2 1-161,4 2-32,-2 4-128,1 4-128,1 8-160,-2 8 64,-2 9-33,0 1-159,-1 8 320,-2 8 128,0 0-224,0-7-3459,-9-7-6663</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7.753"/>
    </inkml:context>
    <inkml:brush xml:id="br0">
      <inkml:brushProperty name="width" value="0.025" units="cm"/>
      <inkml:brushProperty name="height" value="0.025" units="cm"/>
    </inkml:brush>
  </inkml:definitions>
  <inkml:trace contextRef="#ctx0" brushRef="#br0">18 276 6406,'0'0'15503,"-18"-72"-15439,25 44-96,1-7-737,-1-7-1569,0-3-1282,0-9-2337</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8.110"/>
    </inkml:context>
    <inkml:brush xml:id="br0">
      <inkml:brushProperty name="width" value="0.025" units="cm"/>
      <inkml:brushProperty name="height" value="0.025" units="cm"/>
    </inkml:brush>
  </inkml:definitions>
  <inkml:trace contextRef="#ctx0" brushRef="#br0">1 671 9577,'0'0'7767,"-1"-13"-7569,4-38-657,14-86-1,-8 76-383,3-85 0,-8 62 5099,3 4-4016,0-5-1998,-7 74 1479,0 8-400,0 8-920,0 3-2821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7.654"/>
    </inkml:context>
    <inkml:brush xml:id="br0">
      <inkml:brushProperty name="width" value="0.025" units="cm"/>
      <inkml:brushProperty name="height" value="0.025" units="cm"/>
    </inkml:brush>
  </inkml:definitions>
  <inkml:trace contextRef="#ctx0" brushRef="#br0">1 1 4132,'0'0'19026,"60"4"-18930,-45-4-96,-5 0-160,-2 0-1089,-3 0-641,-5 3-769,2-2-2049</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8.514"/>
    </inkml:context>
    <inkml:brush xml:id="br0">
      <inkml:brushProperty name="width" value="0.025" units="cm"/>
      <inkml:brushProperty name="height" value="0.025" units="cm"/>
    </inkml:brush>
  </inkml:definitions>
  <inkml:trace contextRef="#ctx0" brushRef="#br0">16 420 9897,'0'0'9802,"-16"-57"-9258,23 15-288,5-8-192,1-4-64,1 0-480,-5 6-1089,-1 3-289,-6 5-1217,-2 10-2050</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8.887"/>
    </inkml:context>
    <inkml:brush xml:id="br0">
      <inkml:brushProperty name="width" value="0.025" units="cm"/>
      <inkml:brushProperty name="height" value="0.025" units="cm"/>
    </inkml:brush>
  </inkml:definitions>
  <inkml:trace contextRef="#ctx0" brushRef="#br0">2 319 3171,'0'0'12204,"-1"-51"-11596,1 44-127,0-2-353,0 0-128,0-6 0,4-2-32,3-5-161,-1 0-479,2-2-225,-3-3-769,2 1-1024,-1 3-1090</inkml:trace>
  <inkml:trace contextRef="#ctx0" brushRef="#br0" timeOffset="1">54 0 5541,'0'0'1378</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9.247"/>
    </inkml:context>
    <inkml:brush xml:id="br0">
      <inkml:brushProperty name="width" value="0.025" units="cm"/>
      <inkml:brushProperty name="height" value="0.025" units="cm"/>
    </inkml:brush>
  </inkml:definitions>
  <inkml:trace contextRef="#ctx0" brushRef="#br0">11 237 12812,'0'0'5509,"-10"-59"-5637,13 41-96,1-4-160,4-6-161,-3-6-992,0-3-1602,0-2-1410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39.634"/>
    </inkml:context>
    <inkml:brush xml:id="br0">
      <inkml:brushProperty name="width" value="0.025" units="cm"/>
      <inkml:brushProperty name="height" value="0.025" units="cm"/>
    </inkml:brush>
  </inkml:definitions>
  <inkml:trace contextRef="#ctx0" brushRef="#br0">13 52 7976,'0'0'9577,"-13"-44"-15023,13 41 1731,4-1-2851</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0.022"/>
    </inkml:context>
    <inkml:brush xml:id="br0">
      <inkml:brushProperty name="width" value="0.025" units="cm"/>
      <inkml:brushProperty name="height" value="0.025" units="cm"/>
    </inkml:brush>
  </inkml:definitions>
  <inkml:trace contextRef="#ctx0" brushRef="#br0">1 455 8456,'0'0'6630,"-1"-59"-6053,12 31-321,-1-3-224,1 1 0,-3 1-96,3 0-480,-4 2-674,0 0 193,0-1-352,-4 4-961,-1 3-385,-2 1-2658</inkml:trace>
  <inkml:trace contextRef="#ctx0" brushRef="#br0" timeOffset="1">66 126 5381,'0'0'10858,"-8"-62"-10954,15 44-737,-1 5-416,-2 1-480,-1 4-770,-3 0 321,0 4-1633</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0.397"/>
    </inkml:context>
    <inkml:brush xml:id="br0">
      <inkml:brushProperty name="width" value="0.025" units="cm"/>
      <inkml:brushProperty name="height" value="0.025" units="cm"/>
    </inkml:brush>
  </inkml:definitions>
  <inkml:trace contextRef="#ctx0" brushRef="#br0">1 124 11883,'0'0'3524,"8"-38"-4037,-4 26-768,2-4 0,1-1-833,-4-5-128,0 4-2083</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0.758"/>
    </inkml:context>
    <inkml:brush xml:id="br0">
      <inkml:brushProperty name="width" value="0.025" units="cm"/>
      <inkml:brushProperty name="height" value="0.025" units="cm"/>
    </inkml:brush>
  </inkml:definitions>
  <inkml:trace contextRef="#ctx0" brushRef="#br0">12 114 7783,'0'0'12012,"-12"-57"-12973,23 30-1473,-1-2-4901</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5.616"/>
    </inkml:context>
    <inkml:brush xml:id="br0">
      <inkml:brushProperty name="width" value="0.025" units="cm"/>
      <inkml:brushProperty name="height" value="0.025" units="cm"/>
    </inkml:brush>
  </inkml:definitions>
  <inkml:trace contextRef="#ctx0" brushRef="#br0">0 1 14221,'0'0'7309,"0"16"-5772,23 604 2115,-19-561-3877,8 104 859,-9-57-4028,-3-102 2584,0-3 595,0-1-1,1 1 1,-1-1 0,0 1-1,0 0 1,0-1-1,0 1 1,0-1 0,0 1-1,0-1 1,0 1-1,0 0 1,-1-1 0,1 1-1,0-1 1,0 1 0,0-1-1,-1 1 1,1-1-1,0 1 1,0-1 0,-1 1-1,1-1 1,-1 1-1,1-1 1,0 0 0,-1 1-1,1-1 1,-1 0 0,1 1-1,-1-1 1,1 0-1,-1 1 1,1-1 0,-1 0-1,1 0 1,-1 0-1,1 1 1,-1-1 0,0 0-1,-21 1-7151</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8:45.974"/>
    </inkml:context>
    <inkml:brush xml:id="br0">
      <inkml:brushProperty name="width" value="0.025" units="cm"/>
      <inkml:brushProperty name="height" value="0.025" units="cm"/>
    </inkml:brush>
  </inkml:definitions>
  <inkml:trace contextRef="#ctx0" brushRef="#br0">3 116 6278,'0'0'12123,"-1"10"-10457,0 17-870,1 0 0,1 0 0,2 0-1,8 39 1,35 115 841,-43-172-1494,1 5 48,0 1 1,2-1-1,13 25 0,-18-37-143,0 0 0,0 0 0,0 0 0,0 0-1,0 0 1,1 0 0,-1 0 0,1-1 0,-1 1 0,1-1 0,0 1 0,0-1-1,0 0 1,0 1 0,-1-1 0,2 0 0,-1 0 0,0-1 0,0 1 0,0 0-1,0-1 1,0 1 0,1-1 0,-1 0 0,0 1 0,0-1 0,1 0-1,-1 0 1,0-1 0,0 1 0,1 0 0,-1-1 0,4-1 0,1-1 140,-1-1 0,0 0 0,0 0 1,0-1-1,-1 1 0,1-1 0,-1 0 0,0-1 1,6-8-1,38-63 933,-30 47-868,127-190 429,-49 79-3771,-73 98-3398,-13 7-5140</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6.986"/>
    </inkml:context>
    <inkml:brush xml:id="br0">
      <inkml:brushProperty name="width" value="0.025" units="cm"/>
      <inkml:brushProperty name="height" value="0.025" units="cm"/>
    </inkml:brush>
  </inkml:definitions>
  <inkml:trace contextRef="#ctx0" brushRef="#br0">0 0 14318,'0'0'0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8.023"/>
    </inkml:context>
    <inkml:brush xml:id="br0">
      <inkml:brushProperty name="width" value="0.025" units="cm"/>
      <inkml:brushProperty name="height" value="0.025" units="cm"/>
    </inkml:brush>
  </inkml:definitions>
  <inkml:trace contextRef="#ctx0" brushRef="#br0">89 0 13965,'0'0'8638,"1"13"-7421,-6 147 2026,1 41-2840,9-181-644,-1-11-2424,-3 1-9046</inkml:trace>
  <inkml:trace contextRef="#ctx0" brushRef="#br0" timeOffset="1">55 322 5765,'0'0'3524,"-24"-56"960,12 31-1089,3 5-480,3 5-641,3 6 96,3 7-127,2 2-2308,13 4 33,2 6 32,3-1-864,3 1-1058,-4-1-1281,1-4-3203</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7.346"/>
    </inkml:context>
    <inkml:brush xml:id="br0">
      <inkml:brushProperty name="width" value="0.025" units="cm"/>
      <inkml:brushProperty name="height" value="0.025" units="cm"/>
    </inkml:brush>
  </inkml:definitions>
  <inkml:trace contextRef="#ctx0" brushRef="#br0">33 0 10154,'0'0'8712,"-32"56"-8712,32-11-160,2 10-769,3 7-1409,-2 9-1954</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07.701"/>
    </inkml:context>
    <inkml:brush xml:id="br0">
      <inkml:brushProperty name="width" value="0.025" units="cm"/>
      <inkml:brushProperty name="height" value="0.025" units="cm"/>
    </inkml:brush>
  </inkml:definitions>
  <inkml:trace contextRef="#ctx0" brushRef="#br0">34 0 8008,'-11'87'4708,"-1"-6"-3971,5-4 128,4-4-577,3-3-224,0-1-128,1 0 64,6-2 0,-2 0 0,0 0-545,-5-3-1184,0 1-2051</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1.955"/>
    </inkml:context>
    <inkml:brush xml:id="br0">
      <inkml:brushProperty name="width" value="0.025" units="cm"/>
      <inkml:brushProperty name="height" value="0.025" units="cm"/>
    </inkml:brush>
  </inkml:definitions>
  <inkml:trace contextRef="#ctx0" brushRef="#br0">96 992 7655,'-8'0'822,"0"0"-375,-41 2 983,18-9 2395,31 7-3770,0 1 1,1-1 0,-1 0-1,0 0 1,0 0 0,0 0-1,0 0 1,1 0 0,-1 0-1,0 0 1,0 0 0,0 0-1,0 0 1,1 0 0,-1 0-1,0 0 1,0 0 0,0-1-1,0 1 1,1 0 0,-1 0-1,0 0 1,0 0 0,0 0-1,0 0 1,1 0-1,-1 0 1,0 0 0,0-1-1,0 1 1,0 0 0,0 0-1,0 0 1,0 0 0,0-1-1,1 1 1,-1 0 0,0 0-1,0 0 1,0 0 0,0-1-1,0 1 1,0 0 0,0 0-1,0 0 1,0 0 0,0-1-1,0 1 1,0 0 0,0 0-1,0 0 1,0 0 0,0-1-1,0 1 1,-1 0 0,1 0-1,0 0 1,0 0-1,0-1 1,0 1 0,0 0-1,0 0 1,0 0 0,0 0-1,-1 0 1,1 0 0,0-1-1,0 1 1,0 0 0,17-4-274,-15 4 421,812-198 653,-532 124-757,952-282-207,-894 253 8,-21 13 45,50-15 1434,-236 55 1034,-152 57-3627,-1-1 0,-36 6 0,48-10 628,-45 5-4598,-9-2-3912</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2.435"/>
    </inkml:context>
    <inkml:brush xml:id="br0">
      <inkml:brushProperty name="width" value="0.025" units="cm"/>
      <inkml:brushProperty name="height" value="0.025" units="cm"/>
    </inkml:brush>
  </inkml:definitions>
  <inkml:trace contextRef="#ctx0" brushRef="#br0">669 45 8456,'0'0'1319,"9"-9"47,26-27 38,-35 36-1367,0 1-1,0-1 1,0 0-1,0 0 0,0 1 1,0-1-1,0 0 1,0 0-1,0 0 1,0 1-1,0-1 1,0 0-1,0 0 0,0 1 1,0-1-1,0 0 1,1 0-1,-1 1 1,0-1-1,0 0 1,0 0-1,0 0 0,0 0 1,1 1-1,-1-1 1,0 0-1,0 0 1,0 0-1,1 0 1,-1 0-1,0 1 0,0-1 1,0 0-1,1 0 1,-1 0-1,0 0 1,0 0-1,1 0 1,-1 0-1,0 0 0,0 0 1,1 0-1,-1 0 1,0 0-1,0 0 1,1 0-1,-1 0 1,0 0-1,0 0 1,1 0-1,-1 0 0,0-1 1,0 1-1,0 0 1,1 0-1,-1 0 1,0-1-1,-6 25 167,-12 11 209,-2-2 0,-47 63 1,36-54-283,-265 333 1612,120-157-505,160-197-1140,3-6 12,0 0 0,2 1-1,0 0 1,1 1 0,1 0 0,-13 31 0,22-47-112,-1 0 0,1-1 0,0 1 0,-1 0 0,1 0 1,0 0-1,0 0 0,0 0 0,0-1 0,0 1 0,0 0 0,0 0 0,0 0 0,0 0 0,0 0 0,0 0 1,0-1-1,1 1 0,-1 0 0,0 0 0,1 0 0,-1 0 0,1-1 0,-1 1 0,1 0 0,-1-1 0,1 1 1,-1 0-1,1-1 0,0 1 0,-1 0 0,1-1 0,0 1 0,-1-1 0,1 1 0,0-1 0,0 0 0,0 1 1,0-1-1,-1 0 0,1 0 0,0 1 0,1-1 0,3 0-10,0 1 1,0-1-1,-1 0 0,1-1 1,0 1-1,0-1 0,5-2 0,23-8 45,0-2-1,0-1 0,58-35 0,-27 13 21,53-22-93,2 4 0,195-59 0,-65 51-6104,-128 40-4046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3.485"/>
    </inkml:context>
    <inkml:brush xml:id="br0">
      <inkml:brushProperty name="width" value="0.025" units="cm"/>
      <inkml:brushProperty name="height" value="0.025" units="cm"/>
    </inkml:brush>
  </inkml:definitions>
  <inkml:trace contextRef="#ctx0" brushRef="#br0">43 138 11403,'0'0'6892,"-5"13"-6118,-5 19-370,2 1 0,1-1 0,2 1-1,1 1 1,1 41 0,3-67-358,0 8-2,0 0 0,1 0 1,0 0-1,7 25 0,-8-38-32,1-1 0,0 0-1,0 1 1,0-1 0,0 0 0,0 0-1,0 0 1,1 0 0,-1 0 0,1 0-1,-1 0 1,1 0 0,0 0 0,-1-1-1,1 1 1,3 1 0,-3-2 8,1 0 1,-1-1-1,0 1 1,0-1-1,1 0 1,-1 0 0,0 0-1,1 0 1,-1 0-1,0 0 1,1-1-1,-1 1 1,0-1-1,0 1 1,0-1-1,1 0 1,-1 0-1,0 0 1,0 0-1,0 0 1,2-3 0,5-2 76,0-2-1,0 1 1,-1-1 0,0-1 0,0 1 0,-1-1 0,0-1 0,7-13 0,44-88 116,-52 98-204,6-10 32,-2 0 1,0-1-1,-2 0 0,-1 0 1,0-1-1,-2 0 1,2-27-1,-10 35 514,-7 22 348,-6 28-55,13-24-787,1 1 1,1 0-1,-1 0 0,2 0 1,-1 0-1,3 20 0,-2-27-58,1-1 0,-1 1 0,1-1-1,-1 1 1,1-1 0,0 1 0,0-1-1,0 0 1,0 1 0,0-1 0,1 0-1,-1 0 1,1 0 0,-1 0 0,1 0 0,0 0-1,0 0 1,0 0 0,0-1 0,0 1-1,0-1 1,0 1 0,1-1 0,-1 0-1,0 0 1,1 0 0,-1 0 0,1-1 0,-1 1-1,1-1 1,3 1 0,1-1 7,1-1-1,-1 1 1,0-1 0,1-1-1,-1 0 1,0 0 0,0 0 0,0-1-1,0 0 1,0 0 0,-1-1-1,1 0 1,-1 0 0,0 0 0,0-1-1,0 0 1,-1 0 0,7-8-1,-6 7 31,-1-1-1,1 0 1,-1 0-1,0-1 1,0 1 0,-1-1-1,0 0 1,-1 0-1,0 0 1,0-1-1,-1 1 1,0-1-1,0 0 1,-1 1-1,1-13 1,-3 18 58,1 1 1,-1-1-1,0 1 1,0-1-1,0 1 1,0-1-1,0 1 1,-1 0 0,1-1-1,-1 1 1,1 0-1,-1 0 1,0 0-1,0 0 1,0 1-1,0-1 1,0 0 0,0 1-1,-4-2 1,2 0-77,-1 1 1,1-1 0,-1 1 0,1 1 0,-1-1 0,0 1 0,0-1-1,0 1 1,-8 0 0,18 23-3354,-3-20 2699,0 0-1,0 0 1,0 0 0,0 0-1,1 0 1,-1 0 0,0-1-1,1 1 1,4 2 0,15 3-6855,-2-5-4311</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3.877"/>
    </inkml:context>
    <inkml:brush xml:id="br0">
      <inkml:brushProperty name="width" value="0.025" units="cm"/>
      <inkml:brushProperty name="height" value="0.025" units="cm"/>
    </inkml:brush>
  </inkml:definitions>
  <inkml:trace contextRef="#ctx0" brushRef="#br0">97 53 10250,'0'0'13276,"-8"4"-12512,-1 0-661,1-1 188,0 1 0,0 0 0,0 0 0,-13 11 0,19-14-197,-1 2 0,1-1 0,0 0 0,0 0 0,0 1 0,0-1 1,1 1-1,-1-1 0,1 1 0,0 0 0,-1-1 0,1 1 0,0 0 0,1 0 0,-1 0 0,0 0 0,1 0 0,0 0 0,-1 0 1,2 5-1,-1-7-85,1 1 0,-1-1 1,1 0-1,-1 0 0,1 1 0,0-1 1,-1 0-1,1 0 0,0 0 1,0 0-1,0 0 0,0 0 1,0 0-1,0 0 0,0 0 1,1 0-1,-1-1 0,0 1 1,0-1-1,1 1 0,-1-1 0,0 1 1,1-1-1,-1 1 0,0-1 1,1 0-1,-1 0 0,1 0 1,-1 0-1,0 0 0,1 0 1,-1 0-1,3-1 0,3 1 18,-1-1 1,1 0-1,-1 0 0,0 0 0,1-1 1,7-3-1,-6 1-5,-1-1-1,1 1 1,-1-2 0,0 1 0,0-1-1,-1 0 1,1 0 0,6-10 0,-10 12 12,0 0 1,0-1-1,0 1 0,0-1 1,-1 1-1,0-1 1,0 0-1,0 0 1,0 0-1,-1 0 1,0 0-1,0 0 1,0 0-1,-1 0 1,0-9-1,0 13-8,-1 0 0,0 0-1,1 0 1,-1 0 0,0 0-1,0 0 1,0 0 0,0 0-1,0 0 1,0 0 0,0 0-1,0 0 1,0 1 0,0-1-1,0 0 1,0 1 0,-1-1-1,1 1 1,0-1 0,0 1-1,-1 0 1,1-1 0,0 1-1,-1 0 1,1 0 0,0 0-1,-1 0 1,1 0 0,0 0-1,0 0 1,-1 1 0,1-1-1,0 0 1,-3 2 0,1-2-24,0 1 0,-1-1 0,1 1 0,0 0 1,0 0-1,0 0 0,0 1 0,0-1 0,0 1 0,0 0 1,1 0-1,-1-1 0,-4 6 0,6-6-6,1 0 1,-1-1-1,0 1 0,1 0 1,-1 0-1,1 0 0,-1 0 1,1 0-1,0 0 0,-1 0 1,1 0-1,0 0 0,0 0 1,0 0-1,-1 0 0,1 0 1,0 0-1,0 1 0,1-1 1,-1 0-1,0 0 0,0 0 1,0 0-1,1 0 0,-1 0 1,1 0-1,-1 0 0,1 0 1,0 1-1,1-1-122,0 1-1,0-1 0,-1 0 1,1 0-1,0 0 1,0-1-1,0 1 1,0 0-1,0-1 0,0 1 1,0-1-1,1 0 1,-1 0-1,2 0 1,3 0-965,0 0 0,1 0 1,-1-1-1,0 0 0,0 0 1,0-1-1,0 0 0,9-4 1,6-13-6160,-3-7-2786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4.269"/>
    </inkml:context>
    <inkml:brush xml:id="br0">
      <inkml:brushProperty name="width" value="0.025" units="cm"/>
      <inkml:brushProperty name="height" value="0.025" units="cm"/>
    </inkml:brush>
  </inkml:definitions>
  <inkml:trace contextRef="#ctx0" brushRef="#br0">32 0 12908,'0'0'11574,"-6"15"-10939,2-8-552,0 0 0,1 0-1,0 1 1,0-1 0,1 1 0,0 0-1,0 0 1,1 0 0,0 0 0,1 0-1,-1 0 1,2 0 0,-1 0 0,1 0-1,0 0 1,1 0 0,0 0 0,0 0-1,0-1 1,1 1 0,5 9-1,-6-13-67,0-1-1,1 1 0,-1-1 0,1 0 0,0 1 1,0-1-1,0 0 0,0-1 0,0 1 0,0-1 0,1 1 1,-1-1-1,1 0 0,0 0 0,0 0 0,0-1 1,0 0-1,0 1 0,0-1 0,0-1 0,0 1 0,0 0 1,8-1-1,-6-1 15,0 0 0,0 0 0,0-1 0,0 0 0,0 0 0,-1 0 1,1-1-1,-1 0 0,0 0 0,0 0 0,0-1 0,0 0 0,0 0 0,-1 0 0,7-7 1,9-7 257,-10 18 545,-9 3-689,0 0-1,0 0 1,-1 0 0,1 0 0,-1 1 0,0-1 0,0 0-1,0 0 1,0 5 0,-1 5-181,0 11 391,0-18-316,0 1 1,1-1 0,-1 1-1,1-1 1,1 0 0,-1 1 0,1-1-1,0 1 1,0-1 0,1 0 0,0 0-1,4 9 1,-6-15-34,1 1 1,-1 0-1,1-1 1,0 1-1,-1 0 0,1-1 1,0 1-1,-1-1 0,1 1 1,0-1-1,0 0 1,-1 1-1,1-1 0,0 0 1,0 1-1,0-1 0,0 0 1,0 0-1,-1 0 1,1 0-1,0 0 0,0 0 1,0 0-1,0 0 0,0 0 1,0 0-1,-1 0 1,1 0-1,1-1 0,0 0-112,0-1 1,1 1-1,-1-1 0,-1 1 0,1-1 1,0 0-1,0 0 0,-1 1 0,1-1 1,1-4-1,3-3-1354,-1 0 0,-1 0 0,7-20 0,-4-8-3834,-5-7-1847</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4.642"/>
    </inkml:context>
    <inkml:brush xml:id="br0">
      <inkml:brushProperty name="width" value="0.025" units="cm"/>
      <inkml:brushProperty name="height" value="0.025" units="cm"/>
    </inkml:brush>
  </inkml:definitions>
  <inkml:trace contextRef="#ctx0" brushRef="#br0">1 1 12075,'0'0'14836,"10"8"-13699,-6-5-1036,2 1 6,0 0 0,-1 1 0,0 0 0,1 0 1,-2 0-1,1 0 0,-1 1 0,0 0 0,0 0 1,0 0-1,-1 0 0,0 1 0,3 8 0,14 81 683,-17-74-720,1 0 1,1-1-1,0 0 0,2 0 0,1 0 0,10 21 1,-18-41-142,1 0 0,0 1 1,-1-1-1,1 0 0,0 1 1,0-1-1,0 0 0,-1 0 1,1 0-1,0 0 0,1 0 1,-1 0-1,0 0 0,0 0 1,0 0-1,1 0 0,-1-1 1,0 1-1,1 0 0,-1-1 0,0 1 1,1-1-1,-1 0 0,1 1 1,-1-1-1,1 0 0,-1 0 1,1 0-1,-1 0 0,0 0 1,1 0-1,-1-1 0,1 1 1,-1 0-1,1-1 0,-1 1 1,0-1-1,1 1 0,-1-1 1,2-1-1,1 0-804,-1-1 0,1 0 0,-1-1-1,0 1 1,1 0 0,-2-1 0,1 0 0,0 0 0,-1 0 0,1 0-1,1-5 1,11-30-10378</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5.264"/>
    </inkml:context>
    <inkml:brush xml:id="br0">
      <inkml:brushProperty name="width" value="0.025" units="cm"/>
      <inkml:brushProperty name="height" value="0.025" units="cm"/>
    </inkml:brush>
  </inkml:definitions>
  <inkml:trace contextRef="#ctx0" brushRef="#br0">131 50 641,'0'0'13933,"-10"-8"-7933,-32-24-2727,40 31-3193,1 0 1,0 0 0,-1 0 0,1 0 0,0 0 0,-1 1 0,1-1-1,-1 1 1,1-1 0,-1 1 0,0-1 0,1 1 0,-1 0 0,1 0-1,-1 0 1,0 0 0,1 0 0,-1 0 0,1 0 0,-1 0 0,1 1-1,-1-1 1,0 1 0,1-1 0,-1 1 0,1 0 0,0-1 0,-1 1-1,1 0 1,-1 0 0,1 0 0,0 0 0,0 0 0,0 0 0,0 0-1,0 0 1,0 1 0,0-1 0,0 0 0,0 1 0,0-1 0,1 1-1,-2 1 1,-1 5 18,0 1-1,1-1 0,-1 1 1,2 0-1,-2 14 0,0 5 88,2 0 0,1 0 0,2 0 0,0 1 0,2-1 0,1-1 0,12 38 0,-2-24-139,1 0 1,2-1-1,47 74 0,-59-103 36,9 13-124,-11-21 288,-5-13 414,-6-9-548,0 0 0,-1 0-1,-1 1 1,-1 0 0,-16-22 0,9 14-53,-50-77-66,116 102-2332,-45 1 2258,20 2-2228,-1-1 1,1-2-1,0 0 1,45-9 0,-63 8 2061,-1 1 1,0-1-1,0 0 1,0 0-1,0-1 1,0 1 0,0-1-1,-1 0 1,1-1-1,-1 1 1,0-1 0,0 1-1,0-1 1,5-8-1,-6 7 627,-1 1-1,1-1 0,-1 0 0,-1 0 1,1 0-1,-1 0 0,0 0 1,0 0-1,0 0 0,-1 0 0,1-8 1,-1 13-289,0 0 1,0-1-1,0 1 1,0-1 0,0 1-1,0-1 1,0 1-1,0 0 1,0-1 0,0 1-1,-1-1 1,1 1-1,0 0 1,0-1 0,0 1-1,0-1 1,-1 1-1,1 0 1,0-1 0,0 1-1,-1 0 1,1-1-1,0 1 1,-1 0 0,1 0-1,0-1 1,-1 1-1,1 0 1,0 0 0,-1-1-1,1 1 1,-1 0-1,1 0 1,0 0 0,-1 0-1,1 0 1,-1 0-1,1 0 1,0 0 0,-1 0-1,1 0 1,-1 0-1,1 0 1,-1 0 0,1 0-1,0 0 1,-1 0-1,1 0 1,-1 0 0,1 0-1,0 1 1,-1-1-1,1 0 1,0 0 0,-1 1-1,1-1 1,0 0-1,-1 0 1,1 1 0,0-1-1,-1 0 1,1 1-1,0-1 1,0 0 0,-1 1-1,1-1 1,0 1-1,-22 24 856,17-16-654,1 1 0,1-1 0,0 1-1,0 0 1,1 0 0,1 0 0,-2 13 0,3-22-276,0 1 1,0 0-1,-1 0 0,1 0 0,0 0 1,1-1-1,-1 1 0,0 0 1,0 0-1,1 0 0,-1-1 0,1 1 1,0 0-1,-1 0 0,1-1 1,0 1-1,0-1 0,0 1 0,0-1 1,0 1-1,0-1 0,1 1 1,-1-1-1,0 0 0,1 0 0,-1 0 1,1 0-1,-1 0 0,1 0 1,0 0-1,-1 0 0,1-1 0,0 1 1,-1 0-1,1-1 0,0 0 1,0 1-1,0-1 0,0 0 0,-1 0 1,1 0-1,0 0 0,0 0 1,0-1-1,2 0 0,0 0 10,0-1-1,0 1 0,0-1 1,0 0-1,-1 0 1,1-1-1,-1 1 1,1-1-1,-1 1 0,0-1 1,0 0-1,0-1 1,0 1-1,-1 0 0,0-1 1,1 1-1,-1-1 1,0 0-1,-1 0 1,1 0-1,1-7 0,2-2 19,-1 0-1,-1 0 1,-1 0-1,1 0 0,-1-23 1,-3 26-211,1 26 103,0-14 59,0 1-1,0-1 1,0 0 0,1 1 0,-1-1 0,0 0 0,1 0 0,0 1 0,-1-1 0,1 0-1,0 0 1,0 0 0,0 0 0,1 0 0,-1 0 0,0 0 0,3 3 0,0-4-139,-1 0 0,0 0 0,1 0-1,-1 0 1,1-1 0,-1 0 0,0 0 0,1 0 0,-1 0 0,1 0 0,-1 0 0,1-1 0,-1 0 0,0 0 0,1 0 0,-1 0 0,0 0 0,0-1 0,0 1-1,0-1 1,0 0 0,0 0 0,0 0 0,-1 0 0,5-5 0,1-1-1691,0-1 1,-1 1-1,0-1 0,0-1 1,-1 1-1,8-19 0,2-10-9607</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5.685"/>
    </inkml:context>
    <inkml:brush xml:id="br0">
      <inkml:brushProperty name="width" value="0.025" units="cm"/>
      <inkml:brushProperty name="height" value="0.025" units="cm"/>
    </inkml:brush>
  </inkml:definitions>
  <inkml:trace contextRef="#ctx0" brushRef="#br0">53 0 13933,'0'0'5840,"-8"11"-4350,0-1-1179,5-6-172,-1 0 0,1 1-1,-1-1 1,2 1 0,-1 0-1,0 0 1,1 0 0,0 0-1,0 0 1,0 0 0,1 1-1,0-1 1,0 1 0,-1 5-1,1 4 235,1-1 0,0 1 0,0-1-1,2 1 1,0-1 0,4 16 0,-5-27-356,0 1 1,0-1-1,1 1 1,-1-1-1,1 0 1,0 0-1,0 0 1,0 0-1,1 0 1,-1 0-1,0 0 0,1-1 1,0 0-1,0 1 1,0-1-1,0 0 1,0 0-1,0 0 1,0-1-1,0 1 1,1-1-1,-1 0 1,1 0-1,-1 0 1,1 0-1,0-1 1,-1 1-1,1-1 1,6 0-1,-4-1 15,1 1 1,-1-1-1,0-1 0,0 1 0,0-1 1,0 0-1,0-1 0,0 1 0,-1-1 1,1 0-1,-1-1 0,0 1 0,0-1 1,6-6-1,-5 5-31,0 0 1,1 1-1,-1 0 1,1 0-1,0 0 0,0 0 1,0 1-1,10-2 0,-16 4 8,1 1-1,0 0 0,0 0 0,-1 0 0,1 0 0,0 0 0,0 0 1,-1 0-1,1 1 0,0-1 0,-1 0 0,1 1 0,0 0 0,-1-1 0,1 1 1,-1 0-1,1 0 0,-1 0 0,1 0 0,-1 0 0,0 0 0,1 0 1,-1 1-1,0-1 0,0 0 0,0 1 0,0-1 0,0 1 0,0-1 1,0 1-1,-1-1 0,1 1 0,0 0 0,0 2 0,-1-2 39,1 0-1,-1-1 1,1 1-1,-1-1 0,1 1 1,0-1-1,0 1 1,0-1-1,-1 1 1,2-1-1,-1 0 0,0 1 1,0-1-1,0 0 1,0 0-1,1 0 1,-1 0-1,1 0 1,-1 0-1,1 0 0,-1-1 1,1 1-1,-1 0 1,1-1-1,0 1 1,-1-1-1,1 0 0,0 0 1,-1 1-1,4-1 1,-3-1 73,0-1 0,0 1 1,0 0-1,0-1 0,0 1 0,-1-1 1,1 1-1,0-1 0,-1 0 1,1 0-1,-1 0 0,0 0 0,0 0 1,0 0-1,0 0 0,0 0 1,0 0-1,0-1 0,0-3 0,10-47 155,-12 33-233,1 16-136,-1 1 1,1-1-1,0 0 0,0 0 1,0 0-1,1 1 0,-1-1 1,2-5-1,3 8-816,0 0 0,0 0 1,0 1-1,0 0 0,0 0 0,0 0 1,6 1-1,-2 0-439,-3-1 360,1 0-1,-1 0 0,1-1 1,-1 0-1,0 0 1,1 0-1,-1-1 1,0 0-1,0 0 1,8-4-1,11-8-5838</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18.352"/>
    </inkml:context>
    <inkml:brush xml:id="br0">
      <inkml:brushProperty name="width" value="0.025" units="cm"/>
      <inkml:brushProperty name="height" value="0.025" units="cm"/>
    </inkml:brush>
  </inkml:definitions>
  <inkml:trace contextRef="#ctx0" brushRef="#br0">1 1 22005,'0'0'5541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6.385"/>
    </inkml:context>
    <inkml:brush xml:id="br0">
      <inkml:brushProperty name="width" value="0.025" units="cm"/>
      <inkml:brushProperty name="height" value="0.025" units="cm"/>
    </inkml:brush>
  </inkml:definitions>
  <inkml:trace contextRef="#ctx0" brushRef="#br0">1 0 14478,'0'0'3859,"2"12"-2471,3 13-311,2 0-1,0-1 1,2 1-1,19 38 1,62 97 1000,-30-58-1657,-59-101-449,-1-1 1,1 1-1,-1 0 1,1-1-1,-1 1 1,1 0-1,-1 0 1,0 0-1,1-1 1,-1 1-1,0 0 1,0 0-1,0 0 1,1 0-1,-1-1 0,0 1 1,0 0-1,0 0 1,0 0-1,-1 0 1,1 0-1,0-1 1,0 1-1,-1 1 1,0-1-35,1-1 1,-1 1-1,0-1 0,0 0 1,1 0-1,-1 1 1,0-1-1,0 0 0,0 0 1,1 0-1,-1 0 1,0 0-1,0 0 0,0 0 1,0 0-1,1 0 0,-1-1 1,0 1-1,-1-1 1,-42-19-1267,22 6 1278,-1-2 0,2 0-1,1-1 1,-27-29 0,46 45 72,0 1 0,1-1 0,-1 0 0,1 1 0,-1-1 0,0 0 0,1 0 0,-1 1 0,1-1 0,0 0 0,-1 0 0,1 0 0,0 0 0,0 0 0,-1 1 0,1-1 0,0 0 0,0 0 0,0 0 0,0 0 0,0 0 0,0 0 0,0 0 0,0 0 0,1 0 0,-1 0 0,0 1 0,0-1 0,1 0 0,-1 0 0,1 0 0,-1 0 0,1 1 0,-1-1 0,1 0 0,-1 0 0,1 1 0,0-1 0,-1 0 0,1 1 0,0-1 0,0 1 0,-1-1 0,1 1 0,0-1 0,0 1 0,0 0 0,0-1 0,-1 1 0,3 0 0,8-4-174,0 1-1,0 0 1,18-2-1,-9 1-378,114-35-5534,-120 34 5769,0-1-1,0-1 1,-1 0-1,0 0 1,0-2 0,-1 0-1,14-12 1,-11 0 2245,-15 21-1845,0-1 1,0 1-1,0 0 0,0-1 1,-1 1-1,1-1 0,0 1 1,0 0-1,0-1 0,0 1 0,-1 0 1,1 0-1,0-1 0,0 1 1,0 0-1,-1-1 0,1 1 1,0 0-1,0 0 0,-1 0 1,1-1-1,0 1 0,-1 0 0,1 0 1,0 0-1,-1 0 0,1 0 1,0-1-1,-1 1 0,1 0 1,0 0-1,-1 0 0,1 0 1,-1 0-1,0 0 0,-2 0 229,-1 1 0,0-1 1,0 0-1,1 1 0,-1 0 0,0 0 0,1 0 0,-1 1 0,1-1 0,-6 4 1,-5 4 319,0 0 1,1 2-1,-15 13 1,24-20-557,0 0 0,0 0 0,0 0 0,1 1 1,-1-1-1,1 1 0,1 0 0,-1 0 0,0 0 0,1 0 0,0 0 0,1 1 0,-3 8 0,4-14-94,0 1 0,0-1 1,0 1-1,0-1 0,1 1 0,-1-1 0,0 1 0,0-1 0,0 1 0,0-1 1,1 1-1,-1-1 0,0 1 0,0-1 0,1 0 0,-1 1 0,0-1 0,1 0 1,-1 1-1,1-1 0,-1 0 0,0 1 0,1-1 0,-1 0 0,1 1 0,-1-1 0,1 0 1,-1 0-1,1 0 0,-1 0 0,1 1 0,0-1 0,25 1 119,24-9 83,-26 1-249,-1 1 1,1 2-1,0 0 0,28 0 0,-51 4 40,0 0 0,0 0 1,0 0-1,0 0 0,0 0 0,0 0 0,0 0 1,0 0-1,0 1 0,0-1 0,0 0 0,0 1 1,0-1-1,0 1 0,-1-1 0,1 1 0,0-1 1,0 1-1,0-1 0,-1 1 0,1 0 0,0-1 0,-1 1 1,1 0-1,-1 0 0,1 0 0,-1 0 0,1 0 1,0 2 48,-1-1-1,1 0 1,-1 0 0,0 1 0,0-1 0,0 0 0,0 0 0,0 1 0,-1-1 0,1 0 0,-2 4 0,-1 2 171,0 0 1,0 0 0,-1 0-1,0-1 1,-9 14 0,-1-5-269,0 0 1,-1-1-1,-1-1 1,0 0-1,-32 20 1,34-28-2598,5-7-4021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7.831"/>
    </inkml:context>
    <inkml:brush xml:id="br0">
      <inkml:brushProperty name="width" value="0.025" units="cm"/>
      <inkml:brushProperty name="height" value="0.025" units="cm"/>
    </inkml:brush>
  </inkml:definitions>
  <inkml:trace contextRef="#ctx0" brushRef="#br0">24 584 11627,'0'0'7415,"-6"-9"-5685,5 7-1692,-1 0 56,1 0 1,-1 1-1,1-2 0,-1 1 0,1 0 0,0 0 1,0 0-1,0-1 0,0 1 0,0 0 1,1-1-1,-1 1 0,0-1 0,1 1 1,0-1-1,0 1 0,0-1 0,0 1 1,0-1-1,0 1 0,1 0 0,-1-1 1,1 1-1,0-1 0,-1 1 0,1 0 0,0-1 1,0 1-1,1 0 0,-1 0 0,0 0 1,1 0-1,-1 0 0,1 0 0,0 0 1,0 0-1,2-1 0,1-1 72,-1 0 1,1 1-1,0 0 0,-1 0 0,1 0 0,1 0 1,-1 1-1,0 0 0,0 0 0,1 1 1,6-2-1,-10 3-153,-1-1 1,1 1-1,0 0 1,0 0-1,0 1 1,0-1 0,0 0-1,0 0 1,0 1-1,-1-1 1,1 1-1,0 0 1,0-1-1,-1 1 1,1 0-1,0 0 1,-1 0 0,1 0-1,-1 1 1,1-1-1,-1 0 1,0 1-1,1-1 1,-1 0-1,0 1 1,0 0-1,0-1 1,0 1 0,0 0-1,0-1 1,-1 1-1,1 0 1,-1 0-1,1 0 1,0 3-1,1 11 67,0 1-1,-1 0 1,-1 0-1,-2 27 1,0-26-53,2-1 0,0 1 1,0 0-1,4 18 0,-3-35-12,-1 0 0,1 0-1,0 0 1,-1 0 0,1-1-1,0 1 1,-1 0-1,1 0 1,0-1 0,0 1-1,-1 0 1,1-1 0,0 1-1,0-1 1,0 1 0,0-1-1,0 1 1,0-1 0,0 0-1,0 0 1,0 1 0,0-1-1,0 0 1,0 0 0,0 0-1,0 0 1,0 0 0,0 0-1,1 0 1,-1-1 0,0 1-1,0 0 1,0 0-1,0-1 1,1 0 0,38-16 813,-26 7-757,-1-1-1,-1 0 1,0-1-1,0 0 1,-1-1-1,-1 0 1,0-1-1,-1 0 1,0 0-1,-1-1 1,-1 0 0,0-1-1,-1 0 1,-1 0-1,-1 0 1,0 0-1,-1-1 1,2-29-1,-5 45-66,0 0 0,0 0 0,0 0 0,0 0 0,0 0 0,0 0 0,-1 0 0,1 0 0,0 1 0,0-1 0,-1 0 0,1 0 0,-1 0 0,1 0 0,-1 1 0,1-1 0,-1 0 0,1 0 0,-1 1 0,0-1 0,1 1 0,-1-1 0,0 0 0,0 1 0,1-1 0,-2 0 0,1 1-5,1 0-1,-1 0 1,1 0 0,-1 0 0,1 0 0,-1 0 0,1 0 0,-1 0 0,0 1 0,1-1 0,-1 0 0,1 0 0,-1 0 0,1 0 0,0 1 0,-1-1 0,1 0 0,-1 1 0,1-1 0,-1 0 0,1 1 0,0-1 0,-1 0 0,1 1 0,0-1 0,-1 1 0,1-1 0,0 0 0,-1 1 0,1-1 0,0 1 0,0-1 0,0 1 0,0-1 0,-1 1 0,1-1 0,0 1 0,0 0 0,0-1 0,0 1 0,0-1 0,0 1 0,0 3-6,-1-1-1,1 1 1,0-1-1,0 0 1,0 1-1,0-1 1,0 1 0,1-1-1,0 0 1,-1 1-1,1-1 1,1 0-1,-1 0 1,0 0-1,1 0 1,-1 0-1,4 4 1,-3-5 13,0 0-1,0-1 1,1 0-1,-1 1 1,0-1 0,1 0-1,-1 0 1,0 0-1,1 0 1,0-1-1,-1 1 1,1 0 0,-1-1-1,1 0 1,0 0-1,-1 0 1,1 0-1,0 0 1,-1-1 0,1 1-1,-1-1 1,1 1-1,0-1 1,2-1 0,2-1 31,0 0 0,0 0 1,0-1-1,0 0 0,0 0 1,-1-1-1,0 0 0,0 0 1,0 0-1,0-1 1,-1 0-1,0 0 0,0 0 1,-1-1-1,0 1 0,0-1 1,0 0-1,-1 0 1,0-1-1,0 1 0,-1-1 1,0 1-1,0-1 0,-1 0 1,0 0-1,0-14 1,-1 21-31,-1 1 0,1-1 0,0 0 0,0 1 0,-1-1 0,1 0 0,0 1 1,-1-1-1,1 0 0,-1 1 0,1-1 0,-1 1 0,1-1 0,-1 1 0,1-1 1,-1 1-1,0-1 0,1 1 0,-1 0 0,0-1 0,1 1 0,-1 0 0,0-1 1,1 1-1,-1 0 0,0 0 0,0 0 0,1 0 0,-1 0 0,0 0 0,0 0 1,1 0-1,-1 0 0,0 0 0,0 0 0,1 0 0,-1 0 0,-1 1 0,0 0-12,-1-1-1,1 1 0,0 0 0,-1 0 0,1 0 1,0 0-1,0 0 0,0 0 0,0 1 0,0-1 1,-3 3-1,-1 5-2,1 1 1,0-1 0,0 1-1,1 0 1,0 1 0,0-1-1,2 1 1,-1-1 0,1 1-1,1 0 1,0 0 0,0 0-1,1 0 1,0 0 0,3 16-1,-2-25 17,-1 0 0,1-1 1,0 1-1,0 0 0,-1 0 0,1 0 0,0-1 0,0 1 0,1 0 0,-1-1 0,0 1 0,0-1 1,1 1-1,-1-1 0,1 0 0,-1 0 0,1 1 0,0-1 0,0 0 0,-1-1 0,1 1 0,0 0 1,0 0-1,0-1 0,0 1 0,0-1 0,0 1 0,0-1 0,0 0 0,0 0 0,0 0 0,-1 0 1,1 0-1,4-1 0,1 0 46,1 0 1,0 0 0,0-1-1,-1 0 1,1-1-1,-1 1 1,11-7 0,0-1-28,-2-2 0,1 0 0,-2-1 0,0-1 0,0 0 0,-1-1 0,-1 0 0,0-1 1,-1 0-1,-1-1 0,14-29 0,-14 22-27,-1 0 0,-1-1 0,-1 0 0,-1 0 0,-2-1 0,0 0 0,-1 0 1,-1-38-1,-3 62-5,1 0 0,-2 1 0,1-1 1,0 0-1,0 1 0,0-1 0,-1 0 1,1 1-1,-1-1 0,1 0 0,-1 1 1,0-1-1,1 1 0,-1-1 0,-1-1 1,1 2-5,0 1 1,1-1 0,-1 1 0,0 0 0,1-1 0,-1 1 0,0 0 0,1-1 0,-1 1 0,0 0-1,0 0 1,1-1 0,-1 1 0,0 0 0,0 0 0,0 0 0,1 0 0,-1 0 0,0 0 0,0 0-1,0 0 1,1 1 0,-2-1 0,-1 1-10,0 1 0,0-1 0,0 1 0,0 0 0,0-1 0,1 1 0,-1 1-1,0-1 1,1 0 0,0 1 0,-1-1 0,1 1 0,-3 4 0,-5 13 4,0 0 0,2 0 0,0 1-1,1 0 1,1 1 0,1-1 0,1 1 0,1 0 0,1 0 0,0 26 0,2-44 9,0 0 1,1-1-1,-1 1 1,1 0-1,0 0 1,0-1-1,0 1 1,0 0-1,0-1 1,1 1-1,0-1 1,0 0-1,0 1 1,0-1-1,0 0 1,1 0-1,-1 0 1,1-1-1,0 1 1,-1-1-1,1 1 1,6 3-1,-4-4 16,0 0 0,-1 0-1,1 0 1,0-1-1,0 0 1,0 1-1,0-2 1,0 1 0,0-1-1,0 1 1,0-1-1,0-1 1,1 1-1,-1-1 1,0 0 0,0 0-1,5-2 1,-2-1 15,0 0 1,0 0 0,-1-1-1,0 0 1,0 0-1,0-1 1,0 0 0,-1 0-1,0-1 1,0 1-1,5-11 1,-2 6-1,-2-1 1,1 0-1,-2-1 1,0 0-1,0 0 1,4-16-1,-17 54-87,2-14 52,1 0 0,1 1 0,0-1-1,1 1 1,0 0 0,1 0 0,0 0 0,1 12 0,1-23 10,-1 1 0,1 0 0,0 0 0,0-1 1,0 1-1,0 0 0,0-1 0,0 1 0,1-1 1,-1 0-1,0 1 0,1-1 0,-1 0 0,1 0 1,-1 0-1,1 0 0,-1 0 0,1 0 1,0 0-1,0 0 0,0-1 0,-1 1 0,1-1 1,0 1-1,0-1 0,0 0 0,0 0 0,0 0 1,0 0-1,-1 0 0,1 0 0,0 0 0,0-1 1,2 0-1,3 1 43,1-1 0,-1-1 0,1 0 0,-1 0 0,0 0 0,0-1 0,11-5 0,-7 1-37,0-1 0,-1 0-1,0-1 1,0 0-1,-1-1 1,10-12 0,-14 16-9,-1 0 0,0 0 0,-1 0 0,1-1 1,-1 0-1,0 1 0,-1-1 0,0 0 0,0 0 0,0 0 1,-1-1-1,1-11 0,-2 18 1,0 1 0,0 0 0,0 0 0,1 0 0,-1 0 0,0-1 0,0 1 0,0 0 0,0 0 0,0 0 0,0 0 0,0-1 0,0 1 0,0 0 0,0 0 0,0 0 0,0 0 0,0 0 0,-1-1 0,1 1 0,0 0 0,0 0 0,0 0 0,0 0 0,0-1 0,0 1 0,0 0 0,0 0 0,0 0 0,0 0 0,-1 0 0,1 0 0,0 0 0,0-1 0,0 1 0,0 0 0,0 0 0,-1 0 0,1 0 0,0 0 0,0 0 0,0 0 0,0 0 0,-1 0 0,1 0 0,0 0 0,0 0 0,0 0 0,0 0 0,0 0 0,-1 0 0,1 0 0,-10 8 0,-6 15 0,13-16 0,-1 0 0,1 1 0,0 0 0,0-1 0,1 1 0,0 0 0,1 0 0,0 0 0,0 1 0,1-1 0,0 0 0,1 12 0,0-19 0,0 1 0,0-1 0,0 0 0,0 0 0,0 0 0,0 0 0,1 0 0,-1 0 0,0-1 0,1 1 0,-1 0 0,0-1 0,1 1 0,-1 0 0,1-1 0,-1 0 0,1 1 0,-1-1 0,1 0 0,-1 0 0,1 0 0,-1 0 0,3 0 0,37-3 0,8-15-1927,-38 12 508,0 0 0,0 0 0,0-1 0,12-12 0,-7 4-5894</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8.267"/>
    </inkml:context>
    <inkml:brush xml:id="br0">
      <inkml:brushProperty name="width" value="0.025" units="cm"/>
      <inkml:brushProperty name="height" value="0.025" units="cm"/>
    </inkml:brush>
  </inkml:definitions>
  <inkml:trace contextRef="#ctx0" brushRef="#br0">135 9 14510,'-47'-8'9079,"42"7"-8503,0 1 0,1 1 0,-1-1 0,0 1 0,1 0 0,-1 0 0,-5 2 0,7-1-494,0-1 1,0 1-1,1-1 1,-1 1-1,0 0 0,1 0 1,0 0-1,-1 0 0,1 0 1,0 1-1,0-1 1,0 1-1,1-1 0,-1 1 1,1 0-1,-1-1 0,1 1 1,0 0-1,0 0 1,0 0-1,0 0 0,1 0 1,-1 0-1,1 0 0,0 1 1,0-1-1,0 4 1,0-6-79,0 1 1,0 0-1,0-1 0,0 1 1,0-1-1,0 1 1,1 0-1,-1-1 1,0 1-1,1-1 1,-1 1-1,1-1 1,0 1-1,-1-1 1,1 0-1,0 1 1,0-1-1,0 0 1,0 1-1,0-1 1,0 0-1,0 0 1,1 0-1,-1 0 1,0 0-1,1 0 1,-1-1-1,2 2 1,1-1 1,1 0 1,-1-1 0,0 1-1,0-1 1,0 0-1,0 0 1,0 0 0,1-1-1,-1 1 1,6-3-1,24-7-510,-27 7 305,1 0-1,-1 1 0,1 0 0,-1 1 0,16-2 0,-22 3 197,0 1 0,-1-1 0,1 1-1,0 0 1,0-1 0,-1 1-1,1 0 1,0-1 0,-1 1 0,1 0-1,0-1 1,-1 1 0,1 0-1,-1 0 1,0 0 0,1 0 0,-1 0-1,0 0 1,1-1 0,-1 1-1,0 0 1,0 0 0,0 0 0,0 0-1,0 0 1,0 0 0,0 0-1,0 0 1,0 0 0,0 0 0,-1 2-1,-5 35 275,-3-19-56,0 0 1,-1-1-1,-1 0 1,-15 19-1,7-9-86,18-26-374,19-24-3172,34-55-5466,-22 21 1399</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18.651"/>
    </inkml:context>
    <inkml:brush xml:id="br0">
      <inkml:brushProperty name="width" value="0.025" units="cm"/>
      <inkml:brushProperty name="height" value="0.025" units="cm"/>
    </inkml:brush>
  </inkml:definitions>
  <inkml:trace contextRef="#ctx0" brushRef="#br0">240 0 16912,'0'0'4063,"-4"13"-3049,-2 3-569,1 0 0,1 1 0,1-1 0,0 1 1,2 0-1,-1-1 0,2 1 0,0 0 0,1 0 0,1-1 0,1 1 0,8 30 1,-2-25-242,2-1-1,0 0 1,26 35 0,-30-46-226,2 1-1,0-1 1,0-1 0,0 0-1,1 0 1,1-1-1,-1 0 1,17 9 0,-105-54-7690,-1 1 4431,-6-2 3472,-39-24 4450,121 61-4369,1 0 0,-1 0 0,1 0 0,0-1 0,0 1 0,-1-1 0,1 0 0,0 0-1,1 0 1,-1 0 0,0 0 0,0 0 0,-1-3 0,3 4-187,0 1 0,0-1 0,0 0 0,0 1 0,0-1 0,0 0 1,0 1-1,0-1 0,0 0 0,0 1 0,0-1 0,0 0 0,1 1 0,-1-1 0,0 0 0,0 1 0,1-1 0,-1 1 0,1-1 0,-1 0 0,0 1 0,1-1 0,-1 1 0,1-1 0,-1 1 0,1 0 1,0-1-1,-1 1 0,1-1 0,1 1 0,7-5 133,1 1 1,0 1 0,0 0 0,21-3 0,-28 5-347,142-23 205,52-11-1563,-161 26-3356,54-21 0,-23-1-10053</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29:52.215"/>
    </inkml:context>
    <inkml:brush xml:id="br0">
      <inkml:brushProperty name="width" value="0.025" units="cm"/>
      <inkml:brushProperty name="height" value="0.025" units="cm"/>
    </inkml:brush>
  </inkml:definitions>
  <inkml:trace contextRef="#ctx0" brushRef="#br0">0 197 8936,'0'0'2130,"10"9"-1820,-4-2-222,1 0 0,0 0 0,1-1 0,0 0-1,0-1 1,0 0 0,1 0 0,-1 0 0,1-1 0,0-1 0,0 1 0,14 2 0,154 7 531,0 0-101,-81-1-95,189-1 1,101-32 377,-95 4-981,307-17 205,350-7 40,-690 42-21,531-16 206,609-57 161,-1390 72-407,496-19 2,-4-36 411,-441 44-385,183-25 132,-202 33-126,1 2 1,-1 1 0,1 2 0,42 8 0,12 3-26,-63-10-8,0 2 0,0 1 0,-1 1-1,38 14 1,-53-15 2,356 129-7,-313-119 1,0-2 0,1-2-1,0-4 1,94 3 0,-118-12-123,1-1 1,72-14-1,-79 9-906,-1-1 0,30-14 0,10-9-3274</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26.112"/>
    </inkml:context>
    <inkml:brush xml:id="br0">
      <inkml:brushProperty name="width" value="0.025" units="cm"/>
      <inkml:brushProperty name="height" value="0.025" units="cm"/>
    </inkml:brush>
  </inkml:definitions>
  <inkml:trace contextRef="#ctx0" brushRef="#br0">30 6 15150,'-2'-5'4079,"-3"13"-2520,-2 18-823,-2 67 390,6 155 0,4-135-837,1 62 30,7 1-1,37 202 1,-35-328-305,-6-30-416,-1 1 1,0 0 0,0 28 0,-4-48 224,0 0-1,0 0 1,0 0-1,0 0 0,0 0 1,-1 0-1,1 0 1,0 0-1,-1-1 1,1 1-1,0 0 1,-1 0-1,1 0 0,-1 0 1,1 0-1,-1-1 1,0 1-1,1 0 1,-1-1-1,0 1 1,1 0-1,-1-1 0,0 1 1,0-1-1,0 1 1,0-1-1,1 1 1,-1-1-1,0 0 1,0 1-1,-1-1 0,-34 2-6100,26-2 3985,-16 0-4770</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26.499"/>
    </inkml:context>
    <inkml:brush xml:id="br0">
      <inkml:brushProperty name="width" value="0.025" units="cm"/>
      <inkml:brushProperty name="height" value="0.025" units="cm"/>
    </inkml:brush>
  </inkml:definitions>
  <inkml:trace contextRef="#ctx0" brushRef="#br0">0 0 10282,'0'0'3833,"1"11"-2205,14 73 1098,4-2 0,45 127 0,-34-119-1845,-18-49 43,3-1-1,34 67 1,-49-105-842,1 0 0,0-1 0,0 1-1,0 0 1,0-1 0,1 1 0,-1 0 0,0-1 0,1 0 0,-1 1 0,1-1 0,0 0 0,-1 0 0,1 1 0,0-1-1,0-1 1,-1 1 0,4 1 0,-3-2-29,-1 0 0,0 0 0,1 0 0,-1 0 0,0-1-1,1 1 1,-1 0 0,0-1 0,1 1 0,-1-1 0,0 1 0,0-1 0,1 0 0,-1 0-1,0 1 1,0-1 0,0 0 0,0 0 0,0 0 0,1-1 0,4-6 111,-1 0 0,0 0 1,0 0-1,0-1 0,-1 1 0,3-11 1,64-184 668,4-8-3172,-49 138-2517,-12 24-1707,-1-8-6137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5.657"/>
    </inkml:context>
    <inkml:brush xml:id="br0">
      <inkml:brushProperty name="width" value="0.025" units="cm"/>
      <inkml:brushProperty name="height" value="0.025" units="cm"/>
    </inkml:brush>
  </inkml:definitions>
  <inkml:trace contextRef="#ctx0" brushRef="#br0">5 1 14253,'-5'52'641,"5"1"-128,0-4-321,5 0-1185,2-3-2242,4-1-1730</inkml:trace>
  <inkml:trace contextRef="#ctx0" brushRef="#br0" timeOffset="1">41 448 4292,'0'0'1794,"0"57"-769,0-33-833,0-1-4676</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6.016"/>
    </inkml:context>
    <inkml:brush xml:id="br0">
      <inkml:brushProperty name="width" value="0.025" units="cm"/>
      <inkml:brushProperty name="height" value="0.025" units="cm"/>
    </inkml:brush>
  </inkml:definitions>
  <inkml:trace contextRef="#ctx0" brushRef="#br0">23 0 3716,'-2'12'2653,"-9"236"12015,11-136-12288,0-78-3120,-5 9 1363,3-34-626,1 0 0,0 0 1,1 0-1,1 14 0,-1-22-257,0-1 1,0 1-1,0 0 0,1 0 0,-1 0 1,0-1-1,1 1 0,-1 0 1,0-1-1,1 1 0,-1 0 0,1-1 1,-1 1-1,1 0 0,0-1 1,-1 1-1,1-1 0,0 1 0,0 0 1,5 3-6686</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6.532"/>
    </inkml:context>
    <inkml:brush xml:id="br0">
      <inkml:brushProperty name="width" value="0.025" units="cm"/>
      <inkml:brushProperty name="height" value="0.025" units="cm"/>
    </inkml:brush>
  </inkml:definitions>
  <inkml:trace contextRef="#ctx0" brushRef="#br0">0 0 17008,'0'0'6347,"2"9"-5332,13 42-461,1 0 1,3-1-1,1-1 0,3-1 1,2-1-1,60 84 1,-83-127-600,1-1 0,-1 1 0,1-1 1,0 0-1,0 0 0,0 0 0,0 0 0,0 0 1,1-1-1,0 0 0,-1 1 0,1-1 0,0-1 1,0 1-1,0 0 0,0-1 0,0 0 0,0 0 1,0 0-1,1-1 0,-1 1 0,6-1 0,-9-1-219,0 1-1,0-1 1,-1 1-1,1-1 0,0 1 1,0-1-1,0 0 1,-1 0-1,1 1 1,0-1-1,-1 0 0,1 0 1,-1 0-1,1 0 1,-1 0-1,1 0 0,-1 0 1,0 0-1,1 0 1,-1 0-1,0 0 0,0 0 1,0 0-1,0 0 1,0 0-1,0 0 0,0 0 1,0 0-1,0 0 1,0 0-1,0 0 0,-1 0 1,1 0-1,-1 0 1,1 0-1,0 0 1,-1 0-1,0-1 0,-13-8-4593</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0.155"/>
    </inkml:context>
    <inkml:brush xml:id="br0">
      <inkml:brushProperty name="width" value="0.025" units="cm"/>
      <inkml:brushProperty name="height" value="0.025" units="cm"/>
    </inkml:brush>
  </inkml:definitions>
  <inkml:trace contextRef="#ctx0" brushRef="#br0">0 31 13581,'0'0'15182,"62"13"-14701,-27-13-321,8-8-128,-1-3-865,1 1-1954,-10 3-1697,-4-1-2530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6.922"/>
    </inkml:context>
    <inkml:brush xml:id="br0">
      <inkml:brushProperty name="width" value="0.025" units="cm"/>
      <inkml:brushProperty name="height" value="0.025" units="cm"/>
    </inkml:brush>
  </inkml:definitions>
  <inkml:trace contextRef="#ctx0" brushRef="#br0">0 310 16656,'0'0'11194,"7"-11"-9710,12-15-808,2 1 0,0 1 0,2 1 0,49-38 0,30-23-656,-61 47-2688,-31 26-1993,-7 3-2049</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7.281"/>
    </inkml:context>
    <inkml:brush xml:id="br0">
      <inkml:brushProperty name="width" value="0.025" units="cm"/>
      <inkml:brushProperty name="height" value="0.025" units="cm"/>
    </inkml:brush>
  </inkml:definitions>
  <inkml:trace contextRef="#ctx0" brushRef="#br0">143 65 10474,'0'0'8691,"3"-9"-5654,2-2-1945,5-11-64,-7-1 4134,-22 44-3886,-3 6-1144,-51 71 974,67-88-1010,0 0 1,0 1-1,1-1 0,0 2 0,1-1 0,0 0 0,-4 20 0,8-31-96,0 1 0,0 0 0,0 0 0,0-1 0,0 1 0,0 0 0,0 0 0,0-1 0,0 1 0,0 0 0,0 0 0,1-1 0,-1 1 0,0 0 0,0-1 0,1 1 0,-1 0 0,0-1 0,1 1 0,-1 0 0,1-1 0,-1 1 0,1-1 0,-1 1 0,1-1 0,-1 1 0,1-1 0,-1 1 0,1-1 0,1 1 0,26 1 0,34-20 0,-58 17 0,6-3-3,6-3-24,-1 2 0,1 0 0,0 0 0,0 2 0,1 0 0,18-1 0,-34 5 26,0-1 1,0 0-1,-1 1 1,1-1-1,0 1 1,0-1 0,-1 1-1,1-1 1,0 1-1,-1 0 1,1-1-1,-1 1 1,1 0-1,-1 0 1,1-1-1,-1 1 1,1 0-1,-1 0 1,0-1-1,1 1 1,-1 0-1,0 0 1,0 0-1,0 0 1,0 0-1,0 0 1,1-1 0,-2 1-1,1 0 1,0 0-1,0 0 1,0 0-1,0 0 1,0 0-1,-1-1 1,1 1-1,-1 1 1,-10 37 178,2-25-176,-1 0 0,0-1 0,0 0 0,-2-1-1,0 0 1,0 0 0,-1-2 0,0 1 0,-1-2 0,0 0 0,0 0 0,-1-1-1,0-1 1,-1-1 0,1 0 0,-30 6 0,43-11-1653</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0.298"/>
    </inkml:context>
    <inkml:brush xml:id="br0">
      <inkml:brushProperty name="width" value="0.025" units="cm"/>
      <inkml:brushProperty name="height" value="0.025" units="cm"/>
    </inkml:brush>
  </inkml:definitions>
  <inkml:trace contextRef="#ctx0" brushRef="#br0">1 46 13293,'0'0'3486,"12"-2"-2776,561-33 6675,14 28-8106,-376 6-210,-101 1-1119,-102 1 494,-10 1-301,-13 1-880,-17-3-1651</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0.705"/>
    </inkml:context>
    <inkml:brush xml:id="br0">
      <inkml:brushProperty name="width" value="0.025" units="cm"/>
      <inkml:brushProperty name="height" value="0.025" units="cm"/>
    </inkml:brush>
  </inkml:definitions>
  <inkml:trace contextRef="#ctx0" brushRef="#br0">540 1 14286,'0'0'6881,"-12"9"-6743,-251 156 306,218-142-95,9-6 8,1 1 0,1 2 0,-50 39 0,81-57-325,1 1 1,-1 0-1,0-1 0,1 1 0,0 0 0,0 0 1,-1 0-1,2 0 0,-1 1 0,0-1 0,1 0 1,-1 1-1,0 4 0,2-7-31,0 0 1,0 0-1,0 1 0,0-1 1,0 0-1,1 1 0,-1-1 1,0 0-1,1 0 0,-1 0 0,1 1 1,-1-1-1,1 0 0,0 0 1,-1 0-1,1 0 0,0 0 1,0 0-1,-1 0 0,1 0 1,0 0-1,0-1 0,0 1 0,0 0 1,1-1-1,-1 1 0,0 0 1,0-1-1,0 1 0,0-1 1,1 0-1,-1 1 0,0-1 1,0 0-1,1 0 0,-1 0 0,0 0 1,3 0-1,62 6 251,124-6 1,-74-3-213,85 9 21,-117-2-2388,0-1-4440,-20-3-5922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1.624"/>
    </inkml:context>
    <inkml:brush xml:id="br0">
      <inkml:brushProperty name="width" value="0.025" units="cm"/>
      <inkml:brushProperty name="height" value="0.025" units="cm"/>
    </inkml:brush>
  </inkml:definitions>
  <inkml:trace contextRef="#ctx0" brushRef="#br0">272 107 10154,'0'0'1484,"5"-11"672,1 0-1263,-3 7-549,-1 0 0,0 0-1,0 0 1,0 0 0,0 0 0,-1-1 0,0 1-1,0 0 1,0-1 0,0 1 0,-1-10-1,0 13-174,0 1-1,0-1 1,0 0-1,0 0 1,0 0-1,-1 0 1,1 0-1,0 0 1,0 1-1,-1-1 1,1 0-1,-1 0 1,1 0-1,-1 1 1,1-1-1,-1 0 1,0 1-1,1-1 1,-1 0-1,0 1 1,1-1-1,-1 1 1,0-1-1,0 1 1,1-1-1,-2 1 1,-29-6 1701,21 7-1626,0 0 0,0 0 0,0 0 0,-13 5 0,8 0-64,1 1 1,0 0 0,0 1 0,1 0-1,0 1 1,0 1 0,-16 16 0,22-21-161,1 1 0,1 0 0,-1 1 0,1-1 0,0 1 0,0 0 0,1 0 0,0 1 0,0-1 0,0 1 0,1 0 0,1 0 1,-1 0-1,1 0 0,-1 14 0,3-21-24,0 0 0,0 0 0,1 1 0,-1-1 1,0 0-1,1 0 0,-1 0 0,1 0 0,-1 0 0,1 0 1,-1 0-1,1 0 0,0 0 0,0 0 0,0 0 0,-1 0 1,1 0-1,0 0 0,0-1 0,0 1 0,0 0 0,0-1 1,0 1-1,0-1 0,1 1 0,-1-1 0,0 0 0,0 1 1,2-1-1,41 6-314,-31-5 185,52 4-458,-37-5 388,-1 2 0,1 1 0,-1 2-1,0 0 1,34 12 0,-59-17 199,-1 1-1,1-1 0,0 1 1,0 0-1,-1-1 0,1 1 1,0 0-1,-1 0 1,1 0-1,-1 0 0,1 0 1,-1 1-1,0-1 1,1 0-1,-1 1 0,0-1 1,0 1-1,0-1 1,0 1-1,0-1 0,0 1 1,0 0-1,-1 0 1,1-1-1,-1 1 0,1 0 1,-1 2-1,0-1 30,-1 0-1,0 0 0,0 0 1,0-1-1,0 1 0,0 0 1,-1 0-1,1-1 1,-1 1-1,0-1 0,0 0 1,0 1-1,0-1 0,-4 4 1,-10 6 211,0 0-1,0 0 1,-31 15 0,19-13 19,-42 16 0,62-27-231,-1 0 1,1-1-1,-1 0 0,1 0 0,-1-1 1,0 0-1,0-1 0,0 1 0,-17-3 1,25 1-86,0 1 0,0 0 0,0-1 0,0 1 0,0 0 0,0-1 0,1 1 0,-1-1 0,0 0 0,0 1 0,0-1 0,1 0 0,-1 1 0,0-1 1,1 0-1,-1 0 0,1 1 0,-1-1 0,1 0 0,-1 0 0,1 0 0,-1 0 0,1 0 0,0 0 0,0 0 0,-1 0 0,1 0 0,0 0 0,0 0 1,0 0-1,0 0 0,0 0 0,0 0 0,0 0 0,1 0 0,-1 0 0,0 0 0,0 1 0,1-1 0,-1 0 0,1 0 0,-1 0 0,1 0 0,-1 0 0,1 0 1,-1 1-1,2-2 0,1-3-677,0-1 0,1 1 1,0-1-1,0 1 0,9-9 1,24-13-3721,9-1-1772</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2.168"/>
    </inkml:context>
    <inkml:brush xml:id="br0">
      <inkml:brushProperty name="width" value="0.025" units="cm"/>
      <inkml:brushProperty name="height" value="0.025" units="cm"/>
    </inkml:brush>
  </inkml:definitions>
  <inkml:trace contextRef="#ctx0" brushRef="#br0">133 156 15503,'0'0'6742,"-9"2"-4356,2-1-2233,1 0-1,0 1 1,0 0 0,0 0-1,0 1 1,0-1-1,0 1 1,1 1-1,-1-1 1,1 1-1,0 0 1,0 0 0,0 0-1,1 1 1,0 0-1,-1 0 1,2 0-1,-1 0 1,0 0-1,1 1 1,0 0-1,1 0 1,-1 0 0,1 0-1,-2 9 1,3-13-143,1 0 1,-1 0 0,1 0 0,-1 0-1,1 0 1,0 0 0,0 0 0,0 0-1,0 0 1,0 0 0,1 0 0,-1 0-1,1 0 1,-1 0 0,1 0 0,0 0-1,0 0 1,0 0 0,0 0 0,0 0-1,0-1 1,0 1 0,0 0-1,1-1 1,-1 1 0,1-1 0,-1 1-1,1-1 1,0 0 0,-1 0 0,1 0-1,3 2 1,2-1 14,0-1-1,0 0 1,0 0 0,1 0 0,-1-1-1,0 0 1,0 0 0,11-2-1,-5-1 3,0 1 0,-1-2 0,1 0 0,0 0 0,-1-1 0,0-1 0,0 0-1,21-15 1,-28 18-16,0 0 0,-1 0 0,0 0 1,1-1-1,-1 0 0,0 0 0,-1 0 0,1 0 0,-1-1 0,0 0 0,0 1 0,0-1 0,0 0 0,-1 0 0,0-1 0,0 1 0,-1 0 0,1-1 0,-1 1 0,0-1 0,-1 1 0,1-1 0,-1-8 0,-1 11-39,0 1-1,0-1 0,0 1 1,0 0-1,0-1 0,0 1 1,-1 0-1,1 0 0,-1 0 1,1 0-1,-1 0 0,0 0 1,0 0-1,0 1 0,0-1 1,0 1-1,0-1 0,0 1 1,0 0-1,-1 0 0,-2-1 1,-1-1-797,0 1 1,-1 0 0,1 1 0,-1-1-1,0 1 1,-13 0 0,37-1-5134,9-6 5735,47-23 0,-3 2 1267,-42 20-274,1 1-1,0 2 1,0 0-1,0 2 1,50 0 0,-77 4-678,-1 0 1,0 0 0,1 0-1,-1 0 1,1 0 0,-1 0-1,1 1 1,-1-1 0,0 0-1,1 1 1,-1-1-1,0 1 1,1 0 0,-1-1-1,0 1 1,0 0 0,1 0-1,-1 0 1,0 0 0,0 0-1,0 0 1,0 0 0,0 0-1,-1 0 1,1 0 0,0 1-1,0-1 1,-1 0-1,1 0 1,-1 1 0,1-1-1,-1 1 1,1-1 0,-1 0-1,0 1 1,0-1 0,0 1-1,0-1 1,0 1 0,0-1-1,0 2 1,-1 3 135,0 0 1,0 0 0,-1-1-1,1 1 1,-1 0-1,0-1 1,-1 1-1,1-1 1,-5 7-1,-60 75 1316,50-68-1398,0 2 1,2 0-1,0 1 0,1 0 0,1 1 1,-10 26-1,23-48-136,-1 1 0,0 0 0,0-1-1,1 1 1,-1 0 0,1-1 0,-1 1 0,1 0 0,0 0 0,-1 0-1,1 0 1,0-1 0,1 1 0,-1 0 0,0 0 0,0 0 0,1-1-1,-1 1 1,1 0 0,-1 0 0,1-1 0,0 1 0,0 0 0,0-1 0,0 1-1,0-1 1,0 1 0,0-1 0,0 1 0,0-1 0,1 0 0,-1 0-1,1 0 1,-1 0 0,1 0 0,-1 0 0,1 0 0,0 0 0,-1 0-1,1-1 1,0 1 0,0-1 0,3 1 0,8 1 32,-1-1 0,1 0 1,1-1-1,-1-1 0,14-2 0,-18 2-24,10-1-258,-1 0 0,1-2 1,-1 0-1,0-1 0,-1-1 0,1-1 1,-1 0-1,-1-1 0,26-16 1,-41 23-24,1 0 1,-1 0 0,0-1-1,0 1 1,1 0 0,-1 0 0,0-1-1,0 1 1,-1-1 0,1 1-1,0-1 1,0 1 0,-1-1 0,1 1-1,-1-1 1,1 0 0,-1 1-1,0-1 1,0 0 0,1 1 0,-1-1-1,0 0 1,0 1 0,-1-1-1,1 0 1,0 1 0,-1-1-1,1 0 1,-1 1 0,1-1 0,-1 1-1,0-1 1,0 1 0,1-1-1,-1 1 1,0 0 0,0-1 0,0 1-1,-1 0 1,1 0 0,0-1-1,0 1 1,-1 0 0,-2-1-1,-23-18-7114</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2.495"/>
    </inkml:context>
    <inkml:brush xml:id="br0">
      <inkml:brushProperty name="width" value="0.025" units="cm"/>
      <inkml:brushProperty name="height" value="0.025" units="cm"/>
    </inkml:brush>
  </inkml:definitions>
  <inkml:trace contextRef="#ctx0" brushRef="#br0">0 49 13549,'0'0'9417,"55"0"-8328,-5-1-641,10-3-256,3-1-128,2-2-832,-8-2-3268,-4 0-1121,-14-5-3715</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2.866"/>
    </inkml:context>
    <inkml:brush xml:id="br0">
      <inkml:brushProperty name="width" value="0.025" units="cm"/>
      <inkml:brushProperty name="height" value="0.025" units="cm"/>
    </inkml:brush>
  </inkml:definitions>
  <inkml:trace contextRef="#ctx0" brushRef="#br0">69 95 16207,'0'0'7335,"-25"63"-5573,11-27-161,0 0-415,3 5-386,6-2-479,5-3-193,6-7-32,11-7-288,4-9-1058,0-8-383,-1-5-609,-7-13-1346,-6-14-1536,-5-6-5991</inkml:trace>
  <inkml:trace contextRef="#ctx0" brushRef="#br0" timeOffset="1">68 0 12620,'0'0'8968,"74"5"-12491,-41-1-3972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3.350"/>
    </inkml:context>
    <inkml:brush xml:id="br0">
      <inkml:brushProperty name="width" value="0.025" units="cm"/>
      <inkml:brushProperty name="height" value="0.025" units="cm"/>
    </inkml:brush>
  </inkml:definitions>
  <inkml:trace contextRef="#ctx0" brushRef="#br0">217 362 16720,'-13'9'2087,"5"-4"-1800,-26 19 2304,-44 40 0,70-57-2191,0 0 0,0 1 1,1 0-1,0 1 0,0 0 0,1 0 0,0 0 1,1 0-1,0 1 0,0 0 0,1 0 0,-3 12 1,7-21-393,0-1 0,0 1 0,0 0 0,0 0 0,0-1 0,0 1 1,0 0-1,0 0 0,0-1 0,0 1 0,0 0 0,0 0 1,0-1-1,1 1 0,-1 0 0,0-1 0,1 1 0,-1 0 1,0-1-1,1 1 0,-1 0 0,1-1 0,-1 1 0,1-1 0,-1 1 1,1-1-1,-1 1 0,1-1 0,0 1 0,-1-1 0,2 1 1,29 1 160,-20-3-124,-1-1 1,0-1-1,1 0 0,10-5 0,-4 0-22,-1-1 0,0-1 0,0 0 0,-1-1 0,-1-1 0,1 0 0,14-19 0,-22 24-12,0-1 0,0-1 0,-1 1 0,-1-1 0,1 0-1,-2 0 1,1-1 0,-1 1 0,-1-1 0,1 0 0,-2 0 0,1 0-1,-2-1 1,2-14 0,-3 24 1,0 1 0,0-1-1,0 1 1,1-1 0,-1 1-1,0-1 1,0 1 0,0-1-1,-1 1 1,1-1 0,0 1-1,0-1 1,0 1 0,0-1 0,0 1-1,-1 0 1,1-1 0,0 1-1,0-1 1,-1 1 0,1-1-1,0 1 1,0 0 0,-1-1-1,1 1 1,-1 0 0,1-1 0,0 1-1,-1 0 1,1 0 0,-1-1-1,1 1 1,-1 0 0,1 0-1,0 0 1,-1-1 0,1 1-1,-1 0 1,1 0 0,-1 0 0,1 0-1,-1 0 1,1 0 0,-1 0-1,1 0 1,-1 0 0,1 0-1,-1 0 1,1 1 0,-1-1-1,1 0 1,-1 0 0,1 0-1,-1 1 1,0-1 0,-23 20 486,17-10-402,0 0 0,1 0-1,1 1 1,0 0 0,0 0 0,-6 24-1,10-31-62,1 1-1,-1-1 0,1 1 1,-1-1-1,1 1 1,0-1-1,1 1 0,-1-1 1,3 9-1,-2-11-25,0 0 0,-1 0 0,2 0 0,-1 0 0,0 0 0,0 0-1,1 0 1,-1 0 0,1 0 0,-1-1 0,1 1 0,0 0 0,0-1 0,-1 0 0,1 1-1,0-1 1,0 0 0,1 0 0,3 1 0,6 2-7,0-1 0,0-1 0,0 0 0,0 0 0,0-2 0,0 1 0,0-1 0,0-1 0,1 0 0,-1-1 0,0 0 0,-1-1 0,1-1 0,0 0 0,-1 0 0,0-1 0,0 0 0,0-1 0,-1 0 0,13-10 0,-3 1 0,0-1 0,-1-1 0,-1-1 0,-1-1 0,-1 0 0,0-1 0,-2-1 0,23-40 0,-31 49 0,17-32 0,-1 0 0,-3-1 0,18-60 0,-37 104 0,1 0 0,-1 0 0,0-1 0,1 1 0,-1 0 0,0-1 0,0 1 0,0 0 0,0-1 0,0 1 0,0 0 0,0-1 0,0 1 0,-1 0 0,1-1 0,0 1 0,-1 0 0,1 0 0,-2-2 0,1 2 0,1 1 0,-1-1 0,0 1 0,0 0 0,1-1 0,-1 1 0,0 0 0,0 0 0,1 0 0,-1 0 0,0-1 0,0 1 0,1 0 0,-1 0 0,0 1 0,0-1 0,0 0 0,1 0 0,-1 0 0,0 0 0,0 1 0,1-1 0,-2 1 0,-5 2 0,1 0 0,0 1 0,0 0 0,0 0 0,-9 8 0,-2 6 0,0 0 0,2 1 0,0 0 0,1 1 0,1 1 0,1 1 0,1-1 0,1 2 0,0-1 0,2 2 0,1-1 0,1 1 0,1 0 0,1 0 0,-2 48 0,6-68 0,0 0 0,0 0 0,0 0 0,1 0 0,-1 0 0,1 0 0,0 0 0,1 0 0,-1 0 0,1 0 0,0-1 0,-1 1 0,2-1 0,-1 1 0,0-1 0,1 0 0,-1 1 0,1-1 0,3 2 0,-1-1 0,0-1 0,0 0 0,1 0 0,-1 0 0,1-1 0,-1 0 0,1 0 0,0-1 0,0 1 0,0-1 0,11 1 0,-4-2 0,1 0 0,0-1 0,-1 0 0,1-1 0,-1 0 0,0-1 0,1-1 0,-2 0 0,1-1 0,24-12 0,-25 9 0,0 0 0,0-1 0,-1-1 0,19-20 0,-26 26 0,-1 1 0,0-1 0,0 0 0,0 0 0,-1 0 0,1 0 0,-1 0 0,0-1 0,0 1 0,-1-1 0,1 0 0,-1 1 0,0-1 0,0 0 0,0 0 0,-1 1 0,0-1 0,0-8 0,-1 12 0,1 1 0,-1-1 0,1 0 0,-1 0 0,0 0 0,0 0 0,1 0 0,-1 1 0,0-1 0,0 0 0,0 1 0,0-1 0,0 1 0,1-1 0,-1 1 0,0-1 0,0 1 0,0-1 0,-1 1 0,1 0 0,0 0 0,0-1 0,0 1 0,0 0 0,0 0 0,0 0 0,0 0 0,0 1 0,0-1 0,0 0 0,0 0 0,-2 1 0,-36 12 0,36-10-19,-1-1 1,0 1-1,1 0 1,-1 1-1,1-1 0,0 1 1,0-1-1,1 1 0,-1 0 1,1 0-1,0 0 1,0 0-1,0 0 0,0 1 1,1-1-1,-1 1 0,1-1 1,0 1-1,1-1 1,-1 9-1,1-9-65,0-1-1,1 0 1,-1 0 0,1 0-1,0 1 1,0-1 0,0 0 0,0 0-1,1 0 1,-1 0 0,1-1-1,0 1 1,-1 0 0,1-1-1,1 1 1,-1-1 0,0 1 0,1-1-1,-1 0 1,1 0 0,-1 0-1,1 0 1,0-1 0,0 1-1,0-1 1,0 0 0,0 0-1,0 0 1,6 1 0,31 4-6632,7-6-5012</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9.133"/>
    </inkml:context>
    <inkml:brush xml:id="br0">
      <inkml:brushProperty name="width" value="0.025" units="cm"/>
      <inkml:brushProperty name="height" value="0.025" units="cm"/>
    </inkml:brush>
  </inkml:definitions>
  <inkml:trace contextRef="#ctx0" brushRef="#br0">3 26 19122,'-1'-5'3940,"0"-4"-801,1 4-128,0 1-1762,5 2-897,6 2-256,3 0-64,2 1-256,2 8-1730,-3 0-3010,-4-3-3172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0.715"/>
    </inkml:context>
    <inkml:brush xml:id="br0">
      <inkml:brushProperty name="width" value="0.025" units="cm"/>
      <inkml:brushProperty name="height" value="0.025" units="cm"/>
    </inkml:brush>
  </inkml:definitions>
  <inkml:trace contextRef="#ctx0" brushRef="#br0">234 6 2787,'0'0'18417,"-10"-2"-17264,6 1-1124,0 0 1,0 0-1,-1 1 0,1-1 0,0 1 1,0 0-1,0 0 0,-1 1 1,1-1-1,0 1 0,0 0 0,0 0 1,0 0-1,0 1 0,0-1 0,0 1 1,0 0-1,1 0 0,-1 0 0,1 1 1,-1-1-1,1 1 0,0 0 0,0 0 1,0 0-1,-4 7 0,-11 9 376,2 1 1,-29 45-1,39-55-109,1 0 0,0 1 0,1 0 0,0 0-1,0 0 1,1 0 0,1 1 0,0-1 0,-1 15 0,3-25-287,0 1 0,0 0 1,0 0-1,1-1 0,-1 1 1,0 0-1,1-1 0,-1 1 1,1 0-1,-1-1 0,1 1 1,0 0-1,0-1 0,0 1 1,0-1-1,0 1 0,0-1 1,0 0-1,0 0 0,0 1 1,1-1-1,1 1 0,1 0 13,-1 0 0,1 0-1,0-1 1,-1 1 0,1-1-1,0 0 1,0 0 0,0 0-1,7-1 1,1 1 19,0-1 1,0-1-1,0 0 0,0-1 1,0 0-1,12-5 1,-13 3-36,0 0 1,-1-1 0,1-1 0,16-11 0,-24 16 5,0-2-1,0 1 1,0 0 0,0 0-1,-1-1 1,1 0 0,-1 1-1,0-1 1,0 0-1,0 0 1,0 0 0,0 0-1,0-1 1,-1 1-1,0 0 1,0-1 0,0 1-1,0-1 1,1-4-1,-3 7 23,1 1-1,-1-1 0,0 0 0,1 0 1,-1 1-1,0-1 0,1 0 0,-1 1 1,0-1-1,0 0 0,0 1 0,1-1 1,-1 1-1,0 0 0,0-1 0,0 1 1,0 0-1,0-1 0,0 1 0,0 0 1,0 0-1,0 0 0,0 0 0,0 0 1,0 0-1,0 0 0,0 0 0,0 0 1,0 0-1,0 1 0,1-1 0,-3 1 1,-34 7 502,25-1-286,-1 0-1,1 0 1,1 2-1,0-1 1,0 1-1,0 1 1,-15 19 0,18-14 64,20-16-150,19-16-66,-5-4-290,-19 15 29,-1 0 0,1 1 0,0 0 1,0 0-1,1 0 0,0 1 0,-1 0 0,1 0 1,10-2-1,-18 6 148,1 1 0,0-1 1,0 1-1,-1 0 0,1-1 1,-1 1-1,1-1 0,0 1 1,-1 0-1,1 0 0,-1-1 1,0 1-1,1 0 0,-1 0 1,0 0-1,1-1 0,-1 1 1,0 0-1,0 0 0,0 0 1,0 0-1,0 0 0,0 0 1,0-1-1,0 1 0,0 0 0,0 1 1,0 36 13,0-31 23,-6 97 448,6-104-522,0 1 1,1-1-1,-1 1 1,0-1-1,0 1 1,1-1-1,-1 1 1,0-1 0,0 1-1,1-1 1,-1 1-1,1-1 1,-1 1-1,0-1 1,1 0-1,-1 1 1,1-1-1,-1 0 1,1 1-1,-1-1 1,1 0-1,-1 0 1,1 1-1,-1-1 1,1 0 0,0 0-1,-1 0 1,1 0-1,-1 0 1,1 0-1,-1 0 1,1 0-1,0 0 1,-1 0-1,1 0 1,-1 0-1,1 0 1,-1 0-1,1-1 1,-1 1-1,1 0 1,-1 0 0,1-1-1,-1 1 1,1 0-1,-1-1 1,1 1-1,-1 0 1,1-1-1,27-17-8761,-16-2-1191</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9.461"/>
    </inkml:context>
    <inkml:brush xml:id="br0">
      <inkml:brushProperty name="width" value="0.025" units="cm"/>
      <inkml:brushProperty name="height" value="0.025" units="cm"/>
    </inkml:brush>
  </inkml:definitions>
  <inkml:trace contextRef="#ctx0" brushRef="#br0">0 1 26073,'0'0'4740,"42"85"-4676,-29-42-64,-3 5-384,0 5-385,-3 1-416,-3-2-673,-2-2-160,-2-3-1409,0-7-2402</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5.761"/>
    </inkml:context>
    <inkml:brush xml:id="br0">
      <inkml:brushProperty name="width" value="0.025" units="cm"/>
      <inkml:brushProperty name="height" value="0.025" units="cm"/>
    </inkml:brush>
  </inkml:definitions>
  <inkml:trace contextRef="#ctx0" brushRef="#br0">309 119 13965,'0'0'1660,"3"-10"273,10-29 149,-13 38-1979,0 0 0,1 0 0,-1 0 0,0 0 1,0 0-1,1 0 0,-1 0 0,0 0 0,0 0 0,0 0 0,0 0 1,-1 0-1,1 0 0,0 0 0,0 0 0,0 0 0,-1 0 0,1 0 1,-1 0-1,1 0 0,-1 0 0,1 0 0,-1 0 0,1 1 1,-1-1-1,0 0 0,1 0 0,-1 1 0,0-1 0,0 0 0,1 1 1,-1-1-1,0 1 0,0-1 0,0 1 0,0-1 0,0 1 0,0 0 1,0-1-1,0 1 0,0 0 0,0 0 0,-1 0 0,-2-1 121,-1 1-1,1 0 1,-1 0-1,1 0 1,-1 1-1,1-1 0,-8 3 1,2 1-159,1 0 0,0 1 0,0 0-1,0 1 1,1 0 0,-1 0 0,1 1 0,1 0 0,0 0 0,-9 11-1,-6 9 89,-31 52 1,36-51 138,2 1 0,-16 39 0,26-57-204,1 1 0,1-1 0,0 0 0,1 1 0,0-1 0,1 1 0,0 0 0,0 0 0,3 20 0,-1-29-77,-1-1 0,1 1 0,0-1 0,-1 1 0,1-1 0,0 0 0,1 1 0,-1-1 0,0 0 0,1 0 0,-1 0 0,1 0 0,0 0 0,-1 0 0,1-1 0,0 1 0,0 0 0,0-1 0,0 0 0,1 1 0,-1-1 0,0 0 0,1 0 0,-1 0 0,0-1 0,1 1 0,-1 0 0,1-1 0,-1 0 0,1 1 0,-1-1-1,1 0 1,-1 0 0,1-1 0,2 1 0,5-1 72,0-1 0,0 0-1,0 0 1,-1-1 0,1 0 0,-1 0-1,16-9 1,-6 1 98,-1-1 0,0-1 0,-2 0 0,1-1-1,-2-1 1,1-1 0,-2 0 0,22-32 0,-27 35-85,-2 0-1,1 0 1,-2 0 0,0-1 0,0 0-1,-2 0 1,0-1 0,0 0-1,-1 1 1,-1-1 0,0 0 0,-1 0-1,-2-24 1,0 33-96,0 0 0,-1-1 0,1 1 0,-1 0 0,-1 0 0,1 0 0,-1 0 0,0 0 0,0 1 0,-1-1 0,1 1 0,-1 0 0,-1 0 0,-6-6 0,8 8 0,-1 0 0,0 0 0,0 0 0,0 0 0,0 1 0,0 0 0,0 0 0,-1 0 0,1 0 0,-1 1 0,1 0 0,-1-1 0,0 2 0,1-1 0,-1 1 0,0-1 0,0 1 0,1 0 0,-1 1 0,-7 1 0,9-1-229,0 0 1,1 1-1,-1 0 0,0-1 1,0 1-1,1 0 0,-1 0 1,1 1-1,-1-1 1,1 0-1,0 1 0,0 0 1,0-1-1,0 1 0,1 0 1,-1 0-1,1 0 0,0 0 1,0 0-1,0 0 0,0 0 1,0 1-1,0-1 1,1 0-1,0 1 0,0-1 1,0 7-1,0-5-320,0 0 0,0 0-1,0 1 1,1-1 0,-1 0 0,1 0 0,1 0-1,-1 0 1,1 0 0,0 0 0,0 0 0,0 0 0,1-1-1,-1 1 1,1-1 0,0 0 0,5 5 0,15 5-7475</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6.244"/>
    </inkml:context>
    <inkml:brush xml:id="br0">
      <inkml:brushProperty name="width" value="0.025" units="cm"/>
      <inkml:brushProperty name="height" value="0.025" units="cm"/>
    </inkml:brush>
  </inkml:definitions>
  <inkml:trace contextRef="#ctx0" brushRef="#br0">35 23 11819,'0'0'6305,"0"10"-3310,-3 127 2808,-7 83-3214,0-24-2322,-1-39 2722,76-494-2989,-24 37 0,-40 293 0,0 0 0,1 0 0,0-1 0,0 1 0,1 1 0,0-1 0,0 0 0,7-11 0,-7 16 0,-1-1 0,1 0 0,-1 1 0,1-1 0,0 1 0,0 0 0,0 0 0,1 0 0,-1 1 0,0-1 0,1 1 0,-1-1 0,1 1 0,-1 0 0,1 1 0,0-1 0,-1 1 0,1-1 0,4 1 0,-1 0 0,-1 0 0,1 0 0,-1 0 0,1 1 0,0 0 0,-1 0 0,0 0 0,1 1 0,-1 0 0,0 1 0,0-1 0,7 5 0,-10-5 0,-1 0 0,1 1 0,-1-1 0,1 1 0,-1 0 0,0-1 0,0 1 0,0 0 0,0 0 0,-1 0 0,1 1 0,-1-1 0,0 0 0,0 1 0,0-1 0,0 0 0,-1 1 0,1-1 0,-1 1 0,0-1 0,0 1 0,0-1 0,0 1 0,-1-1 0,0 4 0,-1 1 0,0 0 0,-1-1 0,0 1 0,0-1 0,-1 0 0,0 0 0,0 0 0,0 0 0,-1-1 0,0 0 0,0 0 0,-11 9 0,-8 7 0,-45 30 0,61-46 0,-4 3 0,-1 0 0,0 0 0,0-1 0,-1-1 0,0 0 0,-29 9 0,43-16 1,-1 0 0,1 0 0,0 0 0,0 1 0,-1-1 0,1 0 0,0 0 0,0 0 0,-1 0 0,1-1-1,0 1 1,-1 0 0,1 0 0,0 0 0,0 0 0,-1 0 0,1 0 0,0 0 0,0 0 0,-1-1 0,1 1 0,0 0 0,0 0 0,0 0 0,-1 0 0,1-1 0,0 1 0,0 0 0,0 0 0,0-1 0,-1 1 0,1 0-1,0 0 1,0-1 0,0 1 0,0 0 0,0 0 0,0-1 0,0 1 0,0 0 0,0 0 0,0-1 0,0 1 0,0 0 0,0-1 0,0 1 0,0 0 0,0 0 0,0-1 0,0 1 0,0 0 0,0 0 0,0-1-1,1 1 1,-1 0 0,0 0 0,0-1 0,0 1 0,0 0 0,1 0 0,-1 0 0,0-1 0,11-17-301,11-6-3643,41-36 0,-23 23-2878,-5 4-2319</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6.880"/>
    </inkml:context>
    <inkml:brush xml:id="br0">
      <inkml:brushProperty name="width" value="0.025" units="cm"/>
      <inkml:brushProperty name="height" value="0.025" units="cm"/>
    </inkml:brush>
  </inkml:definitions>
  <inkml:trace contextRef="#ctx0" brushRef="#br0">74 0 19282,'0'0'11494,"-1"10"-10763,-21 189-210,11-121-336,3 0 0,3 0-1,7 102 1,-2-178-185,1 0 0,-1-1 0,0 1 0,1-1 0,-1 1 0,1-1 0,-1 0 0,1 1 0,0-1 0,-1 1 0,1-1 0,0 0 0,0 0 0,0 1 0,0-1 0,1 1 0,-1-2 0,-1 0 0,1 0 0,-1 1 0,1-1 0,-1 0 0,1 0 0,-1 0 0,1 0 0,-1 0 0,1 0 0,-1 0 0,1-1 0,-1 1 0,1 0 0,-1 0 0,1 0 0,-1 0 0,0-1 0,1 1 0,-1 0 0,1 0 0,-1-1 0,1 1 0,-1 0 0,0-1 0,1 1 0,-1 0 0,0-1 0,1 1 0,-1-1 0,0 1 0,0 0 0,1-1 0,-1 1 0,0-1 0,0 1 0,0-1 0,0 1 0,0-1 0,1 1 0,-1-1 0,0 1 0,0-1 0,0 1 0,0-1 0,0 1 0,-1-1 0,1 1 0,0-1 0,5-23 0,-2 0 0,-1 0 0,0 0 0,-2 0 0,-1 0 0,-1 0 0,-1 0 0,-1 0 0,-13-45 0,16 67 0,1 1 0,-1-1 0,1 0 0,-1 1 0,0-1 0,0 0 0,1 1 0,-1-1 0,0 1 0,-1-1 0,1 1 0,0 0 0,0-1 0,-1 1 0,1 0 0,0 0 0,-1 0 0,1 0 0,-1 0 0,-3-1 0,4 2 0,0 1 0,0 0 0,0-1 0,0 1 0,0 0 0,0 0 0,1 0 0,-1 0 0,0 0 0,0 0 0,1 0 0,-1 0 0,0 0 0,1 0 0,-1 0 0,1 1 0,0-1 0,-1 0 0,1 0 0,0 0 0,0 1 0,0-1 0,0 0 0,0 0 0,0 1 0,0-1 0,0 0 0,0 0 0,0 0 0,1 2 0,-1 0 0,0 0 0,0 0 0,1 0 0,-1 0 0,1 0 0,0 0 0,-1 0 0,1 0 0,1 0 0,-1 0 0,0 0 0,1 0 0,-1-1 0,1 1 0,0-1 0,0 1 0,0-1 0,0 0 0,4 4 0,-1-3 0,-1 0 0,1-1 0,-1 1 0,1-1 0,0 0 0,0 0 0,0-1 0,0 0 0,0 0 0,1 0 0,5 0 0,-3 0 0,0-1 0,0 0 0,0 0 0,0-1 0,0 0 0,0 0 0,0-1 0,0 0 0,0-1 0,-1 1 0,1-1 0,-1-1 0,0 0 0,0 0 0,10-7 0,-13 7 0,-1-1 0,1 1 0,-1-1 0,0 1 0,0-1 0,-1 0 0,1 0 0,-1-1 0,0 1 0,0 0 0,-1-1 0,0 1 0,0-1 0,0 1 0,-1-1 0,1 1 0,-1-1 0,-1 0 0,0-9 0,1 14 0,0 0 0,0 1 0,0-1 0,0 0 0,0 0 0,0 1 0,0-1 0,0 0 0,0 0 0,-1 1 0,1-1 0,0 0 0,0 1 0,-1-1 0,1 0 0,0 1 0,-1-1 0,1 0 0,0 1 0,-1-1 0,1 0 0,-1 1 0,1-1 0,-1 1 0,0-1 0,1 1 0,-1 0 0,1-1 0,-1 1 0,0-1 0,1 1 0,-1 0 0,0 0 0,0-1 0,1 1 0,-1 0 0,0 0 0,0 0 0,1 0 0,-1 0 0,0 0 0,0 0 0,1 0 0,-1 0 0,0 0 0,1 0 0,-2 1 0,-1 0 0,1 0 0,0 0 0,0 1 0,0-1 0,0 1 0,0-1 0,0 1 0,1 0 0,-1-1 0,0 1 0,1 0 0,-1 0 0,-1 4 0,-3 6 0,1 1 0,0 0 0,1 1 0,1-1 0,0 1 0,1 0 0,0-1 0,1 1 0,0 0 0,1 0 0,1 0 0,2 14 0,-2-25 2,0 1-1,0-1 1,1 0-1,-1-1 1,1 1 0,-1 0-1,1 0 1,0-1-1,0 1 1,0-1 0,1 1-1,-1-1 1,0 0-1,1 0 1,0 0 0,-1 0-1,1-1 1,0 1-1,0-1 1,0 1 0,0-1-1,0 0 1,6 1-1,6 1-37,-1-1-1,0 0 0,29-1 0,-34-1-9,-2-3-1863,-5-5-3442,-2-9-4146</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8.757"/>
    </inkml:context>
    <inkml:brush xml:id="br0">
      <inkml:brushProperty name="width" value="0.025" units="cm"/>
      <inkml:brushProperty name="height" value="0.025" units="cm"/>
    </inkml:brush>
  </inkml:definitions>
  <inkml:trace contextRef="#ctx0" brushRef="#br0">0 68 13325,'1'41'10312,"1"6"-5433,-2 170-2208,0-215-2646,-1 0 0,1 1 1,0-1-1,-1 0 0,1 0 1,0 0-1,1 1 0,-1-1 0,0 0 1,1 0-1,-1 0 0,1 0 1,0 0-1,0 2 0,0-3-10,-1-1 0,1 0 0,-1 0 0,1 0 0,0 0 0,-1 0-1,1 0 1,-1 0 0,1 0 0,-1 0 0,1 0 0,-1 0 0,1 0 0,0 0 0,-1 0 0,1 0 0,-1-1-1,1 1 1,-1 0 0,1 0 0,-1-1 0,0 1 0,1 0 0,-1-1 0,1 1 0,-1 0 0,1-1 0,-1 1-1,0-1 1,1 1 0,-1-1 0,1 0 0,39-57 681,-37 53-683,147-258-13,-151 263 0,1 0 0,0 0 0,0 0 0,0 0 0,0 0 0,0 1 0,0-1 0,0 0 0,0 0 0,0 0 0,0 0 0,0 0 0,0 1 0,0-1 0,0 0 0,0 0 0,0 0 0,0 0 0,0 0 0,0 0 0,0 1 0,0-1 0,0 0 0,0 0 0,0 0 0,1 0 0,-1 0 0,0 0 0,0 1 0,0-1 0,0 0 0,0 0 0,0 0 0,0 0 0,0 0 0,0 0 0,1 0 0,-1 0 0,0 0 0,0 0 0,0 0 0,0 0 0,0 1 0,1-1 0,-1 0 0,0 0 0,0 0 0,0 0 0,0 0 0,0 0 0,0 0 0,1 0 0,-1 0 0,0 0 0,0-1 0,0 1 0,0 0 0,0 0 0,1 0 0,-1 0 0,0 0 0,0 0 0,0 0 0,0 0 0,0 0 0,0 0 0,0 0 0,1-1 0,1 24 0,0 25 0,-6 73 0,4-120 0,0-1 0,0 0 0,0 1 0,0-1 0,0 1 0,0-1 0,1 0 0,-1 1 0,0-1 0,0 0 0,0 1 0,1-1 0,-1 0 0,0 1 0,0-1 0,1 0 0,-1 0 0,0 1 0,1-1 0,-1 0 0,0 0 0,1 1 0,-1-1 0,0 0 0,1 0 0,-1 0 0,0 0 0,1 0 0,-1 0 0,0 1 0,1-1 0,-1 0 0,1 0 0,-1 0 0,0 0 0,1 0 0,-1 0 0,1-1 0,-1 1 0,0 0 0,1 0 0,-1 0 0,0 0 0,1 0 0,-1 0 0,1-1 0,20-8 0,-5-3 0,1-1 0,-2-1 0,0-1 0,0 0 0,-2 0 0,0-2 0,0 1 0,-2-2 0,0 1 0,-1-2 0,7-19 0,-28 132 0,10-87 0,-1 3 0,1 0 0,0 0 0,1 1 0,0-1 0,2 20 0,-1-29 0,-1-1 0,1 1 0,0-1 0,-1 1 0,1 0 0,-1-1 0,1 1 0,0-1 0,-1 0 0,1 1 0,0-1 0,0 0 0,0 1 0,-1-1 0,1 0 0,0 0 0,0 1 0,0-1 0,-1 0 0,1 0 0,0 0 0,0 0 0,0 0 0,-1 0 0,1-1 0,0 1 0,0 0 0,0 0 0,-1 0 0,1-1 0,0 1 0,0 0 0,-1-1 0,1 1 0,0-1 0,-1 1 0,1-1 0,0 1 0,-1-1 0,1 0 0,0 0 0,30-22 0,-18 11 0,-1 0 0,0-1 0,-1 0 0,0-1 0,-1 0 0,0-1 0,-2 0 0,1-1 0,-2 0 0,7-20 0,-20 61 0,2 0 0,0 0 0,1 47 0,2-71 0,1 1 0,0-1 0,0 0 0,1 1 0,-1-1 0,0 1 0,0-1 0,1 0 0,-1 1 0,0-1 0,1 0 0,0 0 0,-1 1 0,1-1 0,0 0 0,-1 0 0,1 0 0,0 0 0,0 0 0,0 0 0,0 0 0,0 0 0,0 0 0,0 0 0,1 0 0,-1-1 0,0 1 0,0 0 0,1-1 0,-1 1 0,0-1 0,1 0 0,-1 1 0,0-1 0,1 0 0,-1 0 0,0 0 0,1 0 0,-1 0 0,1 0 0,-1 0 0,0 0 0,1-1 0,-1 1 0,0 0 0,1-1 0,-1 1 0,2-2 0,7-1 0,0-1 0,0 0 0,-1 0 0,0-1 0,11-7 0,8-7 0,-2-1 0,0-2 0,-1 0 0,22-27 0,-47 49 0,0 0 0,1 0 0,-1 0 0,0 0 0,0 0 0,0 0 0,0 0 0,0 0 0,1 0 0,-1 0 0,0 0 0,0-1 0,0 1 0,1 0 0,-1 0 0,0 0 0,0 1 0,0-1 0,0 0 0,1 0 0,-1 0 0,0 0 0,0 0 0,0 0 0,0 0 0,0 0 0,1 0 0,-1 0 0,0 0 0,0 0 0,0 0 0,0 1 0,0-1 0,1 0 0,-1 0 0,0 0 0,0 0 0,0 0 0,0 1 0,0-1 0,0 0 0,0 0 0,0 0 0,0 0 0,0 1 0,0-1 0,0 0 0,0 0 0,0 0 0,0 0 0,0 1 0,0-1 0,0 0 0,0 0 0,0 0 0,0 0 0,0 1 0,0-1 0,0 0 0,0 0 0,0 0 0,2 25 0,-2 24 0,0-41 0,-1-4 0,1 0 0,0 0 0,0 0 0,0 0 0,0-1 0,1 1 0,0 0 0,1 5 0,-1-8 0,-1 0 0,1 0 0,0 0 0,0 0 0,0 0 0,0 0 0,0 0 0,0 0 0,0-1 0,1 1 0,-1 0 0,0-1 0,0 1 0,0-1 0,1 1 0,-1-1 0,0 1 0,1-1 0,-1 0 0,0 0 0,1 0 0,-1 0 0,0 0 0,1 0 0,-1 0 0,0 0 0,1 0 0,0-1 0,14-3 0,-1-1 0,-1 0 0,1-2 0,-1 1 0,0-2 0,0 1 0,-1-2 0,23-18 0,11-6 0,-38 27 0,-6 4 0,0 0 0,1-1 0,-1 1 0,1 0 0,-1 1 0,1-1 0,0 1 0,0-1 0,0 1 0,0 0 0,5 0 0,3 42 0,-10-39 0,-1 0 0,1 0 0,0 0 0,-1 0 0,1 0 0,0-1 0,0 1 0,0 0 0,0-1 0,0 0 0,1 1 0,-1-1 0,0 0 0,1 0 0,-1 0 0,1-1 0,-1 1 0,1 0 0,-1-1 0,1 0 0,-1 1 0,1-1 0,0 0 0,-1-1 0,1 1 0,-1 0 0,1-1 0,-1 1 0,1-1 0,2-1 0,12-3 0,0 0 0,-1-1 0,19-9 0,-29 12 0,5-2 0,1-2 0,0 1 0,0 1 0,0 0 0,1 0 0,-1 2 0,1-1 0,0 2 0,0 0 0,0 0 0,23 1 0,-34 1 0,0 1 0,0 0 0,0 0 0,-1 0 0,1 0 0,0 0 0,0 0 0,0 0 0,-1 0 0,1 1 0,-1-1 0,1 1 0,-1-1 0,1 1 0,-1 0 0,0 0 0,0-1 0,0 1 0,0 0 0,0 0 0,0 0 0,0 0 0,-1 0 0,1 3 0,0-3 0,-1 0 0,1 1 0,0-1 0,0 0 0,0 1 0,0-1 0,1 0 0,-1 0 0,1 0 0,-1 0 0,1 0 0,-1 0 0,1 0 0,0-1 0,0 1 0,0-1 0,0 1 0,0-1 0,0 0 0,5 2 0,-1-2-126,0 0-1,0-1 1,1 0 0,-1 0-1,0 0 1,1-1-1,-1 0 1,0 0 0,0 0-1,0-1 1,0 0 0,10-5-1,-13 6-38,1-1 0,0 0-1,-1 0 1,0 0 0,1 0-1,-1-1 1,0 1 0,0-1-1,0 0 1,-1 0 0,1 0-1,-1 0 1,1-1 0,-1 1 0,0-1-1,0 1 1,-1-1 0,1 1-1,-1-1 1,0 0 0,1-4-1,-4-12-4569,-10 0-1682</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59.835"/>
    </inkml:context>
    <inkml:brush xml:id="br0">
      <inkml:brushProperty name="width" value="0.025" units="cm"/>
      <inkml:brushProperty name="height" value="0.025" units="cm"/>
    </inkml:brush>
  </inkml:definitions>
  <inkml:trace contextRef="#ctx0" brushRef="#br0">38 1 22005,'0'0'10762,"-38"51"-10762,42-47 0,9-1 0,0 1 0,2 0 0,-4 2-2242,-9-1-2435</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05.787"/>
    </inkml:context>
    <inkml:brush xml:id="br0">
      <inkml:brushProperty name="width" value="0.025" units="cm"/>
      <inkml:brushProperty name="height" value="0.025" units="cm"/>
    </inkml:brush>
  </inkml:definitions>
  <inkml:trace contextRef="#ctx0" brushRef="#br0">66 18 6822,'0'0'12364,"-1"-1"-12291,0 1-1,0 0 1,0 0-1,1 0 0,-1 0 1,0 0-1,0 0 1,1 0-1,-1 0 1,0 1-1,0-1 1,1 0-1,-1 0 0,0 1 1,0-1-1,1 0 1,-1 1-1,0-1 1,1 1-1,-2 0 1,6 34 1472,-1-30-927,-2-22-246,-5 13-187,-4 12-145,-5 11-24,9-9 5,0-1 0,1 0 1,0 1-1,0 0 0,1 0 1,0 0-1,1 0 0,0 0 1,1 0-1,0 0 0,1 0 1,2 14-1,-3-23-24,1 0 1,-1 0-1,0-1 0,1 1 0,-1 0 0,1 0 0,-1 0 1,1-1-1,0 1 0,-1 0 0,1 0 0,0-1 1,-1 1-1,1-1 0,0 1 0,0-1 0,0 1 1,-1-1-1,1 1 0,0-1 0,0 0 0,0 1 1,0-1-1,0 0 0,0 0 0,0 0 0,0 0 1,0 1-1,0-1 0,0-1 0,0 1 0,0 0 0,-1 0 1,1 0-1,0 0 0,0-1 0,0 1 0,0 0 1,1-2-1,1 1 21,0 0 1,0-1-1,0 0 1,0 0-1,0 0 1,-1 0-1,1 0 1,-1 0-1,0 0 0,3-4 1,0 0 105,-1-1 1,0 1 0,-1 0-1,0-1 1,0 0-1,0 0 1,0 0-1,-1 0 1,-1 0 0,1 0-1,-1 0 1,0-1-1,-1 1 1,0-15-1,0 21-103,0 1 0,-1-1-1,1 1 1,0-1-1,0 1 1,-1-1 0,1 1-1,0-1 1,-1 1-1,1-1 1,0 1 0,-1-1-1,1 1 1,-1 0-1,1-1 1,0 1 0,-1 0-1,1-1 1,-1 1-1,1 0 1,-1 0 0,1-1-1,-1 1 1,0 0-1,1 0 1,-1 0 0,1 0-1,-1 0 1,1-1-1,-1 1 1,0 0 0,1 1-1,-1-1 1,1 0-1,-1 0 1,1 0 0,-1 0-1,0 0 1,1 0-1,-1 1 1,1-1 0,-1 0-1,1 0 1,-1 1-1,0 0 1,-21 15 62,17-8-84,1 0 0,0 0 0,0 1 0,1-1 0,0 1 0,1-1 0,0 1 1,0 0-1,1 0 0,0 0 0,0 14 0,13-51 17,-5-3 148,-1-1 0,-1 0 0,1-50 1,-26 157 320,18-51-175,2-15 29,-1-22-107,2 11-214,-1 0 0,0 0-1,0 0 1,0 0 0,-1 0-1,1 1 1,0-1 0,-1 0 0,1 0-1,-1 0 1,0 0 0,0 1-1,1-1 1,-1 0 0,0 1 0,0-1-1,-1 1 1,1-1 0,0 1-1,0-1 1,-1 1 0,-1-2 0,2 3-16,1 0 1,-1 0-1,1-1 1,-1 1-1,0 0 1,1 0 0,-1 0-1,1 0 1,-1 0-1,1 0 1,-1 0-1,0 0 1,1 0-1,-1 0 1,1 1 0,-1-1-1,1 0 1,-1 0-1,0 0 1,1 1-1,-1-1 1,1 0 0,-1 1-1,1-1 1,-1 1-1,-11 22-123,10-19-123,1 1 1,1-1-1,-1 0 1,1 1-1,0-1 1,0 1-1,0-1 1,0 0 0,1 1-1,1 6 1,-2-10 43,1 0 1,-1-1 0,0 1-1,1 0 1,-1 0 0,1 0-1,-1 0 1,1-1 0,0 1-1,-1 0 1,1-1 0,0 1-1,-1 0 1,1-1 0,0 1-1,0-1 1,-1 1 0,1-1-1,0 1 1,0-1 0,1 1-1,-1-1-186,1 0 0,0 0 0,0 0-1,-1 0 1,1 0 0,0-1 0,-1 1 0,1 0-1,0-1 1,-1 0 0,1 1 0,-1-1 0,1 0-1,-1 0 1,1 1 0,1-3 0,24-23-10441</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8.547"/>
    </inkml:context>
    <inkml:brush xml:id="br0">
      <inkml:brushProperty name="width" value="0.025" units="cm"/>
      <inkml:brushProperty name="height" value="0.025" units="cm"/>
    </inkml:brush>
  </inkml:definitions>
  <inkml:trace contextRef="#ctx0" brushRef="#br0">821 409 14542,'-63'44'-3,"2"2"0,2 3 1,2 3-1,2 2 0,-47 62 1,47-43 57,3 2 1,3 3-1,4 2 1,-54 131-1,72-139 574,4 0 0,2 2 0,4 1 0,3 0 0,-8 143 1,23-111-615,4-1 0,4 1 0,5-1 0,5-1 0,4-1 0,5-1 0,5-1 0,3-2 0,5-1 0,55 94 0,-67-141-57,2-2 0,3 0 1,1-3-1,3-1 0,1-1 0,59 50 0,-59-63 66,0-2 0,2-2 0,1-2 0,2-1 0,0-2 0,1-3 0,90 29 0,-80-33-45,1-3 0,1-2 0,-1-3 0,2-2 1,-1-3-1,0-2 0,1-3 0,-1-2 1,0-2-1,0-4 0,-1-1 0,-1-3 0,0-3 1,0-2-1,-2-2 0,-1-2 0,0-3 0,68-47 1,-55 27 185,-2-3 0,-3-3 0,-2-2 0,-2-3 0,-3-3 0,-3-1 0,55-88 0,-56 67 144,-4-1 0,-3-2 1,-4-2-1,-4-2 1,40-165-1,27-294 2905,-86 414-2385,-6-1 0,-10-154 0,-3 247-728,-2 1 1,-2 0-1,-1 0 0,-2 0 0,-2 2 0,-2-1 0,-1 2 0,-3 0 0,-27-44 1,-1 11-52,-3 2 0,-3 2 0,-95-92 0,100 111-96,-3 2 1,-2 2-1,-2 3 0,-2 2 0,-1 2 1,-2 3-1,-76-31 0,95 49 24,-1 2-1,-1 1 1,1 3 0,-2 1-1,1 2 1,-1 3 0,-1 1-1,1 2 1,0 2 0,0 1-1,0 3 1,-58 14 0,43-2-152,0 2 1,1 3-1,1 3 1,1 2-1,-69 44 1,-246 196-4364,213-147 516,14-18-1921</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1.822"/>
    </inkml:context>
    <inkml:brush xml:id="br0">
      <inkml:brushProperty name="width" value="0.025" units="cm"/>
      <inkml:brushProperty name="height" value="0.025" units="cm"/>
    </inkml:brush>
  </inkml:definitions>
  <inkml:trace contextRef="#ctx0" brushRef="#br0">1 1 7399,'0'0'1826,"11"51"-1698,-10-39 352,-1-1 129,0-4-225,0-3-288,0-11-4740,-2-7-353</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2.179"/>
    </inkml:context>
    <inkml:brush xml:id="br0">
      <inkml:brushProperty name="width" value="0.025" units="cm"/>
      <inkml:brushProperty name="height" value="0.025" units="cm"/>
    </inkml:brush>
  </inkml:definitions>
  <inkml:trace contextRef="#ctx0" brushRef="#br0">11 1 6374,'1'15'2676,"0"-10"-2081,-1-1-1,1 1 0,-1-1 1,0 1-1,0-1 0,-1 1 1,1-1-1,-1 1 0,0-1 1,-2 5-1,-4-31-2110,6 18 493,2 15 562,3 9 610,0-1-1,13 36 1,-10-34-75,-1 1 0,5 23-1,-12-46-361,1-1 14,0 0 0,0 0-1,-1 0 1,1 0 0,-1 1-1,1-1 1,-1 0 0,0 0-1,1 1 1,-1-1 0,0 0-1,-2-1 1,-5-6-3810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1.446"/>
    </inkml:context>
    <inkml:brush xml:id="br0">
      <inkml:brushProperty name="width" value="0.025" units="cm"/>
      <inkml:brushProperty name="height" value="0.025" units="cm"/>
    </inkml:brush>
  </inkml:definitions>
  <inkml:trace contextRef="#ctx0" brushRef="#br0">178 69 11435,'0'0'3982,"2"-9"-394,0 1-2500,-1 5-736,0 0-1,0 0 1,0-1-1,-1 1 1,1 0-1,-1 0 1,0 0 0,0 0-1,0-1 1,0 1-1,0 0 1,-2-4-1,2 6-251,-1 1-1,1-1 1,-1 1 0,1-1-1,-1 1 1,0-1-1,1 1 1,-1-1-1,0 1 1,1 0 0,-1-1-1,0 1 1,1 0-1,-1 0 1,0 0-1,0 0 1,1-1 0,-1 1-1,0 0 1,0 0-1,1 0 1,-1 0-1,0 1 1,0-1 0,1 0-1,-1 0 1,0 0-1,1 1 1,-1-1-1,0 0 1,0 1-1,1-1 1,-1 0 0,1 1-1,-1-1 1,0 1-1,1-1 1,-2 2-1,-24 16 108,13-5-82,1 1 1,0-1-1,1 2 1,0 0 0,1 0-1,1 1 1,0 0-1,1 1 1,1-1 0,1 2-1,0-1 1,1 1-1,1-1 1,1 1 0,1 0-1,-1 29 1,3-44-114,0 0 0,0 0-1,1 0 1,-1-1 0,1 1 0,0 0 0,0 0 0,0-1 0,0 1 0,0 0-1,0-1 1,1 1 0,-1-1 0,1 0 0,0 1 0,0-1 0,0 0-1,0 0 1,0 0 0,0 0 0,4 1 0,-2 0 8,1-1 0,0 0 0,0 0 0,0 0 1,0-1-1,0 0 0,0 0 0,1 0 0,-1-1 0,0 1 0,6-2 1,-1 1 8,0-1 1,0 0-1,0-1 1,0 0-1,-1 0 1,1-1-1,-1-1 1,1 1-1,-1-1 1,0-1-1,-1 0 1,11-8-1,8-22 74,-27 34-96,1 1 0,-1-1 0,1 0 0,0 1 0,-1-1 0,1 0 0,-1 0 0,0 1 0,1-1 0,-1 0 0,0 0 0,1 0 0,-1 0 0,0 1 0,0-1 0,0 0 0,0 0 0,0 0 0,0 0 0,0 0 0,0 1 0,0-1 0,0 0 0,0 0 0,-1 0 0,1 0 0,0 0 0,-1 1 0,1-1 0,0 0 0,-1 0 0,1 1 0,-1-1 0,1 0 0,-1 1 0,1-1 0,-1 0 0,0 1 0,1-1 0,-1 1 0,0-1 0,0 1 0,1-1 0,-1 1 0,0 0 0,-1-1 0,-4 0 18,-1 1 0,0-1 0,0 1 0,0 1 0,0 0 0,1 0 0,-1 0 0,0 0 0,1 1 0,-1 0 0,1 1 0,-8 3 0,10-4-13,0 0 1,0 0-1,0 0 1,0 0-1,0 1 0,0 0 1,1 0-1,-1 0 1,1 0-1,0 1 1,0-1-1,0 1 0,0 0 1,1 0-1,-1 0 1,1 0-1,0 0 1,-3 9-1,5-13-12,0 1 0,0-1 0,0 0 0,0 1 0,0-1 0,0 1 0,0-1 0,0 1 0,1-1 0,-1 0 0,0 1 0,0-1 0,0 0 0,0 1 0,0-1 0,1 1 0,-1-1 0,0 0 0,0 1 0,1-1 0,-1 0 0,0 0 0,1 1 0,-1-1 0,0 0 0,1 0 0,-1 1 0,0-1 0,1 0 0,-1 0 0,0 0 0,1 0 0,-1 1 0,1-1 0,-1 0 0,0 0 0,1 0 0,-1 0 0,1 0 0,19 0 0,-16 0 0,9-2-39,-1-1 1,0 1-1,1-2 0,-1 0 1,-1 0-1,1-1 0,-1-1 1,16-9-1,-14 7-26,1 1 0,0 0 0,0 1 0,26-7 0,-39 13 54,0 0 0,-1 0 0,1 0 0,0-1-1,0 1 1,-1 0 0,1 0 0,0 0 0,-1 0-1,1 0 1,0 1 0,0-1 0,-1 0 0,1 0-1,0 0 1,-1 1 0,1-1 0,0 0 0,-1 1-1,1-1 1,0 1 0,-1-1 0,1 0 0,-1 1-1,1-1 1,-1 1 0,1 0 0,-1-1 0,1 1-1,-1-1 1,0 1 0,1 0 0,3 31 16,-20 45 250,13-65-306,-2 20-776,5-19-4832</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2.738"/>
    </inkml:context>
    <inkml:brush xml:id="br0">
      <inkml:brushProperty name="width" value="0.025" units="cm"/>
      <inkml:brushProperty name="height" value="0.025" units="cm"/>
    </inkml:brush>
  </inkml:definitions>
  <inkml:trace contextRef="#ctx0" brushRef="#br0">413 181 8488,'0'0'1895,"-9"-6"-875,-3-2-502,-1 0-1,0 1 1,-1 1 0,1 0 0,-18-5-1,24 9-394,0 0 1,0 0-1,0 1 0,0 0 0,0 0 0,-1 1 0,1 0 0,0 0 1,0 1-1,0 0 0,0 0 0,0 1 0,0 0 0,0 0 0,-8 3 1,3 3-30,0-1 0,0 2 0,0-1 0,1 2 0,1-1 0,0 1 0,0 1 1,0 0-1,2 0 0,-1 1 0,2 0 0,-1 1 0,2 0 0,0 0 0,0 0 0,-5 19 1,4-7 41,1 0 0,1 1 0,1 0 0,2 0 0,0 0 0,2 0 0,0 0 0,6 32 0,0-31-50,1-1 1,1 1 0,1-1 0,1-1 0,2 0 0,0 0 0,2-1-1,0-1 1,2 0 0,1-1 0,36 38 0,-8-15-332,2-3 0,2-1 1,2-3-1,59 34 0,-93-62 37,0 0 0,0-1 0,0-1 0,1-1 0,1 0 0,25 5 1,-39-11 185,0 0 0,0-1 1,1 1-1,-1-1 1,0 0-1,0 0 0,0 0 1,0-1-1,0 0 1,0 0-1,0 0 0,0-1 1,0 0-1,0 1 1,0-2-1,-1 1 0,1-1 1,-1 1-1,0-1 1,0 0-1,0-1 0,0 1 1,0-1-1,-1 1 1,1-1-1,-1 0 0,0-1 1,3-6-1,3-6 157,-1 0 0,-2-1 0,1 0 1,-2 0-1,0 0 0,-2-1 0,3-27 0,-2-138 941,-5 115-873,1 25 87,-2 0 1,-2 0-1,-2 1 1,-2 0-1,-1 0 0,-22-57 1,22 77-51,-1 0 0,-1 0 0,-1 2-1,-1-1 1,-1 2 0,-1 0 0,0 0 0,-2 2 0,0 0 0,-1 1-1,-1 0 1,-35-23 0,25 22-189,-1 1-1,0 1 1,-52-17-1,67 27-95,1 2 0,-1 0 0,0 1 0,0 1 0,0 0 0,-1 1 0,1 0 0,0 1 0,-1 1 0,-20 4 0,30-3-63,-1 0 0,1 0 0,0 1 0,0 0 0,0 0 0,0 0 0,0 1 0,1 0 0,0 0 0,0 0 0,0 1 0,-6 6 0,3-1-584,0 1 0,0 0-1,1 0 1,1 1 0,-7 14-1,-11 40-5323</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36.371"/>
    </inkml:context>
    <inkml:brush xml:id="br0">
      <inkml:brushProperty name="width" value="0.025" units="cm"/>
      <inkml:brushProperty name="height" value="0.025" units="cm"/>
    </inkml:brush>
  </inkml:definitions>
  <inkml:trace contextRef="#ctx0" brushRef="#br0">786 287 6887,'-57'41'38,"2"3"1,2 2 0,2 2-1,3 2 1,1 3 0,3 1-1,-69 111 1,60-78 317,5 2-1,-67 167 1,92-189-102,3 0 0,3 1 1,2 1-1,-9 135 0,22-85 197,5 0-1,5-1 0,6 0 1,37 152-1,3-65-909,122 303 1,-156-455 436,3 0-1,2-2 1,36 54 0,-52-91 57,1 0 0,0-1 0,1-1 1,1 0-1,0 0 0,0-1 1,1-1-1,0 0 0,1-1 0,0 0 1,1-1-1,0-1 0,0 0 1,0-1-1,23 6 0,30-2-3,0-2 1,1-4-1,-1-3 1,70-7-1,-82 4 89,56-2 339,325-24-879,-372 20 302,-1-4 0,0-2 0,0-2 0,98-41-1,-130 41-49,0-1 0,-2-2 0,1-1 0,-2-1 0,-1-2 0,-1 0 0,-1-2-1,-1-1 1,-1-1 0,-1-1 0,25-42 0,13-32 2209,-6-3 0,48-124 0,-41 87 559,103-262-20,-130 297-2187,41-208-1,-45 99-665,-9-1 0,-7-278-1,-16 439 263,-1 1 0,-3 0 0,-3 1 0,-16-64-1,20 103 60,-1 0-1,0 0 0,-1 0 0,-1 1 0,0 0 0,-1 0 1,0 1-1,-1 0 0,-1 0 0,0 1 0,-1 0 1,0 1-1,0 0 0,-2 1 0,1 0 0,-1 1 1,0 0-1,-1 1 0,-18-7 0,5 5-21,0 2 1,-1 0-1,0 2 0,-57-4 1,-119 6 107,127 5-119,-86-1-323,-321-42 0,226-13-1901,158 30 810,-2 4 1,-185-13 0,265 34 1182,1 0 0,-1 2-1,0 1 1,1 1 0,0 0 0,0 2 0,0 0 0,0 2 0,1 0 0,0 1 0,1 1-1,0 1 1,1 0 0,0 2 0,1 0 0,-23 22 0,-75 80-5097</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4.944"/>
    </inkml:context>
    <inkml:brush xml:id="br0">
      <inkml:brushProperty name="width" value="0.025" units="cm"/>
      <inkml:brushProperty name="height" value="0.025" units="cm"/>
    </inkml:brush>
  </inkml:definitions>
  <inkml:trace contextRef="#ctx0" brushRef="#br0">6 1 17072,'0'0'3940,"-5"52"-3428,10-27-384,-1 5-95,3 1-1,0 2-129,1 3-703,2 1-1218,-3 3-1025,-1 3-2915</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0:45.315"/>
    </inkml:context>
    <inkml:brush xml:id="br0">
      <inkml:brushProperty name="width" value="0.025" units="cm"/>
      <inkml:brushProperty name="height" value="0.025" units="cm"/>
    </inkml:brush>
  </inkml:definitions>
  <inkml:trace contextRef="#ctx0" brushRef="#br0">67 0 12748,'0'0'1794,"-16"73"384,12-40-673,-1 1-960,4 0-289,1-1-256,0 1-545,0 3-2786,0-1-3555</inkml:trace>
  <inkml:trace contextRef="#ctx0" brushRef="#br0" timeOffset="1">11 1045 11018,'-3'64'3780,"0"-6"-2467,-1-5-128,4-9-832,0-10-289,0-4 0,0-7 32,0-4-96,2 1-320,0-5-513,-1 2-1057,-1 1-2370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2.330"/>
    </inkml:context>
    <inkml:brush xml:id="br0">
      <inkml:brushProperty name="width" value="0.025" units="cm"/>
      <inkml:brushProperty name="height" value="0.025" units="cm"/>
    </inkml:brush>
  </inkml:definitions>
  <inkml:trace contextRef="#ctx0" brushRef="#br0">4 1 14958,'0'0'5541,"-3"43"-9352,3-28-641,0 7-4741</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3.635"/>
    </inkml:context>
    <inkml:brush xml:id="br0">
      <inkml:brushProperty name="width" value="0.025" units="cm"/>
      <inkml:brushProperty name="height" value="0.025" units="cm"/>
    </inkml:brush>
  </inkml:definitions>
  <inkml:trace contextRef="#ctx0" brushRef="#br0">0 299 13293,'0'0'8109,"2"-10"-7640,29-153 2014,-34 188-2180,1-7-216,0 0-1,2 0 1,-1 0-1,2 0 0,5 30 1,-6-47-82,0 1 1,0-1-1,1 0 0,-1 1 1,0-1-1,1 0 1,-1 1-1,1-1 0,0 0 1,-1 0-1,1 0 1,0 0-1,0 1 0,0-1 1,-1 0-1,1 0 1,0-1-1,0 1 0,1 0 1,-1 0-1,0 0 1,0-1-1,0 1 0,0 0 1,1-1-1,-1 1 1,0-1-1,1 0 0,-1 1 1,0-1-1,1 0 0,-1 0 1,3 0-1,-2 0 33,0-1 0,0 0 0,0 1-1,0-1 1,-1 0 0,1 0 0,0-1-1,0 1 1,-1 0 0,1 0 0,-1-1-1,1 1 1,-1-1 0,0 1 0,1-1 0,-1 0-1,0 1 1,0-1 0,0 0 0,0 0-1,1-3 1,1-7 206,0 0-1,-1 0 1,0 0 0,0 0-1,-1 0 1,-2-17 0,1 24-182,0 0 0,-1 0 1,0 0-1,0 0 0,0 0 1,-1 1-1,0-1 0,-3-5 1,4 8-34,0 0 1,0 1 0,0-1 0,0 0 0,-1 1 0,1-1 0,0 1-1,-1 0 1,0 0 0,1-1 0,-1 1 0,0 0 0,1 0 0,-1 1-1,0-1 1,0 0 0,0 1 0,0-1 0,0 1 0,-3-1 0,3 1-19,1 1 0,-1-1 0,1 0 0,-1 1 0,1 0 0,-1-1 0,1 1 0,-1 0 0,1 0 1,0 0-1,-1 0 0,1 0 0,0 0 0,0 0 0,-1 0 0,1 1 0,0-1 0,1 0 0,-1 1 1,0-1-1,0 0 0,0 1 0,1-1 0,-1 1 0,1 0 0,-1-1 0,1 1 0,0-1 1,-1 1-1,1 0 0,0 2 0,-1 4-34,0-1 0,0 1 1,1-1-1,0 1 0,2 14 0,-2-22 22,0 0 0,0 0-1,0 1 1,0-1 0,0 0-1,0 1 1,0-1-1,0 0 1,1 0 0,-1 1-1,0-1 1,0 0 0,0 0-1,0 1 1,0-1-1,1 0 1,-1 0 0,0 0-1,0 1 1,0-1 0,1 0-1,-1 0 1,0 0-1,0 0 1,1 1 0,-1-1-1,0 0 1,0 0 0,1 0-1,-1 0 1,0 0 0,0 0-1,1 0 1,-1 0-1,0 0 1,1 0 0,-1 0-1,0 0 1,0 0 0,1 0-1,-1 0 1,0 0-1,0 0 1,1 0 0,-1 0-1,0 0 1,0-1 0,1 1-1,-1 0 1,0 0-1,0 0 1,1 0 0,-1-1-1,0 1 1,0 0 0,0 0-1,1 0 1,-1-1-1,0 1 1,0 0 0,11-16 111,-8 5 30,-1-1 0,-1-1 0,0 1 0,0-16-1,-1 28-119,-1 0 0,1 1-1,0-1 1,0 0-1,0 0 1,-1 0 0,1 0-1,0 0 1,0 0-1,-1 1 1,1-1 0,0 0-1,0 0 1,0 0-1,-1 0 1,1 0-1,0 0 1,0 0 0,-1 0-1,1 0 1,0 0-1,0 0 1,-1 0 0,1 0-1,0 0 1,0-1-1,0 1 1,-1 0 0,1 0-1,0 0 1,0 0-1,0 0 1,-1 0 0,1-1-1,0 1 1,0 0-1,0 0 1,0 0 0,-1 0-1,1-1 1,0 1-1,0 0 1,0 0 0,0 0-1,0-1 1,0 1-1,0 0 1,-1-1 0,-9 26 156,9-17-153,-1 56-37,2-62 10,0-1 0,-1 1 1,1-1-1,0 1 0,1-1 1,-1 1-1,0-1 0,0 1 0,1-1 1,-1 0-1,1 1 0,-1-1 1,1 1-1,-1-1 0,1 0 1,0 1-1,0-1 0,0 0 0,0 0 1,0 0-1,0 0 0,0 0 1,0 0-1,0 0 0,0 0 1,1 0-1,-1 0 0,0-1 1,1 1-1,-1 0 0,0-1 0,1 1 1,1 0-1,-2-2 10,0 1 1,0 0-1,0-1 0,0 1 1,-1-1-1,1 1 1,0-1-1,0 1 0,-1-1 1,1 0-1,0 1 0,-1-1 1,1 0-1,-1 1 0,1-1 1,-1 0-1,1 0 1,-1 1-1,0-1 0,1 0 1,-1 0-1,0 0 0,1 0 1,-1 0-1,0 0 0,0 1 1,0-1-1,0-2 0,3-31 320,-3 28-270,0-1 50,0-39 93,0 45-191,1 0 1,-1 0 0,0 1-1,0-1 1,0 0 0,0 0-1,0 0 1,-1 1 0,1-1-1,0 0 1,0 0 0,0 0 0,-1 1-1,1-1 1,0 0 0,-1 0-1,1 1 1,-1-1 0,1 0-1,-1 1 1,1-1 0,-1 0-1,1 1 1,-1-1 0,0 1-1,1-1 1,-1 1 0,0-1-1,1 1 1,-1 0 0,0-1-1,0 1 1,1 0 0,-1 0-1,0-1 1,0 1 0,0 0 0,1 0-1,-1 0 1,0 0 0,0 0-1,-1 0 1,0 1-7,1 0-1,-1 0 1,1 0 0,-1 1 0,1-1 0,0 0-1,-1 1 1,1-1 0,0 1 0,0-1-1,0 1 1,0-1 0,0 1 0,0 0 0,1 0-1,-1-1 1,1 1 0,-1 0 0,0 3 0,-5 40-60,5-40 48,0 2-14,-1 37 14,2-43 3,0 0 0,0 0 0,0 0 1,0 0-1,0 0 0,0 0 0,0 0 1,0 0-1,1 0 0,-1 0 1,0 0-1,1 0 0,-1 0 0,1 0 1,-1 0-1,1 0 0,-1 0 1,1-1-1,-1 1 0,1 0 0,0 0 1,0-1-1,-1 1 0,1 0 0,0-1 1,0 1-1,0-1 0,0 1 1,0-1-1,0 1 0,0-1 0,1 1 1,0-2 4,0 1 0,0-1 1,0 0-1,-1 0 1,1 0-1,0 0 1,-1 0-1,1 0 0,-1-1 1,1 1-1,-1 0 1,1-1-1,-1 1 0,0-1 1,0 0-1,0 1 1,0-1-1,0 0 1,0 0-1,0 0 0,-1 1 1,1-1-1,0-3 1,15-49 183,-13 36-115,0 1 0,-2-1 1,1 0-1,-3-30 0,1 47-65,0 1 0,0 0 1,0-1-1,0 1 0,0 0 0,0 0 0,0-1 0,0 1 1,0 0-1,-1-1 0,1 1 0,0 0 0,0 0 1,0-1-1,0 1 0,0 0 0,0 0 0,-1-1 0,1 1 1,0 0-1,0 0 0,0 0 0,-1-1 0,1 1 0,0 0 1,0 0-1,0 0 0,-1 0 0,1-1 0,0 1 0,0 0 1,-1 0-1,1 0 0,0 0 0,-1 0 0,1 0 0,0 0 1,-1 0-1,-10 7 91,-6 15 12,13-10-107,0-1 1,1 1-1,1 0 1,0 0-1,0 0 0,1 1 1,1-1-1,0 0 1,3 21-1,-3-33 0,0 0-1,0 1 1,0-1 0,1 1-1,-1-1 1,0 0 0,0 1 0,0-1-1,1 0 1,-1 0 0,0 1-1,0-1 1,1 0 0,-1 1-1,0-1 1,1 0 0,-1 0-1,0 0 1,1 1 0,-1-1-1,0 0 1,1 0 0,-1 0 0,0 0-1,1 0 1,-1 0 0,0 1-1,1-1 1,-1 0 0,1 0-1,-1 0 1,0 0 0,1 0-1,-1-1 1,1 1 0,-1 0-1,0 0 1,1 0 0,-1 0 0,0 0-1,1 0 1,-1-1 0,0 1-1,1 0 1,-1 0 0,0 0-1,1-1 1,-1 1 0,0 0-1,0-1 1,1 1 0,-1 0 0,0-1-1,1 1 1,14-17-26,-7 5 42,0 0 1,-2 0-1,1 0 0,-2-1 0,1 0 1,-2 0-1,0-1 0,0 1 0,-2-1 1,1 0-1,-1-16 0,-2 30-14,0 1 0,0-1 0,0 0 0,0 0 0,-1 1 0,1-1 0,0 0 0,0 0 0,-1 0 0,1 0 0,0 1 0,0-1 0,-1 0 0,1 0 0,0 0 0,0 0 0,-1 0 0,1 0 0,0 0 0,-1 0 0,1 0 0,0 0 0,0 0 0,-1 0 0,1 0 0,0 0 0,-1 0 0,1 0 0,0 0 0,0 0 0,-1 0 0,1 0 0,0-1 0,-1 1 0,1 0 0,0 0 0,0 0 0,-1 0 0,1-1 0,0 1 0,0 0 0,0 0 0,0 0 0,-1-1 0,1 1 0,0 0 0,0 0 0,0-1 0,0 1 0,0 0 0,-1 0 0,1-1 0,0 1 0,0 0 0,0-1 0,0 1 0,0-1 0,-14 26 0,10-11 0,0 1 0,2-1 0,0 1 0,0 0 0,1 0 0,1-1 0,1 1 0,2 16 0,-3-30 0,0 0 0,0-1 0,0 1 0,0 0 0,0-1 0,0 1 0,0 0 0,0-1 0,0 1 0,0-1 0,1 1 0,-1 0 0,0-1 0,0 1 0,1 0 0,-1-1 0,0 1 0,1-1 0,-1 1 0,1-1 0,-1 1 0,0-1 0,1 1 0,-1-1 0,1 1 0,-1-1 0,1 0 0,0 1 0,-1-1 0,1 0 0,-1 0 0,1 1 0,0-1 0,-1 0 0,1 0 0,0 0 0,-1 0 0,1 0 0,0 1 0,-1-1 0,1 0 0,0-1 0,-1 1 0,1 0 0,0 0 0,-1 0 0,1 0 0,-1 0 0,2-1 0,0-1 0,0 1 0,0-1 0,0 1 0,0-1 0,0 0 0,0 0 0,0 0 0,-1 0 0,1 0 0,-1 0 0,2-4 0,5-14 0,-1 1 0,-1-1 0,0 0 0,-2 0 0,0-1 0,-1 1 0,0-29 0,-8 33 0,-5 22 0,-8 23 0,11-8-20,2 0 0,0 0 0,0 0 0,2 0 0,1 1 0,1 0 0,2 39 0,8-27-1441,-8-33 1238,-1 0 0,1 0 1,-1 0-1,1-1 0,0 1 0,-1 0 1,1 0-1,0-1 0,-1 1 0,1-1 1,0 1-1,0 0 0,0-1 0,0 1 0,-1-1 1,1 0-1,0 1 0,0-1 0,0 0 1,0 0-1,0 1 0,0-1 0,0 0 1,0 0-1,0 0 0,0 0 0,0 0 0,0 0 1,0-1-1,0 1 0,1 0 0,13-8-6337</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9.525"/>
    </inkml:context>
    <inkml:brush xml:id="br0">
      <inkml:brushProperty name="width" value="0.025" units="cm"/>
      <inkml:brushProperty name="height" value="0.025" units="cm"/>
    </inkml:brush>
  </inkml:definitions>
  <inkml:trace contextRef="#ctx0" brushRef="#br0">59 0 12396,'0'0'7943,"-51"9"-6630,45 21-960,4 6-161,2 9-192,0 6 0,0 4 32,11 1-256,-5-1-289,3-1-255,-3 4-289,-2-3-449,-4-1-2402,0-1-3202</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19.896"/>
    </inkml:context>
    <inkml:brush xml:id="br0">
      <inkml:brushProperty name="width" value="0.025" units="cm"/>
      <inkml:brushProperty name="height" value="0.025" units="cm"/>
    </inkml:brush>
  </inkml:definitions>
  <inkml:trace contextRef="#ctx0" brushRef="#br0">47 0 6919,'-5'103'3974,"-13"52"-2499,6-72 191,1 90 0,11-172-1707,-1-1 1,1 1-1,0 0 0,0 0 1,0 0-1,1-1 0,-1 1 0,0 0 1,0 0-1,0-1 0,0 1 1,1 0-1,-1 0 0,0-1 0,1 1 1,-1 0-1,1-1 0,-1 1 1,1 0-1,-1-1 0,1 1 0,-1-1 1,1 1-1,-1-1 0,1 1 1,0-1-1,-1 1 0,1-1 0,0 0 1,-1 1-1,1-1 0,0 0 0,0 0 1,-1 1-1,1-1 0,0 0 1,0 0-1,-1 0 0,1 0 0,0 0 1,0 0-1,0 0 0,-1 0 1,1 0-1,0-1 0,0 1 0,-1 0 1,1 0-1,0-1 0,1 0 1,6-7-3238</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0.286"/>
    </inkml:context>
    <inkml:brush xml:id="br0">
      <inkml:brushProperty name="width" value="0.025" units="cm"/>
      <inkml:brushProperty name="height" value="0.025" units="cm"/>
    </inkml:brush>
  </inkml:definitions>
  <inkml:trace contextRef="#ctx0" brushRef="#br0">4 1 13805,'0'0'6823,"0"10"-6380,-2 74-153,0 27-2302,7-2-5902,-1-84 5741,2 0 1,0 0 0,15 35-1,-11-32 3123,13 58-1,-11 6 1933,-5 1-1,-4 107 1,-4-132 549,3-58-4455,4-3-3456,-1-4-1067</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0.645"/>
    </inkml:context>
    <inkml:brush xml:id="br0">
      <inkml:brushProperty name="width" value="0.025" units="cm"/>
      <inkml:brushProperty name="height" value="0.025" units="cm"/>
    </inkml:brush>
  </inkml:definitions>
  <inkml:trace contextRef="#ctx0" brushRef="#br0">1 1 1409,'0'0'17297,"0"18"-18322,5-13-192,-1-1-769,2-3-705,-1-1-1441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2.366"/>
    </inkml:context>
    <inkml:brush xml:id="br0">
      <inkml:brushProperty name="width" value="0.025" units="cm"/>
      <inkml:brushProperty name="height" value="0.025" units="cm"/>
    </inkml:brush>
  </inkml:definitions>
  <inkml:trace contextRef="#ctx0" brushRef="#br0">296 41 14157,'0'0'7074,"-12"-7"-5585,-43-22-314,52 28-1092,-1 0 1,0 0-1,1 1 1,-1-1-1,0 1 1,1-1-1,-1 1 0,0 1 1,1-1-1,-1 0 1,0 1-1,1-1 1,-1 1-1,1 0 1,-1 1-1,1-1 1,-4 2-1,-4 3 132,1 0-1,0 1 0,-14 11 0,16-12-43,1 0 1,0 0-1,0 0 1,0 0-1,-8 12 1,14-17-159,1 0 0,-1 0 1,1-1-1,-1 1 0,1 0 0,-1 0 0,1 0 0,0 0 1,-1 0-1,1 0 0,0 0 0,0 0 0,0 0 0,0 0 1,-1 0-1,1 0 0,1 0 0,-1 0 0,0 0 0,0 1 1,1-1-9,0 0-1,0 0 1,0 0 0,0 0 0,0 0 0,0 0 0,0 0 0,0-1 0,0 1 0,0 0 0,1-1 0,-1 1 0,0-1 0,0 0 0,1 1 0,-1-1 0,0 0 0,1 0 0,-1 1 0,3-1 0,-3 0-12,21 2-49,-1 1 0,0 1 0,0 1 0,25 9 0,-42-12 49,1 0-1,-1 0 1,0 0-1,1 1 1,-1 0-1,0-1 0,-1 2 1,1-1-1,0 0 1,-1 1-1,4 5 1,-5-7 3,-1 1 0,0-1 0,1 1 0,-1 0 0,-1 0 0,1-1 0,0 1 0,-1 0 0,1 0 0,-1 0 1,0 0-1,0 0 0,0 0 0,0-1 0,-1 1 0,1 0 0,-1 0 0,0 0 0,1 0 0,-4 4 0,2-3 23,0 0-1,0 0 0,-1-1 0,0 0 1,0 1-1,0-1 0,0 0 0,0 0 1,-1 0-1,1-1 0,-1 1 0,0-1 1,1 0-1,-9 3 0,-64 21 774,64-23-608,-3 2 120,-1-2 0,0 0 0,1-1 1,-1-1-1,-18 0 0,34-1-307,-1 0 0,1 0 0,-1 0-1,1 0 1,0 0 0,-1-1 0,1 1-1,0 0 1,-1 0 0,1 0 0,0 0-1,0 0 1,-1-1 0,1 1 0,0 0 0,-1 0-1,1 0 1,0-1 0,0 1 0,-1 0-1,1 0 1,0-1 0,0 1 0,0 0-1,-1-1 1,1 1 0,0 0 0,0-1-1,0 1 1,0 0 0,0-1 0,0 1 0,0 0-1,0-1 1,0 1 0,0 0 0,0-1-1,0 1 1,0 0 0,0-1 0,0 1-1,0 0 1,0-1 0,0 1 0,0 0-1,0-1 1,0 1 0,1 0 0,-1-1 0,0 1-1,0 0 1,0-1 0,1 1 0,-1 0-1,0 0 1,1-1 0,14-17-1014,99-68-8346,-66 47 3197</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1.019"/>
    </inkml:context>
    <inkml:brush xml:id="br0">
      <inkml:brushProperty name="width" value="0.025" units="cm"/>
      <inkml:brushProperty name="height" value="0.025" units="cm"/>
    </inkml:brush>
  </inkml:definitions>
  <inkml:trace contextRef="#ctx0" brushRef="#br0">11 3 12300,'0'0'9390,"0"0"-9362,0 0 1,1 0-1,-1-1 1,0 1-1,1 0 1,-1 0-1,0 0 1,1-1-1,-1 1 1,0 0-1,1 0 1,-1 0-1,0 0 0,1 0 1,-1 0-1,0 0 1,1 0-1,-1 0 1,1 0-1,-1 0 1,0 0-1,1 0 1,-1 0-1,0 0 1,1 0-1,-1 0 1,0 0-1,1 1 1,-1-1-1,0 0 0,1 0 1,-1 0-1,0 1 1,1-1-1,-1 1 1,2 7 102,-1 1 1,0 0-1,0 0 1,-1 0 0,0-1-1,-1 1 1,0 0-1,-2 9 1,3-15-120,-8 49-51,2-13-209,-3 71 0,10-96-509,0 0 0,0-1 0,5 19 1,-3-23-363,0 0 1,0 0 0,1-1 0,0 1 0,9 13 0,-1-3-3052,-1-4-1552</inkml:trace>
  <inkml:trace contextRef="#ctx0" brushRef="#br0" timeOffset="1">93 610 7623,'0'0'2029,"-1"9"218,-5 78 2410,9 57-2696,1-20-2098,-2-110-290,0-12-1034,0-11-1114,-1-13-1188</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1.379"/>
    </inkml:context>
    <inkml:brush xml:id="br0">
      <inkml:brushProperty name="width" value="0.025" units="cm"/>
      <inkml:brushProperty name="height" value="0.025" units="cm"/>
    </inkml:brush>
  </inkml:definitions>
  <inkml:trace contextRef="#ctx0" brushRef="#br0">5 1 15727,'0'0'5221,"-5"59"-5029,5-41-160,0-2 0,0-2-96,2-1-384,1 1-161,-3 0-96,0 1-704,0-2-2307,0-2-2690</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1.752"/>
    </inkml:context>
    <inkml:brush xml:id="br0">
      <inkml:brushProperty name="width" value="0.025" units="cm"/>
      <inkml:brushProperty name="height" value="0.025" units="cm"/>
    </inkml:brush>
  </inkml:definitions>
  <inkml:trace contextRef="#ctx0" brushRef="#br0">19 1 14670,'0'0'3523,"-17"52"-1953,16-29-1058,1 2-416,0 5-32,3-1-64,1 2 32,1-1-32,-1-1 0,1-2 0,-2-1 32,-1-1-32,0-1-128,3-1-705,1-4-736,-3-3-1474,0-7-1665</inkml:trace>
  <inkml:trace contextRef="#ctx0" brushRef="#br0" timeOffset="1">55 405 12396,'0'0'6021,"-9"51"-5989,13-46-32,2-1-64,-1-4-32,1 0-32,-2 0-64,1-1-673,-2-11-1665,-1-6-2243</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2.110"/>
    </inkml:context>
    <inkml:brush xml:id="br0">
      <inkml:brushProperty name="width" value="0.025" units="cm"/>
      <inkml:brushProperty name="height" value="0.025" units="cm"/>
    </inkml:brush>
  </inkml:definitions>
  <inkml:trace contextRef="#ctx0" brushRef="#br0">1 0 14830,'0'0'3550,"0"6"-3481,3 90 743,-3-52-3171,0-7-4534</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22.482"/>
    </inkml:context>
    <inkml:brush xml:id="br0">
      <inkml:brushProperty name="width" value="0.025" units="cm"/>
      <inkml:brushProperty name="height" value="0.025" units="cm"/>
    </inkml:brush>
  </inkml:definitions>
  <inkml:trace contextRef="#ctx0" brushRef="#br0">0 1 9001,'0'0'2637,"0"11"-75,0 97 1826,1-96-4953,2-11-634,6-16-1959,1 0 842,-7 16 2336,-1 12 1219,-2 75 672,0-86-4003</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1.939"/>
    </inkml:context>
    <inkml:brush xml:id="br0">
      <inkml:brushProperty name="width" value="0.025" units="cm"/>
      <inkml:brushProperty name="height" value="0.025" units="cm"/>
    </inkml:brush>
  </inkml:definitions>
  <inkml:trace contextRef="#ctx0" brushRef="#br0">0 405 10602,'0'0'3806,"10"0"-3026,384-63 3535,-239 32-4039,-132 27-258,1126-213 295,-784 133-372,-351 83-247,-6 0-908,-14 0-6304,-14-2 1149</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2.297"/>
    </inkml:context>
    <inkml:brush xml:id="br0">
      <inkml:brushProperty name="width" value="0.025" units="cm"/>
      <inkml:brushProperty name="height" value="0.025" units="cm"/>
    </inkml:brush>
  </inkml:definitions>
  <inkml:trace contextRef="#ctx0" brushRef="#br0">0 66 11211,'0'0'2738,"13"-8"-2054,-6 3-614,1 0 6,0-1 0,1 1 0,-1 1 1,1 0-1,0 0 0,0 0 1,0 1-1,1 1 0,16-3 0,36-2 748,1 4 0,1 2 0,-1 3 0,0 3 0,85 17 0,-146-22-705,0 0 1,0 1 0,0-1 0,0 1 0,-1-1 0,1 1-1,0 0 1,0-1 0,0 1 0,-1 0 0,1 0-1,0 1 1,-1-1 0,1 0 0,-1 0 0,1 1-1,-1-1 1,0 1 0,0-1 0,0 1 0,1 0 0,-1-1-1,-1 1 1,1 0 0,0 0 0,0 0 0,0 2-1,-1 0 66,0-1 0,-1 1-1,1-1 1,-1 1-1,1-1 1,-1 0-1,0 1 1,-1-1-1,1 0 1,0 0 0,-1 0-1,0 0 1,0 0-1,-4 5 1,-22 27 934,-41 38 1,35-39-716,-36 46 0,62-69-646,1 0 0,0 0-1,0 0 1,1 1 0,1 0-1,0 0 1,0 1 0,1-1 0,-2 15-1,5 0-4743,7-16-3155</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3.418"/>
    </inkml:context>
    <inkml:brush xml:id="br0">
      <inkml:brushProperty name="width" value="0.025" units="cm"/>
      <inkml:brushProperty name="height" value="0.025" units="cm"/>
    </inkml:brush>
  </inkml:definitions>
  <inkml:trace contextRef="#ctx0" brushRef="#br0">38 149 15054,'0'0'2541,"-5"12"-2023,-2 8-279,1 0 0,0 0 0,2 0 1,1 1-1,0-1 0,0 31 0,3-35-26,0 0-1,1 0 1,1-1 0,0 1 0,1-1 0,1 1-1,0-1 1,1 0 0,1 0 0,7 14 0,-12-27-179,0 0 1,0 0 0,0 0 0,0 0-1,0 0 1,1 0 0,-1-1-1,0 1 1,1 0 0,0-1 0,-1 1-1,1-1 1,0 0 0,0 1 0,-1-1-1,1 0 1,0 0 0,0 0-1,0-1 1,1 1 0,-1 0 0,0-1-1,0 1 1,0-1 0,0 0 0,1 1-1,-1-1 1,0 0 0,0-1-1,0 1 1,1 0 0,-1 0 0,0-1-1,0 0 1,0 1 0,0-1 0,0 0-1,0 0 1,0 0 0,3-2 0,3-3 132,0 0 0,-1-1 0,0 0 0,0 0 0,0 0 0,-1-1 0,9-14 0,4-6-90,-2-1 1,-1-1 0,-1-1-1,-1 0 1,-2-1 0,-1 0-1,-2-1 1,7-40 0,-18 85-166,-6 110 104,7-107 27,1 0-1,1 0 0,0 1 0,1-1 1,1 0-1,7 23 0,-9-34-33,1-1 1,-1 1-1,0-1 0,1 0 1,0 1-1,0-1 0,0 0 0,0 0 1,1 0-1,-1-1 0,1 1 0,0 0 1,-1-1-1,1 0 0,0 0 1,1 0-1,-1 0 0,0 0 0,0 0 1,1-1-1,-1 0 0,1 1 1,0-1-1,-1-1 0,1 1 0,0 0 1,-1-1-1,1 0 0,0 0 1,-1 0-1,1 0 0,0-1 0,0 1 1,3-2-1,2-1 91,0 0-1,1-1 1,-2 0 0,1-1 0,0 0-1,-1 0 1,0-1 0,0 0-1,-1 0 1,1-1 0,10-12 0,-6 4 194,0-1 1,-1 0 0,-1-1-1,0-1 1,-1 1 0,8-26-1,-12 31-108,-2 0 0,0-1-1,0 1 1,-1-1 0,-1 1-1,0-1 1,0 0 0,-1 0-1,-1 1 1,-4-24 0,3 30-140,-1 0 1,1 0 0,-1 0 0,0 1-1,-1 0 1,1 0 0,-1 0-1,0 0 1,0 0 0,-1 1-1,1-1 1,-1 1 0,0 0 0,0 1-1,0-1 1,-1 1 0,-8-4-1,12 6-179,-1-1 0,0 1 0,1 0-1,-1 0 1,0 0 0,0 0 0,1 1-1,-1-1 1,0 1 0,0-1 0,0 1-1,0 0 1,0 0 0,0 0 0,0 1-1,0-1 1,1 1 0,-1 0 0,0 0 0,0-1-1,0 2 1,1-1 0,-1 0 0,1 1-1,-1-1 1,1 1 0,-1 0 0,1-1-1,0 1 1,0 0 0,0 1 0,0-1-1,0 0 1,0 0 0,1 1 0,-1-1-1,-1 6 1,1-3-542,0-1-1,1 1 1,0 0-1,0-1 0,0 1 1,1 0-1,-1 8 1,9 16-6274,12-10-1187</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3.793"/>
    </inkml:context>
    <inkml:brush xml:id="br0">
      <inkml:brushProperty name="width" value="0.025" units="cm"/>
      <inkml:brushProperty name="height" value="0.025" units="cm"/>
    </inkml:brush>
  </inkml:definitions>
  <inkml:trace contextRef="#ctx0" brushRef="#br0">182 255 19795,'-12'6'1986,"5"-3"-1680,-74 39 2317,72-37-2261,0 0 0,1 1 0,0 0 0,0 1-1,0 0 1,1 0 0,-11 15 0,17-22-338,0 1 0,1 0 1,-1 0-1,0 0 0,1 0 0,0 0 1,-1 0-1,1 0 0,-1 0 1,1 0-1,0 0 0,0 0 0,-1 0 1,1 0-1,0 0 0,0 0 1,0 0-1,0 2 0,1-3-21,-1 1 0,0-1 0,1 0 1,-1 1-1,0-1 0,1 1 0,-1-1 0,1 0 0,-1 1 0,0-1 0,1 0 0,-1 1 1,1-1-1,-1 0 0,1 0 0,-1 0 0,1 1 0,-1-1 0,1 0 0,-1 0 0,1 0 0,-1 0 1,1 0-1,1 0 0,1 0 6,1-1 1,0 1-1,0-1 1,0 0-1,0 0 1,-1 0-1,1 0 1,4-3-1,9-6 56,-1 0 0,-1-2 0,0 1 0,22-24 0,-29 27-8,-1 1 0,-1-1 0,1 0-1,-1-1 1,0 0 0,-1 0 0,0 0 0,-1 0 0,0-1 0,4-11 0,-8 21-47,0-1 0,0 0 0,1 1 1,-1-1-1,0 1 0,0-1 1,0 1-1,0-1 0,0 0 1,0 1-1,0-1 0,0 1 0,0-1 1,-1 0-1,1 1 0,0-1 1,0 1-1,0-1 0,-1 1 1,1-1-1,0 1 0,0-1 0,-1 1 1,1-1-1,-1 1 0,1-1 1,0 1-1,-1-1 0,1 1 0,-1 0 1,1-1-1,-1 1 0,1 0 1,-1-1-1,1 1 0,-1 0 1,1 0-1,-1 0 0,0-1 0,1 1 1,-1 0-1,1 0 0,-1 0 1,0 0-1,1 0 0,-1 0 0,1 0 1,-1 0-1,0 0 0,1 0 1,-1 1-1,1-1 0,-1 0 1,1 0-1,-1 1 0,1-1 0,-1 0 1,1 0-1,-1 1 0,1-1 1,-1 1-1,0-1 0,-3 2 39,1 0 0,-1-1 0,1 1 0,-1 1 0,1-1 0,0 0 0,-1 1 0,-3 5 0,4-5-60,1 0 1,0 0 0,0 1 0,1-1 0,-1 0-1,1 1 1,0 0 0,0-1 0,0 1 0,0 0-1,1-1 1,-1 1 0,1 0 0,0 0 0,0 0-1,1 3 1,-1-5 3,0-1 0,1 0 0,-1 0 0,0 0 0,1 0 0,-1-1 1,1 1-1,0 0 0,-1 0 0,1 0 0,0 0 0,-1 0 0,1-1 0,0 1 0,0 0 0,-1-1 0,1 1 0,0 0 0,0-1 0,0 1 0,0-1 0,2 1 0,-1-1-4,1 1 0,-1-1 0,1 0-1,-1 0 1,1 0 0,-1 0-1,1-1 1,-1 1 0,1-1 0,-1 1-1,1-1 1,-1 0 0,4-2 0,3-1-329,-1-1 1,0 0 0,0-1 0,-1 1 0,1-2 0,-1 1 0,-1-1 0,1 0 0,-1 0 0,0-1 0,-1 0 0,0 0 0,5-9 0,-2 1-1663,0-1 1,-1 0-1,-1 0 0,0-1 0,5-34 0,-5 1-4740</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4.166"/>
    </inkml:context>
    <inkml:brush xml:id="br0">
      <inkml:brushProperty name="width" value="0.025" units="cm"/>
      <inkml:brushProperty name="height" value="0.025" units="cm"/>
    </inkml:brush>
  </inkml:definitions>
  <inkml:trace contextRef="#ctx0" brushRef="#br0">32 0 11050,'0'0'7426,"-5"10"-5200,-1 9-1407,0 1 0,1 0 0,1 0-1,1 0 1,1 0 0,1 1 0,2 28-1,-1-32-489,1 1 0,1-1 0,1 1-1,1-1 1,0 0 0,9 22 0,-11-34-292,0 0 1,1 0-1,0 1 1,0-1 0,0-1-1,0 1 1,1 0-1,0-1 1,0 0 0,6 5-1,-7-7-25,-1-1 1,1 1-1,0 0 0,0-1 0,0 0 0,0 0 0,0 0 0,1 0 0,-1 0 1,0-1-1,0 1 0,0-1 0,1 0 0,-1 0 0,0 0 0,1-1 1,-1 1-1,0-1 0,5-1 0,-4 0 6,0 0 0,-1 0 1,1 0-1,-1-1 0,0 1 0,0-1 0,0 0 1,0 0-1,0 0 0,0 0 0,-1 0 0,0-1 1,0 1-1,0-1 0,0 0 0,0 0 0,0 1 1,1-9-1,-1 6-4,1-1 1,0 1-1,0 0 0,1 0 1,5-8-1,-4 49 371,-8 14 68,2-35-292,0 1 0,0 0 0,1-1-1,1 1 1,1-1 0,0 1 0,5 19 0,-6-33-166,-1 0 0,0-1 0,0 1 0,0 0 1,0-1-1,1 1 0,-1 0 0,0 0 0,1-1 0,-1 1 0,0 0 0,1-1 1,-1 1-1,1-1 0,-1 1 0,1 0 0,-1-1 0,1 1 0,-1-1 0,1 0 1,0 1-1,-1-1 0,1 1 0,0-1 0,-1 0 0,1 0 0,0 1 0,0-1 1,-1 0-1,1 0 0,0 0 0,0 0 0,-1 0 0,1 0 0,0 0 0,0 0 0,-1 0 1,1 0-1,0 0 0,0 0 0,-1 0 0,1-1 0,0 1 0,-1 0 0,1-1 1,0 1-1,-1 0 0,1-1 0,0 1 0,-1-1 0,1 1 0,-1-1 0,1 1 1,-1-1-1,1 0 0,-1 1 0,1-2 0,3-3-197,0 0 0,0-1 0,-1 0 0,1 1 0,2-10 0,2-7-2416,-2 0 0,-1 0 0,0-1 0,2-43 1,-4-2-6053</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3.156"/>
    </inkml:context>
    <inkml:brush xml:id="br0">
      <inkml:brushProperty name="width" value="0.025" units="cm"/>
      <inkml:brushProperty name="height" value="0.025" units="cm"/>
    </inkml:brush>
  </inkml:definitions>
  <inkml:trace contextRef="#ctx0" brushRef="#br0">70 0 18514,'0'0'1879,"-2"8"-70,-14 40 112,5-17-934,1 2 0,1-1 0,2 1 0,1 0-1,-2 42 1,8-64-855,2 38 140,-2-48-267,0 0 1,0 0-1,0 0 1,0 0-1,1 0 0,-1 0 1,0-1-1,1 1 1,-1 0-1,0 0 0,1 0 1,-1 0-1,1 0 0,-1-1 1,1 1-1,0 0 1,-1-1-1,1 1 0,0 0 1,-1-1-1,1 1 1,0-1-1,0 1 0,0-1 1,-1 1-1,1-1 1,0 1-1,0-1 0,0 0 1,0 0-1,0 1 0,0-1 1,0 0-1,0 0 1,0 0-1,0 0 0,0 0 1,0 0-1,-1 0 1,1-1-1,1 1 0,0-1 2,-1 0-1,1 0 0,-1 0 1,0 0-1,1-1 0,-1 1 0,0 0 1,0-1-1,0 1 0,0-1 1,0 1-1,0-1 0,0 1 0,-1-1 1,1 0-1,-1 1 0,1-1 1,-1 0-1,1-3 0,5-36-238,-5 33 212,1-55-108,-1 58 122,-2 1 0,1-1 0,0 0 0,-1 0 0,0 1 0,0-1 0,-1 1 0,1-1 0,-1 1 0,-2-6 0,4 11 4,0-1-1,0 0 1,0 1 0,0-1-1,0 0 1,0 0 0,0 1-1,0-1 1,0 0-1,0 0 1,0 1 0,0-1-1,0 0 1,0 0 0,0 1-1,-1-1 1,1 0 0,0 0-1,0 1 1,0-1-1,0 0 1,0 0 0,-1 0-1,1 1 1,0-1 0,0 0-1,0 0 1,-1 0 0,1 1-1,0-1 1,0 0-1,-1 0 1,1 0 0,0 0-1,0 0 1,-1 0 0,1 0-1,0 0 1,0 0 0,-1 0-1,1 0 1,0 0-1,0 0 1,-1 0 0,1 0-1,0 0 1,-1 0 0,1 0-1,0 0 1,0 0 0,-1 0-1,1 0 1,0 0-1,0 0 1,-1-1 0,1 1-1,0 0 1,0 0 0,0 0-1,-1-1 1,1 1 0,0 0-1,0 0 1,-2 24-143,2-24 147,0 6 13,1-1-1,-1 1 0,1-1 0,1 1 0,-1-1 0,1 0 0,-1 0 0,2 1 0,-1-1 0,0 0 0,1-1 0,0 1 0,0 0 0,1-1 1,-1 0-1,1 0 0,0 0 0,0 0 0,0 0 0,0-1 0,1 0 0,0 0 0,-1 0 0,1 0 0,0-1 0,0 0 0,0 0 1,1 0-1,-1-1 0,0 1 0,1-1 0,-1-1 0,1 1 0,-1-1 0,1 0 0,0 0 0,-1-1 0,1 1 0,-1-1 0,0 0 0,1-1 1,-1 1-1,0-1 0,0 0 0,0-1 0,0 1 0,0-1 0,0 0 0,-1 0 0,1 0 0,-1-1 0,0 0 0,0 1 0,5-8 1,-4 5-18,-1 0 1,-1 0 0,1 0 0,-1 0 0,0-1 0,-1 1 0,1-1 0,-1 0 0,-1 0 0,1 1 0,-1-1 0,0-10 0,-1 17-2,0-1-1,0 1 1,0 0 0,0 0 0,0 0 0,0 0 0,-1-1-1,1 1 1,0 0 0,0 0 0,0 0 0,0 0 0,-1-1-1,1 1 1,0 0 0,0 0 0,0 0 0,0 0 0,-1 0-1,1 0 1,0 0 0,0 0 0,0 0 0,-1 0 0,1-1-1,0 1 1,0 0 0,-1 0 0,1 0 0,0 0 0,0 0-1,0 1 1,-1-1 0,1 0 0,0 0 0,0 0 0,0 0-1,-1 0 1,1 0 0,0 0 0,0 0 0,0 0 0,0 0-1,-1 1 1,1-1 0,0 0 0,0 0 0,0 0-1,0 0 1,-1 1 0,1-1 0,0 0 0,0 0 0,0 0-1,0 0 1,0 1 0,0-1 0,-12 11-80,5 0 155,1-1 1,0 1-1,0 1 0,2-1 0,-1 1 0,1 0 0,1 0 1,0 0-1,1 0 0,0 0 0,0 22 0,1-33-61,1 0-1,0 0 0,0 0 0,1 0 1,-1 0-1,0 0 0,0 0 0,0 0 1,1 0-1,-1 0 0,0 0 1,1 0-1,-1 0 0,1-1 0,-1 1 1,1 0-1,-1 0 0,1 0 0,0-1 1,-1 1-1,1 0 0,0 0 0,0-1 1,0 1-1,0-1 0,-1 1 1,2 0-1,1 0 9,-1-1 0,1 1 0,-1-1 0,0 0 0,1 0 0,-1 0 0,1 0 0,-1 0 0,1 0 0,-1 0 0,4-2 0,1 1 16,-1-1 0,1-1 0,0 1 0,-1-1 0,1-1 0,-1 1 0,9-7 0,-3-1-11,-1-1 1,0 0-1,-1 0 0,-1-1 1,0-1-1,0 0 1,-1 0-1,-1 0 0,0-1 1,-1 0-1,-1 0 1,5-23-1,-10 37 14,0 15 81,-1 10-55,0-16-30,0 0-1,1 0 0,0 0 0,3 14 0,-3-21-32,1 0 0,-1 0 0,0-1 0,1 1 0,-1 0 0,1-1 0,-1 1 0,1 0 0,0-1 0,-1 1 0,1-1 0,0 1 0,-1-1 0,1 1 0,0-1 0,0 1 0,-1-1 0,1 0 0,0 0 0,0 1 0,0-1 0,-1 0 0,1 0 0,0 0 0,0 0 0,0 0 0,0 0 0,0 0 0,-1 0 0,1 0 0,0 0 0,0 0 0,0 0 0,0-1 0,-1 1 0,1 0 0,0-1 0,0 1 0,-1-1 0,2 0 0,28-18 0,-8-8 0,-15 18 0,-16 30 0,5-13-41,-19 47-1329,22-52 1178,0 1 1,0-1 0,0 1-1,0-1 1,1 1 0,0-1 0,-1 1-1,1-1 1,0 1 0,1-1 0,-1 1-1,1-1 1,1 7 0,-1-10-169,-1 1-1,1-1 1,-1 1 0,1-1 0,-1 1-1,1-1 1,0 1 0,-1-1 0,1 0-1,0 1 1,0-1 0,-1 0 0,1 1 0,0-1-1,0 0 1,-1 0 0,1 0 0,0 0-1,0 0 1,0 0 0,-1 0 0,1 0-1,0 0 1,1 0 0,1 0-665,16-1-7148</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4.569"/>
    </inkml:context>
    <inkml:brush xml:id="br0">
      <inkml:brushProperty name="width" value="0.025" units="cm"/>
      <inkml:brushProperty name="height" value="0.025" units="cm"/>
    </inkml:brush>
  </inkml:definitions>
  <inkml:trace contextRef="#ctx0" brushRef="#br0">8 0 12876,'0'0'8979,"-1"9"-6080,-3 26-2327,2 0 1,1-1-1,2 1 0,1 0 1,2 0-1,1-1 1,2 0-1,1 0 0,2-1 1,1 0-1,2 0 0,1-1 1,35 57-1,-49-88-574,2 2-258,0 1 1,0-1-1,1 0 0,-1 0 0,1 0 0,-1 0 1,1 0-1,0-1 0,0 1 0,0-1 0,1 1 1,3 1-1,-2-6-4913,-4-13-3315</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5.751"/>
    </inkml:context>
    <inkml:brush xml:id="br0">
      <inkml:brushProperty name="width" value="0.025" units="cm"/>
      <inkml:brushProperty name="height" value="0.025" units="cm"/>
    </inkml:brush>
  </inkml:definitions>
  <inkml:trace contextRef="#ctx0" brushRef="#br0">148 41 15535,'0'0'1580,"-9"-6"731,6 4-1895,-23-13 774,25 14-1142,0 1-1,0-1 0,0 1 1,0 0-1,0 0 1,0 0-1,-1-1 0,1 1 1,0 0-1,0 0 1,0 0-1,0 1 0,0-1 1,0 0-1,0 0 0,0 1 1,0-1-1,0 0 1,0 1-1,0-1 0,0 1 1,0-1-1,0 1 1,1 0-1,-1-1 0,0 1 1,0 0-1,0 0 1,1-1-1,-2 3 0,-4 8 245,0 0-1,1 1 1,1 0 0,0-1-1,0 2 1,1-1-1,1 0 1,0 1-1,-1 17 1,2 11 652,5 65 1,-1-83-752,1 0 0,1 0 0,0 0 1,2-1-1,1 0 0,1-1 0,0 1 1,15 21-1,14 16 172,60 73 0,-56-78-309,-42-53-52,2 1 64,0 0 0,0 1 0,0-1 1,0 1-1,-1 0 0,1 0 0,-1-1 0,0 1 0,0 0 1,0 0-1,1 6 0,-16-15 1459,-9-13-1404,1-1 0,1-1 1,0-1-1,-18-26 0,-33-35-462,63 74 240,-34-32-95,40 39 176,0-1 1,0 1-1,0 0 0,-1 0 1,1 1-1,0-1 0,-1 0 1,1 1-1,-1 0 0,1 0 1,-1 0-1,-5 0 0,40 12-692,-15-10 109,0-1 1,-1-1-1,1-1 0,0 0 1,0-1-1,-1 0 0,0-2 0,27-10 1,-37 13 414,1 0-1,0-1 1,-1 0 0,1 0 0,-1-1 0,0 1 0,0-1 0,-1 0 0,1 0 0,-1-1 0,0 1 0,0-1 0,0 0 0,0 0 0,-1-1 0,0 1-1,0-1 1,-1 1 0,1-1 0,-1 0 0,-1 0 0,1 0 0,-1 0 0,0 0 0,1-8 0,-7-1 428,-5 16 499,8 0-633,1 1-1,-1-1 0,0 1 0,1-1 0,-1 1 0,1 0 0,-1 0 0,1 0 0,0-1 0,0 1 1,-1 3-1,-2 6 186,2-1 0,-1 1 0,2 0 0,-1 0 0,1 0 0,1 0 0,0 0 0,2 11 0,-2-22-279,0 1 1,0 0 0,0-1-1,1 1 1,-1-1 0,0 1-1,0-1 1,1 1-1,-1-1 1,0 1 0,0-1-1,1 1 1,-1-1 0,1 1-1,-1-1 1,0 0-1,1 1 1,-1-1 0,1 0-1,-1 1 1,1-1 0,-1 0-1,1 0 1,-1 1-1,1-1 1,-1 0 0,1 0-1,0 0 1,-1 0 0,1 0-1,-1 0 1,1 0 0,-1 0-1,1 0 1,0 0-1,-1 0 1,1 0 0,-1 0-1,1 0 1,-1 0 0,1 0-1,-1-1 1,1 1-1,-1 0 1,1 0 0,-1-1-1,1 1 1,0-1 0,23-17 629,-17 8-512,-1-1 1,-1 0-1,1 0 0,-2 0 1,6-18-1,12-28-18,-17 54-202,1 12-110,1 16-131,-7-24 324,1 5 11,3 9 102,0 0-1,0 0 1,13 26 0,-16-39-95,-1 0 0,1 0 0,0 0 0,0 0 0,0 0 0,0-1 0,0 1 0,1 0 0,-1-1 0,0 1 0,1-1 0,-1 1 0,1-1 0,0 1 0,-1-1 1,1 0-1,0 0 0,0 0 0,0 0 0,-1 0 0,1-1 0,0 1 0,0 0 0,0-1 0,0 0 0,1 1 0,-1-1 0,0 0 0,0 0 0,0 0 0,0 0 0,0 0 0,0-1 0,0 1 0,0-1 0,0 1 0,0-1 0,4-2 0,-1 0 37,-1-1-1,1 0 0,-1-1 0,1 1 1,-1-1-1,-1 0 0,1 0 1,-1 0-1,1-1 0,-2 1 1,1-1-1,0 1 0,-1-1 0,2-10 1,3-8 9,-2-1 1,4-32-1,-6 27-138,-1 1 0,-1 0-1,-2-1 1,-1 1-1,-1 0 1,-2 0-1,0 0 1,-11-29-1,16 57 68,-1 0 1,1 0-1,0 0 0,0 0 0,-1 0 1,1 0-1,0 0 0,-1 0 1,1 0-1,-1 0 0,1 1 0,-1-1 1,0 0-1,1 0 0,-1 0 0,0 1 1,1-1-1,-1 0 0,0 1 0,0-1 1,-1 0-1,-7 14-338,0 36 275,8-39 79,-2 12 277,1 1 1,0-1-1,2 1 0,1 0 1,6 36-1,-7-57-271,1-1 0,-1 1 0,1 0 0,-1-1 1,1 1-1,0 0 0,-1-1 0,1 1 0,0-1 0,0 1 0,0-1 0,0 0 0,0 1 0,1-1 0,-1 0 0,0 0 1,1 0-1,-1 0 0,0 0 0,1 0 0,-1 0 0,1 0 0,0-1 0,-1 1 0,1-1 0,0 1 0,-1-1 0,1 1 1,0-1-1,-1 0 0,1 0 0,0 0 0,0 0 0,2-1 0,6-1 5,0 0 0,0-1 0,-1-1 1,1 1-1,10-7 0,-14 6-76,0 1 1,0 1 0,0-1-1,1 1 1,-1 0 0,9-1-1,-13 3 58,-1 0-1,1 1 0,-1-1 1,1 1-1,-1-1 0,0 1 0,1-1 1,-1 1-1,0 0 0,1 0 0,-1 0 1,0 0-1,0 0 0,0 0 0,0 0 1,0 0-1,0 0 0,0 0 1,0 1-1,-1-1 0,1 0 0,0 1 1,-1-1-1,1 3 0,13 41 546,-10-30-249,-1-6-166,0 0-1,0-1 0,1 1 0,8 11 0,-12-19-109,1 0 0,-1 0 1,1 0-1,-1 0 0,1 0 0,-1-1 0,1 1 0,-1 0 0,1 0 0,0-1 0,-1 1 1,1 0-1,0-1 0,0 1 0,-1-1 0,1 1 0,0-1 0,0 1 0,0-1 0,0 1 0,0-1 1,-1 0-1,1 0 0,0 1 0,0-1 0,0 0 0,0 0 0,0 0 0,0 0 0,0 0 1,0 0-1,0 0 0,0-1 0,0 1 0,0 0 0,0 0 0,0-1 0,0 1 0,-1 0 0,1-1 1,0 1-1,0-1 0,0 0 0,-1 1 0,1-1 0,0 1 0,0-1 0,-1 0 0,1 0 1,-1 1-1,1-1 0,-1 0 0,1 0 0,-1 0 0,1 0 0,-1 1 0,1-3 0,1 0 2,0 0 0,0-1 0,0 1-1,-1-1 1,1 0 0,-1 1 0,0-1-1,0 0 1,0 0 0,-1 0 0,1 0-1,-1 0 1,0 0 0,0 0 0,0 0-1,-1 0 1,1 0 0,-1 1 0,0-1-1,0 0 1,-2-4 0,-1 1 11,-1-1 1,0 2 0,0-1 0,0 0-1,-1 1 1,0 0 0,0 0-1,-13-9 1,18 15-34,1 0 1,0 0-1,-1-1 1,1 1-1,0 0 1,-1-1-1,1 1 1,0 0-1,0-1 1,-1 1-1,1-1 1,0 1-1,0-1 1,0 1-1,0 0 1,-1-1-1,1 1 0,0-1 1,0 1-1,0-1 1,0 1-1,0-1 1,0 1-1,0 0 1,0-1-1,0 1 1,1-1-1,-1 1 1,0-1-1,0 1 1,0-1-1,0 1 1,1 0-1,-1-1 1,0 1-1,0 0 0,1-1 1,-1 1-1,0 0 1,1-1-1,-1 1 1,0 0-1,1-1 1,-1 1-1,0 0 1,1 0-1,-1-1 1,1 1-1,-1 0 1,1 0-1,26-13-599,-22 11 271,10-5-1249,25-14-7795,-24 8 1437</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6.293"/>
    </inkml:context>
    <inkml:brush xml:id="br0">
      <inkml:brushProperty name="width" value="0.025" units="cm"/>
      <inkml:brushProperty name="height" value="0.025" units="cm"/>
    </inkml:brush>
  </inkml:definitions>
  <inkml:trace contextRef="#ctx0" brushRef="#br0">11 1 14125,'-1'0'191,"1"0"-1,0 0 1,-1 0-1,1 0 1,0 0-1,-1 0 1,1 0-1,0 0 1,-1 0-1,1 0 1,-1 0-1,1 1 0,0-1 1,-1 0-1,1 0 1,0 0-1,0 0 1,-1 1-1,1-1 1,0 0-1,-1 0 1,1 1-1,0-1 1,0 0-1,0 1 1,-1-1-1,1 0 0,0 0 1,0 1-1,0-1 1,0 0-1,-1 1 1,1-1-1,0 1 1,0-1-1,0 0 1,0 1-1,0 23 1800,9 21-738,12 19 95,4-2 0,37 70 0,17 39-312,-73-151-832,-14-26 149,-25-42 400,15 23-532,8 13-264,-1 1-1,0 0 1,-1 1 0,0 0-1,-27-16 1,28 18 33,44-4-972,88-23-6412,-44 2-5207,-63 25 7424</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6.663"/>
    </inkml:context>
    <inkml:brush xml:id="br0">
      <inkml:brushProperty name="width" value="0.025" units="cm"/>
      <inkml:brushProperty name="height" value="0.025" units="cm"/>
    </inkml:brush>
  </inkml:definitions>
  <inkml:trace contextRef="#ctx0" brushRef="#br0">111 5 8808,'0'0'14067,"-11"-1"-12626,9 0-1390,-1 1 40,0-1 0,0 1-1,0-1 1,0 1 0,0 0-1,0 0 1,0 0 0,0 0-1,0 1 1,0-1 0,0 1-1,0 0 1,1 0 0,-1 0-1,0 0 1,0 0 0,1 1-1,-1-1 1,1 1 0,-1 0-1,1 0 1,0 0 0,-1 0-1,1 0 1,0 0-1,0 0 1,1 1 0,-1-1-1,0 1 1,-1 2 0,0 2 48,1-1 0,-1 0 1,1 0-1,0 1 1,1-1-1,0 1 0,0-1 1,0 13-1,1-18-129,1 0 0,-1 0-1,1-1 1,0 1-1,0 0 1,-1-1 0,1 1-1,0-1 1,0 1 0,0-1-1,0 1 1,-1-1 0,1 0-1,0 1 1,0-1-1,0 0 1,0 0 0,0 0-1,0 0 1,0 0 0,0 0-1,0 0 1,0 0 0,0 0-1,0 0 1,0 0 0,0-1-1,1 0 1,33-5 185,-23 2-202,-1 0 0,1 1 0,-1 0-1,1 1 1,0 0 0,0 1-1,0 0 1,0 1 0,0 1 0,14 1-1,-24-1 22,0 0 0,-1 0 0,1 0 1,0 0-1,-1 0 0,1 0 0,-1 0 0,1 0 0,-1 1 0,0-1 0,1 1 0,-1-1 0,0 1 0,0-1 0,0 1 0,0 0 0,0-1 0,0 1 0,-1 0 1,1 0-1,0-1 0,-1 1 0,0 0 0,1 0 0,-1 0 0,0 0 0,0 0 0,0 0 0,0 0 0,0 0 0,-1 0 0,1-1 0,0 1 0,-1 0 1,0 0-1,1 0 0,-2 2 0,-1 4 263,0 0-1,-1 0 1,1 0 0,-1 0 0,-1-1 0,0 0 0,-6 8 0,-44 38 929,51-49-1273,0-1 0,-1 1 1,0-1-1,1 0 0,-1 0 0,0-1 1,-1 0-1,1 0 0,0 0 1,-1 0-1,-5 1 0,10-3-87,1 0 0,0 0 0,-1-1 0,1 1 0,0 0 0,0 0 0,-1 0 1,1 0-1,0 0 0,0 0 0,-1-1 0,1 1 0,0 0 0,0 0 0,0 0 0,-1-1 0,1 1 0,0 0 0,0 0 0,0 0 0,0-1 0,0 1 0,-1 0 0,1 0 0,0-1 0,0 1 0,0 0 0,0-1 0,0 1 0,0 0 0,0 0 0,0-1 0,0 1 0,0 0 0,0-1 0,0 1 0,0 0 0,0 0 1,0-1-1,0 1 0,0 0 0,1 0 0,-1-1 0,4-14-4736,9-7-3545</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7.053"/>
    </inkml:context>
    <inkml:brush xml:id="br0">
      <inkml:brushProperty name="width" value="0.025" units="cm"/>
      <inkml:brushProperty name="height" value="0.025" units="cm"/>
    </inkml:brush>
  </inkml:definitions>
  <inkml:trace contextRef="#ctx0" brushRef="#br0">1 121 15535,'0'0'13837,"74"-27"-13549,-44 12-256,3 1 32,0-1-640,-3-2-2179,-6 2-2594,-8-3-5381</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8.371"/>
    </inkml:context>
    <inkml:brush xml:id="br0">
      <inkml:brushProperty name="width" value="0.025" units="cm"/>
      <inkml:brushProperty name="height" value="0.025" units="cm"/>
    </inkml:brush>
  </inkml:definitions>
  <inkml:trace contextRef="#ctx0" brushRef="#br0">10 745 11499,'0'0'5680,"-3"-9"-3390,2 4-2125,-1 0 0,1 0-1,0 0 1,1 0 0,-1 0 0,1 0-1,0-1 1,0 1 0,0 0 0,1 0-1,0 0 1,0 0 0,0 0 0,1 0 0,-1 0-1,1 0 1,1 0 0,-1 1 0,0-1-1,1 1 1,4-5 0,0-2 102,1 1 0,0 1 0,15-14 0,-20 21-241,0-1 0,0 1 0,1-1 0,-1 1 0,1 0 0,-1 0 0,1 1 0,0-1-1,0 1 1,0 0 0,0 0 0,-1 0 0,1 0 0,7 1 0,-9 0-20,0 0 0,0 1 0,-1-1-1,1 1 1,0 0 0,-1 0 0,1 0 0,0-1-1,-1 1 1,1 1 0,-1-1 0,0 0-1,1 0 1,-1 0 0,0 1 0,0-1 0,0 1-1,0-1 1,0 1 0,0-1 0,0 1-1,0 0 1,-1-1 0,1 1 0,-1 0 0,1 3-1,11 58 276,-10-47-211,0 2-20,17 80 73,-17-91-100,1 0-1,-1 0 1,1 0-1,1 0 1,-1 0 0,1-1-1,0 1 1,0-1 0,1 0-1,9 9 1,-11-12 29,0-1 1,0 0-1,0 0 1,0 0-1,0-1 0,0 1 1,0-1-1,0 0 0,1 0 1,-1 0-1,1 0 1,-1 0-1,1-1 0,-1 1 1,1-1-1,-1 0 0,1 0 1,-1-1-1,1 1 0,-1-1 1,1 1-1,-1-1 1,0 0-1,1 0 0,-1-1 1,0 1-1,0-1 0,0 1 1,0-1-1,0 0 1,0 0-1,0-1 0,-1 1 1,1 0-1,2-4 0,7-6 222,-1-1 0,-1 0 0,0 0 0,0-1 0,14-29 0,-16 26-198,-1 0 0,-1 0 0,0 0-1,-1 0 1,-1-1 0,-1 0 0,-1 0 0,1-27 0,-3 44-72,0 0-1,0 0 1,0 0 0,0 1-1,0-1 1,0 0-1,0 0 1,0 0 0,0 0-1,-1 1 1,1-1 0,0 0-1,-1 0 1,1 0-1,0 1 1,-1-1 0,1 0-1,-1 1 1,1-1 0,-1 0-1,1 1 1,-1-1 0,0 0-1,1 1 1,-1-1-1,0 1 1,0-1 0,1 1-1,-2-1 1,1 1-7,0 0 0,1 0 1,-1 0-1,1 0 0,-1 1 0,0-1 0,1 0 1,-1 0-1,0 0 0,1 1 0,-1-1 0,1 0 1,-1 1-1,1-1 0,-1 0 0,1 1 0,-1-1 1,1 1-1,-1-1 0,1 1 0,0-1 0,-1 1 1,1-1-1,-1 1 0,1-1 0,0 1 0,0-1 1,-1 1-1,1 0 0,0-1 0,0 1 0,0 0 1,0-1-1,0 1 0,0-1 0,0 2 0,-1 1 5,1 0-1,-1-1 1,1 1 0,0 0-1,0 0 1,0-1-1,0 1 1,1 0-1,-1-1 1,1 1-1,-1 0 1,1-1-1,0 1 1,0 0-1,0-1 1,1 1-1,-1-1 1,0 0 0,1 0-1,0 1 1,0-1-1,-1 0 1,1 0-1,4 2 1,-3-2 4,0 0 0,1-1 0,-1 0 0,0 1 0,1-1 1,-1-1-1,1 1 0,0 0 0,-1-1 0,1 0 0,-1 0 0,1 0 0,0 0 1,-1 0-1,1-1 0,0 0 0,-1 0 0,7-2 0,-3 0 19,0 0 0,-1 0 0,1 0-1,-1-1 1,0 0 0,0 0 0,-1-1-1,1 0 1,-1 0 0,0 0 0,0-1-1,0 1 1,-1-1 0,0 0 0,0 0 0,-1-1-1,0 1 1,0-1 0,0 0 0,-1 0-1,0 0 1,0 0 0,0 0 0,0-14-1,-2 20-12,0 0-1,0 0 1,-1 0-1,1 0 0,0 0 1,0 0-1,-1 0 0,1 0 1,-1 0-1,1 0 0,-1 0 1,1 0-1,-1 0 0,1 0 1,-1 0-1,0 1 0,0-1 1,1 0-1,-1 1 1,0-1-1,0 0 0,0 1 1,0-1-1,0 1 0,0-1 1,0 1-1,0-1 0,0 1 1,0 0-1,0 0 0,0-1 1,0 1-1,0 0 0,0 0 1,0 0-1,0 0 0,0 0 1,0 0-1,0 0 1,0 1-1,0-1 0,0 0 1,0 1-1,-2 0 0,-1 0-11,0 0 0,-1 1-1,2-1 1,-1 1 0,0 0-1,0 0 1,1 1 0,-1-1-1,1 1 1,-5 4 0,-15 33-76,21-38 70,2 0-1,-1 1 0,0-1 0,0 0 0,1 0 1,-1 0-1,1 1 0,-1-1 0,1 0 0,0 1 1,0-1-1,0 0 0,0 0 0,1 1 0,-1-1 1,1 0-1,1 5 0,-1-6 1,1 0-1,0 0 1,0 0-1,0-1 1,0 1-1,0 0 1,0-1-1,0 1 1,0-1-1,0 0 1,0 0-1,0 1 1,0-1-1,0-1 1,0 1-1,4-1 1,38-5 39,-43 6-31,30-6 44,-14 2-96,1 0 0,0 2 0,34-1 0,-47 3 45,0 0-1,-1 1 0,1 0 1,-1 0-1,1 0 0,-1 0 1,1 1-1,-1-1 1,0 1-1,0 0 0,1 0 1,-2 1-1,1-1 0,0 1 1,0 0-1,-1 0 1,0 0-1,1 1 0,-1-1 1,3 5-1,-6-7 26,0 0 0,0-1 0,1 1 0,-1 0 0,0-1 0,1 1-1,-1 0 1,1-1 0,-1 1 0,1-1 0,-1 1 0,1-1 0,0 1 0,-1-1 0,1 1-1,-1-1 1,1 0 0,0 1 0,0-1 0,-1 0 0,1 1 0,0-1 0,-1 0 0,1 0 0,0 0-1,1 1 1,5-19 616,-7-46 269,0 51-896,-1 0 40,-1 0 0,0 0-1,0 0 1,-7-20 0,5 21-53,0-1 0,1 1 0,1-1 0,-1-20 1,4 29-15,1 1 0,0 0 0,0 0 1,0-1-1,0 1 0,1 0 0,-1 1 0,1-1 1,0 0-1,0 1 0,0 0 0,5-4 0,11-10 20,-9 4 14,0 0-1,-1-1 1,-1 0 0,0 0-1,-1-1 1,0 0 0,-1 0 0,0-1-1,-2 1 1,1-1 0,-2 0-1,0-1 1,-1 1 0,0 0-1,-1-18 1,-1 31-16,0 1 0,0-1 0,0 1 0,0-1 0,0 1 0,0-1 0,-1 1 0,1-1 0,0 1 0,-1-1 0,1 1 0,-1 0 0,0-1 0,1 1 0,-1 0 0,0 0 0,0-1 0,0 1 0,0 0 0,0 0 0,0 0 0,0 0 0,0 0 0,0 0 0,0 0 0,-1 0 0,1 1 0,0-1 0,-1 0 0,1 1 0,0-1 0,-3 1 0,2-1 0,0 1 0,0 0 0,0 0 0,0 1 0,0-1 0,0 0 0,0 1 0,0-1 0,0 1 0,0 0 0,0 0 0,0 0 0,0 0 0,0 0 0,0 0 0,1 0 0,-1 0 0,0 1 0,1-1 0,-1 1 0,1-1 0,-3 4 0,-3 6 0,-1 1 0,2 1 0,-1-1 0,2 1 0,0 0 0,0 1 0,1-1 0,-3 24 0,2 0 0,-1 76 0,6-106 0,0 0 0,1 0 0,0-1 0,0 1 0,1 0 0,-1-1 0,1 1 0,1-1 0,-1 1 0,1-1 0,0 0 0,1 0 0,-1 0 0,1-1 0,8 9 0,-9-11 0,0-1 0,0 1 0,0-1 0,1 1 0,-1-1 0,1 0 0,0 0 0,-1-1 0,1 1 0,0-1 0,0 0 0,0 0 0,0 0 0,0 0 0,1-1 0,-1 0 0,0 0 0,0 0 0,0 0 0,0-1 0,0 1 0,0-1 0,0 0 0,0 0 0,0-1 0,0 1 0,5-3 0,-3-1 0,1 1 0,-1-1 0,0 0 0,-1 0 0,1 0 0,-1-1 0,0 0 0,-1 0 0,1 0 0,-1-1 0,0 1 0,-1-1 0,0 0 0,4-11 0,-1 3 0,-1 0 0,-1-1 0,4-18 0,-9 49 0,1 2 0,0 0 0,0 0 0,5 26 0,-4-40 0,0 0 0,0 0 0,0 0 0,0-1 0,0 1 0,0 0 0,1 0 0,-1-1 0,1 1 0,0-1 0,2 4 0,-2-5 0,-1 0 0,0 0 0,0 0 0,1-1 0,-1 1 0,1 0 0,-1-1 0,1 1 0,-1-1 0,1 1 0,-1-1 0,1 0 0,-1 1 0,1-1 0,-1 0 0,1 0 0,0 0 0,-1 0 0,1-1 0,-1 1 0,1 0 0,2-2 0,0 0 0,1 0 0,-1-1 0,0 1 0,0-1 0,-1 0 0,1 0 0,0-1 0,-1 1 0,0-1 0,0 0 0,0 1 0,0-1 0,-1-1 0,0 1 0,0 0 0,3-7 0,3-9 0,0 0 0,5-26 0,-8 24 0,0-1 0,-2 0 0,1-31 0,-5 72 0,4 73 0,-3-83 0,1-1 0,0 1 0,1-1 0,0 0 0,0 0 0,0 0 0,1 0 0,0 0 0,0-1 0,6 9 0,-8-13 1,1-1 0,-1 0 0,1 0 0,-1 0 1,1 0-1,-1 0 0,1 0 0,0 0 0,-1 0 0,1 0 0,0-1 0,0 1 0,0-1 0,-1 1 1,1-1-1,0 0 0,0 0 0,0 0 0,0 0 0,0 0 0,-1 0 0,1 0 0,0-1 1,0 1-1,0-1 0,0 1 0,-1-1 0,1 0 0,0 1 0,-1-1 0,1 0 0,0 0 0,1-2 1,7-4-157,0 0 1,0-1 0,15-14 0,-22 19 28,46-51-5845,-5-5-6133,-27 33 3338</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8.714"/>
    </inkml:context>
    <inkml:brush xml:id="br0">
      <inkml:brushProperty name="width" value="0.025" units="cm"/>
      <inkml:brushProperty name="height" value="0.025" units="cm"/>
    </inkml:brush>
  </inkml:definitions>
  <inkml:trace contextRef="#ctx0" brushRef="#br0">122 19 8040,'0'0'510,"0"-1"0,0 0 0,0 0 0,0 1 1,0-1-1,0 0 0,0 0 0,-1 1 1,1-1-1,0 0 0,0 0 0,-1 1 0,1-1 1,0 0-1,-1 1 0,1-1 0,0 0 0,-1 1 1,1-1-1,-1 1 0,0-1 0,1 1 1,-1-1-1,1 1 0,-1-1 0,0 1 0,1-1 1,-2 1-1,-23 1 4927,19 1-5177,0 0 0,0 1 0,0-1 0,1 1 0,-1 1 0,-9 6-1,15-9-254,-3 1-5,0 1 0,0-1 1,0 1-1,1 0 1,-1 0-1,1 0 0,-1 0 1,1 0-1,0 1 1,0-1-1,1 0 1,-1 1-1,1 0 0,-1-1 1,0 5-1,47-7-1607,42-13-1093,-70 8 2405,-1 0 1,1 2 0,0 0-1,0 1 1,0 1 0,0 0-1,22 4 1,-38-4 315,0 1 0,0-1 0,0 0 0,0 1 0,0 0 0,0-1 0,0 1 0,-1 0 0,1-1 0,0 1 1,0 0-1,-1 0 0,1-1 0,0 1 0,-1 0 0,1 0 0,-1 0 0,1 0 0,-1 0 0,0 0 0,1 0 0,-1 0 0,0 0 0,0 0 0,1 0 1,-1 0-1,0 0 0,0 0 0,0 0 0,0 1 0,-1-1 0,1 0 0,0 0 0,-1 1 0,-12 38 1383,1-18-1109,-1-2 0,-1 0 0,-1 0 0,-1-1 0,-1-1 0,-26 23 0,43-41-333,0 0-1,-1 1 1,1-1-1,0 0 0,0 0 1,0 0-1,0 0 0,0 0 1,0 1-1,0-1 1,-1 0-1,1 0 0,0 0 1,0 0-1,0 0 0,0 0 1,0 0-1,-1 0 1,1 1-1,0-1 0,0 0 1,0 0-1,0 0 0,-1 0 1,1 0-1,0 0 1,0 0-1,0 0 0,0 0 1,-1 0-1,1 0 0,0 0 1,0 0-1,0 0 1,-1 0-1,1 0 0,0-1 1,0 1-1,0 0 0,0 0 1,0 0-1,-1 0 1,1 0-1,0 0 0,0 0 1,0 0-1,0-1 0,0 1 1,-1 0-1,1 0 1,0 0-1,0 0 0,0-1 1,1-13-1637,9-18-1195,26-70-7566,-16 36 720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9.090"/>
    </inkml:context>
    <inkml:brush xml:id="br0">
      <inkml:brushProperty name="width" value="0.025" units="cm"/>
      <inkml:brushProperty name="height" value="0.025" units="cm"/>
    </inkml:brush>
  </inkml:definitions>
  <inkml:trace contextRef="#ctx0" brushRef="#br0">121 1 14189,'0'0'7971,"0"12"-6637,0 40 206,-2-6 236,7 59 0,-3-90-1611,0 0 0,1 0 0,1 0 0,1 0 0,-1-1 0,2 1 0,0-1 0,10 15 0,40 45 182,-51-67-471,0-1 0,1-1 1,0 1-1,1-1 0,-1 0 0,1-1 0,0 0 0,0 0 0,9 4 1,-16-8-705,-28-18-2791,-9-4 2888,-61-24 1,-19-11 3920,116 57-3059,0-1 0,0 0 0,0 1 0,0-1 0,-1 0 0,1 1 0,0-1 0,0 0 0,0 0 0,0 0 0,1 0 0,-1 0 0,0 0 0,0 0 0,1-1 0,-1 1 0,0 0 0,1 0 0,-1 0 0,1-1 0,0 1 0,-1 0 0,1-1 0,0 1 0,0 0 0,0-2 0,0 1-58,1 0 0,0-1 0,0 1 0,0 0 0,0 0 0,0 0 1,0 0-1,0 1 0,1-1 0,-1 0 0,1 0 0,-1 1 0,1-1 0,2-1 0,8-6-76,1 1-1,0 0 0,21-10 1,-30 16 136,61-27-162,34-17-2253,-88 40 506,-1-1 1,0 0 0,16-16 0,0-7-5870</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1:49.446"/>
    </inkml:context>
    <inkml:brush xml:id="br0">
      <inkml:brushProperty name="width" value="0.025" units="cm"/>
      <inkml:brushProperty name="height" value="0.025" units="cm"/>
    </inkml:brush>
  </inkml:definitions>
  <inkml:trace contextRef="#ctx0" brushRef="#br0">0 1 18449,'0'0'8601,"3"10"-8318,3 6-522,0 0 0,1 0 0,0-1 0,2 0 0,0 0 0,0-1 0,15 18 0,-4-9-3298,-2 1 0,0 1 0,-2 1-1,25 55 1,-17-15 3251,-7 6 7080,-11-36-3681,13 59 2674,-18-88-5420,1-2 0,0 1 0,1 0 0,-1 0 0,1-1 0,0 1 0,0-1 0,1 0 0,0 0 0,0 0 0,0 0 0,5 4 0,-7-8-341,-1 1 0,1-1-1,0-1 1,-1 1 0,1 0 0,0 0-1,0-1 1,-1 1 0,1-1-1,0 1 1,0-1 0,0 0-1,0 0 1,0 0 0,-1 0-1,1 0 1,0 0 0,0 0-1,0-1 1,0 1 0,0 0 0,-1-1-1,1 0 1,0 1 0,3-3-1,6-9-3345,-5-5-4267,-5-1-7558</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6:09.378"/>
    </inkml:context>
    <inkml:brush xml:id="br0">
      <inkml:brushProperty name="width" value="0.025" units="cm"/>
      <inkml:brushProperty name="height" value="0.025" units="cm"/>
    </inkml:brush>
  </inkml:definitions>
  <inkml:trace contextRef="#ctx0" brushRef="#br0">0 228 15983,'0'0'1020,"10"-5"-951,14-5 94,0 1 1,0 1-1,1 1 0,0 1 0,1 1 0,34-1 1,218 13 630,-175 0-370,-1-6 0,110-11 0,99-35-196,-107 14-171,307-10-1,-447 41-59,137 1 55,257-33 1,-326 17 115,171 1 0,-257 19 218,-44-5-318,-1 0 0,0 1 1,0-1-1,1 1 0,-1-1 0,0 1 0,0 0 0,0-1 0,0 1 1,0 0-1,0 0 0,0 0 0,0 0 0,0 0 0,0 0 0,0 0 0,0 0 1,-1 0-1,1 1 0,0-1 0,-1 0 0,1 0 0,-1 0 0,0 1 1,1-1-1,-1 0 0,0 1 0,0-1 0,0 0 0,0 2 0,1 2-458,-2 13-2265,-9-11-4037,-17-5-5976</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3.874"/>
    </inkml:context>
    <inkml:brush xml:id="br0">
      <inkml:brushProperty name="width" value="0.025" units="cm"/>
      <inkml:brushProperty name="height" value="0.025" units="cm"/>
    </inkml:brush>
  </inkml:definitions>
  <inkml:trace contextRef="#ctx0" brushRef="#br0">0 137 11531,'0'0'13650,"11"-4"-11872,8-5-997,0 0 0,21-16 0,-34 22-582,-1 0 0,0-1 0,0 1 0,0-1 0,-1-1 0,0 1 0,1-1 0,-1 1 0,-1-1 0,1-1 0,-1 1 0,0 0 0,0-1 0,4-9 0,-7 14-196,0 1 1,0 0-1,0 0 1,0 0-1,0 0 1,0 0-1,0-1 1,0 1-1,0 0 1,0 0-1,0 0 1,0 0-1,0 0 1,0 0 0,0-1-1,0 1 1,0 0-1,0 0 1,0 0-1,0 0 1,0 0-1,0-1 1,0 1-1,0 0 1,0 0-1,0 0 1,0 0-1,-1 0 1,1 0-1,0-1 1,0 1-1,0 0 1,0 0 0,0 0-1,0 0 1,0 0-1,0 0 1,-1 0-1,1 0 1,0 0-1,0 0 1,0 0-1,0-1 1,0 1-1,-1 0 1,1 0-1,0 0 1,0 0-1,0 0 1,0 0 0,0 0-1,0 0 1,-1 0-1,1 0 1,0 0-1,0 1 1,-12 5 147,-10 13-23,18-14-128,0 0 0,1 1 0,-1-1 0,1 1 0,0 0 0,0-1 0,1 2 0,0-1 0,0 0 0,0 0 0,1 1 0,0-1 0,0 8 0,1-13 0,1 0 0,0 0 0,-1 0 0,1 1 0,0-1 0,0 0 0,0 0 0,0 0 0,0 0 0,0-1 0,0 1 0,0 0 0,1 0 0,-1-1 0,0 1 0,0 0 0,1-1 0,-1 0 0,0 1 0,1-1 0,-1 0 0,0 1 0,1-1 0,-1 0 0,0 0 0,1 0 0,1 0 0,49 1 0,-44-1 0,115 6-582,-123-34 1164,-3 10-582,0 0 0,-10-28 0,2 8 0,14 38-89,1 1 1,0 0-1,-1 0 1,1 0-1,-1 0 1,1 0-1,-1 1 1,4 2-1,-6-4-59,12 5-1677,1 0 0,-1-1 0,1 0 0,0-1 0,0-1 0,0 0 0,19 0 0,8-2-951</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7:04.294"/>
    </inkml:context>
    <inkml:brush xml:id="br0">
      <inkml:brushProperty name="width" value="0.025" units="cm"/>
      <inkml:brushProperty name="height" value="0.025" units="cm"/>
    </inkml:brush>
  </inkml:definitions>
  <inkml:trace contextRef="#ctx0" brushRef="#br0">0 273 10346,'0'0'5477,"10"1"-5226,176-3-53,-57-2-161,655 9 822,-434 24-42,-51-2-574,-240-25-213,0-3 0,-1-3 0,67-11 0,91-29 73,241-35 413,-207 56-398,193-22 21,856-74 15,-722 131-96,-145 3 23,371 9 576,-360 22-515,-201-19-119,273-11 221,-144-10 174,496 18-119,-294 11-165,41 0-17,1062-40 753,-1144-15-888,21-1 36,428-3 52,39 22 20,-689 8 344,-101-4-110,-214 0 95,-29 3-1108,-32 1-2430,5-5-496,-12-1-2470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7:07.735"/>
    </inkml:context>
    <inkml:brush xml:id="br0">
      <inkml:brushProperty name="width" value="0.025" units="cm"/>
      <inkml:brushProperty name="height" value="0.025" units="cm"/>
    </inkml:brush>
  </inkml:definitions>
  <inkml:trace contextRef="#ctx0" brushRef="#br0">0 251 13837,'0'0'-240,"10"-3"42,-5 1 197,33-10 0,-1 2 0,1 1 0,1 2 1,52-3-1,109 21-7,-135-5 93,0-2-1,126-10 1,-122-4 155,66-8 206,150-1-1,-25 22-33,331-12 367,-391-5-569,0 9 0,373 39 0,266 15 500,4-64-241,615-93 76,-906 67-338,-51 4-62,-185 19-15,0 13 0,332 39 0,228 6 30,-737-45-124,-52 0 153,1 4 0,93 12 0,1 3 235,-62-11-5021,-100-2 2904,22-1-4479</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13.470"/>
    </inkml:context>
    <inkml:brush xml:id="br0">
      <inkml:brushProperty name="width" value="0.025" units="cm"/>
      <inkml:brushProperty name="height" value="0.025" units="cm"/>
    </inkml:brush>
  </inkml:definitions>
  <inkml:trace contextRef="#ctx0" brushRef="#br0">17 27 2018,'-17'-4'1647,"24"-4"-5,28-5-436,598 11 2080,-435 4-2883,457 14 979,-493-11-1136,11 1 10,503 8-16,120-27-118,0-1 525,2166 34-188,-2530-40-106,-283 9 549,-138 11-759,-8-1-146,1 0 0,-1 1 0,1-1 1,-1 1-1,1 0 0,0 0 0,-1 1 1,1-1-1,-1 1 0,1-1 0,-1 1 1,0 0-1,1 1 0,-1-1 0,0 1 1,6 2-1,-9-3-145,1-1 0,-1 1 1,1-1-1,-1 1 0,0-1 1,1 1-1,0-1 0,-1 0 1,1 1-1,-1-1 0,1 0 0,-1 0 1,1 1-1,0-1 0,-1 0 1,1 0-1,0 0 0,-1 0 1,1 0-1,0 0 0,-1 0 0,1 0 1,1 0-1,7-3-4005</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27.767"/>
    </inkml:context>
    <inkml:brush xml:id="br0">
      <inkml:brushProperty name="width" value="0.025" units="cm"/>
      <inkml:brushProperty name="height" value="0.025" units="cm"/>
    </inkml:brush>
  </inkml:definitions>
  <inkml:trace contextRef="#ctx0" brushRef="#br0">0 381 1986,'0'0'705,"63"-21"-705,-30 9 32,5-8-32,10-7 32,4-2 0,9-6-32,3-1 96,8-1-128,5 0 32,1-2 0,4-4 0,4-2-2178</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14.446"/>
    </inkml:context>
    <inkml:brush xml:id="br0">
      <inkml:brushProperty name="width" value="0.025" units="cm"/>
      <inkml:brushProperty name="height" value="0.025" units="cm"/>
    </inkml:brush>
  </inkml:definitions>
  <inkml:trace contextRef="#ctx0" brushRef="#br0">56 0 7399,'0'0'3070,"0"8"-2937,-2 0 18,2-5 96,-1 0 0,1 0-1,-1 0 1,1-1 0,0 1 0,0 0-1,1 0 1,-1 0 0,0 0 0,1-1 0,1 6-1,-2-7-145,0-1 0,1 1 0,-1-1 0,0 1 0,0 0 0,0-1-1,1 1 1,-1-1 0,0 1 0,1-1 0,-1 1 0,0-1 0,1 0-1,-1 1 1,1-1 0,-1 1 0,1-1 0,-1 0 0,1 1 0,-1-1-1,1 0 1,-1 0 0,1 1 0,-1-1 0,1 0 0,-1 0 0,1 0 0,0 0-1,-1 0 1,2 0 0,17-9 1979,9-24-923,-27 33-1141,-1 0 0,0 0 1,0 0-1,0 0 1,0 0-1,0 0 0,0 0 1,0 0-1,0 0 0,0 1 1,0-1-1,0 0 1,0 0-1,0 0 0,0 0 1,0 0-1,0 0 0,0 0 1,1 0-1,-1 0 1,0 0-1,0 0 0,0 0 1,0 0-1,0 0 0,0 0 1,0 0-1,0 0 1,0 0-1,0 0 0,0 0 1,0 0-1,1 0 0,-1 0 1,0 0-1,0 0 1,0 0-1,0 0 0,0 0 1,0 0-1,0 0 0,0 0 1,0 0-1,0 0 1,0 0-1,0 0 0,0-1 1,1 1-1,-1 0 0,0 0 1,0 0-1,0 0 1,0 0-1,-1 15 417,-5 32-150,3-26 33,1 11 62,1-27 113,1-16 191,0-4-226,-5-38 806,4 50-1224,1 1 0,0 0-1,-1-1 1,0 1 0,1 0 0,-1-1 0,0 1 0,0 0-1,0 0 1,-1-1 0,1 1 0,0 0 0,-1 0-1,1 1 1,-1-1 0,0 0 0,0 0 0,1 1-1,-4-3 1,4 4-20,0 0-1,-1 0 1,1 1 0,0-1-1,0 0 1,0 0-1,0 1 1,0-1 0,0 0-1,0 1 1,0-1-1,1 1 1,-1 0 0,0-1-1,0 1 1,0 0-1,0-1 1,1 1-1,-1 0 1,0 0 0,1 0-1,-1-1 1,0 1-1,1 0 1,0 0 0,-1 0-1,1 0 1,-1 0-1,1 0 1,0 0 0,0 0-1,-1 0 1,1 0-1,0 0 1,0 2-1,-8 44-82,8-45 95,-2 9-22,0-3-5,1 1 0,0 0-1,0-1 1,1 1 0,0 0-1,1 0 1,-1 0 0,2-1-1,-1 1 1,4 10 0,-4-18-4,-1-1 1,0 1 0,1 0 0,-1-1 0,1 1-1,0 0 1,-1-1 0,1 1 0,-1-1 0,1 1-1,0-1 1,0 1 0,-1-1 0,1 1 0,0-1-1,0 0 1,-1 1 0,1-1 0,0 0 0,0 0-1,0 0 1,0 1 0,-1-1 0,1 0 0,0 0-1,0 0 1,0 0 0,0-1 0,-1 1 0,1 0-1,0 0 1,0 0 0,0-1 0,0 1 0,-1 0 0,1-1-1,0 1 1,0-1 0,-1 1 0,1-1 0,0 1-1,-1-1 1,1 1 0,-1-1 0,1 0 0,0 0-1,2-3 27,1 1 0,-1-1 0,-1 0-1,1 0 1,0 0 0,3-8-1,-3 2 72,1 0 0,-1-1 1,0 1-1,-1-1 0,0 1 0,-1-1 0,0 0 0,-1 0 0,0 1 0,-2-15 0,2 24-89,0 1-1,0-1 1,0 0 0,0 0 0,0 0-1,0 1 1,0-1 0,0 0-1,-1 0 1,1 1 0,0-1 0,0 0-1,-1 1 1,1-1 0,0 0-1,-1 1 1,1-1 0,-1 0 0,1 1-1,-1-1 1,1 1 0,-1-1-1,1 1 1,-1-1 0,0 1 0,1-1-1,-1 1 1,0 0 0,1-1-1,-1 1 1,0 0 0,1-1 0,-1 1-1,0 0 1,0 0 0,1 0-1,-1 0 1,0 0 0,0 0 0,0 0-1,1 0 1,-1 0 0,0 0-1,0 0 1,1 0 0,-1 1 0,0-1-1,1 0 1,-2 1 0,-1 1 13,1-1 1,0 1 0,0 0-1,0-1 1,0 1 0,0 0-1,0 0 1,0 1 0,1-1-1,-1 0 1,1 1 0,-2 2-1,-3 14-15,0 1-1,2-1 0,0 1 1,1 0-1,2-1 0,0 1 1,3 39-1,-3-58-5,1 0 0,0 0 1,0 0-1,0 0 0,0-1 0,0 1 0,1 0 1,-1 0-1,0 0 0,0 0 0,1 0 0,-1 0 1,0 0-1,1 0 0,-1 0 0,1 0 0,-1-1 1,1 1-1,-1 0 0,1 0 0,0-1 0,0 1 0,-1 0 1,1-1-1,0 1 0,0 0 0,-1-1 0,1 1 1,0-1-1,0 0 0,0 1 0,0-1 0,0 0 1,1 1-1,0-1 5,-1-1 1,1 1 0,-1-1 0,1 1 0,-1-1-1,0 1 1,1-1 0,-1 0 0,0 0-1,1 1 1,-1-1 0,0 0 0,0 0-1,0 0 1,0-1 0,0 1 0,0 0-1,0 0 1,0 0 0,0-1 0,0-1 0,7-14 93,-1-1 1,-1 0 0,-1-1 0,0 1 0,-2-1-1,0 0 1,-1 0 0,-1 0 0,-1-23 0,0 40-90,0 0 0,-1-1 0,1 1 0,0-1 0,-1 1 0,1 0 0,-1-1 0,0 1 1,0 0-1,0-1 0,0 1 0,0 0 0,0 0 0,-1 0 0,1 0 0,-3-3 0,3 5-4,0-1-1,0 0 1,0 1 0,-1 0-1,1-1 1,0 1-1,0-1 1,0 1 0,0 0-1,0 0 1,0 0-1,-1 0 1,1 0 0,0 0-1,0 0 1,0 0-1,0 0 1,-1 0 0,1 1-1,0-1 1,0 0-1,0 1 1,0-1 0,0 1-1,0-1 1,0 1-1,0 0 1,0-1 0,0 1-1,0 0 1,0 0-1,1 0 1,-1-1 0,0 1-1,0 0 1,1 0-1,-1 0 1,0 2-1,-7 9-4,0 0 0,1 0-1,1 1 1,0 0 0,0 1-1,1-1 1,1 1 0,1 0-1,-3 15 1,-1 19-1,-2 65-1,11-81-41,-2-32 40,0 1 1,0-1-1,0 0 0,1 0 1,-1 1-1,0-1 0,0 0 1,0 0-1,0 0 1,0 1-1,0-1 0,0 0 1,0 0-1,0 0 0,1 0 1,-1 1-1,0-1 1,0 0-1,0 0 0,0 0 1,1 0-1,-1 0 0,0 1 1,0-1-1,0 0 1,1 0-1,-1 0 0,0 0 1,0 0-1,0 0 0,1 0 1,-1 0-1,0 0 1,0 0-1,0 0 0,1 0 1,-1 0-1,0 0 0,0 0 1,1 0-1,-1 0 1,0 0-1,0 0 0,0 0 1,1 0-1,-1 0 1,0-1-1,0 1 0,0 0 1,0 0-1,1 0 0,-1 0 1,3-5-7,1 1 0,-1-1 0,0 1 0,-1-1 0,1 0 0,-1 0 0,3-9 0,3-11 52,-1 0 0,-1 0 0,-2-1 0,0 0 0,-1 0 0,-2 0 0,-2-34 0,-5 37-71,6 22 25,-1 1 0,1 0 1,0 0-1,0-1 0,0 1 0,-1 0 0,1 0 0,0 0 0,0-1 0,-1 1 0,1 0 0,0 0 1,-1 0-1,1 0 0,0-1 0,0 1 0,-1 0 0,1 0 0,0 0 0,-1 0 0,1 0 0,0 0 0,-1 0 1,1 0-1,0 0 0,-1 0 0,1 0 0,0 0 0,0 0 0,-1 0 0,1 0 0,0 1 0,-1-1 0,1 0 1,-2 2-11,0-1 0,0 1 1,1 0-1,-1 0 1,1 0-1,0 0 1,0 0-1,-1 0 0,1 0 1,0 0-1,1 0 1,-1 0-1,0 1 1,0 3-1,-6 28-7,1 1-1,2 0 0,1 0 1,2 0-1,6 61 1,-5-94-45,0 0 0,0-1 1,0 1-1,0 0 1,1 0-1,-1-1 1,1 1-1,-1 0 0,1-1 1,-1 1-1,1-1 1,0 1-1,0-1 0,0 1 1,0-1-1,0 1 1,0-1-1,0 0 0,1 1 1,-1-1-1,0 0 1,1 0-1,-1 0 1,1 0-1,-1 0 0,1-1 1,-1 1-1,1 0 1,-1-1-1,1 1 0,0-1 1,3 1-1,-3-1-298,1-1-1,0 0 1,0 1-1,-1-1 1,1 0-1,-1 0 1,1-1-1,-1 1 1,1 0-1,-1-1 1,0 0-1,1 1 1,-1-1-1,0 0 1,0 0 0,-1 0-1,1 0 1,0-1-1,-1 1 1,2-3-1,24-44-7244</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30.714"/>
    </inkml:context>
    <inkml:brush xml:id="br0">
      <inkml:brushProperty name="width" value="0.025" units="cm"/>
      <inkml:brushProperty name="height" value="0.025" units="cm"/>
    </inkml:brush>
  </inkml:definitions>
  <inkml:trace contextRef="#ctx0" brushRef="#br0">1 1 2723,'0'0'2274,"1"8"-2103,1 0-127,0 0 0,0 0 0,1 0 1,0-1-1,1 1 0,0-1 0,0 0 1,0 0-1,1 0 0,0-1 1,1 1-1,-1-1 0,1 0 0,0-1 1,1 0-1,8 7 0,30 12 75,0-2 1,1-2-1,54 15 0,-42-14-478,-21-10-61,-1-1 1,1-1 0,1-3 0,0-1 0,52 1-1,-4-7-540,110-15 0,-116 7-418</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31.682"/>
    </inkml:context>
    <inkml:brush xml:id="br0">
      <inkml:brushProperty name="width" value="0.025" units="cm"/>
      <inkml:brushProperty name="height" value="0.025" units="cm"/>
    </inkml:brush>
  </inkml:definitions>
  <inkml:trace contextRef="#ctx0" brushRef="#br0">1 82 3075,'0'0'91,"11"-6"-59,-2 1-139,1 0 0,0 1 0,0 1 1,0-1-1,1 1 0,-1 1 0,1 0 1,16-1-1,494 21 3262,-55-33-814,-18-1-1228,-161 12-1073,607 26 75,79 30 264,-825-52-291,1062-33 630,177-36-30,-1315 69-3042</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37.784"/>
    </inkml:context>
    <inkml:brush xml:id="br0">
      <inkml:brushProperty name="width" value="0.025" units="cm"/>
      <inkml:brushProperty name="height" value="0.025" units="cm"/>
    </inkml:brush>
  </inkml:definitions>
  <inkml:trace contextRef="#ctx0" brushRef="#br0">48 308 13933,'0'0'3668,"2"-12"-3124,-1 6-489,4-22 1393,-1-1 0,0-42 0,-4 70-1380,0 0-1,0 1 1,0-1-1,0 1 1,0-1-1,0 1 1,0-1-1,0 1 1,0-1 0,0 1-1,0-1 1,0 1-1,-1-1 1,1 1-1,0-1 1,0 1 0,0 0-1,-1-1 1,1 1-1,0-1 1,-1 1-1,1 0 1,0-1-1,-1 1 1,1-1 0,-1 1-1,1 0 1,0 0-1,-1-1 1,1 1-1,-1 0 1,1 0-1,-1-1 1,1 1 0,-1 0-1,1 0 1,-1 0-1,1 0 1,-1 0-1,1 0 1,-1 0 0,1 0-1,-1 0 1,1 0-1,-2 0 1,1 1-34,0-1 0,0 1 0,0-1 0,0 1 1,0-1-1,1 1 0,-1 0 0,0-1 0,0 1 1,0 0-1,0 0 0,1 0 0,-1 0 0,0 0 0,1 0 1,-1 0-1,1 0 0,-1 0 0,1 0 0,-1 0 0,1 2 1,-4 22-51,1 0 0,1 1 0,1-1 0,3 27 0,-2-51 10,0 0 1,0 0-1,0 0 1,0 0-1,0-1 1,0 1-1,0 0 1,0 0-1,0 0 1,1 0-1,-1 0 1,0 0-1,1 0 1,-1-1 0,1 1-1,-1 0 1,1 0-1,-1 0 1,2 0-1,8-8-53,6-29 260,-15 31-141,7-61 793,-7 61-717,-1 0 1,0 0-1,0 1 1,0-1 0,-1 0-1,1 0 1,-1 1-1,0-1 1,-1 0-1,1 1 1,-3-6-1,3 9-100,1 0-1,-1 1 1,1-1-1,-1 0 1,0 0-1,1 0 1,-1 1-1,0-1 1,1 0-1,-1 1 1,0-1-1,0 1 1,1-1-1,-1 1 1,0-1-1,0 1 1,0-1-1,0 1 1,0 0-1,0 0 1,0-1-1,0 1 1,0 0-1,0 0 1,0 0-1,0 0 0,0 0 1,0 0-1,0 0 1,0 0-1,0 1 1,1-1-1,-3 1 1,2-1-27,-1 1 1,1 0 0,0 0-1,-1 0 1,1 0-1,0 1 1,0-1-1,-1 0 1,1 0-1,0 1 1,0-1-1,0 0 1,1 1 0,-1-1-1,0 1 1,0 0-1,1-1 1,-1 3-1,-1 7-25,0-1-1,0 1 0,1 0 0,1 0 0,0 0 1,3 18-1,-3-29 14,0 1 0,0-1 0,0 1 1,0-1-1,0 1 0,0-1 0,0 1 0,0-1 0,0 1 1,0-1-1,0 1 0,0-1 0,1 0 0,-1 1 1,0-1-1,0 1 0,1-1 0,-1 0 0,0 1 0,1-1 1,-1 0-1,0 1 0,1-1 0,-1 0 0,0 1 1,1-1-1,-1 0 0,1 0 0,-1 1 0,0-1 0,1 0 1,-1 0-1,1 0 0,-1 0 0,1 0 0,0 1 0,13-14-57,6-25 113,-16 27-1,-1 0 0,-1 0-1,0 0 1,0 0 0,-1 0 0,-1-13 0,0 24-32,0 0 1,0-1-1,0 1 1,0-1-1,0 1 0,0 0 1,0-1-1,0 1 1,0-1-1,0 1 1,0 0-1,0-1 1,-1 1-1,1 0 0,0-1 1,0 1-1,0 0 1,-1-1-1,1 1 1,0 0-1,0-1 1,-1 1-1,1 0 0,0-1 1,-1 1-1,1 0 1,0 0-1,-1 0 1,1-1-1,0 1 1,-1 0-1,1 0 0,0 0 1,-1 0-1,1 0 1,-1 0-1,1 0 1,0-1-1,-1 1 1,1 0-1,-1 0 0,1 1 1,0-1-1,-1 0 1,1 0-1,-1 0 1,1 0-1,0 0 1,-1 0-1,1 0 0,0 1 1,-1-1-1,1 0 1,0 0-1,-1 0 1,1 1-1,0-1 1,-1 0-1,1 1 0,0-1 1,0 0-1,-1 1 1,1-1-1,0 0 1,0 1-1,-1 0 1,-19 22 258,16-10-266,0 0 1,0 0-1,1 0 0,1 0 0,0 0 0,1 1 0,0-1 0,1 1 0,0-1 0,4 22 0,-4-34-14,1 0-1,-1 0 0,0-1 0,0 1 0,0 0 0,0 0 0,1-1 0,-1 1 0,0 0 0,1-1 0,-1 1 0,0 0 0,1-1 0,-1 1 1,1 0-1,-1-1 0,1 1 0,-1-1 0,1 1 0,-1-1 0,1 1 0,0-1 0,-1 1 0,1-1 0,0 0 0,0 1 0,-1-1 0,1 0 1,0 0-1,0 1 0,-1-1 0,1 0 0,0 0 0,0 0 0,-1 0 0,1 0 0,0 0 0,0 0 0,-1 0 0,1 0 0,0-1 0,0 1 1,-1 0-1,1 0 0,0-1 0,0 1 0,-1 0 0,1-1 0,0 1 0,-1-1 0,1 1 0,-1-1 0,2 0 0,1-2 6,1 0 0,-1-1-1,1 1 1,-1-1 0,0 1-1,0-1 1,3-6 0,6-15 62,-1-1-1,-1 0 1,-2 0 0,0-1 0,-2 0 0,-1 0 0,-1-1-1,1-37 1,-5 63-64,0 1 0,0-1-1,0 1 1,0-1 0,0 0-1,-1 1 1,1-1 0,0 0-1,-1 1 1,1-1 0,-1 1-1,0-1 1,1 1 0,-1-1-1,-1-1 1,1 3-2,1-1 0,-1 1 1,1 0-1,-1 0 0,1-1 0,-1 1 1,1 0-1,-1 0 0,1 0 0,-1 0 1,1-1-1,-1 1 0,1 0 0,-1 0 0,0 0 1,1 0-1,-1 0 0,1 1 0,-1-1 1,1 0-1,-1 0 0,1 0 0,-1 0 1,1 0-1,-1 1 0,1-1 0,-1 0 0,0 1 1,-2 1-2,0 1 0,0-1 1,0 1-1,0 0 1,1-1-1,-1 1 0,1 1 1,-1-1-1,1 0 1,-3 7-1,-4 17 1,1 0 0,1 1 0,1 0 0,1 0 0,2 1 0,0 55 0,4-84 0,-1 0 0,0 0 0,0 0 0,0 0 0,0 0 0,1 1 0,-1-1 0,0 0 0,0 0 0,0 0 0,1 0 0,-1 0 0,0 0 0,0 0 0,0 0 0,1 0 0,-1 0 0,0 0 0,0 0 0,0 0 0,1 0 0,-1 0 0,0 0 0,0 0 0,1 0 0,-1 0 0,0 0 0,0 0 0,0 0 0,1 0 0,-1 0 0,0 0 0,0-1 0,0 1 0,0 0 0,1 0 0,-1 0 0,0 0 0,0 0 0,0-1 0,0 1 0,0 0 0,1 0 0,-1 0 0,0-1 0,0 1 0,0 0 0,0 0 0,0 0 0,0-1 0,0 1 0,0 0 0,0 0 0,0 0 0,0-1 0,0 1 0,0 0 0,10-14 0,0-8-237,-9 18-12,0 0 0,0 0 0,1 0 0,0 0 0,-1 0 0,2 0 0,-1 0 0,0 1 0,1 0 0,-1-1 0,1 1 0,0 0 0,0 0 0,7-5 0,-7 10-5863,-2 11-2766</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6.163"/>
    </inkml:context>
    <inkml:brush xml:id="br0">
      <inkml:brushProperty name="width" value="0.025" units="cm"/>
      <inkml:brushProperty name="height" value="0.025" units="cm"/>
    </inkml:brush>
  </inkml:definitions>
  <inkml:trace contextRef="#ctx0" brushRef="#br0">1 901 8552,'0'0'6737,"10"-11"-4447,150-166 1593,82-117-2578,-114 137-1245,-92 114-128,-10 14-275,-1-2 0,-2 0 0,-1-2 0,19-36 0,-35 48-1188,-8 16-3408,-9 5-827</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6.550"/>
    </inkml:context>
    <inkml:brush xml:id="br0">
      <inkml:brushProperty name="width" value="0.025" units="cm"/>
      <inkml:brushProperty name="height" value="0.025" units="cm"/>
    </inkml:brush>
  </inkml:definitions>
  <inkml:trace contextRef="#ctx0" brushRef="#br0">164 0 15791,'0'0'2269,"-1"10"-1938,-6 47 371,6-29-371,-2-1-1,-2 0 0,-12 45 0,-19 16 761,-26 72 769,54-136-1673,1 1 0,2 0 0,0 0 0,-1 40 0,5-62-185,1 0-1,0 0 0,0 0 1,1 1-1,-1-1 0,1 0 0,-1 0 1,1 0-1,0 0 0,0 0 1,0 0-1,1 0 0,-1 0 1,3 4-1,-2-6-7,-1 0-1,1 0 1,-1 0 0,1 0 0,-1 0-1,1 0 1,0 0 0,-1-1-1,1 1 1,0 0 0,0-1 0,0 0-1,-1 1 1,1-1 0,0 0 0,0 0-1,0 0 1,0 0 0,0 0 0,-1 0-1,1-1 1,0 1 0,0-1 0,0 1-1,-1-1 1,4-1 0,12-6 25,0-1 0,-1-1 0,-1 0 0,0-1 0,0 0 0,26-28 1,-8 10 43,95-81-420,183-121-1,-261 196-3635,-12 2-4084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2.805"/>
    </inkml:context>
    <inkml:brush xml:id="br0">
      <inkml:brushProperty name="width" value="0.025" units="cm"/>
      <inkml:brushProperty name="height" value="0.025" units="cm"/>
    </inkml:brush>
  </inkml:definitions>
  <inkml:trace contextRef="#ctx0" brushRef="#br0">48 1 24984,'0'0'7783,"-3"37"-28923</inkml:trace>
  <inkml:trace contextRef="#ctx0" brushRef="#br0" timeOffset="1">0 253 21396,'0'0'11371,"7"11"-13069,4-11-1665,-2 0-2947,-3 0-4900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4.216"/>
    </inkml:context>
    <inkml:brush xml:id="br0">
      <inkml:brushProperty name="width" value="0.025" units="cm"/>
      <inkml:brushProperty name="height" value="0.025" units="cm"/>
    </inkml:brush>
  </inkml:definitions>
  <inkml:trace contextRef="#ctx0" brushRef="#br0">0 13 17328,'0'0'11916,"60"12"-11564,-23-17-288,-2 0-64,0 1-769,-5 0-2209,-9 2-1795,-5-3-4260</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28.266"/>
    </inkml:context>
    <inkml:brush xml:id="br0">
      <inkml:brushProperty name="width" value="0.025" units="cm"/>
      <inkml:brushProperty name="height" value="0.025" units="cm"/>
    </inkml:brush>
  </inkml:definitions>
  <inkml:trace contextRef="#ctx0" brushRef="#br0">0 158 2498,'13'-12'694,"-1"1"-436,61-61 681,-63 60 200,-1 0-1,17-26 1,-26 38-1098,0 0 0,0 0 0,0 0 0,0 0 0,0 0 0,0 1 0,0-1 0,0 0 1,0 0-1,1 0 0,-1 0 0,0 0 0,0 0 0,0 0 0,0 0 0,0 0 0,0 0 0,0 0 1,0 0-1,0 0 0,0 0 0,0 0 0,0 0 0,1 0 0,-1 0 0,0 0 0,0 0 0,0 0 0,0 0 1,0 0-1,0 0 0,0 0 0,0 0 0,0 0 0,0 0 0,1 0 0,-1 0 0,0 0 0,0 0 1,0 0-1,0 0 0,0 0 0,0 0 0,0 0 0,0 0 0,0 0 0,0-1 0,0 1 0,0 0 0,0 0 1,0 0-1,0 0 0,0 0 0,0 0 0,1 0 0,-1 0 0,0 0 0,0 0 0,0 0 0,0-1 1,0 2-178,0 0 1,1-1 0,-1 1 0,0-1-1,1 1 1,-1-1 0,1 1 0,-1 0 0,1-1-1,0 0 1,-1 1 0,1-1 0,-1 1-1,1-1 1,0 0 0,-1 1 0,1-1 0,0 0-1,-1 0 1,1 0 0,0 1 0,-1-1-1,1 0 1,0 0 0,1 0 0,10 0-3426</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39:29.008"/>
    </inkml:context>
    <inkml:brush xml:id="br0">
      <inkml:brushProperty name="width" value="0.025" units="cm"/>
      <inkml:brushProperty name="height" value="0.025" units="cm"/>
    </inkml:brush>
  </inkml:definitions>
  <inkml:trace contextRef="#ctx0" brushRef="#br0">0 160 14798,'48'-59'32,"-4"9"64,-3 18-128,0 13-32,5 19-256,5 0-769,3 11-641,3-11-1793</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7.031"/>
    </inkml:context>
    <inkml:brush xml:id="br0">
      <inkml:brushProperty name="width" value="0.025" units="cm"/>
      <inkml:brushProperty name="height" value="0.025" units="cm"/>
    </inkml:brush>
  </inkml:definitions>
  <inkml:trace contextRef="#ctx0" brushRef="#br0">1 0 15182,'0'0'6663,"8"51"-5895,7-12 33,3 8-416,3 4-289,-3-5-32,1-8 0,-2-7-160,-2-10-417,0-13-31,-7-8-353,-6-1-929,-2-15-704,-1-10-3172,-19-3-2113</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7.388"/>
    </inkml:context>
    <inkml:brush xml:id="br0">
      <inkml:brushProperty name="width" value="0.025" units="cm"/>
      <inkml:brushProperty name="height" value="0.025" units="cm"/>
    </inkml:brush>
  </inkml:definitions>
  <inkml:trace contextRef="#ctx0" brushRef="#br0">1 309 13036,'0'0'9513,"18"-63"-9256,11 34 832,10-4-161,7-4-543,4-3-289,-3 3-32,-5 7-480,-6 8-1154,-11 8-864,-10 11-1122,-10 3-1344,-5 7-4165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7.746"/>
    </inkml:context>
    <inkml:brush xml:id="br0">
      <inkml:brushProperty name="width" value="0.025" units="cm"/>
      <inkml:brushProperty name="height" value="0.025" units="cm"/>
    </inkml:brush>
  </inkml:definitions>
  <inkml:trace contextRef="#ctx0" brushRef="#br0">0 171 12172,'0'0'7238,"61"-31"-5700,-30 4 256,2-6-673,1 3-545,-4 5-448,-3 7-128,-9 11-1025,-9 7-865,-6 10-992,-3 14-1474,-14 6-7560</inkml:trace>
  <inkml:trace contextRef="#ctx0" brushRef="#br0" timeOffset="1">74 417 10186,'0'0'9160,"72"3"-7366,-44-24-545,-2-1-608,2-4-577,-2 2-545,-3-1-1857,-5-2-1153,-3-2-2819</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8.441"/>
    </inkml:context>
    <inkml:brush xml:id="br0">
      <inkml:brushProperty name="width" value="0.025" units="cm"/>
      <inkml:brushProperty name="height" value="0.025" units="cm"/>
    </inkml:brush>
  </inkml:definitions>
  <inkml:trace contextRef="#ctx0" brushRef="#br0">15 107 865,'0'0'15732,"-2"12"-14221,-3 7-1162,2-1 1,1 0 0,0 1-1,1-1 1,1 1 0,1 0-1,0-1 1,2 0 0,0 1-1,1-1 1,10 29 0,-3-29-183,1 1 1,0-2 0,1 1 0,1-2-1,1 0 1,0 0 0,1-2-1,1 0 1,21 14 0,-27-19-153,-9-8-1,2 1 10,-1 1 0,0-1 0,1 0 0,-1 1 0,0 0 0,-1 0 0,1 0 0,0 0 0,-1 0 0,0 1 0,0-1 0,0 1 0,0-1 0,0 1 0,-1 0 0,2 4 0,-4-7 46,-1 0 0,1-1 1,-1 1-1,1-1 0,-1 0 1,1 1-1,-1-1 0,1 0 0,-1 0 1,0 0-1,1 0 0,-1 0 1,1 0-1,-1 0 0,1-1 0,-1 1 1,-1-1-1,-12-4-45,1-1 0,1 0-1,-1 0 1,1-2 0,0 0 0,1 0-1,0-1 1,0-1 0,1 1 0,0-2 0,1 0-1,0 0 1,-14-22 0,23 32-36,0 0 0,1 0 0,-1 0 0,1-1 0,-1 1-1,1 0 1,-1-1 0,1 1 0,0 0 0,-1-1 0,1 1 0,0 0 0,0-1 0,0 1 0,0-1 0,0 1 0,0 0 0,1-1-1,-1 1 1,0 0 0,1-1 0,-1 1 0,1 0 0,0 0 0,-1-1 0,1 1 0,0 0 0,-1 0 0,1 0 0,0 0 0,0 0-1,0 0 1,0 0 0,0 0 0,2-1 0,4-2-15,0 0-1,0 1 0,1 0 1,-1 0-1,11-2 1,6-3-9,-10 2-260,0 0 1,-1-1-1,0-1 0,0 0 0,-1-1 0,0 0 0,0-1 0,-1 0 0,-1-1 0,1 0 0,10-16 0,-17 20 280,0 1 0,0-1 0,-1 0 0,1 0 0,-2 0-1,1-1 1,-1 1 0,0-1 0,0 1 0,-1-1 0,0 0 0,-1 1-1,0-1 1,0 0 0,0 1 0,-1-1 0,0 0 0,0 1 0,-1-1 0,0 1-1,-1-1 1,0 1 0,-6-12 0,-23-33 859,30 49-709,0 0 0,-1 0 0,1 0 0,-1 1-1,1-1 1,-1 1 0,0 0 0,0 0 0,0 0 0,0 0-1,0 0 1,-1 0 0,1 1 0,-5-2 0,8 3-116,0 0 1,-1 1-1,1-1 1,-1 0-1,1 0 1,-1 0-1,1 1 1,0-1-1,-1 0 1,1 0-1,0 1 1,-1-1-1,1 0 0,0 1 1,-1-1-1,1 1 1,0-1-1,-1 0 1,1 1-1,0-1 1,0 1-1,0-1 1,0 0-1,-1 1 1,1-1-1,0 1 1,0-1-1,0 1 1,0-1-1,0 1 1,0-1-1,0 1 1,0-1-1,0 1 1,0-1-1,1 1 1,0 23-42,-1-22 65,2 10-19,1 1 1,0-1-1,1 0 1,0 0-1,1 0 1,1 0-1,-1-1 1,14 19-1,68 81 221,-72-93-198,6 6-2,-4-5 65,0 2-1,18 29 1,-39-81 2068,-12-12-1840,-1 0 0,-34-59 0,51 101-284,0 2-68,1 1 0,-1 0 0,1-1 0,0 1 0,-1-1 0,1 0 0,0 1 0,0-1 0,0 0 0,0 1 0,1-1 0,-1 0 0,0 0 0,0 0 0,1 0 0,-1 0 0,1 0-1,-1 0 1,1-1 0,-1 1 0,1 0 0,-1-1 0,4 1 0,39 8 126,-42-8-105,-1-1 0,1 0 0,0 0-1,-1 0 1,1 0 0,0-1 0,0 1-1,-1 0 1,1-1 0,0 1 0,-1-1-1,1 1 1,-1-1 0,1 0-1,0 0 1,-1 0 0,0 0 0,1 0-1,-1 0 1,0 0 0,1 0 0,-1 0-1,0-1 1,0 1 0,0-1-1,1-1 1,0-3 21,-1 1 0,0-1 0,0 1 0,0 0-1,-1-1 1,1 1 0,-2-7 0,1 6-16,-2-15 121,0 20 76,2 3-185,0 1 1,0-1-1,0 1 1,0 0-1,1-1 0,-1 1 1,1-1-1,-1 0 1,1 1-1,0-1 1,2 4-1,3 5 29,-1 0-1,2-1 1,-1 0-1,1 0 1,9 9 0,-13-16-78,0 0 0,-1-1 0,1 1 0,0-1 0,0 0 0,0 0 0,1 0 0,-1 0 0,0-1-1,1 0 1,-1 1 0,1-1 0,-1 0 0,1 0 0,0-1 0,-1 1 0,1-1 0,0 0 0,0 0 0,-1 0 0,5-1 0,-6 0-244,-1 1 0,1-1-1,0 0 1,-1 0 0,1 0-1,-1 0 1,1-1-1,-1 1 1,0 0 0,1-1-1,-1 1 1,0 0 0,0-1-1,0 1 1,0-1 0,0 0-1,0 1 1,-1-1 0,1 0-1,0 0 1,-1 1 0,1-1-1,-1 0 1,0 0 0,0 0-1,0 0 1,0 0 0,0 1-1,0-1 1,0 0 0,0 0-1,-1-2 1,1-25-8219</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8.832"/>
    </inkml:context>
    <inkml:brush xml:id="br0">
      <inkml:brushProperty name="width" value="0.025" units="cm"/>
      <inkml:brushProperty name="height" value="0.025" units="cm"/>
    </inkml:brush>
  </inkml:definitions>
  <inkml:trace contextRef="#ctx0" brushRef="#br0">1 159 15759,'0'0'9379,"10"-9"-8514,-4 3-728,20-20 666,59-44 0,-78 64-1092,1 1 0,0 0 0,0 0 0,0 1 0,0 0 0,0 0 0,1 1-1,0 0 1,0 1 0,0 0 0,0 0 0,0 1 0,0 0 0,0 1 0,11 0 0,-18 1 264,0-1 1,0 1 0,0 0 0,-1 0 0,1 0 0,0 1 0,-1-1 0,1 0 0,-1 1 0,1-1 0,-1 0 0,0 1 0,1 0 0,-1-1-1,0 1 1,0 0 0,0 0 0,-1-1 0,1 1 0,1 4 0,12 47-211,-11-35 212,6 10 480,0-1 0,2 1 0,1-2 0,27 45 0,-39-70-423,1-1 1,-1 1-1,0 0 1,1-1-1,-1 1 0,0-1 1,1 1-1,-1-1 1,1 1-1,-1-1 0,1 0 1,-1 1-1,1-1 0,-1 1 1,1-1-1,0 0 1,-1 0-1,1 1 0,-1-1 1,1 0-1,0 0 1,-1 0-1,1 0 0,0 1 1,-1-1-1,1 0 1,0 0-1,-1 0 0,1-1 1,0 1-1,-1 0 1,1 0-1,0 0 0,22-18 458,10-31-2126,-26 28-1724,-7 6-2274,-2 1-6876</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49.235"/>
    </inkml:context>
    <inkml:brush xml:id="br0">
      <inkml:brushProperty name="width" value="0.025" units="cm"/>
      <inkml:brushProperty name="height" value="0.025" units="cm"/>
    </inkml:brush>
  </inkml:definitions>
  <inkml:trace contextRef="#ctx0" brushRef="#br0">1 296 9257,'0'0'12972,"51"-46"-12556,-13 19-223,3-5-161,-3 0-1250,-4 1-2305,-8 3-3844</inkml:trace>
  <inkml:trace contextRef="#ctx0" brushRef="#br0" timeOffset="1">246 0 12492,'0'0'6940,"-1"10"-4997,0-2-1679,1-1 1,0 0-1,0 1 1,1-1-1,0 0 1,0 0 0,0 0-1,1 0 1,1 0-1,-1 0 1,1 0-1,0 0 1,0-1-1,1 0 1,0 1-1,0-1 1,0-1-1,1 1 1,7 6-1,34 25 217,-43-35-700,-1 0 0,0 0 0,1-1-1,-1 1 1,1-1 0,0 0 0,-1 0 0,1 0-1,0 0 1,0 0 0,-1 0 0,1-1 0,0 1-1,0-1 1,0 0 0,0 0 0,5-1 0,-8 1-36,1-1 1,0 0 0,-1 1 0,1-1 0,-1 0 0,1 1 0,-1-1-1,0 0 1,1 0 0,-1 0 0,0 1 0,1-1 0,-1 0 0,0 0-1,0 0 1,0 0 0,0 0 0,0 1 0,0-1 0,0 0 0,0 0-1,0-1 1,0-2-1225,0-18-6133</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0.032"/>
    </inkml:context>
    <inkml:brush xml:id="br0">
      <inkml:brushProperty name="width" value="0.025" units="cm"/>
      <inkml:brushProperty name="height" value="0.025" units="cm"/>
    </inkml:brush>
  </inkml:definitions>
  <inkml:trace contextRef="#ctx0" brushRef="#br0">1 569 12139,'0'0'8232,"11"-3"-6972,-4 0-1091,1 1 0,-1-1-1,1-1 1,-1 1 0,0-1 0,0 0-1,-1-1 1,1 0 0,-1 0 0,0 0-1,0 0 1,-1-1 0,0 0 0,0-1-1,0 1 1,-1-1 0,8-13 0,6-28 1171,-18 52-1299,1 0 0,0 0 0,-1 0 0,1 0 0,1 0 0,-1 0 0,1-1 0,-1 1 0,1 0 0,0-1 0,0 1 0,1-1 0,-1 0 0,1 0 0,-1 0 0,4 3 1,-3-4 17,-1-1 1,0 0 0,1 1 0,-1-1 0,1 0 0,-1-1 0,1 1 0,-1 0 0,1-1 0,0 1 0,-1-1 0,1 0 0,0 0 0,-1 0 0,1 0 0,0 0 0,-1-1 0,1 1 0,-1-1 0,1 0 0,-1 0 0,1 0 0,-1 0 0,1 0 0,-1 0-1,4-3 1,1 0-60,0-1-1,-1 1 0,0-1 0,0 0 0,-1-1 1,1 1-1,-1-1 0,0 0 0,-1 0 0,1-1 0,-1 0 1,-1 1-1,1-1 0,-1 0 0,0-1 0,-1 1 1,1 0-1,-2-1 0,3-11 0,-3 7-224,-1 0 1,0-1-1,-1 1 1,0 0-1,0 0 0,-2 0 1,1 0-1,-2 1 0,1-1 1,-2 1-1,-9-20 1,10 24 14,-5-10-95,1 1 1,-10-31 0,16 43 303,1-1 0,0 0 1,0 1-1,1-1 1,-1 0-1,1 0 1,0 0-1,0 1 1,0-1-1,1 0 1,0 0-1,0 1 0,0-1 1,1 0-1,2-6 1,-4 11 4,0 0 0,1-1 1,-1 1-1,0 0 0,0-1 0,0 1 1,1 0-1,-1-1 0,0 1 0,1 0 1,-1 0-1,0-1 0,0 1 0,1 0 1,-1 0-1,1 0 0,-1 0 0,0-1 1,1 1-1,-1 0 0,0 0 0,1 0 1,-1 0-1,1 0 0,-1 0 0,0 0 1,1 0-1,-1 0 0,0 0 0,1 0 1,-1 0-1,1 0 0,-1 0 0,0 0 1,1 1-1,-1-1 0,0 0 0,1 0 1,-1 0-1,0 1 0,1-1 0,-1 0 1,0 0-1,1 1 0,-1-1 1,0 0-1,0 0 0,1 1 0,-1-1 1,0 0-1,0 1 0,0-1 0,1 0 1,-1 1-1,0-1 0,0 1 0,0-1 1,0 0-1,0 1 0,0-1 0,0 0 1,0 1-1,14 32-14,-12-27 77,20 52-119,-6-16 440,29 58 1,-40-89-290,1-1 0,1 0 0,-1-1 0,1 0 0,1 0 1,0 0-1,0-1 0,1 0 0,0 0 0,16 10 1,-23-17-55,-1 0 0,1 0 0,-1 0 0,1 0 0,0 0 0,0 0 0,-1-1 0,1 1 1,0-1-1,0 1 0,0-1 0,0 1 0,0-1 0,0 0 0,0 0 0,0 0 1,0 0-1,0 0 0,-1-1 0,1 1 0,0-1 0,3 0 0,-3-1 35,-1 1 0,0 0 1,0-1-1,0 1 0,1 0 0,-2-1 0,1 0 0,0 1 0,0-1 0,0 0 0,-1 1 0,1-1 1,-1 0-1,1 1 0,-1-1 0,0 0 0,1 0 0,-1 0 0,0-2 0,0-4 39,-1 0 0,0-1 0,0 1-1,0 0 1,-1 0 0,0-1 0,-1 1 0,0 1-1,-5-11 1,-17-17-53,23 33-78,1 0 1,-1 0 0,0 1-1,1-1 1,-1 1-1,0 0 1,0-1 0,0 1-1,0 0 1,0 0-1,0 0 1,0 0 0,-1 1-1,1-1 1,0 0-1,-3 1 1,26 7-219,-14-7 244,-1-1 0,0 1-1,1-2 1,-1 1-1,0 0 1,0-1-1,0-1 1,0 1 0,0-1-1,-1 0 1,1 0-1,-1 0 1,0-1-1,1 0 1,-2 0-1,1 0 1,0 0 0,7-10-1,-7 7 8,0-1 1,0 1-1,-1-1 0,0 0 0,0 0 1,-1 0-1,0-1 0,0 1 0,-1-1 1,0 0-1,-1 1 0,0-1 0,0-10 1,0 18-17,-1 1 0,0-1 0,0 1 1,0-1-1,0 0 0,0 1 0,0-1 1,0 1-1,0-1 0,0 1 0,-1-1 1,1 0-1,0 1 0,0-1 0,0 1 1,-1-1-1,1 1 0,0-1 0,-1 1 1,1-1-1,0 1 0,-1 0 0,1-1 1,-1 1-1,1-1 0,0 1 0,-1 0 1,1-1-1,-1 1 0,1 0 0,-1 0 1,1-1-1,-1 1 0,1 0 0,-1 0 1,0 0-1,1 0 0,-1 0 0,1-1 1,-1 1-1,1 0 0,-1 0 0,0 1 1,1-1-1,-1 0 0,1 0 0,-1 0 1,1 0-1,-1 0 0,1 1 0,-1-1 1,1 0-1,-2 1 0,0 0 11,0 0-1,0 0 1,0 0-1,0 0 1,0 1-1,0-1 1,1 1 0,-1-1-1,0 1 1,1-1-1,-1 1 1,-1 4-1,0-1 34,1 0 0,0 0 0,1 0 0,-1 1 0,1-1 0,0 0 0,0 1 0,1-1 0,0 1 0,0-1 0,0 1 0,0-1 0,1 1 0,0-1 0,0 1 0,4 9 0,-3-11-14,0-1 0,0 1 0,0-1 0,1 1-1,-1-1 1,1 0 0,0 0 0,0 0 0,0 0-1,0 0 1,1-1 0,-1 0 0,1 1 0,-1-1-1,1 0 1,0-1 0,0 1 0,0-1 0,0 0 0,0 0-1,0 0 1,7 1 0,2-1-35,0 0 0,1-1 0,-1-1 0,0 0 0,0 0 0,22-6 0,-28 5 0,0 0 0,0-1 0,0 1 0,-1-1 0,1-1 0,-1 1 0,0-1 0,1 0 0,-2 0 0,1-1 0,0 0 0,-1 0 0,8-10 0,-12 14-110,0 0-1,-1 0 1,1 0 0,0-1 0,0 1-1,-1 0 1,1 0 0,-1-1-1,1 1 1,-1-1 0,0 1 0,1 0-1,-1-1 1,0 1 0,0-1-1,0 1 1,0-1 0,0 1 0,0-1-1,-1 1 1,1 0 0,0-1-1,-1 1 1,1 0 0,-1-1 0,1 1-1,-1 0 1,0-1 0,1 1-1,-1 0 1,0 0 0,0 0 0,0 0-1,0 0 1,0 0 0,0 0-1,0 0 1,-1 0 0,1 0 0,0 0-1,0 1 1,-1-1 0,0 0-1,-34-20-6951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0.375"/>
    </inkml:context>
    <inkml:brush xml:id="br0">
      <inkml:brushProperty name="width" value="0.025" units="cm"/>
      <inkml:brushProperty name="height" value="0.025" units="cm"/>
    </inkml:brush>
  </inkml:definitions>
  <inkml:trace contextRef="#ctx0" brushRef="#br0">57 0 10730,'0'0'7559,"-50"8"-5028,44-8 1601,16 0-4357,8 0-1248,0-3-3332</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5.188"/>
    </inkml:context>
    <inkml:brush xml:id="br0">
      <inkml:brushProperty name="width" value="0.025" units="cm"/>
      <inkml:brushProperty name="height" value="0.025" units="cm"/>
    </inkml:brush>
  </inkml:definitions>
  <inkml:trace contextRef="#ctx0" brushRef="#br0">147 73 14574,'0'0'3603,"3"-9"-587,1 0-1940,-2 6-648,0-1 0,-1 1 0,0-1-1,0 1 1,0-1 0,0 0 0,0 1 0,-1-1 0,1-7 0,-1 10-338,0 1 0,-1-1 0,1 1 0,0-1 0,0 1 0,-1-1 0,1 0 0,0 1 0,-1-1 0,1 1 0,0-1 0,-1 1 0,1 0 1,-1-1-1,1 1 0,-1-1 0,1 1 0,-1 0 0,1-1 0,-1 1 0,1 0 0,-1 0 0,0-1 0,1 1 0,-1 0 0,1 0 0,-1 0 0,0 0 0,1 0 0,-1 0 0,0 0 1,1 0-1,-1 0 0,1 0 0,-1 0 0,0 0 0,0 1 0,-26 5-96,20-2 5,0 1-1,0-1 0,0 1 1,1 1-1,-1-1 1,1 1-1,1 0 0,-1 0 1,1 1-1,0 0 1,1 0-1,-1 0 0,1 0 1,1 1-1,-1-1 0,-2 10 1,0 1-7,1 1 0,1 0 0,1 0 0,0 1 0,0 34 1,3-50 11,0 1 0,1-1 0,-1 0 1,1 0-1,0 0 0,1 0 0,-1 0 0,0 0 1,1 0-1,0 0 0,0 0 0,0-1 1,1 1-1,-1-1 0,1 1 0,0-1 1,0 0-1,0 0 0,0 0 0,0-1 0,1 1 1,-1-1-1,1 0 0,0 0 0,0 0 1,-1 0-1,8 2 0,-6-3 22,1 1-1,-1-1 0,1 0 1,-1 0-1,1-1 1,-1 1-1,1-1 1,-1-1-1,1 1 0,-1-1 1,1 0-1,-1 0 1,1 0-1,-1-1 1,0 0-1,0 0 0,0 0 1,0-1-1,0 1 1,0-1-1,4-4 1,-7 6-2,-1 0 0,1 0 0,-1 0 1,1-1-1,-1 1 0,0 0 0,1-1 1,-1 1-1,0 0 0,0-1 0,0 0 1,0 1-1,-1-1 0,1 1 0,0-1 1,0 0-1,-1 0 0,0 1 0,1-1 0,-1 0 1,0 0-1,0 0 0,1 0 0,-1 1 1,-1-1-1,1 0 0,0 0 0,0 0 1,-1 1-1,1-1 0,-1 0 0,0 0 1,1 1-1,-1-1 0,0 0 0,0 1 1,0-1-1,0 1 0,0-1 0,0 1 1,-1 0-1,1-1 0,0 1 0,-1 0 1,1 0-1,-1 0 0,-1-1 0,-1-1 31,0 1-1,0-1 1,0 1-1,-1 0 1,1 1-1,0-1 1,-1 1-1,1-1 1,-1 1-1,0 1 1,1-1-1,-1 1 1,0-1-1,1 2 1,-1-1-1,0 0 1,1 1 0,-6 1-1,9-2-54,0 0 0,0 0 0,1 1 0,-1-1 0,0 0 0,0 1 0,1-1 0,-1 0 0,0 1 0,1-1 0,-1 1 0,0-1 0,1 1 0,-1-1 0,1 1 0,-1-1 0,1 1 0,-1 0 0,1-1 0,0 1 0,-1 0 0,1 0 0,0-1 0,-1 1 0,1 0 0,0-1 0,0 1 0,0 0 0,-1 0 0,1 0 0,0-1 0,0 1 0,0 0 0,0 0 0,1 0 0,-1-1 0,0 1 0,0 0 0,1 1 0,-1-1 0,1 0 0,0 0 0,0 0 0,-1 1 0,1-1 0,0 0 0,0 0 0,0 0 0,0 0 0,1-1 0,-1 1 0,0 0 0,0 0 0,0-1 0,1 1 0,-1 0 0,0-1 0,0 0 0,1 1 0,-1-1 0,3 1 0,20-1-63,-1-1 0,0-1 0,0-1 0,0-1 1,0-1-1,0 0 0,42-18 0,-60 21 59,-5 2-11,1-1-1,-1 1 1,0 0 0,0 0 0,1 0 0,-1 0 0,0 0-1,1 0 1,-1 0 0,0 0 0,1 0 0,-1 0 0,0 0-1,0 0 1,1 0 0,-1 0 0,0 0 0,1 0 0,-1 0-1,0 0 1,1 0 0,-1 0 0,0 1 0,0-1 0,1 0-1,-1 0 1,0 0 0,0 0 0,1 1 0,-1-1 0,0 0-1,0 0 1,1 1 0,-1-1 0,0 0 0,0 0-1,0 1 1,0-1 0,1 17-146,-10 20 236,8-34-102,-6 14-109,-8 25 274,15-41-306,0 1 0,-1-1 0,1 0 0,0 0 0,0 0 0,0 1 0,0-1-1,0 0 1,0 0 0,0 0 0,0 0 0,1 1 0,-1-1 0,0 0-1,1 0 1,0 1 0,0-1-49,-1-1 0,1 1-1,-1-1 1,1 0 0,0 0-1,-1 1 1,1-1 0,0 0-1,-1 0 1,1 0 0,0 0-1,-1 1 1,1-1 0,0 0-1,-1 0 1,1-1 0,0 1-1,0 0 1,-1 0 0,1 0-1,0 0 1,-1-1 0,1 1-1,-1 0 1,1 0 0,0-1 0,-1 1-1,1-1 1,-1 1 0,2-1-1,17-14-4314,2-8-2873</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0.871"/>
    </inkml:context>
    <inkml:brush xml:id="br0">
      <inkml:brushProperty name="width" value="0.025" units="cm"/>
      <inkml:brushProperty name="height" value="0.025" units="cm"/>
    </inkml:brush>
  </inkml:definitions>
  <inkml:trace contextRef="#ctx0" brushRef="#br0">1 831 12716,'0'0'6839,"5"-10"-4822,8-20-629,-2-1-1,0 0 0,6-38 0,17-112 371,-27 144-1559,6-53 130,-3 0 1,-2-132-1,-9 215-311,2 6-13,-1-1 0,0 0 0,0 1 1,0-1-1,0 0 0,0 1 0,0-1 1,-1 0-1,1 1 0,0-1 0,-1 1 1,0-1-1,1 0 0,-1 1 0,0-1 1,0 1-1,1 0 0,-1-1 0,-2-1 1,3 3-9,-1 0 0,1 0 1,0 0-1,0 0 0,-1 0 1,1 0-1,0 0 0,0 0 1,-1 0-1,1 0 1,0 0-1,0 1 0,-1-1 1,1 0-1,0 0 0,0 0 1,0 0-1,-1 0 0,1 1 1,0-1-1,0 0 0,0 0 1,-1 0-1,1 1 1,0-1-1,0 0 0,0 0 1,0 0-1,0 1 0,0-1 1,0 0-1,-1 0 0,1 1 1,0-1-1,0 0 1,0 0-1,0 1 0,0-1 1,0 0-1,0 0 0,0 1 1,0-1-1,0 0 0,0 1 1,1-1-1,-3 17-126,2-16 118,1 22-3,0 1 0,1-1 0,2 0 0,0 0 0,2 0 0,0 0 0,1-1 0,2 0 0,19 38 0,-12-32-117,1-1 0,1-1 0,1-1 0,1 0 0,1-1 0,43 36 0,-53-52-481,17 17-1939,-20-8-2972,-12-12 1138,-9-3 1950,10-2 1243,-21 1-5247</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1.244"/>
    </inkml:context>
    <inkml:brush xml:id="br0">
      <inkml:brushProperty name="width" value="0.025" units="cm"/>
      <inkml:brushProperty name="height" value="0.025" units="cm"/>
    </inkml:brush>
  </inkml:definitions>
  <inkml:trace contextRef="#ctx0" brushRef="#br0">103 266 3203,'0'0'5477,"-64"-26"-1281,43 14-160,7 1-1570,11 0-512,3 0-673,3 0-800,16-1-1,8 1-255,4-2-161,5-4-32,-1-5-1153,1-7-1538,-4-7-896,-7-7-2115</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1.636"/>
    </inkml:context>
    <inkml:brush xml:id="br0">
      <inkml:brushProperty name="width" value="0.025" units="cm"/>
      <inkml:brushProperty name="height" value="0.025" units="cm"/>
    </inkml:brush>
  </inkml:definitions>
  <inkml:trace contextRef="#ctx0" brushRef="#br0">12 102 14478,'0'0'5157,"-3"9"-4277,0 7-802,0 0 0,2 0 0,0 1 0,0-1 0,1 0 0,2 0-1,-1 1 1,2-1 0,0 0 0,1-1 0,11 30 0,-11-34-31,1 7 5,1 0 1,0-1-1,1 1 0,1-2 0,1 1 1,1-1-1,0-1 0,24 28 0,-33-41-48,0-1-1,0 1 1,1-1-1,-1 0 0,1 0 1,-1 0-1,1 1 1,-1-2-1,1 1 0,0 0 1,-1 0-1,1 0 1,0-1-1,0 1 0,0-1 1,-1 1-1,1-1 1,0 0-1,0 0 0,0 0 1,0 0-1,0 0 0,-1 0 1,1-1-1,0 1 1,0 0-1,0-1 0,0 1 1,-1-1-1,1 0 1,0 0-1,-1 0 0,1 0 1,-1 0-1,1 0 1,-1 0-1,1 0 0,-1-1 1,1 1-1,-1 0 1,0-1-1,1-1 0,4-5 44,-1-1-1,-1 1 0,0-1 0,0 1 1,0-1-1,3-18 0,1-7-1,-2-1-1,-2 0 1,-1 1-1,-2-40 1,-1 50 73,-2 0-1,-1 0 1,-1 0 0,0 0-1,-2 1 1,-16-41 0,22 62-66,-1 1 0,1 0 0,-1-1 0,1 1 0,-1 0 0,0 0 1,1 0-1,-1-1 0,0 1 0,0 0 0,0 0 0,0 0 0,0 0 1,0 0-1,0 0 0,0 1 0,-2-2 0,3 2-14,-1 0 1,1 1-1,-1-1 1,1 0-1,0 1 1,-1-1-1,1 1 0,-1-1 1,1 1-1,0-1 1,-1 1-1,1-1 0,0 1 1,-1-1-1,1 1 1,0-1-1,0 1 0,-1-1 1,1 1-1,0-1 1,0 1-1,0 0 0,0-1 1,0 1-1,0 0 1,-2 53 453,3-37-452,1-1 1,1 1-1,1 0 1,0-1-1,1 1 1,0-1 0,1 0-1,1-1 1,1 0-1,0 0 1,1 0-1,1-1 1,0-1 0,15 16-1,-21-26-41,-1 0-1,1 0 1,0 0-1,0-1 0,0 0 1,0 0-1,1 0 1,-1 0-1,1 0 1,-1-1-1,1 0 1,-1 0-1,1 0 1,0-1-1,-1 0 1,1 1-1,0-2 1,0 1-1,-1 0 1,1-1-1,0 0 1,-1 0-1,9-4 1,22-14-2541,-7-11-3325,-16 9-1639</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1.995"/>
    </inkml:context>
    <inkml:brush xml:id="br0">
      <inkml:brushProperty name="width" value="0.025" units="cm"/>
      <inkml:brushProperty name="height" value="0.025" units="cm"/>
    </inkml:brush>
  </inkml:definitions>
  <inkml:trace contextRef="#ctx0" brushRef="#br0">82 67 16848,'0'0'2733,"-9"10"-256,2-3-2233,0 1 1,0 0-1,0 0 0,1 0 0,1 1 1,0 0-1,0 1 0,0-1 0,1 1 1,1-1-1,-5 18 0,7-19-68,0 1 0,0-1-1,1 1 1,0-1 0,1 1 0,-1-1 0,2 1 0,3 15-1,-4-22-154,0 0 0,0 1 0,0-1 0,0 0 0,1 0 0,-1 0 0,0 0 0,1 0 0,0-1 0,-1 1 0,1 0 0,0-1 0,0 1 0,0-1 0,0 1 0,0-1 0,0 0 0,0 0 0,0 0 0,1 0 0,-1 0 0,0-1 0,1 1 0,-1-1 0,0 0 0,1 1 0,-1-1 0,1 0 0,-1 0 0,1 0 0,-1-1 0,0 1 0,1-1 1,-1 1-1,0-1 0,3-1 0,2-1 126,0 0 1,0 0 0,0-1 0,0 0 0,-1 0 0,0-1 0,1 0 0,-2 0 0,1 0 0,-1-1 0,0 1-1,0-2 1,0 1 0,-1 0 0,0-1 0,4-8 0,-1 3-57,-1-1 0,-1 0-1,0-1 1,0 1 0,-2-1-1,0 0 1,0 0 0,0-15 0,-3 25-71,0 1-1,0-1 1,0 1 0,-1 0 0,1-1 0,-1 1-1,0 0 1,0-1 0,0 1 0,-1 0 0,1 0 0,-1 0-1,0 0 1,0 0 0,0 1 0,-3-5 0,3 6-32,1 0 1,-1-1-1,0 1 1,1 0 0,-1 0-1,0 0 1,0 0 0,1 1-1,-1-1 1,0 0-1,0 1 1,0-1 0,0 1-1,0 0 1,0 0-1,0-1 1,0 1 0,0 1-1,0-1 1,0 0 0,0 0-1,0 1 1,0-1-1,0 1 1,0 0 0,0-1-1,0 1 1,1 0-1,-1 0 1,-2 2 0,2-1-142,-1 0 0,1 1 1,0 0-1,0-1 1,0 1-1,0 0 0,1 0 1,-1 0-1,1 0 0,0 0 1,-1 0-1,1 0 0,1 1 1,-1-1-1,0 0 1,1 1-1,0-1 0,0 0 1,0 1-1,0-1 0,1 5 1,-1-7 22,0-1 0,1 1 0,-1 0 0,0 0 1,1-1-1,-1 1 0,0 0 0,1-1 0,-1 1 0,1 0 0,0-1 1,-1 1-1,1-1 0,-1 1 0,1-1 0,0 1 0,-1-1 1,1 1-1,0-1 0,-1 0 0,1 1 0,0-1 0,0 0 0,0 0 1,-1 1-1,1-1 0,0 0 0,0 0 0,0 0 0,-1 0 0,1 0 1,0 0-1,0 0 0,0-1 0,-1 1 0,1 0 0,0 0 0,0 0 1,-1-1-1,1 1 0,1-1 0,32-17-4281,-26 9 2780,1-1 1,-2 1-1,1-1 1,6-12 0,4-16-2534</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2.368"/>
    </inkml:context>
    <inkml:brush xml:id="br0">
      <inkml:brushProperty name="width" value="0.025" units="cm"/>
      <inkml:brushProperty name="height" value="0.025" units="cm"/>
    </inkml:brush>
  </inkml:definitions>
  <inkml:trace contextRef="#ctx0" brushRef="#br0">8 62 9513,'0'0'11376,"-2"12"-10917,-1 8-205,2 1 0,0-1 0,1 1 0,1-1-1,1 1 1,5 21 0,-4-27 71,0-1 0,1 1-1,1-1 1,0 0 0,1-1 0,0 1-1,1-1 1,1 0 0,0-1 0,11 14-1,-17-24-247,-1 0-1,1 0 1,-1-1 0,1 1-1,-1 0 1,1 0-1,0-1 1,0 1 0,0-1-1,0 0 1,0 1-1,0-1 1,1 0-1,-1 0 1,0-1 0,1 1-1,-1 0 1,0-1-1,1 1 1,-1-1 0,1 0-1,-1 0 1,0 0-1,1 0 1,-1 0 0,1 0-1,-1-1 1,0 1-1,1-1 1,-1 0-1,0 0 1,1 1 0,-1-2-1,0 1 1,0 0-1,0 0 1,0-1 0,0 1-1,0-1 1,0 1-1,0-1 1,-1 0 0,3-2-1,2-4 93,0-1 0,-1 0 0,1 0 0,-2 0 0,1-1 0,-1 1-1,-1-1 1,5-20 0,-2-10 67,-1-1 0,-3 0 0,-1 1 0,-6-56 0,-1 57-1815,4 34 131,1 24 28,1 30-5125,0-17-966,0-4-2813</inkml:trace>
  <inkml:trace contextRef="#ctx0" brushRef="#br0" timeOffset="1">281 289 9769,'0'0'5606,"60"37"-3685,-37-30-1056,2-5-705,-2-2-128,-1-1-1953,-4-16-2884,0-6-6630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2.895"/>
    </inkml:context>
    <inkml:brush xml:id="br0">
      <inkml:brushProperty name="width" value="0.025" units="cm"/>
      <inkml:brushProperty name="height" value="0.025" units="cm"/>
    </inkml:brush>
  </inkml:definitions>
  <inkml:trace contextRef="#ctx0" brushRef="#br0">31 390 14670,'-4'8'2541,"-1"6"-1760,0-1-1,1 0 1,0 1-1,1 0 1,-2 17 0,5-28-657,0 0 1,0 0 0,0-1 0,0 1 0,0 0-1,0 0 1,1-1 0,0 1 0,-1 0 0,1 0 0,0-1-1,0 1 1,1-1 0,-1 1 0,3 4 0,-2-6-104,0 1 0,0-1 0,0 0 0,0 0 0,1 0 0,-1 0 0,0 0 0,0 0 0,1 0 0,-1-1 0,0 1 0,1-1 0,-1 0 0,0 0 0,1 0 0,-1 0 0,1 0 0,-1 0 0,0 0 0,1-1 0,-1 1 0,5-3 0,-2 1 10,0 0-1,0 0 1,0-1-1,0 0 1,0 0-1,-1 0 1,0-1 0,1 1-1,-1-1 1,0 0-1,-1 0 1,1-1-1,-1 1 1,0-1 0,0 0-1,3-6 1,0 0-44,-1 0-1,0 0 1,-1 0 0,0-1 0,-1 0-1,3-17 1,-6 26-39,3-49-654,-8 29 84,5 22 593,0 1 1,0-1-1,-1 1 1,1 0-1,0-1 1,-1 1-1,1-1 1,0 1-1,-1 0 0,1-1 1,-1 1-1,1 0 1,-1-1-1,1 1 1,0 0-1,-1 0 1,1-1-1,-1 1 1,1 0-1,-1 0 0,1 0 1,-1 0-1,1 0 1,-1 0-1,0 0 1,1 0-1,-1 0 1,1 0-1,-1 0 1,1 0-1,-1 0 0,0 0 1,0 2 39,-1-1 0,0 1 1,1-1-1,0 1 0,-1-1 0,1 1 1,0 0-1,0 0 0,0 0 0,0-1 1,0 1-1,1 0 0,-1 0 0,0 0 1,1 0-1,0 0 0,-1 1 0,1-1 1,0 0-1,0 0 0,0 0 0,1 4 1,-1-4 21,-1 0 1,1 0-1,0 0 1,0 0-1,0 0 1,1 0-1,-1 0 1,1 0-1,-1 0 0,1 0 1,-1 0-1,1 0 1,0 0-1,0 0 1,0 0-1,0-1 1,0 1-1,0 0 1,1-1-1,-1 1 1,1-1-1,-1 1 1,3 1-1,-1-3 25,1 0 0,-1 0 0,1 0 0,-1 0 0,0 0-1,1-1 1,-1 1 0,1-1 0,-1 0 0,0 0 0,0-1-1,1 1 1,-1-1 0,0 1 0,0-1 0,-1 0 0,1 0 0,0 0-1,0 0 1,-1-1 0,0 1 0,1-1 0,-1 0 0,0 1-1,0-1 1,0 0 0,-1 0 0,3-5 0,2-4 117,-1 0 0,1 0 0,-2-1 1,0 1-1,-1-1 0,3-18 0,-3 17-47,-2-1 1,0 1-1,0-1 0,-1 1 0,-1-1 0,0 1 0,-1-1 0,-1 1 0,0 0 1,-1 0-1,-1 0 0,0 0 0,-1 1 0,-8-15 0,14 27-131,0 1 1,0-1-1,0 0 0,-1 0 1,1 1-1,-1-1 0,1 0 1,0 0-1,-1 1 0,1-1 1,-1 0-1,1 1 0,-1-1 1,0 1-1,1-1 0,-1 1 1,0-1-1,1 1 0,-1-1 1,0 1-1,0 0 0,1-1 1,-1 1-1,0 0 0,0 0 1,1-1-1,-1 1 0,0 0 0,0 0 1,0 0-1,0 0 0,-1 0 1,1 2-12,0-1 0,0 1 0,0-1 0,1 1 0,-1-1 0,0 1 0,1 0 1,-1-1-1,1 1 0,0 0 0,-1 0 0,1-1 0,0 5 0,3 63-269,0-52 332,0 0 0,1-1-1,1 0 1,1 0 0,0 0 0,1-1-1,9 15 1,-11-21-10,0 0 1,1-1-1,0 0 0,0-1 0,1 1 1,-1-1-1,2 0 0,-1-1 0,1 0 1,0 0-1,0-1 0,1 1 1,12 4-1,-19-9 12,0 0 0,0 0-1,0 0 1,0 0 0,0-1 0,0 1 0,0-1 0,0 1-1,0-1 1,1 0 0,-1 0 0,0 0 0,0 0 0,1 0 0,-1-1-1,0 1 1,0-1 0,0 1 0,0-1 0,0 0 0,3-1-1,-3 0 20,-1 0 0,1 0 0,-1 0 0,0-1 0,0 1-1,0 0 1,0-1 0,0 1 0,0-1 0,0 1 0,-1-1-1,0 1 1,1-1 0,-1 1 0,0-1 0,0 1 0,-1-4-1,1-2-17,-1 0-1,0 0 0,0 1 1,-1-1-1,0 0 0,0 1 0,-5-10 1,5 13-47,1 0 0,-1 1 1,0-1-1,0 1 1,-1-1-1,1 1 0,-1 0 1,1 0-1,-1 0 1,0 1-1,0-1 0,0 0 1,-1 1-1,1 0 1,-8-4-1,7 8-318,7 7 213,10 7 64,-9-13 26,0 0-1,0-1 0,1 0 0,0 0 0,-1 0 0,1 0 0,0-1 0,0 0 0,0 0 0,0 0 1,0 0-1,0-1 0,0 0 0,0 0 0,0 0 0,0-1 0,0 1 0,0-1 0,-1 0 0,1-1 1,0 1-1,0-1 0,-1 0 0,1 0 0,5-4 0,-5 3-19,0-1-1,0 0 1,0 1-1,-1-1 1,0-1-1,0 1 1,0-1-1,0 0 1,0 1-1,-1-2 1,0 1-1,0 0 1,-1-1-1,1 1 1,-1-1-1,0 0 1,-1 1-1,1-1 1,-1 0-1,0-10 1,0 0 98,0 40-23,3 35 23,-2-47 7,1-1-1,1 0 0,0 1 1,6 9-1,12 9-2063,-21-29 1555,0 0 0,0 0 0,0 0 0,1 0 1,-1-1-1,0 1 0,1 0 0,-1-1 0,0 1 1,1-1-1,-1 1 0,1-1 0,-1 0 0,1 1 1,-1-1-1,1 0 0,-1 0 0,3 0 0,3-5-6714,-3-12-5050</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3.266"/>
    </inkml:context>
    <inkml:brush xml:id="br0">
      <inkml:brushProperty name="width" value="0.025" units="cm"/>
      <inkml:brushProperty name="height" value="0.025" units="cm"/>
    </inkml:brush>
  </inkml:definitions>
  <inkml:trace contextRef="#ctx0" brushRef="#br0">3 0 15439,'0'0'5253,"-3"54"-5638,30-33-608,3-6-288,4-3-1474,4-6-2049,-2-6-2915</inkml:trace>
  <inkml:trace contextRef="#ctx0" brushRef="#br0" timeOffset="1">247 98 6054,'0'0'11525,"7"-8"-8455,20-27-513,-27 34-2468,0 0-1,1 1 1,-1-1 0,1 0 0,-1 1-1,0-1 1,1 1 0,-1-1 0,1 1-1,-1-1 1,1 1 0,0 0-1,-1-1 1,1 1 0,-1 0 0,1-1-1,0 1 1,-1 0 0,1-1 0,0 1-1,-1 0 1,1 0 0,0 0-1,0 0 1,-1 0 0,1 0 0,0 0-1,-1 0 1,1 0 0,0 0 0,0 0-1,-1 1 1,1-1 0,0 0-1,-1 0 1,1 1 0,-1-1 0,2 1-1,12 19 357,-10-15 166,-2-2-536,0 0-1,0 0 1,0 0-1,1-1 1,-1 1-1,1-1 1,0 0-1,0 0 1,0 0-1,0 0 1,0 0-1,0 0 1,1-1-1,-1 0 1,0 1-1,1-1 1,-1-1-1,1 1 1,-1 0-1,1-1 1,-1 0-1,1 0 1,0 0-1,-1 0 1,8-2-1,-3 0-39,1-1 0,-1-1 0,1 1-1,-1-2 1,0 1 0,0-1 0,-1 0 0,0-1-1,8-6 1,4-1-58,-10 16 566,-9 31 1207,-1-27-1516,0 4-423,-2 36 1016,3-46-978,0 0 0,0 0-1,0 0 1,0 0 0,0 1 0,0-1 0,0 0 0,0 0 0,1 0 0,-1 0 0,0 0 0,1 0 0,-1 0 0,1 0 0,0 0 0,-1 0 0,1 0 0,0 0 0,-1 0-1,1 0 1,0 0 0,0-1 0,0 1 0,0 0 0,-1-1 0,1 1 0,0 0 0,0-1 0,1 1 0,-1-1 0,1 1 0,22-1-9426</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9.377"/>
    </inkml:context>
    <inkml:brush xml:id="br0">
      <inkml:brushProperty name="width" value="0.025" units="cm"/>
      <inkml:brushProperty name="height" value="0.025" units="cm"/>
    </inkml:brush>
  </inkml:definitions>
  <inkml:trace contextRef="#ctx0" brushRef="#br0">1 585 7015,'0'0'6416,"10"-3"-5038,244-86 1730,133-77-3032,-134 54 60,-223 99-143,182-78-733,-75 26-2997,-95 41 278,-14 3-2115</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0:59.749"/>
    </inkml:context>
    <inkml:brush xml:id="br0">
      <inkml:brushProperty name="width" value="0.025" units="cm"/>
      <inkml:brushProperty name="height" value="0.025" units="cm"/>
    </inkml:brush>
  </inkml:definitions>
  <inkml:trace contextRef="#ctx0" brushRef="#br0">24 75 12139,'0'0'2104,"11"-8"-1618,3 0-259,0 0 1,1 1-1,-1 0 1,1 1-1,1 1 1,-1 0-1,30-4 1,-2 4 63,0 1 0,0 2 0,63 5 0,-103-3-283,0 0 1,0 0 0,1 0 0,-1 1-1,0-1 1,0 1 0,0 0-1,0 0 1,0 0 0,0 0 0,0 0-1,0 1 1,0-1 0,-1 1-1,1 0 1,-1 0 0,1 0 0,-1 0-1,1 0 1,-1 1 0,0-1-1,0 1 1,0-1 0,-1 1 0,1 0-1,-1 0 1,1-1 0,-1 1-1,0 0 1,0 0 0,0 0 0,0 1-1,-1-1 1,1 0 0,-1 0-1,0 0 1,0 0 0,0 1 0,0-1-1,-1 0 1,1 0 0,-1 0-1,0 0 1,-2 5 0,-2 11 171,-2-1 1,0 0-1,-2-1 0,1 1 1,-2-2-1,-12 17 1,-163 195 1348,35-47-2321,63-52-4718</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09.773"/>
    </inkml:context>
    <inkml:brush xml:id="br0">
      <inkml:brushProperty name="width" value="0.025" units="cm"/>
      <inkml:brushProperty name="height" value="0.025" units="cm"/>
    </inkml:brush>
  </inkml:definitions>
  <inkml:trace contextRef="#ctx0" brushRef="#br0">1 1 13613,'0'0'8621,"1"8"-7697,14 102 1076,-3-10-1419,4 0-1,48 161 1,-63-259-635,20 48 41,-20-48-170,0 0 0,-1 0-1,2-1 1,-1 1 0,0 0-1,0-1 1,0 1 0,1-1-1,-1 1 1,1-1 0,-1 0-1,1 1 1,0-1 0,-1 0-1,1 0 1,0 0 0,0 0 0,0-1-1,0 1 1,0 0 0,3 0-1,-5-2 33,1 1 1,0 0-1,-1-1 0,1 1 0,0-1 0,-1 1 1,1-1-1,-1 1 0,1-1 0,-1 1 0,1-1 0,-1 0 1,1 1-1,-1-1 0,0 0 0,1 1 0,-1-1 1,0 0-1,0 0 0,1 1 0,-1-1 0,0 0 1,0 0-1,0 1 0,0-1 0,0 0 0,0 0 0,0 1 1,0-1-1,0 0 0,0 0 0,-1-1 0,1-3-915,0-26-5121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25.750"/>
    </inkml:context>
    <inkml:brush xml:id="br0">
      <inkml:brushProperty name="width" value="0.025" units="cm"/>
      <inkml:brushProperty name="height" value="0.025" units="cm"/>
    </inkml:brush>
  </inkml:definitions>
  <inkml:trace contextRef="#ctx0" brushRef="#br0">154 1 11050,'0'0'15711,"-9"8"-14558,-9 7-705,2 1-1,0 1 1,1 0-1,-19 29 0,28-38-333,1 1 0,-1 1-1,2-1 1,-1 1 0,1-1-1,0 1 1,1 1-1,1-1 1,-1 0 0,2 1-1,-1-1 1,1 1-1,1 15 1,1-24-98,0 0 0,0 0 0,0 0 0,0-1 0,0 1 0,1 0 0,-1-1 1,0 1-1,1-1 0,-1 1 0,1-1 0,0 0 0,-1 1 0,1-1 0,0 0 0,0 0 0,0 0 0,0-1 0,0 1 0,0 0 0,0-1 0,0 1 1,0-1-1,0 0 0,0 0 0,0 1 0,0-1 0,4-1 0,1 2 7,0-1 0,1 0 0,-1-1 1,0 0-1,1 0 0,-1 0 0,10-4 0,-13 3-1,0 0 0,-1 0-1,1 0 1,0-1 0,-1 0-1,1 0 1,-1 0 0,5-7-1,-6 9-13,-1-1 0,0 1 1,0-1-1,0 0 0,0 0 0,0 1 0,0-1 0,0 0 0,0 0 0,-1 0 1,1 0-1,-1 0 0,0 0 0,1 0 0,-1 0 0,0 0 0,0-1 0,0 1 1,0 0-1,-1 0 0,0-2 0,0 3-8,0 0 0,0 1 0,0-1 0,0 0 0,0 1 0,0-1 0,0 0 0,-1 1 0,1-1 0,0 1 0,0 0 0,-1-1 0,1 1 0,0 0 0,-1 0 0,1 0 0,0 0 0,-1 0 0,1 0 0,0 0 0,-1 1 0,1-1 0,-3 1 0,-30 9 0,31-9 0,1 0 0,0 0 0,0 0 0,0 0 0,1 0 0,-1 1 0,0-1 0,0 1 0,1 0 0,-1-1 0,1 1 0,-1 0 0,1 0 0,0 0 0,0 0 0,0 0 0,0 0 0,0 0 0,-1 3 0,2-4 0,0 0 0,0-1 0,1 1 0,-1 0 0,0-1 0,0 1 0,0-1 0,1 1 0,-1 0 0,0-1 0,0 1 0,1-1 0,-1 1 0,1-1 0,-1 1 0,0-1 0,1 1 0,-1-1 0,1 1 0,-1-1 0,1 0 0,0 1 0,-1-1 0,1 0 0,28 6 0,-16-7 0,-1 0 0,1 0 0,-1-2 0,1 1 0,-1-1 0,0-1 0,0 0 0,0-1 0,-1 0 0,17-11 0,-40 53 0,-17 27 44,27-59-64,0 1 0,1-1 0,-1 0 0,1 0 0,1 1 0,-1-1 0,1 1 0,-1-1 0,2 1 0,0 9 0,7-11-6469,-6-4 4388,7 0-11586</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0.131"/>
    </inkml:context>
    <inkml:brush xml:id="br0">
      <inkml:brushProperty name="width" value="0.025" units="cm"/>
      <inkml:brushProperty name="height" value="0.025" units="cm"/>
    </inkml:brush>
  </inkml:definitions>
  <inkml:trace contextRef="#ctx0" brushRef="#br0">0 293 15407,'0'0'6342,"68"-67"-5253,-24 40-96,7-4-289,3-2-351,0 0-225,-3 0-32,-4 6-64,-12 4-192,-4 9-449,-8 9-576,-8 5-705,-11 5-1121,-4 17-832,-15 5-2627</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0.521"/>
    </inkml:context>
    <inkml:brush xml:id="br0">
      <inkml:brushProperty name="width" value="0.025" units="cm"/>
      <inkml:brushProperty name="height" value="0.025" units="cm"/>
    </inkml:brush>
  </inkml:definitions>
  <inkml:trace contextRef="#ctx0" brushRef="#br0">0 277 15855,'0'0'2979,"56"-17"-545,-16-12-384,13-8-448,5-8-417,6 0-449,-5 5-543,-4 8-97,-10 10-769,-9 12-1057,-15 10-416,-17 18-736,-4 13-610,-22 8-4996</inkml:trace>
  <inkml:trace contextRef="#ctx0" brushRef="#br0" timeOffset="1">120 593 14894,'0'0'6182,"51"-22"-3876,-18-5-32,7-5-448,5-4-1185,-2 1-513,1 3-128,-2 4-1121,-5 4-1346,-6 2-1152,-7 1-897,-7-4-2563</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0.894"/>
    </inkml:context>
    <inkml:brush xml:id="br0">
      <inkml:brushProperty name="width" value="0.025" units="cm"/>
      <inkml:brushProperty name="height" value="0.025" units="cm"/>
    </inkml:brush>
  </inkml:definitions>
  <inkml:trace contextRef="#ctx0" brushRef="#br0">4 196 10378,'0'0'9438,"0"14"-8338,-1 13-519,-1 2 711,4 51 0,-2-74-1207,1 0-1,0 0 0,0 0 1,0 0-1,0-1 1,1 1-1,0 0 1,1-1-1,-1 0 0,1 1 1,0-1-1,0 0 1,0 0-1,1 0 1,7 7-1,-9-11-60,0 1 0,1-1 0,-1 0-1,1 1 1,-1-1 0,1 0 0,-1 0 0,1-1 0,-1 1-1,1-1 1,0 1 0,0-1 0,-1 0 0,1 0 0,0 0-1,-1 0 1,1 0 0,0-1 0,0 1 0,-1-1 0,1 0-1,-1 0 1,1 0 0,-1 0 0,1 0 0,-1 0 0,1-1 0,-1 1-1,0-1 1,0 0 0,0 1 0,3-4 0,6-6 183,-1 0 0,0-1 0,0 0 0,10-17 0,-20 29-203,32-53-63,39-92 1,-24 45-49,-47 135 369,1-19-97,-9 176 1644,8-191-1801,0 0 0,0 0 0,0 0 0,0 0 0,-1 0 0,1-1-1,1 1 1,-1 0 0,0 0 0,0 0 0,0 0 0,0 0 0,0 0-1,1 0 1,-1 0 0,1-1 0,-1 1 0,0 0 0,1 0 0,-1 0-1,1-1 1,0 1 0,-1 0 0,1-1 0,-1 1 0,1 0 0,0-1-1,1 2 1,-1-2 6,1-1 0,-1 1 0,0 0 0,1 0 0,-1-1 0,0 1 0,1-1-1,-1 0 1,0 1 0,0-1 0,1 0 0,-1 1 0,0-1 0,0 0 0,0 0 0,1-2-1,42-49 400,-43 50-393,157-252-105,-158 254 90,0 0-1,0-1 1,0 1 0,0 0 0,0 0-1,0-1 1,0 1 0,1 0 0,-1 0-1,0-1 1,0 1 0,0 0 0,0 0-1,0-1 1,0 1 0,1 0 0,-1 0-1,0 0 1,0-1 0,0 1 0,0 0-1,1 0 1,-1 0 0,0 0 0,0-1-1,1 1 1,-1 0 0,0 0 0,0 0-1,1 0 1,-1 0 0,0 0 0,0 0-1,1 0 1,-1 0 0,0 0 0,0 0-1,1 0 1,-1 0 0,0 0 0,0 0-1,1 0 1,-1 0 0,0 0 0,1 0-1,3 17 444,-3 40 566,0-36-724,-2-20-285,1-1 1,0 1-1,0 0 0,0 0 1,-1-1-1,1 1 1,0 0-1,0 0 1,0-1-1,1 1 1,-1 0-1,0 0 1,0-1-1,0 1 0,0 0 1,1 0-1,-1-1 1,0 1-1,1 0 1,-1-1-1,0 1 1,1 0-1,-1-1 1,1 1-1,-1-1 0,1 1 1,0-1-1,-1 1 1,1-1-1,-1 1 1,1-1-1,0 0 1,-1 1-1,1-1 1,0 0-1,-1 1 0,1-1 1,0 0-1,0 0 1,-1 0-1,1 0 1,0 1-1,0-1 1,0 0-1,-1-1 0,1 1 1,1 0-1,36-23 313,-10 6-182,-28 18-135,1-1 0,0 1 0,0-1 0,0 0 1,0 1-1,0 0 0,-1-1 0,1 1 0,0-1 0,0 1 0,-1 0 0,1 0 1,0-1-1,-1 1 0,1 0 0,-1 0 0,1 0 0,-1 0 0,0-1 0,1 1 1,-1 0-1,0 0 0,1 0 0,-1 0 0,0 0 0,0 0 0,0 0 0,0 0 1,0 1-1,3 40-73,-3-32-34,1 31-1859,0-23-7409</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1.391"/>
    </inkml:context>
    <inkml:brush xml:id="br0">
      <inkml:brushProperty name="width" value="0.025" units="cm"/>
      <inkml:brushProperty name="height" value="0.025" units="cm"/>
    </inkml:brush>
  </inkml:definitions>
  <inkml:trace contextRef="#ctx0" brushRef="#br0">30 1 18001,'0'0'6022,"-22"80"-4805,17-39-128,3 1-320,2 1-385,0-9-256,2-5-64,8-10-32,3-9-897,0-10-800,-2-5-962,-7-18-1056,-4-7-4773</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1.749"/>
    </inkml:context>
    <inkml:brush xml:id="br0">
      <inkml:brushProperty name="width" value="0.025" units="cm"/>
      <inkml:brushProperty name="height" value="0.025" units="cm"/>
    </inkml:brush>
  </inkml:definitions>
  <inkml:trace contextRef="#ctx0" brushRef="#br0">1 0 18481,'0'0'5446,"52"7"-9770,-21-7-3140</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2.124"/>
    </inkml:context>
    <inkml:brush xml:id="br0">
      <inkml:brushProperty name="width" value="0.025" units="cm"/>
      <inkml:brushProperty name="height" value="0.025" units="cm"/>
    </inkml:brush>
  </inkml:definitions>
  <inkml:trace contextRef="#ctx0" brushRef="#br0">188 0 15022,'-11'10'2451,"-166"148"7713,190-167-10480,1 1 0,0 0 0,0 1 0,29-10 0,-35 14 220,0 0 0,0 1 0,0 0 0,0 0-1,1 1 1,-1 0 0,0 1 0,1-1 0,-1 2 0,1-1 0,-1 1 0,16 4-1,-21-4 100,-1 1 0,1 0 0,0 0-1,-1 0 1,1 0 0,-1 0 0,1 1-1,-1-1 1,0 1 0,0-1 0,0 1-1,-1 0 1,1 0 0,-1 0 0,1 0-1,-1 0 1,0 0 0,0 0 0,0 0-1,-1 1 1,1-1 0,-1 0 0,1 0-1,-2 7 1,2-4 221,-1 0-1,-1 0 0,1 1 1,-1-1-1,0 0 1,-1 0-1,1 0 1,-1 0-1,0-1 1,-1 1-1,1 0 0,-6 7 1,5-8-24,-1-1-1,0 1 1,0-1 0,-1 1-1,1-1 1,-1-1 0,0 1-1,0-1 1,0 1 0,0-1-1,0-1 1,-1 1-1,0-1 1,1 0 0,-1 0-1,0-1 1,0 1 0,0-2-1,-11 2 1,17-2-252,-1 0 0,1 0 0,-1 0 0,0 0 0,1 0 1,-1 0-1,1 0 0,-1-1 0,1 1 0,-1 0 0,1 0 0,-1 0 0,1 0 0,-1-1 0,1 1 0,-1 0 0,1-1 0,-1 1 1,1 0-1,0-1 0,-1 1 0,1-1 0,0 1 0,-1 0 0,1-1 0,0 1 0,-1-1 0,1 1 0,0-1 0,0 1 0,0-1 1,-1 1-1,1-2 0,4-23-4174,20-20-5184,0 14 1813</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2.480"/>
    </inkml:context>
    <inkml:brush xml:id="br0">
      <inkml:brushProperty name="width" value="0.025" units="cm"/>
      <inkml:brushProperty name="height" value="0.025" units="cm"/>
    </inkml:brush>
  </inkml:definitions>
  <inkml:trace contextRef="#ctx0" brushRef="#br0">202 0 11371,'0'0'6860,"-13"10"-3449,-19 17-1626,-36 39 1,57-55-1445,0 1 0,1 1 0,0 0 0,1 0 0,0 1 0,1 0 0,-9 24 0,16-38-343,1 0-1,0 1 1,-1-1-1,1 1 1,0-1-1,0 1 1,0-1-1,-1 1 1,1-1-1,0 1 1,0-1-1,0 1 1,0-1 0,0 1-1,0-1 1,0 1-1,0-1 1,0 1-1,0-1 1,0 1-1,0-1 1,0 1-1,1-1 1,-1 0-1,0 1 1,0-1-1,0 1 1,1-1 0,-1 1-1,0-1 1,1 0-1,-1 1 1,0-1-1,1 1 1,-1-1-1,1 0 1,-1 0-1,0 1 1,1-1-1,-1 0 1,1 0-1,0 1 1,26-8-275,27-23-365,-31 14 240,56-34-486,-73 46 844,-1 1 0,1 1 0,1-1 1,-1 1-1,0 0 0,0 0 0,1 1 0,-1 0 0,1 0 1,12 0-1,-18 2 56,0-1-1,-1 0 1,1 1 0,0-1 0,-1 1 0,1-1 0,-1 1-1,1-1 1,-1 1 0,1-1 0,-1 1 0,1 0 0,-1-1-1,0 1 1,1-1 0,-1 1 0,0 0 0,1 0 0,-1-1-1,0 1 1,0 0 0,0-1 0,0 1 0,0 0 0,0 0-1,0-1 1,0 2 0,0 28 516,0-22-373,-1 3 90,0 0-1,-1 0 1,-1 0-1,1-1 1,-2 1-1,1-1 1,-1 1-1,-1-1 1,0-1 0,-7 11-1,1-2 223,-1-1-1,-1-1 1,-1 0 0,-22 21 0,12-19-179,24-18-312,-1 1 0,1-1 0,0 0 0,-1 0 0,1 1-1,0-1 1,-1 0 0,1 0 0,-1 0 0,1 0 0,0 0 0,-1 0-1,1 0 1,-1 1 0,1-1 0,0 0 0,-1 0 0,1 0-1,-1-1 1,1 1 0,0 0 0,-1 0 0,1 0 0,-1 0-1,1 0 1,0 0 0,-1 0 0,1-1 0,0 1 0,-1 0 0,1 0-1,0-1 1,-1 1 0,1 0 0,0 0 0,-1-1 0,1 1-1,0 0 1,0-1 0,0 1 0,-1 0 0,1-1 0,0 1 0,0 0-1,0-1 1,0 1 0,0-1 0,-1 1 0,1 0 0,0-1-1,0 1 1,0-1 0,0 1 0,0 0 0,0-1 0,0 1 0,0-1-1,1 1 1,-1 0 0,0-1 0,0 1 0,0-1 0,0 1-1,1-1 1,1-8-969,0 0 0,1 0 0,0 1 0,0-1 0,1 1 0,0-1 0,1 1 0,9-13 0,-3 5-939,20-32-4543</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2.867"/>
    </inkml:context>
    <inkml:brush xml:id="br0">
      <inkml:brushProperty name="width" value="0.025" units="cm"/>
      <inkml:brushProperty name="height" value="0.025" units="cm"/>
    </inkml:brush>
  </inkml:definitions>
  <inkml:trace contextRef="#ctx0" brushRef="#br0">84 191 10154,'0'0'11200,"-6"12"-9038,-8 20-1017,0 1 1,3 0-1,1 0 0,1 1 1,2 0-1,-4 39 1,11-60-1203,-1-7 86,1 1 1,0-1 0,0 0-1,1 0 1,-1 0 0,3 10-1,-2-15-69,0 1 1,-1-1-1,1 0 0,0 0 0,-1 0 0,1 0 0,0 0 0,0 0 1,0 0-1,0 0 0,0 0 0,0 0 0,0-1 0,0 1 1,0 0-1,0-1 0,1 1 0,-1-1 0,0 1 0,0-1 0,1 0 1,-1 1-1,0-1 0,1 0 0,-1 0 0,0 0 0,0 0 1,1 0-1,-1 0 0,0 0 0,1 0 0,-1-1 0,0 1 0,1 0 1,-1-1-1,2 0 0,0-1-442,0 0-1,0 1 1,0-1 0,0 0-1,0-1 1,-1 1 0,1 0-1,-1-1 1,1 0 0,-1 1-1,0-1 1,0 0 0,0 0-1,-1 0 1,1 0 0,-1-1-1,1 1 1,-1 0 0,1-4-1,7-26-6115</inkml:trace>
  <inkml:trace contextRef="#ctx0" brushRef="#br0" timeOffset="1">68 0 19026,'0'0'9225,"24"54"-13453,-6-42-961,2-3-3075</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3.230"/>
    </inkml:context>
    <inkml:brush xml:id="br0">
      <inkml:brushProperty name="width" value="0.025" units="cm"/>
      <inkml:brushProperty name="height" value="0.025" units="cm"/>
    </inkml:brush>
  </inkml:definitions>
  <inkml:trace contextRef="#ctx0" brushRef="#br0">65 88 10442,'0'0'2824,"-2"10"416,-19 47 672,13-39-2453,0 0 0,2 1 1,0 0-1,1 0 1,-4 31-1,25-56-1016,1-11-314,0 0 0,-1-1-1,-1-1 1,18-28 0,-16 22-488,1 1 1,30-31-1,-47 54 353,0 0 1,-1 0-1,2 0 1,-1 0-1,0 0 1,0 0-1,0 1 1,0-1-1,0 0 1,1 1-1,-1-1 1,0 1-1,1-1 1,-1 1-1,0 0 1,1-1-1,1 1 1,-3 0 11,1 0-1,0 1 1,-1-1 0,1 0-1,0 0 1,-1 1 0,1-1-1,0 1 1,-1-1 0,1 1-1,-1-1 1,1 1 0,-1-1-1,1 1 1,-1-1 0,1 1-1,-1-1 1,1 1 0,-1 0-1,0-1 1,0 1 0,1 0-1,-1 0 1,2 8 116,0 0 0,0-1 1,-1 1-1,0 13 0,0-1 137,-1-16-216,1 0 0,0 0 0,0 0 0,0-1 0,1 1 0,-1 0 0,5 7 0,-6-11-32,1 0 1,0 0-1,0 0 1,0-1-1,0 1 1,0 0-1,0 0 1,0 0-1,0 0 1,0-1-1,0 1 1,0-1-1,0 1 1,0-1-1,0 1 1,1-1-1,-1 0 1,0 1-1,0-1 1,1 0-1,-1 0 1,0 0-1,0 0 1,1 0-1,-1 0 1,0 0-1,1 0 1,-1-1-1,0 1 1,0 0-1,0-1 1,1 1-1,-1-1 1,0 1-1,0-1 1,1-1-1,12-7-15,-1 0 0,-1-1 0,1 0 0,-2-1 0,21-25 0,20-17-3383,-6 16-2487,-13 18-2100,-15 13-1560</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3.617"/>
    </inkml:context>
    <inkml:brush xml:id="br0">
      <inkml:brushProperty name="width" value="0.025" units="cm"/>
      <inkml:brushProperty name="height" value="0.025" units="cm"/>
    </inkml:brush>
  </inkml:definitions>
  <inkml:trace contextRef="#ctx0" brushRef="#br0">70 51 8552,'0'0'7703,"0"-9"-4617,0 9-3079,-7-31 2899,7 31-2833,0-1 0,0 0 0,-1 1 0,1-1 0,0 1 0,-1-1 0,1 1 0,-1-1 0,1 1 0,0-1 0,-1 1 0,1-1 0,-1 1 0,0-1 0,1 1 0,-1 0 0,1-1 0,-1 1-1,1 0 1,-1 0 0,0 0 0,1-1 0,-1 1 0,0 0 0,1 0 0,-1 0 0,0 0 0,1 0 0,-1 0 0,0 0 0,1 0 0,-1 0 0,0 0 0,1 1 0,-1-1 0,1 0 0,-1 0-1,0 1 1,1-1 0,-1 0 0,1 0 0,-1 1 0,1-1 0,-1 1 0,1-1 0,-1 1 0,1-1 0,-1 1 0,1-1 0,0 1 0,-1-1 0,1 1 0,0-1 0,-1 1 0,1 0 0,-4 5-8,0-1 0,0 1 0,1 0 0,0 0 1,0 0-1,0 0 0,1 0 0,0 0 0,0 1 1,1-1-1,-1 1 0,1 0 0,1 11 0,0-17-67,0 0-1,1-1 0,-1 1 0,1-1 0,-1 1 0,1 0 0,-1-1 0,1 1 0,-1-1 1,1 0-1,-1 1 0,1-1 0,0 1 0,-1-1 0,1 0 0,0 1 0,0-1 0,-1 0 1,1 0-1,0 0 0,-1 0 0,1 0 0,0 1 0,0-1 0,-1 0 0,1-1 0,0 1 1,0 0-1,0 0 0,27-2-519,33-11-869,-44 9 1068,1 0-1,-1 1 0,26-1 1,-42 4 359,0 0 1,0 0 0,1 1-1,-1-1 1,0 0 0,0 1 0,0-1-1,-1 1 1,1-1 0,0 1-1,0-1 1,0 1 0,0 0-1,0-1 1,-1 1 0,1 0 0,0 0-1,0-1 1,-1 1 0,1 0-1,-1 0 1,1 0 0,-1 0-1,1 0 1,-1 0 0,0 0 0,1 0-1,-1 0 1,0 0 0,0 0-1,0 0 1,1 0 0,-1 0-1,0 0 1,-1 0 0,1 0 0,0 0-1,0 0 1,0 0 0,-1 0-1,1 2 1,-2 3 341,1 1-1,0-1 1,-1 0-1,0 0 0,-5 10 1,-5 4 528,0-1 0,-22 25-1,28-37-833,0 0-1,-1 0 0,0 0 0,0-1 0,0 0 0,-1-1 0,0 1 1,-12 5-1,5-7-1787,6-8-3620,4-15-6051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1.129"/>
    </inkml:context>
    <inkml:brush xml:id="br0">
      <inkml:brushProperty name="width" value="0.025" units="cm"/>
      <inkml:brushProperty name="height" value="0.025" units="cm"/>
    </inkml:brush>
  </inkml:definitions>
  <inkml:trace contextRef="#ctx0" brushRef="#br0">153 44 4228,'2'-1'589,"0"0"0,-1-1 0,1 1 0,-1 0 1,1 0-1,-1-1 0,0 1 0,1-1 0,-1 1 0,0-1 0,0 0 0,0 1 0,0-1 1,-1 0-1,1 0 0,0 0 0,-1 1 0,1-1 0,-1 0 0,1-2 0,-1 3-373,-1 1 0,1-1 0,0 1-1,-1-1 1,1 1 0,0-1 0,-1 1 0,1-1-1,0 1 1,-1 0 0,1-1 0,-1 1-1,1 0 1,-1-1 0,1 1 0,-1 0 0,1-1-1,-1 1 1,1 0 0,-1 0 0,1 0-1,-1 0 1,1-1 0,-2 1 0,-25 2 72,17 0-267,1 1 0,0 1 0,1-1 0,-1 2 0,1-1 0,0 1 0,0 0 0,0 1 0,0 0 0,1 0 0,0 1 0,1-1 0,-11 14 0,17-19-20,-1 0-1,1 0 1,-1-1 0,1 1-1,0 0 1,-1 0 0,1 0-1,0 0 1,0 0 0,0 0-1,-1 0 1,1 0-1,0 0 1,0 0 0,1 0-1,-1 0 1,0 0 0,0 0-1,0 0 1,1 0 0,-1 0-1,0 0 1,1 0 0,-1 0-1,1-1 1,-1 1 0,1 0-1,-1 0 1,1 0 0,0-1-1,-1 1 1,1 0-1,0-1 1,0 1 0,-1 0-1,1-1 1,0 1 0,0-1-1,0 1 1,0-1 0,0 0-1,0 1 1,0-1 0,-1 0-1,3 0 1,59 11 57,-37-7-45,-18-3-2,0 1-1,-1 1 0,0-1 0,0 1 0,0 0 0,0 0 1,0 1-1,0 0 0,-1 0 0,0 0 0,0 1 0,5 4 1,-9-7 0,1 0 0,-1 0 0,1 1 0,-1-1 0,0 0 0,0 0 0,0 1 0,0-1 0,0 0 0,-1 1 0,1-1 0,-1 1 0,0-1 0,1 1 0,-1-1 0,0 1 0,-1-1 0,1 1 0,0-1 0,-1 0 0,1 1 0,-1-1 0,0 1 0,1-1 0,-1 0 0,-1 1 0,1-1 0,0 0 0,0 0 0,-1 0 0,1 0 0,-1 0 0,0 0 0,1-1 0,-5 4 0,1 1 203,-1 0 0,0 0 0,-1-1 0,0 1 0,1-1 0,-2-1 0,1 1 0,0-1 0,-1-1 0,0 1 0,0-2 0,0 1 1,0-1-1,0 0 0,0 0 0,-1-1 0,1 0 0,-1-1 0,1 0 0,-13-1 0,20 1-274,1 0 1,-1 0 0,0 0-1,0-1 1,0 1-1,0 0 1,0 0-1,0-1 1,1 1-1,-1-1 1,0 1 0,0-1-1,0 1 1,1-1-1,-1 1 1,0-1-1,1 0 1,-1 1-1,1-1 1,-1 0 0,1 0-1,-1 1 1,1-1-1,-1 0 1,1 0-1,-1 0 1,1 0-1,0 0 1,0 1 0,0-1-1,-1 0 1,1 0-1,0 0 1,0 0-1,0 0 1,0 0-1,0 0 1,1 0 0,-1 0-1,0 1 1,0-1-1,1 0 1,-1 0-1,1-1 1,0-2-1006,1 0 0,0 0 0,0 0 0,1 0 0,-1 0 0,1 1 0,5-6 0,9-8-5928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4.159"/>
    </inkml:context>
    <inkml:brush xml:id="br0">
      <inkml:brushProperty name="width" value="0.025" units="cm"/>
      <inkml:brushProperty name="height" value="0.025" units="cm"/>
    </inkml:brush>
  </inkml:definitions>
  <inkml:trace contextRef="#ctx0" brushRef="#br0">27 113 14830,'0'0'7420,"-4"11"-5968,-1 6-705,0 0-1,1 0 1,1 0-1,1 1 1,-1 25-1,2-25-333,2 42 344,-1-57-712,0-1 0,0 0-1,0 1 1,1-1-1,-1 1 1,1-1 0,0 0-1,0 1 1,-1-1 0,2 0-1,-1 0 1,0 0-1,0 0 1,1 0 0,-1 0-1,1 0 1,-1 0 0,3 2-1,-3-4-15,0 1 1,-1-1-1,1 0 0,-1 0 0,1 1 0,0-1 0,-1 0 0,1 0 0,0 0 1,-1 0-1,1 0 0,0 0 0,-1 0 0,1 0 0,0 0 0,-1 0 1,1 0-1,0 0 0,-1 0 0,1-1 0,0 1 0,-1 0 0,1-1 1,0 1-1,-1 0 0,1-1 0,-1 1 0,2-1 0,13-21 550,1-30-115,-16 50-462,4-15 58,-1-1 1,0 0-1,-2 1 0,0-1 0,-1 0 1,-3-25-1,-3 26-123,2 25-246,3-5 291,1 0-1,0 0 0,0-1 1,0 1-1,0 0 0,0 0 1,1 0-1,-1 0 0,1-1 1,0 1-1,0 0 0,1 3 1,0-3 17,1 0 0,-1-1 0,0 1 0,1-1 0,-1 0 1,1 0-1,0 0 0,0 0 0,0 0 0,0-1 0,0 1 0,0-1 0,0 0 0,0 0 1,1 0-1,-1 0 0,0-1 0,1 1 0,-1-1 0,0 0 0,1 0 0,-1 0 0,0 0 1,1-1-1,-1 1 0,0-1 0,1 0 0,-1 0 0,6-2 0,3-2 28,-1 0 0,1 0-1,-1-1 1,0 0 0,-1-1-1,17-14 1,-15 11-18,-1-1 0,-1 0 0,14-18 0,-21 25 4,0 0-1,0 0 0,-1 0 0,0 0 0,0-1 0,0 1 0,-1 0 0,1-1 0,-1 0 0,0 1 0,0-1 0,-1 0 0,1 0 0,-1 1 0,-1-7 1,1 10-14,0 1 0,0-1 1,-1 0-1,1 1 1,0-1-1,0 1 1,-1-1-1,1 1 0,-1-1 1,1 1-1,0-1 1,-1 1-1,1 0 1,-1-1-1,1 1 0,-1 0 1,1-1-1,-1 1 1,1 0-1,-1 0 1,0-1-1,1 1 1,-1 0-1,1 0 0,-1 0 1,1 0-1,-1 0 1,0 0-1,1 0 1,-1 0-1,1 0 0,-1 0 1,0 0-1,1 0 1,-1 0-1,1 0 1,-1 0-1,0 1 0,1-1 1,-1 0-1,1 1 1,-2-1-1,-23 16-215,16-5 272,0 2-1,1-1 1,0 1-1,1 0 1,0 1-1,1-1 0,1 1 1,0 1-1,1-1 1,1 1-1,0-1 1,-1 30-1,4-43-64,0 0 1,0 0-1,1 0 0,-1 0 1,0 0-1,1 0 0,-1 0 1,1 0-1,0 0 0,-1 0 0,1 0 1,0 0-1,-1 0 0,1-1 1,0 1-1,0 0 0,0-1 1,-1 1-1,1 0 0,0-1 1,0 1-1,0-1 0,0 0 1,0 1-1,0-1 0,0 0 0,0 1 1,1-1-1,-1 0 0,0 0 1,0 0-1,0 0 0,2 0 1,44-3-1132,-44 3 990,9-2-884,-1 0 1,1-1 0,-1 0 0,0-1-1,14-7 1,26-18-6946,-6-1-5180</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4.667"/>
    </inkml:context>
    <inkml:brush xml:id="br0">
      <inkml:brushProperty name="width" value="0.025" units="cm"/>
      <inkml:brushProperty name="height" value="0.025" units="cm"/>
    </inkml:brush>
  </inkml:definitions>
  <inkml:trace contextRef="#ctx0" brushRef="#br0">162 373 14221,'0'0'5051,"-11"5"-1811,0 1-2776,0 0 1,1 0-1,-1 1 1,1 0-1,1 1 1,-1 1-1,2-1 0,-1 1 1,1 1-1,0-1 1,1 1-1,0 1 1,1-1-1,0 1 1,-5 14-1,9-21-347,0 1 0,1 0 0,0 0 0,0 0-1,0 0 1,0 0 0,1 0 0,0 5 0,0-8-112,1-1 0,-1 0 1,0 1-1,1-1 0,-1 0 0,1 0 0,-1 0 0,1 0 1,-1 1-1,1-1 0,0 0 0,0 0 0,-1 0 1,1 0-1,0 0 0,0 0 0,0-1 0,0 1 0,0 0 1,0 0-1,0-1 0,1 1 0,-1-1 0,0 1 0,0-1 1,0 1-1,1-1 0,-1 0 0,0 1 0,1-1 0,-1 0 1,0 0-1,0 0 0,2 0 0,8-1 22,-1 0-1,0-1 1,1 0-1,-1 0 1,0-1-1,0-1 0,0 0 1,-1 0-1,0-1 1,1 0-1,-1 0 1,-1-1-1,1 0 1,12-13-1,3-3-4,0-2 1,-2 0-1,28-39 0,-37 43-83,0-1 1,-1 0-1,-1-1 1,-1 0-1,11-37 1,-17 46 47,0-1 0,-1 0 1,-1 0-1,0 0 1,-1 0-1,-1 0 1,0 0-1,-1-1 0,0 1 1,-6-26-1,6 37 12,0-1 0,0 1 0,-1-1 0,1 1 0,-1 0 0,1-1 0,-1 1 0,0 0 0,0 0 0,-1 0-1,1 1 1,-1-1 0,1 0 0,-1 1 0,-3-2 0,4 2-7,0 1-1,-1 0 1,1 0 0,-1 0-1,0 0 1,1 1 0,-1-1-1,1 1 1,-1 0 0,0-1-1,1 1 1,-1 0 0,0 1-1,1-1 1,-1 0 0,-3 2-1,-1 0-2,0 1-1,0 0 1,0 0-1,1 0 1,-1 1-1,1 0 1,0 1-1,0-1 0,0 1 1,1 1-1,0-1 1,-1 1-1,-3 5 1,-8 13 95,2 0 0,-21 41 0,32-58-65,0 2 0,1-1-1,0 0 1,1 1 0,-1-1 0,1 1 0,1-1-1,0 1 1,0 0 0,1 0 0,0 0 0,2 14-1,-2-22-18,1 0 0,0 0-1,-1 0 1,1 0 0,-1 0 0,1 0-1,0-1 1,0 1 0,0 0 0,-1-1-1,1 1 1,0 0 0,0-1-1,0 1 1,0-1 0,0 1 0,0-1-1,0 1 1,0-1 0,0 0 0,1 0-1,-1 1 1,0-1 0,0 0-1,0 0 1,0 0 0,0 0 0,1-1-1,34-2-23,-21-1-161,-1 0 1,1-1-1,13-7 0,-20 7-49,0 1 0,0 0 0,1 1 0,-1 0 0,1 1 0,-1-1 0,1 2 0,0-1 1,0 1-1,0 0 0,0 1 0,-1 0 0,16 3 0,-22-2 249,-1 0-1,1 0 1,-1 0 0,1 0-1,-1 1 1,0-1 0,1 0 0,-1 1-1,0-1 1,0 1 0,0 0 0,0-1-1,0 1 1,0 0 0,-1 0 0,1-1-1,-1 1 1,1 0 0,-1 0-1,1 0 1,-1 0 0,0 0 0,0 0-1,0 2 1,-2 54 1258,2-50-1040,-15 125 840,15-133-1080,-1 0 1,1 1 0,0-1 0,0 1 0,0-1 0,0 0-1,0 1 1,0-1 0,0 1 0,1-1 0,-1 1-1,0-1 1,0 0 0,0 1 0,0-1 0,0 0 0,1 1-1,-1-1 1,0 1 0,0-1 0,1 0 0,-1 0-1,0 1 1,0-1 0,1 0 0,-1 1 0,0-1 0,1 0-1,-1 0 1,0 0 0,1 1 0,-1-1 0,1 0-1,-1 0 1,0 0 0,1 0 0,-1 0 0,1 0 0,-1 0-1,0 1 1,1-1 0,-1 0 0,1-1 0,-1 1-1,1 0 1,-1 0 0,0 0 0,1 0 0,-1 0 0,1 0-1,-1 0 1,0-1 0,1 1 0,-1 0 0,0 0-1,1-1 1,23-16-1211,-12 2-678,0-1 0,-1 0 0,0-1 0,-1 0-1,-1 0 1,8-25 0,8-22-7901</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5.118"/>
    </inkml:context>
    <inkml:brush xml:id="br0">
      <inkml:brushProperty name="width" value="0.025" units="cm"/>
      <inkml:brushProperty name="height" value="0.025" units="cm"/>
    </inkml:brush>
  </inkml:definitions>
  <inkml:trace contextRef="#ctx0" brushRef="#br0">95 1 13645,'0'0'5643,"-5"11"-3065,-18 50-418,-23 93 1,39-124-1702,2-1 1,1 1 0,1 0-1,1 1 1,6 56 0,-4-84-473,1 1 0,-1-1 0,1 0 1,0 0-1,0 0 0,1 0 0,-1-1 1,1 1-1,-1 0 0,1 0 0,0-1 1,0 1-1,0-1 0,3 3 0,-4-5-1,-1 1-1,1 0 1,0-1-1,0 1 1,0-1-1,0 1 1,0-1-1,0 0 1,0 1-1,0-1 1,0 0-1,0 0 1,0 0-1,1 0 1,-1 0-1,0 0 1,0 0-1,0 0 1,0 0 0,0 0-1,0-1 1,0 1-1,0 0 1,0-1-1,0 1 1,0-1-1,0 1 1,0-1-1,0 1 1,-1-1-1,1 0 1,0 1-1,0-1 1,0 0-1,-1 0 1,1 0-1,0 1 1,-1-1-1,1 0 1,-1 0-1,1 0 1,-1 0-1,0 0 1,1-2-1,7-14-271,-1 0 0,-1 0 0,0-1 0,-1 1 0,-1-1 0,3-35 0,-7 52 309,0 1-1,0-1 0,0 0 0,1 1 0,-1-1 0,0 0 0,1 1 1,-1-1-1,0 1 0,1-1 0,-1 1 0,1-1 0,-1 1 0,1-1 1,-1 1-1,1-1 0,-1 1 0,1-1 0,-1 1 0,1 0 1,0-1-1,-1 1 0,1 0 0,0 0 0,-1-1 0,1 1 0,0 0 1,-1 0-1,1 0 0,0 0 0,-1 0 0,1 0 0,0 0 1,1 0-1,32 6 884,-13-2-372,-6-4-332,0-1 1,0 0 0,0-1-1,-1 0 1,1-1-1,0-1 1,-1 0-1,23-11 1,-27 11-140,-1-1-1,0 0 1,-1 0 0,1-1 0,-1 0-1,0 0 1,-1-1 0,1 0-1,-1 0 1,-1-1 0,1 0 0,-1 0-1,8-16 1,-13 23-36,-1 0 0,1 0 0,0-1 0,-1 1 0,1 0 0,-1 0 0,0 0 0,1-1 0,-1 1 0,0 0 0,0 0 0,0-1 0,0 1 0,0 0 0,0-1 0,0 1 0,0 0 0,-1-2 0,0 2-10,1 1 0,-1-1 1,1 0-1,-1 1 1,1-1-1,-1 1 0,1 0 1,-1-1-1,0 1 0,1-1 1,-1 1-1,0 0 0,1-1 1,-1 1-1,0 0 1,1 0-1,-1 0 0,0-1 1,0 1-1,1 0 0,-1 0 1,-1 0-1,-3 1 11,1-1 0,-1 1 0,0 0 0,1 0 0,-1 0 0,1 1 0,-1-1 0,-5 4 0,-2 3 4,0 0 1,0 0-1,1 1 1,0 1 0,1 0-1,0 0 1,1 1-1,0 1 1,-8 12-1,12-17-15,0 1-1,1 0 0,0 0 1,0 0-1,0 0 1,1 1-1,1 0 0,-1-1 1,2 1-1,-1 0 0,1 0 1,0 0-1,1 0 0,0 0 1,2 13-1,-1-19-16,0 0 1,0-1-1,0 0 1,1 1-1,-1-1 1,1 0-1,-1 1 0,1-1 1,0 0-1,0 0 1,0-1-1,0 1 1,0 0-1,0-1 0,1 1 1,-1-1-1,1 1 1,-1-1-1,1 0 1,-1 0-1,1-1 0,0 1 1,-1 0-1,1-1 1,0 1-1,-1-1 1,4 0-1,6 1-127,0-1-1,0 0 1,0 0 0,24-5-1,20-16-2632,-2-9-3496</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6.134"/>
    </inkml:context>
    <inkml:brush xml:id="br0">
      <inkml:brushProperty name="width" value="0.025" units="cm"/>
      <inkml:brushProperty name="height" value="0.025" units="cm"/>
    </inkml:brush>
  </inkml:definitions>
  <inkml:trace contextRef="#ctx0" brushRef="#br0">370 2 16400,'-12'-1'2252,"2"1"-1922,0-1-1,0 1 1,0 1-1,1 0 1,-1 0-1,0 1 0,1 0 1,-1 1-1,1 0 1,0 0-1,0 1 1,0 0-1,-12 9 1,1 1-23,1 2-1,1 0 1,1 1 0,0 1 0,1 0 0,1 1 0,-23 38 0,31-44-207,-1 0 1,2 1 0,0 0 0,0 1-1,1-1 1,1 1 0,1 0-1,0 0 1,1 0 0,0 1 0,1-1-1,1 0 1,2 23 0,-1-33-89,1 0 0,-1 0 0,1 0-1,-1 0 1,1 0 0,1 0 0,-1-1 0,1 1 0,0-1 0,0 1 0,0-1 0,0 0 0,1 0 0,0-1 0,-1 1 0,6 3 0,-1-2 9,0 0-1,0-1 1,0 0-1,0 0 1,1-1 0,-1 0-1,1 0 1,18 2 0,-16-3-13,1 0 0,0-1 0,-1-1 0,1 0 0,0-1 0,0 0 0,-1-1 0,1 0 0,-1-1 0,0 0 0,0 0 0,0-2 0,0 1 0,0-1 0,10-7 0,-19 11 1,-1-1 0,1 1-1,0-1 1,0 1-1,0-1 1,-1 0 0,1 1-1,-1-1 1,0 0-1,1 0 1,-1 0 0,0 0-1,0 0 1,0 0-1,0-1 1,-1 1 0,2-3-1,-2 4 21,0-1-1,-1 1 0,1-1 0,0 1 1,0-1-1,-1 1 0,1-1 0,-1 1 1,1-1-1,-1 1 0,0 0 0,1-1 1,-1 1-1,0 0 0,0 0 0,0-1 1,0 1-1,0 0 0,-2-2 0,-2 0-63,0 0 1,1 0-1,-1 1 0,0-1 0,0 1 0,0 0 0,-1 0 1,1 0-1,-1 1 0,1 0 0,-1 0 0,-9 0 0,10 1-774</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6.573"/>
    </inkml:context>
    <inkml:brush xml:id="br0">
      <inkml:brushProperty name="width" value="0.025" units="cm"/>
      <inkml:brushProperty name="height" value="0.025" units="cm"/>
    </inkml:brush>
  </inkml:definitions>
  <inkml:trace contextRef="#ctx0" brushRef="#br0">310 53 16496,'0'0'2140,"-11"-7"364,9 5-2364,-9-5 767,0 0 0,-1 0 0,-23-8 1,32 13-761,-1 1 0,0 0-1,0 0 1,0 0 0,0 0 0,-1 1 0,1-1 0,0 1 0,0 0 0,0 0 0,0 1 0,0-1 0,0 1 0,0 0 0,0 0 0,0 0 0,0 1 0,0 0 0,0-1 0,-3 4-1,-4 3-123,1 1-1,0 1 1,1-1-1,0 2 1,1-1-1,0 1 1,1 1-1,0-1 1,1 1-1,-10 25 0,8-15 74,0 2 0,2-1 0,0 1 0,2 0 0,-2 30 0,5-46-39,1 0-1,0-1 1,0 1 0,0 0 0,1 0 0,1 0 0,-1 0 0,1-1 0,5 13 0,-5-17-40,-1-1-1,1 1 1,0 0 0,0-1 0,0 1-1,1-1 1,-1 0 0,1 0-1,-1 0 1,1 0 0,0 0-1,0 0 1,-1-1 0,1 0 0,0 1-1,1-1 1,-1 0 0,0 0-1,0-1 1,0 1 0,0-1-1,1 1 1,-1-1 0,0 0 0,4-1-1,4 0 38,-1 0 0,1-1 1,-1-1-1,0 0 0,0 0 0,0-1 0,-1 0 0,1-1 0,-1 0 0,0 0 1,0-1-1,-1 0 0,1-1 0,-2 0 0,11-11 0,-1 1 37,-1-1-1,-1-1 1,-1-1-1,0 0 1,18-36 0,-28 45-44,0 1 0,0-1 0,-1 0 0,0 0 0,-1 0 0,-1-1 0,1 1 0,-2 0 0,1 0 0,-2-1 0,-1-11 0,2 19-47,-1 1-1,1-1 1,-1 1-1,0-1 1,0 1-1,0-1 1,-1 1-1,1 0 0,-1-1 1,0 1-1,0 0 1,0 0-1,0 0 1,0 0-1,-1 1 1,1-1-1,-1 1 1,0-1-1,0 1 1,0 0-1,0 0 1,0 0-1,0 1 1,0-1-1,-1 1 0,1 0 1,-1 0-1,1 0 1,-1 0-1,1 0 1,-1 1-1,1-1 1,-1 1-1,0 0 1,1 0-1,-1 1 1,-4 0-1,6 0-179,-1-1 1,1 1-1,-1 0 0,1 0 0,-1 1 1,1-1-1,0 0 0,-1 1 1,1-1-1,0 1 0,0 0 1,0 0-1,0 0 0,1 0 0,-1 0 1,0 0-1,1 0 0,0 1 1,-1-1-1,1 0 0,0 1 0,0-1 1,0 1-1,1 0 0,-1-1 1,1 1-1,-1-1 0,1 6 0,0-6-309,-1 0-1,1 0 1,0 1-1,1-1 1,-1 0-1,0 0 1,1 0-1,-1 0 1,1 0-1,0 0 1,-1 0-1,1 0 1,0 0-1,0 0 1,0 0-1,1 0 1,-1-1-1,0 1 1,1 0-1,-1-1 1,1 1-1,0-1 1,1 2-1,17 7-8847</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6.945"/>
    </inkml:context>
    <inkml:brush xml:id="br0">
      <inkml:brushProperty name="width" value="0.025" units="cm"/>
      <inkml:brushProperty name="height" value="0.025" units="cm"/>
    </inkml:brush>
  </inkml:definitions>
  <inkml:trace contextRef="#ctx0" brushRef="#br0">0 3 18129,'0'0'8104,"10"-1"-6935,32 0-528,-40 1-623,0 0 0,-1 0 0,1 1 0,0-1-1,-1 1 1,1-1 0,-1 1 0,1 0 0,-1 0 0,1-1 0,-1 1 0,1 0 0,-1 0 0,0 0 0,1 0 0,-1 1 0,0-1 0,0 0 0,0 1 0,0-1 0,0 0 0,0 1 0,-1-1 0,1 1 0,0-1 0,-1 1 0,1 0 0,-1-1 0,1 1 0,-1 3 0,2 4 100,-2 1 0,1 0 0,-1-1-1,-1 11 1,0-8 204,-1 8 33,-2 0 0,0 0 0,-1 0 0,-1 0 1,-1-1-1,0 0 0,-18 31 0,-3 9 60,54-67-415,111-76-3893,-100 58-1253,54-46 1,-49 32-11100</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7.334"/>
    </inkml:context>
    <inkml:brush xml:id="br0">
      <inkml:brushProperty name="width" value="0.025" units="cm"/>
      <inkml:brushProperty name="height" value="0.025" units="cm"/>
    </inkml:brush>
  </inkml:definitions>
  <inkml:trace contextRef="#ctx0" brushRef="#br0">1 194 17136,'0'0'9225,"83"-27"-8745,-25 3-255,10-5-161,0-6-1794,-4-3-2530,-12-3-5830</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7.850"/>
    </inkml:context>
    <inkml:brush xml:id="br0">
      <inkml:brushProperty name="width" value="0.025" units="cm"/>
      <inkml:brushProperty name="height" value="0.025" units="cm"/>
    </inkml:brush>
  </inkml:definitions>
  <inkml:trace contextRef="#ctx0" brushRef="#br0">44 185 20884,'-4'11'603,"-4"10"-143,1 0-1,0 1 1,2 0 0,-5 42 0,9-57-385,0 1 1,1 0-1,0-1 1,0 1 0,0 0-1,1-1 1,0 1 0,1 0-1,0-1 1,0 0 0,0 1-1,1-1 1,0 0 0,1 0-1,-1 0 1,1-1 0,1 1-1,-1-1 1,9 8 0,-10-11-155,0-1 0,0 1 0,1-1 1,-1 0-1,1 0 0,-1 0 0,1-1 1,0 1-1,-1-1 0,1 0 1,0 0-1,0-1 0,0 1 0,0-1 1,0 1-1,0-1 0,0-1 0,0 1 1,0 0-1,0-1 0,0 0 0,0 0 1,-1 0-1,1 0 0,0-1 0,-1 1 1,1-1-1,0 0 0,-1 0 1,0-1-1,0 1 0,0-1 0,0 1 1,4-5-1,4-4-534,0-1 0,-1 0 0,0 0-1,-1-1 1,-1-1 0,0 1 0,9-22 0,-5 5-361,-2-1 0,-1 1 0,-2-2 0,7-54 0,-11 61 1667,-2 0 0,-1-1 0,-6-39 0,-1 47 1950,-3 23-341,-5 27-921,11-7-994,0 0 0,1 0 0,2 0 0,1 0 0,1 1 0,0-1 0,2 0 0,11 42 0,-11-57-312,0 1 1,1-1-1,1-1 0,-1 1 0,2 0 0,-1-1 0,1 0 1,0-1-1,1 1 0,8 7 0,-9-11-279,0 0 0,0 0 0,0-1 0,1 0 0,-1-1 0,1 1 0,0-1 0,0-1 0,0 1 0,1-1 0,-1 0 0,0-1 0,1 0 0,-1 0 0,14 0 0,-41-3-320,0 0 0,1-1 0,-36-11 0,-16-3 213,-127-11 3882,321 9-5491,-3-10-5427,-58 14-63</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8.192"/>
    </inkml:context>
    <inkml:brush xml:id="br0">
      <inkml:brushProperty name="width" value="0.025" units="cm"/>
      <inkml:brushProperty name="height" value="0.025" units="cm"/>
    </inkml:brush>
  </inkml:definitions>
  <inkml:trace contextRef="#ctx0" brushRef="#br0">119 91 13741,'0'0'6470,"-11"0"-5584,-33-1-10,42 2-752,-1-1 1,0 1-1,1 0 1,-1-1-1,1 1 1,-1 0-1,1 1 1,-1-1-1,1 0 1,0 1-1,0-1 0,0 1 1,0 0-1,0 0 1,0 0-1,0 0 1,0 0-1,1 0 1,-1 0-1,1 1 1,-1-1-1,1 0 1,0 1-1,-1 3 1,-1 1 100,1 0 0,0 0 0,0 1 0,1-1 0,0 1 0,0 10 0,1-17-200,0 0 0,0 0 0,0 0 0,0 0 0,0 0 0,0 0 0,1 0 0,-1-1 0,0 1 0,1 0 0,-1 0 0,1 0 0,-1 0 1,0 0-1,1-1 0,0 1 0,-1 0 0,1 0 0,0-1 0,-1 1 0,1 0 0,0-1 0,-1 1 0,1-1 0,0 1 0,0-1 0,1 1 0,1 0 14,0 0-1,0-1 1,-1 1-1,1-1 0,0 0 1,0 0-1,0 0 1,0 0-1,4-1 1,2 0 39,0-1 0,0 0-1,0-1 1,0 0 0,9-5 0,0-2-77,-1-2 0,24-20-1,-28 21-88,1 0 1,0 1-1,1 0 0,18-8 0,-32 18 109,0-1 0,-1 1 0,1 0 1,0 0-1,0 0 0,-1-1 0,1 1 0,0 0 1,0 0-1,-1 0 0,1 1 0,0-1 1,0 0-1,-1 0 0,1 0 0,0 0 0,-1 1 1,1-1-1,0 0 0,-1 1 0,1-1 1,0 0-1,-1 1 0,1-1 0,0 1 0,-1-1 1,1 2-1,16 21 914,-16-20-884,1-1 1,-1 1-1,0-1 1,1 0-1,0 1 1,-1-1 0,1 0-1,0 0 1,0 0-1,0 0 1,0 0 0,1-1-1,-1 1 1,0-1-1,5 3 1,1-3-35,-1-1 1,0 0 0,1 0-1,-1 0 1,1-1 0,-1 0-1,0-1 1,0 0-1,0 0 1,12-5 0,71-40-3346,-37 17-1001,37-11-5371,-49 23 384</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9:41:18.938"/>
    </inkml:context>
    <inkml:brush xml:id="br0">
      <inkml:brushProperty name="width" value="0.025" units="cm"/>
      <inkml:brushProperty name="height" value="0.025" units="cm"/>
    </inkml:brush>
  </inkml:definitions>
  <inkml:trace contextRef="#ctx0" brushRef="#br0">86 440 9961,'0'0'12412,"-10"-1"-11963,10 1-447,-4-1 25,0 0 0,0 1 1,-1 0-1,1 0 0,0 0 0,0 0 0,0 1 0,-7 1 0,9-1-6,0 0 1,1 0-1,-1 0 0,0 1 1,0-1-1,0 0 0,1 1 1,-1-1-1,1 1 0,-1-1 0,1 1 1,0 0-1,0 0 0,-1 0 1,1-1-1,0 1 0,1 0 1,-1 0-1,0 0 0,1 1 1,-1-1-1,1 0 0,-1 0 1,1 4-1,0-5 4,-1 1-1,1-1 1,0 0-1,0 0 1,0 0-1,0 0 1,0 1-1,0-1 1,0 0-1,0 0 1,0 0-1,0 0 1,1 1-1,-1-1 1,1 0 0,-1 0-1,1 0 1,-1 0-1,1 0 1,-1 0-1,1 0 1,0 0-1,0 0 1,-1 0-1,1 0 1,0-1-1,0 1 1,0 0 0,0-1-1,0 1 1,0 0-1,0-1 1,0 1-1,0-1 1,0 0-1,0 1 1,1-1-1,-1 0 1,0 1-1,0-1 1,0 0 0,0 0-1,1 0 1,-1 0-1,0 0 1,0-1-1,0 1 1,0 0-1,1 0 1,-1-1-1,0 1 1,0-1-1,2 0 1,4-1 17,1-1 0,0 0 0,-1 0 0,0-1 0,0 0-1,0 0 1,7-6 0,-2 0-47,-1-1-1,-1 0 1,0-1 0,0 0-1,-1-1 1,0 0 0,-1 0-1,7-18 1,-10 20 71,-1 1-1,0-1 1,-1 0 0,0 0 0,-1 0 0,0-1 0,0 1 0,-2 0 0,1-1 0,-1 1-1,-4-23 1,4 33-22,0 0-1,1 1 1,-1-1-1,0 0 1,0 1-1,0-1 1,0 0-1,0 1 1,-1-1-1,1 0 1,0 1-1,0-1 1,0 0-1,-1 1 1,1-1-1,0 0 1,0 1-1,-1-1 0,1 1 1,-1-1-1,1 1 1,-1-1-1,1 1 1,0-1-1,-1 1 1,0-1-1,1 1 1,-1-1-1,1 1 1,-1 0-1,0-1 1,1 1-1,-1 0 1,1 0-1,-1 0 1,0-1-1,1 1 1,-1 0-1,0 0 1,1 0-1,-1 0 1,0 0-1,0 0 1,1 0-1,-1 0 1,0 0-1,1 1 1,-1-1-1,0 0 1,1 0-1,-1 1 1,1-1-1,-1 0 0,0 1 1,1-1-1,-1 0 1,0 2-1,-2 0 32,0 1-1,0 0 1,1 0-1,-1 0 1,1 0-1,0 0 1,0 0-1,-3 7 1,0 1 65,1 1 1,1 0 0,0-1-1,0 1 1,1 0 0,1 1 0,0-1-1,1 0 1,2 20 0,-2-27-122,1-1 0,0 0-1,0 0 1,0 0 0,0-1 0,1 1 0,-1 0 0,1 0 0,0-1 0,0 1 0,1-1 0,-1 0 0,1 1 0,0-1 0,0 0-1,0-1 1,0 1 0,0 0 0,0-1 0,1 0 0,-1 0 0,1 0 0,0 0 0,-1 0 0,1-1 0,0 1 0,0-1 0,0 0-1,0-1 1,0 1 0,7 0 0,4-1 71,0 0 1,1 0-1,-1-1 0,0-1 0,0-1 0,0 0 0,0-1 0,17-7 1,-26 10-64,-1-1 1,0 0 0,0-1-1,0 1 1,0-1 0,-1 0-1,1 0 1,-1-1 0,0 1-1,0-1 1,0 0 0,0 0-1,-1 0 1,1-1 0,-1 1 0,0-1-1,-1 0 1,1 0 0,-1 0-1,0 0 1,0 0 0,0 0-1,-1 0 1,0-1 0,0 1-1,0-8 1,-1 13-28,0-1 0,-1 1 0,1 0 0,0 0 0,-1 0 0,1 0 0,0 0 0,-1 0 0,1 0 0,0-1 0,-1 1 0,1 0 0,0 0 0,-1 0 0,1 1 0,0-1 0,-1 0 0,1 0 0,0 0 0,-1 0 0,1 0 0,0 0 0,-1 0 0,1 1 0,0-1 0,0 0 0,-1 0 0,1 0 0,0 1 0,-1-1 0,1 0 0,0 0 0,0 1 0,0-1 0,-1 0 0,1 0 0,0 1 0,0-1 0,0 0 0,0 1 0,0-1 0,-1 1 0,-11 12 0,9-9 0,1 0 0,0 1 0,0-1 0,0 0 0,0 1 0,1 0 0,0-1 0,0 1 0,0 0 0,0 9 0,1-12 0,0-1 0,0 1 0,1 0 0,-1-1 0,0 1 0,1 0 0,-1-1 0,1 1 0,0-1 0,-1 1 0,1-1 0,0 1 0,0-1 0,0 1 0,0-1 0,0 0 0,0 0 0,0 1 0,0-1 0,1 0 0,-1 0 0,0 0 0,1 0 0,-1 0 0,1-1 0,-1 1 0,1 0 0,0-1 0,-1 1 0,1-1 0,-1 0 0,1 1 0,0-1 0,2 0 0,4 1 0,1-1 0,0 0 0,-1 0 0,1-1 0,0 0 0,-1 0 0,1-1 0,-1 0 0,0-1 0,1 0 0,-1 0 0,0-1 0,7-4 0,-4 1 0,-1-1 0,0 0 0,0 0 0,-1-1 0,0 0 0,0 0 0,-1-1 0,9-15 0,-7 9 0,-1 0 0,0-1 0,-1 0 0,-1-1 0,-1 1 0,-1-1 0,0 0 0,-2-1 0,0 1 0,0-1 0,-2 1 0,-1-26 0,0 42 0,0 0 0,0 0 0,0 0 0,-1 0 0,1 0 0,0 0 0,-1 0 0,0 0 0,1 0 0,-1 0 0,0 0 0,0 1 0,0-1 0,0 0 0,0 1 0,-1-1 0,1 1 0,0-1 0,-1 1 0,1-1 0,-1 1 0,1 0 0,-1 0 0,0 0 0,1 0 0,-1 0 0,0 0 0,0 1 0,0-1 0,-2 0 0,1 1 0,1 0 0,0 0 0,0 0 0,0 0 0,0 1 0,-1-1 0,1 1 0,0-1 0,0 1 0,0 0 0,0 0 0,0 0 0,0 0 0,0 0 0,0 1 0,1-1 0,-1 0 0,0 1 0,1-1 0,-1 1 0,1 0 0,0-1 0,-1 1 0,1 0 0,0 0 0,-2 4 0,-1 4 0,-1 1 0,2-1 0,-1 1 0,1 0 0,1 0 0,0 0 0,1 0 0,0 0 0,0 1 0,1-1 0,1 0 0,2 14 0,-2-19 0,0 1 0,1 0 0,0-1 0,1 1 0,-1-1 0,1 0 0,0 1 0,1-2 0,-1 1 0,1 0 0,0-1 0,1 1 0,-1-1 0,1 0 0,0-1 0,0 1 0,1-1 0,0 0 0,-1 0 0,13 5 0,-3-3-92,1-1 0,0 0 0,0-1 0,0-1 0,1 0 0,-1-2 1,19 1-1,-23-2-267,0 0 0,0-1 0,0 0 1,0-1-1,0-1 0,0 0 0,-1 0 1,1-1-1,-1 0 0,16-9 0,23-25-7803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1.968"/>
    </inkml:context>
    <inkml:brush xml:id="br0">
      <inkml:brushProperty name="width" value="0.025" units="cm"/>
      <inkml:brushProperty name="height" value="0.025" units="cm"/>
    </inkml:brush>
  </inkml:definitions>
  <inkml:trace contextRef="#ctx0" brushRef="#br0">74 1 19346,'0'0'2766,"-4"10"-1507,-14 50 174,3 0 0,2 1 0,3 1 0,-3 69 0,13-236-661,0 62-981,0 37-94,0 14-150,0-6 447,0 0 0,0 0-1,1 1 1,-1-1-1,1 0 1,-1 0 0,1 1-1,0-1 1,0 0-1,0 0 1,0 0 0,0 0-1,0 0 1,1 0-1,-1-1 1,1 1 0,-1 0-1,1-1 1,0 1-1,-1-1 1,1 1 0,0-1-1,0 0 1,0 0-1,0 0 1,0 0 0,0 0-1,0 0 1,1-1-1,-1 1 1,0-1 0,0 1-1,1-1 1,-1 0-1,0 0 1,4 0 0,1 0 16,-1 0 0,0 0 0,0-1 0,0 0 0,1 0 0,-1-1 0,0 0 0,0 0 0,-1 0 0,1 0 0,0-1 0,9-6 0,-9 5 17,0-1 0,0 0 1,-1 0-1,0 0 1,0 0-1,0-1 0,0 0 1,-1 0-1,0 0 1,0-1-1,-1 1 0,1-1 1,-2 0-1,5-11 1,-29 57-279,16-26 263,0 0-1,1 0 1,1 0 0,0 1 0,1 0 0,1 0 0,0 0 0,-1 22 0,3-35-7,0 0 1,0 0 0,1 1 0,-1-1 0,0 0 0,0 0 0,1 0-1,-1 1 1,0-1 0,1 0 0,-1 0 0,1 0 0,-1 0 0,1 0-1,0 0 1,0 0 0,-1 0 0,1 0 0,0 0 0,0 0 0,0 0 0,0 0-1,0-1 1,0 1 0,0 0 0,2 0 0,-1 0 12,1-1-1,0 1 1,-1-1 0,1 0 0,0 0 0,0 0 0,-1 0-1,1 0 1,0 0 0,0-1 0,4 0 0,1-2 31,1 0 0,-1 0 0,0 0 0,0-1 0,0 0 0,12-10 0,-11 7-36,0 0 1,-1-1-1,0 0 1,-1 0-1,0-1 1,0 0-1,-1 0 1,0-1-1,-1 1 1,0-1-1,0-1 1,-1 1-1,0-1 1,-1 1-1,0-1 1,1-17-1,-4 33-85,-1 1 0,0-1-1,0 1 1,0-1 0,-1 0 0,-4 9-1,4-9 83,0 0 0,0-1 0,1 1 0,0 0 0,-1 0 0,1 0 1,1 0-1,-1 0 0,1 10 0,1-15 0,-1 1 1,1 0-1,-1-1 1,1 1-1,-1-1 1,1 1 0,-1-1-1,1 0 1,-1 1-1,1-1 1,0 1-1,-1-1 1,1 0-1,0 0 1,-1 1-1,1-1 1,0 0 0,-1 0-1,1 0 1,0 0-1,-1 0 1,1 0-1,0 0 1,0 0-1,-1 0 1,1 0-1,0 0 1,-1 0-1,1-1 1,0 1 0,24-6 249,-17 1-262,0-1 1,0 1-1,-1-1 1,0-1-1,0 1 0,-1-1 1,0 0-1,0-1 1,8-13-1,-14 20-46,-9 27-433,3-14 471,1 0 0,0 0 0,1 1 0,0 0 0,1 0 0,0 0 0,-1 22 0,5-34-653,0-1 0,0 0 0,1 0 0,-1 1-1,0-1 1,0 0 0,0 0 0,0 0 0,1-1 0,-1 1-1,0 0 1,0 0 0,0-1 0,0 1 0,0 0 0,0-1-1,0 1 1,0-1 0,0 0 0,0 1 0,1-2 0,6-9-11301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2.668"/>
    </inkml:context>
    <inkml:brush xml:id="br0">
      <inkml:brushProperty name="width" value="0.025" units="cm"/>
      <inkml:brushProperty name="height" value="0.025" units="cm"/>
    </inkml:brush>
  </inkml:definitions>
  <inkml:trace contextRef="#ctx0" brushRef="#br0">1 190 13196,'0'0'9492,"8"-4"-7645,0-1-1625,1 0-1,-1 0 1,0-1-1,-1 1 1,1-2-1,-1 1 1,0-1 0,-1 0-1,0-1 1,0 1-1,0-1 1,-1-1-1,0 1 1,-1-1-1,0 1 1,0-1-1,-1 0 1,0-1 0,-1 1-1,0 0 1,2-14-1,-4 23-215,0 0-1,0 0 1,0-1-1,0 1 1,0 0 0,0 0-1,0-1 1,0 1-1,0 0 1,0 0-1,0 0 1,0-1-1,0 1 1,0 0 0,0 0-1,0 0 1,0-1-1,0 1 1,0 0-1,-1 0 1,1 0-1,0-1 1,0 1 0,0 0-1,0 0 1,0 0-1,0 0 1,-1-1-1,1 1 1,0 0-1,0 0 1,0 0 0,-1 0-1,1 0 1,0 0-1,0-1 1,0 1-1,-1 0 1,1 0-1,0 0 1,0 0 0,0 0-1,-1 0 1,1 0-1,0 0 1,0 0-1,-1 0 1,-11 8-1,-8 16-85,19-22 81,-1 1 0,1-1 0,-1 1-1,1-1 1,0 1 0,0 0-1,0 0 1,0 0 0,1-1 0,-1 1-1,1 0 1,0 0 0,-1 0 0,2 0-1,-1 6 1,1-8-3,0 0 0,0 1 0,0-1 1,0 0-1,0 0 0,0 1 0,0-1 0,0 0 0,0 0 0,0 0 0,1 0 1,-1-1-1,0 1 0,1 0 0,-1 0 0,1-1 0,-1 1 0,1-1 0,-1 1 1,1-1-1,-1 0 0,1 0 0,-1 1 0,1-1 0,0 0 0,-1 0 0,1-1 1,1 1-1,15-1-232,-14 0 146,-1 1 0,0-1 1,0 1-1,0 0 0,0 0 0,1 0 1,-1 0-1,0 0 0,0 1 0,0-1 1,0 1-1,0 0 0,0 0 0,0 0 1,0 0-1,0 1 0,0-1 0,0 1 0,-1 0 1,6 4-1,-6-16 945,0 1 1,-1-1-1,0 0 0,0-13 1,-1 22-948,0 0 0,0 0 0,0 0 1,0 0-1,0 0 0,0 0 0,0 0 0,0 0 1,0 1-1,0-1 0,0 0 0,1 0 0,-1 0 0,0 0 1,1 0-1,-1 0 0,1 0 0,-1 0 0,1 0 1,-1 1-1,1-1 0,-1 0 0,2 0 0,16 6-7325,1 3 4553,38 4-8061,-22-9 7154</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3.848"/>
    </inkml:context>
    <inkml:brush xml:id="br0">
      <inkml:brushProperty name="width" value="0.025" units="cm"/>
      <inkml:brushProperty name="height" value="0.025" units="cm"/>
    </inkml:brush>
  </inkml:definitions>
  <inkml:trace contextRef="#ctx0" brushRef="#br0">135 212 15567,'0'0'3117,"-9"1"-581,-1 0-2024,1 0 0,0 1 1,0 1-1,0 0 0,0 0 0,0 0 0,-8 6 0,14-8-423,1 0 0,-1 0-1,0 1 1,1-1 0,-1 1-1,1 0 1,0-1 0,0 1-1,-1 0 1,1 0 0,0 1-1,1-1 1,-1 0 0,0 1-1,1-1 1,-1 1 0,1-1-1,0 1 1,0 0 0,0 0-1,0-1 1,0 1 0,1 0-1,-1 0 1,1 0 0,0 0-1,0 0 1,0 0 0,0 0-1,0 0 1,2 5 0,-2-7-84,1 0 0,0 0 0,0 0 0,0 0 0,0-1 0,0 1 0,0 0 0,1 0 0,-1-1 0,0 1 0,0 0 0,1-1 0,-1 1 0,0-1 0,1 0 0,-1 1 0,0-1 0,1 0 0,-1 0 0,0 0 0,1 0 0,-1 0 0,0 0 0,1 0 0,-1 0 0,0-1 0,1 1 0,-1-1 0,2 0 0,39-14-235,10-31-685,-49 43 895,0 0 1,-1 0-1,1-1 0,-1 1 0,1-1 1,-1 0-1,0 0 0,-1 0 1,1 0-1,-1 0 0,1 0 1,-1 0-1,1-9 0,-19 29-274,14-12 375,0 1-1,0-1 0,0 1 0,0 0 0,1 0 0,0 0 0,0 0 0,0 0 0,0 0 0,1 1 0,0-1 0,-1 9 0,2-13-75,0-1-1,1 0 0,-1 1 0,0-1 0,0 0 0,0 1 0,0-1 0,0 1 0,0-1 1,0 0-1,1 1 0,-1-1 0,0 0 0,0 1 0,1-1 0,-1 0 0,0 1 0,0-1 0,1 0 1,-1 0-1,0 1 0,1-1 0,-1 0 0,0 0 0,1 0 0,-1 1 0,0-1 0,1 0 1,-1 0-1,1 0 0,-1 0 0,0 0 0,1 0 0,-1 0 0,1 0 0,21-2 238,17-14 84,-28 7-408,-1 0 0,0 0 0,0-1 0,-1 0 1,0-1-1,-1 0 0,0 0 0,10-20 0,-18 30-3,-1 6 47,0 0-1,0 0 1,-1 0 0,0 0 0,0 0 0,0-1-1,-1 1 1,-3 4 0,-7 18 179,11-21-30,0 1 0,0 0 0,1 0 0,0 0-1,0 0 1,1 0 0,-1 0 0,2 11 0,0-17-97,-1-1 1,1 1-1,-1 0 0,1 0 0,-1-1 1,1 1-1,-1 0 0,1-1 0,0 1 1,-1-1-1,1 1 0,0-1 0,0 1 1,-1-1-1,1 1 0,0-1 0,0 0 1,0 1-1,-1-1 0,1 0 0,0 0 1,0 0-1,0 0 0,0 0 0,0 0 1,0 0-1,-1 0 0,1 0 0,0 0 0,0 0 1,0 0-1,0 0 0,0-1 0,-1 1 1,1 0-1,0-1 0,0 1 0,-1-1 1,2 0-1,34-17 265,-19 2-368,-1-1 0,24-33 0,-16 18 25,-23 31 64,-31 34 171,29-30-140,1 0 0,-1 1 0,1-1 0,-1 0 0,1 0-1,0 1 1,0-1 0,1 6 0,0 3 22,35-15 529,-24-3-558,0-1 0,-1 0 0,1 0 0,-2-1 0,1-1 1,-1 0-1,0 0 0,-1-1 0,0 0 0,9-15 0,-3 4 27,-1-2-1,-1 1 1,-1-2-1,11-32 0,-19 39 599,-15 29-619,-15 31-148,6 11 158,1 2 0,-21 111 0,28-106-3,-3-1-1,-30 79 1,29-110 24,15-27-44,0-1-1,0 0 1,0 0 0,1 0 0,-1 0 0,0-1 0,0 1-1,0 0 1,0 0 0,-1 0 0,1-1 0,0 1 0,0-1-1,0 1 1,-1-1 0,1 1 0,0-1 0,0 0 0,-1 1-1,1-1 1,0 0 0,-2 0 0,2-1 13,0 1-1,0-1 1,0 0-1,1 0 1,-1 1 0,0-1-1,1 0 1,-1 0-1,1 0 1,-1 0-1,1 0 1,-1 1 0,1-1-1,0 0 1,-1 0-1,1 0 1,0 0 0,0-1-1,-1 1 1,1 0-1,0 0 1,0 0-1,1-2 1,-1-33 70,0 29-77,0-7-29,1 0 1,0 0-1,1 0 0,1 1 1,0-1-1,0 1 1,2 0-1,0 0 1,7-15-1,-9 22-20,1 0 0,-1 1 0,1-1 0,0 1 0,0 0-1,1 0 1,-1 0 0,1 1 0,0 0 0,0 0 0,1 0 0,-1 0 0,1 1 0,0 0 0,0 0-1,0 1 1,0-1 0,1 1 0,-1 1 0,0-1 0,9 0 0,1 1-665,23-3-3316,-2-9-4123,-14-1-609</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4.902"/>
    </inkml:context>
    <inkml:brush xml:id="br0">
      <inkml:brushProperty name="width" value="0.025" units="cm"/>
      <inkml:brushProperty name="height" value="0.025" units="cm"/>
    </inkml:brush>
  </inkml:definitions>
  <inkml:trace contextRef="#ctx0" brushRef="#br0">90 68 7911,'0'0'4127,"4"-10"-417,1 0-2525,-3 6-716,0 1-1,0-1 0,-1 1 1,0-1-1,1 0 0,-1 1 1,0-1-1,-1 0 0,1 0 1,0-6-1,-4 22 3423,-7 9-3301,0 0-544,-16 61 1162,3 2 0,-15 105 1,38-188-1189,0-1 1,-1 1 0,1 0 0,0-1-1,-1 1 1,1 0 0,0-1 0,0 1-1,0 0 1,0-1 0,0 1 0,0 0-1,0-1 1,0 1 0,0 0 0,0-1-1,0 1 1,0 0 0,0-1 0,1 1-1,-1 0 1,0-1 0,0 1 0,1 0-1,-1-1 1,0 1 0,1-1-1,-1 1 1,1-1 0,-1 1 0,1-1-1,-1 1 1,1-1 0,-1 1 0,1-1-1,-1 0 1,1 1 0,0-1 0,-1 0-1,1 0 1,-1 1 0,1-1 0,0 0-1,-1 0 1,1 0 0,0 0 0,-1 0-1,1 0 1,0 0 0,-1 0 0,1 0-1,0 0 1,-1 0 0,1 0 0,0 0-1,-1 0 1,1-1 0,0 1 0,-1 0-1,1-1 1,0 1 0,-1 0 0,1-1-1,0 0 1,45-30 942,-41 27-856,45-34-487,0-3-1,-3-2 1,78-93-1,-142 144-20150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5.257"/>
    </inkml:context>
    <inkml:brush xml:id="br0">
      <inkml:brushProperty name="width" value="0.025" units="cm"/>
      <inkml:brushProperty name="height" value="0.025" units="cm"/>
    </inkml:brush>
  </inkml:definitions>
  <inkml:trace contextRef="#ctx0" brushRef="#br0">8 1 6374,'0'0'11435,"-7"61"-10058,11-47-256,10-3-352,3 0-641,4-2-416,0-2-1794,1-3-1570,1-4-1601</inkml:trace>
  <inkml:trace contextRef="#ctx0" brushRef="#br0" timeOffset="1">318 95 12364,'0'0'12524,"2"50"-11467,-2-47-737,0-2-224,3-1-1057,0 0-1665,-1-13-1923,-2-9-11082</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7.389"/>
    </inkml:context>
    <inkml:brush xml:id="br0">
      <inkml:brushProperty name="width" value="0.025" units="cm"/>
      <inkml:brushProperty name="height" value="0.025" units="cm"/>
    </inkml:brush>
  </inkml:definitions>
  <inkml:trace contextRef="#ctx0" brushRef="#br0">66 0 13357,'-11'13'2792,"1"8"-2543,2 0 0,0 0 1,1 0-1,1 1 0,1 0 0,1 0 1,1 1-1,1-1 0,2 33 1,-1-53-234,1-1 1,0 1 0,0-1 0,0 1 0,0-1 0,0 1-1,0 0 1,1-1 0,-1 1 0,1-1 0,-1 1 0,1-1-1,-1 1 1,1-1 0,0 1 0,0-1 0,-1 0-1,1 1 1,0-1 0,0 0 0,1 0 0,-1 0 0,1 2-1,0-3 49,0 1 0,-1-1-1,1 0 1,-1 1-1,1-1 1,0 0 0,-1 0-1,1 0 1,0 0 0,-1-1-1,1 1 1,0 0-1,-1-1 1,1 1 0,0-1-1,-1 1 1,4-3-1,3-1 161,1-1 0,-1-1-1,0 0 1,0 0 0,14-15-1,-9 7-200,0-1 0,-1 0 0,0-1 0,-2-1 1,0 1-1,0-2 0,-2 1 0,0-1 0,9-34 0,-21 67 417,-4 17-112,-7 60 0,15-82-250,-1 1-87,0-1 0,2 1 0,-1 0 0,1 0 0,3 13 0,-3-22 32,-1-1 0,1 1-1,-1 0 1,1-1-1,0 1 1,-1 0 0,1-1-1,0 1 1,0-1-1,0 1 1,0-1 0,1 0-1,-1 0 1,0 1-1,0-1 1,1 0-1,-1 0 1,1 0 0,-1 0-1,1 0 1,-1-1-1,1 1 1,0 0 0,-1-1-1,1 1 1,0-1-1,-1 1 1,1-1 0,0 0-1,0 0 1,0 0-1,-1 0 1,1 0 0,0 0-1,0-1 1,-1 1-1,1 0 1,0-1-1,-1 0 1,3 0 0,2-2 186,0 0 0,0 0 0,0 0 1,0-1-1,0 0 0,-1 0 0,0 0 1,1-1-1,-2 0 0,1 0 0,-1 0 1,1-1-1,-1 0 0,5-9 0,2-5 230,-1 0-1,-1-1 1,8-24-1,-13 30-370,1 0 1,-2 0-1,0-1 1,0 1-1,0-22 0,-27 81-9091,21-28 3471,1-4-3653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5.217"/>
    </inkml:context>
    <inkml:brush xml:id="br0">
      <inkml:brushProperty name="width" value="0.025" units="cm"/>
      <inkml:brushProperty name="height" value="0.025" units="cm"/>
    </inkml:brush>
  </inkml:definitions>
  <inkml:trace contextRef="#ctx0" brushRef="#br0">37 134 5285,'0'0'8387,"-6"-8"-5793,5 5-2200,-21-27 938,21 29-1168,0-1 1,0 1-1,1-1 0,-1 1 0,0-1 0,1 0 0,-1 1 0,1-1 0,0 0 0,-1 1 0,1-1 0,0 0 0,0 1 0,0-1 0,0 0 1,0 1-1,0-1 0,1 0 0,-1 1 0,0-1 0,1 0 0,0 1 0,0-2 0,3-2 69,1 1-1,-1 0 1,1 0-1,0 0 1,0 0 0,0 1-1,1 0 1,-1 0-1,1 1 1,0-1-1,0 1 1,0 1 0,0-1-1,0 1 1,7-1-1,8-1-18,0 1-1,0 1 1,26 2-1,-41 0-174,1-1 0,0 1 0,-1 1 0,1-1 0,-1 1 0,1 0 0,-1 1 0,0-1 0,0 1-1,0 1 1,0-1 0,0 1 0,-1 0 0,0 0 0,0 0 0,0 1 0,0 0 0,-1 0 0,1 0 0,3 7 0,-5-7-19,-1 0 0,0-1 0,0 1 0,0 0 0,-1 0-1,0 0 1,0 0 0,0 0 0,0 1 0,-1-1 0,0 0 0,0 0 0,0 0 0,-1 1 0,0-1 0,0 0 0,0 0 0,0 0 0,-1 0 0,0 0-1,0-1 1,0 1 0,-1-1 0,0 1 0,1-1 0,-7 7 0,-12 12 284,-1 0 1,-1-1-1,-1-2 1,-30 21-1,-22 17 1196,75-57-1485,1-1 0,-1 1 0,0 0 0,0-1 1,0 1-1,1 0 0,-1 0 0,0-1 0,1 1 1,-1 0-1,0 0 0,1 0 0,-1 0 1,1 0-1,0 0 0,-1 0 0,1 0 0,0 0 1,-1 0-1,1 0 0,0 2 0,0-3-8,1 1-1,-1 0 0,1-1 0,-1 1 1,1 0-1,-1-1 0,1 1 0,-1-1 0,1 1 1,0-1-1,-1 1 0,1-1 0,0 1 1,0-1-1,-1 0 0,1 1 0,0-1 1,0 0-1,-1 0 0,1 0 0,1 1 1,57 2 78,-46-3-7,32 2-140,74 1-3316,-40-7-4782,-34-3 381</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7.747"/>
    </inkml:context>
    <inkml:brush xml:id="br0">
      <inkml:brushProperty name="width" value="0.025" units="cm"/>
      <inkml:brushProperty name="height" value="0.025" units="cm"/>
    </inkml:brush>
  </inkml:definitions>
  <inkml:trace contextRef="#ctx0" brushRef="#br0">101 25 4356,'0'0'12353,"-10"9"-11435,2-3-657,1 1 0,-1 0-1,1 1 1,0-1-1,1 1 1,0 1-1,0-1 1,1 1 0,0 0-1,0 0 1,1 0-1,0 1 1,1 0-1,0-1 1,-3 20 0,6-27-233,-1 0 0,1 0 1,0 0-1,0-1 0,0 1 1,0 0-1,1 0 0,-1 0 0,0 0 1,1 0-1,-1 0 0,1-1 1,0 1-1,0 0 0,-1 0 1,1-1-1,0 1 0,0-1 1,1 1-1,-1-1 0,0 1 1,0-1-1,1 0 0,-1 1 0,3 0 1,-1-1 41,0 0-1,-1 0 1,1-1 0,0 1 0,0-1-1,0 0 1,0 1 0,0-1-1,0-1 1,0 1 0,0 0 0,0-1-1,-1 1 1,1-1 0,0 0 0,5-3-1,0 0 123,0 0 0,0 0-1,-1-1 1,1-1-1,-1 1 1,0-1-1,-1-1 1,1 1-1,-1-1 1,-1 0-1,1 0 1,-1-1-1,0 1 1,-1-1 0,0 0-1,0-1 1,-1 1-1,0-1 1,0 1-1,-1-1 1,0 0-1,-1 0 1,0 0-1,0-10 1,-1 18-189,-1-1 0,1 1 1,-1-1-1,1 1 0,-1 0 0,0-1 0,0 1 1,0 0-1,0-1 0,0 1 0,0 0 0,0 0 1,0 0-1,0 0 0,0 0 0,-1 0 0,1 0 1,0 0-1,-1 1 0,1-1 0,0 0 1,-1 1-1,1-1 0,-1 1 0,1 0 0,-1-1 1,1 1-1,-3 0 0,3-1-43,0 1 0,0 0 0,-1 0 0,1 0 1,0 0-1,0 0 0,0 0 0,0 0 0,-1 0 0,1 0 0,0 0 0,0 1 0,0-1 1,0 0-1,0 1 0,0-1 0,0 1 0,0 0 0,0-1 0,0 1 0,0 0 1,0-1-1,0 1 0,0 0 0,0 0 0,1 0 0,-1 0 0,0 0 0,1-1 0,-1 2 1,1-1-1,-1 0 0,1 0 0,-1 0 0,1 0 0,-1 2 0,1-2-121,0 0 0,-1 0 0,1 0-1,0 0 1,0 1 0,0-1 0,0 0-1,0 0 1,0 0 0,1 0 0,-1 0 0,0 0-1,1 0 1,-1 0 0,0 0 0,1 0-1,-1 0 1,1 0 0,0 0 0,-1 0-1,1 0 1,0 0 0,-1-1 0,1 1 0,0 0-1,0 0 1,0-1 0,1 2 0,0-2-147,0 1 0,0-1 0,0 0 0,0 0 0,0 0 0,0 0 0,0 0 0,0 0 0,0 0 0,0-1 0,0 1 0,0-1 0,4-1 0,3-1-1068,0-2-1,0 1 0,0-1 0,-1 0 0,11-9 0,7-11-5168</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8.076"/>
    </inkml:context>
    <inkml:brush xml:id="br0">
      <inkml:brushProperty name="width" value="0.025" units="cm"/>
      <inkml:brushProperty name="height" value="0.025" units="cm"/>
    </inkml:brush>
  </inkml:definitions>
  <inkml:trace contextRef="#ctx0" brushRef="#br0">96 1 8360,'0'0'11424,"-6"12"-10757,2-5-587,-49 97 1353,47-91-1249,1 1 1,0 0-1,1 0 0,0 0 0,1 0 1,-2 25-1,5-39-179,0 1 1,0-1-1,0 1 0,0-1 1,0 0-1,0 1 1,0-1-1,0 1 0,0-1 1,0 1-1,0-1 0,0 1 1,1-1-1,-1 0 0,0 1 1,0-1-1,0 0 1,1 1-1,-1-1 0,0 1 1,0-1-1,1 0 0,-1 1 1,0-1-1,1 0 0,-1 0 1,0 1-1,1-1 1,-1 0-1,0 0 0,1 0 1,-1 1-1,1-1 0,-1 0 1,0 0-1,1 0 0,-1 0 1,1 0-1,-1 0 1,1 0-1,0 0 0,23-9 281,18-23 4,-38 28-250,-1 1-20,-1 0 1,1 0-1,0 0 0,0 0 0,0 1 1,0-1-1,0 1 0,1 0 0,-1 0 0,1 0 1,5-2-1,-9 8 102,1 1 0,-1-1 1,0 0-1,0 1 0,0-1 1,-1 1-1,-1 7 0,2-11-102,-10 41 320,6-31-452,2 0 1,-1 1-1,1-1 0,0 15 0,16-32-3123,0-12-854,2-7-2878</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8.450"/>
    </inkml:context>
    <inkml:brush xml:id="br0">
      <inkml:brushProperty name="width" value="0.025" units="cm"/>
      <inkml:brushProperty name="height" value="0.025" units="cm"/>
    </inkml:brush>
  </inkml:definitions>
  <inkml:trace contextRef="#ctx0" brushRef="#br0">123 1 19731,'0'0'5829,"-55"63"-4548,40-32 417,-1 5-833,3 0-545,1 1-224,6-2-64,1-3 32,4-5-96,1-4-576,0-6-898,1-8-1184,5-8-1795</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9.129"/>
    </inkml:context>
    <inkml:brush xml:id="br0">
      <inkml:brushProperty name="width" value="0.025" units="cm"/>
      <inkml:brushProperty name="height" value="0.025" units="cm"/>
    </inkml:brush>
  </inkml:definitions>
  <inkml:trace contextRef="#ctx0" brushRef="#br0">137 1 13581,'0'0'7025,"-9"13"-6245,-2 4-338,0 1 0,1 1 0,1 0 0,0 0 1,-10 39-1,4 2 932,4 0 1,1 1 0,-1 91-1,-1-424-1160,13 274-338,1 0 1,-1 0-1,1 0 1,-1 0 0,1-1-1,0 1 1,-1 0-1,1-1 1,0 1-1,0-1 1,0 0-1,0 1 1,1-1 0,-1 0-1,0 0 1,5 1-1,47 12-6142,-23-14 1082,1-2-2722</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39.783"/>
    </inkml:context>
    <inkml:brush xml:id="br0">
      <inkml:brushProperty name="width" value="0.025" units="cm"/>
      <inkml:brushProperty name="height" value="0.025" units="cm"/>
    </inkml:brush>
  </inkml:definitions>
  <inkml:trace contextRef="#ctx0" brushRef="#br0">106 230 17649,'-10'11'1922,"-5"5"-796,1 1 0,-19 29 0,28-39-823,1 1-1,0 0 1,0 0-1,1 0 1,0 0 0,0 0-1,1 1 1,0-1-1,0 1 1,1 0-1,0 12 1,1-20-302,0 1 1,0-1 0,1 0-1,-1 1 1,0-1 0,1 0-1,-1 0 1,1 1 0,-1-1-1,1 0 1,0 0 0,-1 0-1,1 0 1,0 1-1,0-1 1,0 0 0,0-1-1,0 1 1,0 0 0,0 0-1,0 0 1,0 0 0,0-1-1,0 1 1,0-1 0,1 1-1,-1-1 1,0 1-1,1-1 1,-1 0 0,0 1-1,1-1 1,-1 0 0,0 0-1,1 0 1,-1 0 0,0 0-1,1 0 1,-1-1 0,0 1-1,3-1 1,1 0-17,1 0 0,-1-1 0,0 1 0,1-1 0,-1 0 0,0-1 0,0 1 1,0-1-1,5-4 0,4-6-212,0-1-1,-1-1 1,0 0 0,-2-1 0,0 0 0,11-20 0,3-24-2961,-35 81 2258,6-15 863,1 0-1,0 1 1,0-1-1,1 0 1,0 1-1,0 0 1,0-1-1,-1 12 0,3-17-10,1-1 0,-1 1 0,0-1 0,1 1-1,-1-1 1,0 1 0,1-1 0,-1 1 0,1-1-1,-1 0 1,0 1 0,1-1 0,-1 0 0,1 1-1,-1-1 1,1 0 0,-1 0 0,1 1 0,-1-1-1,1 0 1,0 0 0,-1 0 0,1 0 0,-1 0-1,1 0 1,-1 0 0,1 0 0,0 0 0,-1 0-1,1 0 1,-1 0 0,1 0 0,-1 0 0,1 0-1,0-1 1,-1 1 0,1 0 0,-1 0 0,1-1-1,-1 1 1,1 0 0,-1-1 0,0 1 0,1 0-1,0-2 1,26-14-1060,32-51-3520,-8-13 3279,-43 65 1520,-1 0 0,0-1 0,-2 0 1,1 0-1,-2 0 0,0-1 0,-1 0 0,1-29 0,-4 46-57,0-1 0,0 1 0,0 0 0,0 0 0,0-1 0,0 1 0,0 0 0,0 0 1,0 0-1,0-1 0,-1 1 0,1 0 0,0 0 0,0 0 0,0-1 0,0 1 0,-1 0 0,1 0 0,0 0 0,0 0 0,0 0 0,-1-1 0,1 1 0,0 0 0,0 0 0,-1 0 0,1 0 0,0 0 0,0 0 1,-1 0-1,1 0 0,0 0 0,0 0 0,-1 0 0,1 0 0,0 0 0,0 0 0,-1 0 0,1 0 0,0 0 0,0 0 0,0 0 0,-1 0 0,1 0 0,0 1 0,0-1 0,-1 0 0,1 0 0,0 0 0,0 0 1,0 0-1,0 1 0,-1-1 0,1 0 0,0 0 0,0 0 0,0 1 0,0-1 0,0 0 0,-1 0 0,1 1 0,0-1 0,0 0 0,0 0 0,0 1 0,-13 13 1277,-1 8-553,1 1 0,1 0-1,-9 25 1,17-38-582,1 0 0,0 0 0,0 0 0,1 1 0,0-1 0,1 0 0,0 1 0,0-1 0,1 1 0,3 15 0,-3-25-255,1 0-1,0 0 1,1 0 0,-1 0-1,0 0 1,0 0-1,0 0 1,0 0-1,1 0 1,-1-1-1,0 1 1,1-1-1,-1 1 1,1-1-1,-1 1 1,1-1-1,-1 0 1,0 0-1,1 0 1,-1 0-1,1 0 1,-1 0 0,3 0-1,38-3-1046,14-10 254,-56 54 2429,-1-37-1586,0 0 19,1 0 1,-1 0 0,1 0 0,0 0-1,0 0 1,0 1 0,1 6 0,-1-11-39,1 1 0,-1-1 1,0 0-1,0 1 0,0-1 1,1 0-1,-1 0 0,0 1 1,0-1-1,1 0 0,-1 0 1,0 1-1,0-1 0,1 0 1,-1 0-1,0 0 0,1 1 1,-1-1-1,0 0 0,1 0 1,-1 0-1,0 0 0,1 0 0,-1 0 1,1 0-1,-1 0 0,0 0 1,1 0-1,-1 0 0,0 0 1,1 0-1,-1 0 0,24-12-89,25-14-6374,-45 24 5208,7-3-2596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0.125"/>
    </inkml:context>
    <inkml:brush xml:id="br0">
      <inkml:brushProperty name="width" value="0.025" units="cm"/>
      <inkml:brushProperty name="height" value="0.025" units="cm"/>
    </inkml:brush>
  </inkml:definitions>
  <inkml:trace contextRef="#ctx0" brushRef="#br0">84 1 15503,'0'0'7500,"-10"5"-7308,8-4-185,-34 17 174,34-17-174,0 0 0,0 0-1,0 1 1,0-1 0,0 0-1,1 1 1,-1-1 0,1 1-1,-1 0 1,1-1 0,-1 1-1,1 0 1,0 0 0,0 0 0,0 0-1,0 0 1,0 0 0,-1 4-1,6-4-174,0-1 0,0 1 0,0-1 0,0 0 0,0 0 0,1 0 0,4 1 0,-7-2 108,20 3-14,-14-3 142,-1 1 0,0 0 0,1 0 0,-1 0 0,0 1-1,0 0 1,0 1 0,0-1 0,0 2 0,9 4 0,-16-7 28,1 0 0,-1 0 0,1-1 1,-1 1-1,0 0 0,0 0 0,1-1 0,-1 1 0,0 0 0,0 0 1,0 0-1,0-1 0,0 1 0,0 0 0,0 0 0,0 0 1,0-1-1,0 1 0,0 0 0,-1 0 0,1 0 0,0-1 1,-1 1-1,1 0 0,0 0 0,-1-1 0,1 1 0,-1 0 1,1-1-1,-1 1 0,1-1 0,-1 1 0,0-1 0,1 1 0,-1-1 1,0 1-1,-29 21 1245,26-20-1206,-113 69 639,123-90-23243</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1.693"/>
    </inkml:context>
    <inkml:brush xml:id="br0">
      <inkml:brushProperty name="width" value="0.025" units="cm"/>
      <inkml:brushProperty name="height" value="0.025" units="cm"/>
    </inkml:brush>
  </inkml:definitions>
  <inkml:trace contextRef="#ctx0" brushRef="#br0">43 170 9865,'0'0'9770,"-4"8"-8212,1-3-1426,-23 39 2566,24-42-2591,1 0 0,0 0 1,0 0-1,0 0 0,0 0 1,0 1-1,1-1 0,-1 0 1,1 1-1,-1-1 0,1 0 1,0 1-1,0-1 0,0 1 1,0-1-1,1 0 0,-1 1 1,1 3-1,1-5-72,0 0 0,0 0 0,0 0 0,0 0 0,-1 0 0,1-1 0,1 1 0,-1 0 0,0-1 0,0 0 0,0 1-1,0-1 1,0 0 0,0 0 0,4-1 0,34-3 340,-34 2-342,0-1-1,-1 0 1,0 0-1,1 0 1,-1-1-1,0 1 1,-1-1-1,1-1 1,5-5-1,-6 5-7,0 1-1,1-1 1,-1 1-1,1 1 0,0-1 1,0 1-1,0 0 0,11-5 1,-15 8-22,-1 0 0,1 1 1,-1-1-1,1 0 0,-1 0 1,1 1-1,-1-1 0,1 0 1,-1 1-1,1-1 1,-1 1-1,0-1 0,1 1 1,-1-1-1,0 1 0,1-1 1,-1 1-1,0-1 0,1 1 1,-1-1-1,0 1 0,0-1 1,0 1-1,0 0 0,0-1 1,1 1-1,-1-1 0,0 1 1,0-1-1,0 1 0,-1 0 1,1-1-1,0 1 0,2 36 310,-1-16-227,-1-20-82,0 0 1,0-1-1,0 1 0,0 0 0,0-1 0,0 1 1,1 0-1,-1-1 0,0 1 0,0 0 1,1-1-1,-1 1 0,0-1 0,1 1 0,-1 0 1,1-1-1,-1 1 0,1-1 0,-1 1 0,1-1 1,-1 0-1,1 1 0,-1-1 0,1 1 0,-1-1 1,1 0-1,0 1 0,-1-1 0,1 0 1,0 0-1,-1 0 0,2 1 0,20-13 186,17-33 17,-36 41-225,-3 4 9,0-1 1,0 0-1,1 1 0,-1-1 0,0 0 1,1 1-1,-1-1 0,0 0 0,1 1 0,-1-1 1,1 1-1,-1-1 0,1 1 0,0-1 1,-1 1-1,1-1 0,-1 1 0,1-1 1,0 1-1,-1 0 0,1-1 0,0 1 1,-1 0-1,1 0 0,0-1 0,0 1 1,1 0-1,-2 21-652,-1-1 686,0 6-416,2 31-1108,-1-57 1492,1 1-1,-1-1 0,0 0 0,0 0 1,0 1-1,0-1 0,0 0 0,0 0 1,1 0-1,-1 1 0,0-1 0,0 0 1,0 0-1,1 0 0,-1 0 0,0 0 1,0 1-1,0-1 0,1 0 0,-1 0 1,0 0-1,0 0 0,1 0 0,-1 0 1,0 0-1,0 0 0,0 0 0,1 0 0,-1 0 1,0 0-1,0 0 0,1 0 0,-1 0 1,0 0-1,0 0 0,1 0 0,-1 0 1,0 0-1,0 0 0,1-1 0,-1 1 1,0 0-1,0 0 0,0 0 0,1 0 1,-1 0-1,0-1 0,0 1 0,0 0 1,0 0-1,0 0 0,1-1 0,-1 1 1,0 0-1,10-11 237,-2 1-348,0-1-1,0 2 1,18-16 0,-19 19-874,1 0 1,0 1-1,0 0 0,1 1 1,17-7-1,-15 6 137,0 0 0,-1 0 0,0-1 1,13-10-1,-11 7 687,0-2 1,-1 1 0,13-16-1,-17 18 548,-1 1 0,0-2-1,0 1 1,-1-1-1,0 1 1,-1-1-1,0 0 1,0-1-1,-1 1 1,0-1-1,-1 0 1,0 0 0,1-14-1,-7 20 897,-4 9-858,-7 11-27,-3 11 439,2 1-1,-21 45 1,31-58-549,0 1 0,1-1 1,1 1-1,1 0 0,0 0 0,-2 32 0,5-47-277,0 0 0,0 0-1,0 0 1,0 0 0,0 0 0,0 0-1,1 0 1,-1 0 0,0 1 0,0-1-1,1 0 1,-1 0 0,1 0 0,-1-1 0,1 1-1,-1 0 1,1 0 0,0 0 0,-1 0-1,1 0 1,0-1 0,0 1 0,-1 0-1,1-1 1,0 1 0,2 1 0,-1-2 16,0 1 1,0-1 0,0 0-1,0 1 1,1-1 0,-1 0-1,0 0 1,0 0 0,0-1-1,0 1 1,0-1 0,4 0-1,2-2 30,-1 0 0,1 0 0,-1 0 0,0-1 0,0 0 0,9-8 0,76-79-1347,-97 98 1342,1 1 0,0 0-1,1 0 1,0 0 0,0 0-1,0 0 1,1 1 0,0-1-1,1 1 1,-1 17 0,3-26-31,-1 1 0,0 0 1,1 0-1,-1-1 0,1 1 0,0-1 1,-1 1-1,1-1 0,-1 1 0,1-1 1,0 1-1,-1-1 0,1 1 0,0-1 0,-1 0 1,1 1-1,0-1 0,0 0 0,0 0 1,-1 1-1,1-1 0,0 0 0,0 0 1,0 0-1,-1 0 0,1 0 0,0 0 1,0 0-1,0-1 0,-1 1 0,1 0 1,0 0-1,0 0 0,0-1 0,33-9 602,-15-1-534,-1-2 0,-1 0 0,22-22 0,1 0-458,-40 35 270,-1 3 81,0 1 0,0 0-1,0-1 1,-1 1 0,0-1 0,0 1-1,0-1 1,0 0 0,-5 5 0,-2 5 69,4-6 31,1 1 1,0 0-1,0 0 0,0 0 0,1 0 0,1 0 1,-1 1-1,1-1 0,-1 13 0,5-21-208,0 1 0,-1 0 0,1 0 0,0-1 0,-1 1 0,1-1 0,0 1 0,0-1 0,0 0 0,-1 0 0,1 0 0,0 0 0,0 0 0,0 0 0,0 0 0,-1-1 0,1 1 0,3-2 0,2-1-735,0 0 1,0 0-1,0-1 0,-1 0 1,1 0-1,5-6 0,18-15-5035</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2.034"/>
    </inkml:context>
    <inkml:brush xml:id="br0">
      <inkml:brushProperty name="width" value="0.025" units="cm"/>
      <inkml:brushProperty name="height" value="0.025" units="cm"/>
    </inkml:brush>
  </inkml:definitions>
  <inkml:trace contextRef="#ctx0" brushRef="#br0">99 1 737,'0'0'11904,"-9"4"-7927,-64 41 2889,73-45-6669,6 0-161,5 0-33,-1 0 1,1 1 0,-1 0 0,1 0-1,11 4 1,-21-5 1,1 1-1,0 0 1,0-1-1,-1 1 1,1 0-1,0 0 1,-1 0-1,1 0 1,0 0-1,-1 0 1,0 0-1,1 1 0,-1-1 1,0 0-1,1 1 1,-1-1-1,0 1 1,0 0-1,0-1 1,-1 1-1,1 0 1,0-1-1,0 1 1,-1 0-1,1 0 1,-1 0-1,0-1 1,0 1-1,1 0 1,-1 0-1,0 0 1,-1 0-1,1 0 1,0 0-1,0 0 1,-1 1-1,-1 1 135,1-1 0,0 0 0,-1 0-1,0 0 1,0-1 0,0 1 0,0 0 0,0-1-1,0 1 1,-1-1 0,1 0 0,-1 0 0,0 0-1,1 0 1,-5 2 0,-51 26 1649,41-22-1462,0-1-2705,24-16-24,39-28-2294,-19 16 1593,5-9-1940,4-6-2270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2.378"/>
    </inkml:context>
    <inkml:brush xml:id="br0">
      <inkml:brushProperty name="width" value="0.025" units="cm"/>
      <inkml:brushProperty name="height" value="0.025" units="cm"/>
    </inkml:brush>
  </inkml:definitions>
  <inkml:trace contextRef="#ctx0" brushRef="#br0">131 1 8872,'0'0'13213,"-9"7"-12717,-1 3-160,0 0 0,0 0-1,1 1 1,1 0-1,0 1 1,0 0 0,1 0-1,1 0 1,0 1-1,1 0 1,0 0 0,1 1-1,0-1 1,-1 15-1,3-14-215,2 0-1,0 0 0,3 25 1,-2-36-222,-1-1 1,1 1-1,0 0 1,-1-1-1,1 1 0,0-1 1,1 1-1,-1-1 1,0 1-1,1-1 1,3 4-1,-4-5-106,0 0 0,0 0 0,0-1 0,0 1 0,1-1 0,-1 1 0,0-1 0,0 1 0,1-1 0,-1 1 0,0-1 0,0 0 0,1 0 0,-1 0 0,0 0 0,1 0 0,-1 0 0,0 0 0,1 0 0,-1 0 0,0-1 0,1 1 0,-1-1 0,0 1 0,3-2 0,-4 1-132,1 0 0,0 0 0,0 0 0,-1 0 0,1 0 1,-1 0-1,1-1 0,-1 1 0,1 0 0,-1 0 0,0 0 0,1-1 1,-1 1-1,0 0 0,0-1 0,0 1 0,0 0 0,0 0 0,-1-1 1,1 1-1,0 0 0,0 0 0,-1-1 0,0 0 0,-10-32-1456,-11 6 5942,18 24-3360,0-1 0,0 0 1,0 1-1,1-1 0,0 0 0,-1-1 1,2 1-1,-1-1 0,1 1 1,0-1-1,-2-7 0,4 12-717,1 0 0,-1 0 0,1 1-1,0-1 1,-1 0 0,1 0 0,0 1 0,-1-1 0,1 1 0,0-1-1,0 1 1,0-1 0,0 1 0,-1-1 0,1 1 0,0 0 0,0-1-1,0 1 1,0 0 0,0 0 0,0 0 0,0 0 0,0 0-1,0 0 1,0 0 0,1 0 0,39 0-282,-30 1 339,73 0-2029,3 0-8178,-37-1-2763</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4.335"/>
    </inkml:context>
    <inkml:brush xml:id="br0">
      <inkml:brushProperty name="width" value="0.025" units="cm"/>
      <inkml:brushProperty name="height" value="0.025" units="cm"/>
    </inkml:brush>
  </inkml:definitions>
  <inkml:trace contextRef="#ctx0" brushRef="#br0">223 36 6919,'0'0'16511,"-11"-7"-16175,-35-19-181,44 25-144,-1 1-1,1-1 0,0 1 0,0 0 1,-1 0-1,1 0 0,0 0 0,0 0 1,-1 0-1,1 1 0,0-1 0,0 1 1,0 0-1,-1-1 0,1 1 0,0 0 1,0 0-1,-3 3 0,-31 25 446,28-23-221,8-5-229,0-1 0,0 0 0,-1 0 0,1 0-1,0 1 1,0-1 0,0 0 0,-1 0 0,1 0-1,0 1 1,0-1 0,0 0 0,0 1-1,0-1 1,-1 0 0,1 0 0,0 1 0,0-1-1,0 0 1,0 1 0,0-1 0,0 0-1,0 0 1,0 1 0,0-1 0,0 0 0,0 1-1,0-1 1,0 0 0,1 0 0,-1 1 0,0-1-1,0 0 1,0 1 0,0-1 0,1 0-1,12 10 110,29 7-56,-24-11-46,-13-4-17,0 0 0,-1 1-1,1 0 1,-1 0 0,0 0 0,0 0 0,0 0 0,0 1 0,0 0-1,-1 0 1,0 0 0,0 0 0,0 0 0,0 1 0,0 0 0,-1-1-1,3 9 1,-4-10 12,-1 0 0,1 0 0,-1 1 0,0-1-1,0 0 1,0 1 0,-1-1 0,1 0 0,-1 0 0,1 0-1,-1 1 1,0-1 0,-1 0 0,1 0 0,0 0-1,-1 0 1,1-1 0,-1 1 0,0 0 0,0-1 0,0 1-1,-1-1 1,1 1 0,0-1 0,-1 0 0,0 0 0,1 0-1,-1-1 1,-3 3 0,-6 1 382,-1 1 0,1-1 0,-1-1 0,0 0 0,-1-1 0,1-1 0,0 0 0,-1-1 0,1 0 0,-28-2 0,37 1-436,33-24-10567,-1 10 3305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19.986"/>
    </inkml:context>
    <inkml:brush xml:id="br0">
      <inkml:brushProperty name="width" value="0.025" units="cm"/>
      <inkml:brushProperty name="height" value="0.025" units="cm"/>
    </inkml:brush>
  </inkml:definitions>
  <inkml:trace contextRef="#ctx0" brushRef="#br0">1 1 17585,'0'0'7596,"5"9"-6752,32 54 31,-16-25-806,1-2 1,2 0-1,56 63 1,-80-99-317,15 17-1200,-11-8-1503,-8-3-4786,-9-6 1330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5.438"/>
    </inkml:context>
    <inkml:brush xml:id="br0">
      <inkml:brushProperty name="width" value="0.025" units="cm"/>
      <inkml:brushProperty name="height" value="0.025" units="cm"/>
    </inkml:brush>
  </inkml:definitions>
  <inkml:trace contextRef="#ctx0" brushRef="#br0">136 0 18546,'0'0'7238,"-5"9"-6714,-10 18-235,2-1 1,1 2 0,-12 38-1,-22 103 386,26-89 657,24-116-939,-1-53-1,-2 79-387,-1 7-3,1 0 0,-1 0 0,0-1 1,0 1-1,0 0 0,0 0 1,0 0-1,-1-1 0,1 1 0,-1 0 1,-2-5-1,0 48-504,3-36 505,1-1 0,-1 0 0,1 1 0,-1-1 0,1 0 0,0 0 0,0 0 0,1 0 0,-1 0 0,1 0 0,-1 0 0,1 0 0,0-1 0,0 1 0,0-1 0,0 1 0,1-1 0,-1 0 0,1 0 0,-1 0 0,1 0 0,0 0 0,0 0 0,0-1 0,0 0 0,0 1 0,0-1 0,0 0 0,0 0-1,0-1 1,1 1 0,-1-1 0,0 0 0,1 1 0,-1-1 0,0-1 0,0 1 0,1 0 0,-1-1 0,0 0 0,0 0 0,0 0 0,0 0 0,0 0 0,0-1 0,0 1 0,0-1 0,0 0 0,0 1 0,-1-1 0,5-5 0,4-4 24,0-1 1,-2-1-1,1 1 1,-2-2-1,1 1 1,9-23-1,-18 35-64,-11 30-401,-2-10 649,18-28 264,17-39 334,-50 61-905,21-9 139,0 1 0,1 0 0,-1 1 0,1-1 0,1 1 0,-1 0 0,1 1 1,-8 11-1,10-14-36,1 0 1,0 0 0,0 0 0,0 0 0,1 0-1,-1 1 1,1-1 0,0 0 0,0 1 0,1-1 0,-1 1-1,1-1 1,0 1 0,0-1 0,1 1 0,-1-1-1,3 7 1,-2-9-1,0-1-1,0 1 1,0-1 0,0 1-1,1-1 1,-1 0 0,0 1-1,1-1 1,-1 0-1,1 0 1,0 0 0,-1 0-1,1-1 1,0 1 0,-1 0-1,1-1 1,0 1-1,0-1 1,0 0 0,0 1-1,-1-1 1,1 0 0,0 0-1,0 0 1,0 0-1,0-1 1,0 1 0,-1 0-1,4-2 1,2 1 23,0 0 1,0-1-1,0 0 0,0 0 1,0-1-1,9-4 0,-4-2-16,-1 0 0,0-1 0,-1 0 1,0 0-1,0-1 0,-1-1 0,-1 1 0,0-2 0,0 1 0,8-20 0,-14 26-14,-6 17-10,-1 1 0,0-2 0,-1 1 0,-11 16 0,12-20 4,0 0 0,1 0 0,-1 1 0,1 0 0,1 0 0,0 0 0,0 0 0,0 0 0,1 0-1,0 1 1,-1 12 0,3-21 9,0 1-1,0-1 0,0 1 1,0-1-1,0 1 0,0-1 1,1 0-1,-1 1 0,0-1 1,0 1-1,0-1 1,0 0-1,1 1 0,-1-1 1,0 1-1,0-1 0,1 0 1,-1 1-1,0-1 0,0 0 1,1 1-1,-1-1 0,0 0 1,1 0-1,-1 1 1,1-1-1,-1 0 0,0 0 1,1 0-1,-1 0 0,1 1 1,-1-1-1,1 0 0,20-2 179,17-16 119,-27 9-283,0 0 1,0-1 0,-1 0-1,-1 0 1,0-1 0,0-1-1,-1 1 1,0-1-1,9-22 1,-34 63-286,-11 19-710,27-45 880,-1 0 0,1 0 0,0 0 0,0 0 0,1 0 0,-1 1 0,1-1 0,0 0-1,-1 0 1,1 1 0,1-1 0,-1 0 0,0 1 0,2 3 0,-1-6-494,-1 0 0,1 0 1,0 0-1,0 0 1,-1 0-1,1 0 0,0 0 1,0 0-1,0 0 0,0 0 1,1-1-1,-1 1 1,0 0-1,0-1 0,0 1 1,0-1-1,1 1 0,-1-1 1,0 0-1,1 0 0,-1 1 1,3-1-1,7 0-10181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5.960"/>
    </inkml:context>
    <inkml:brush xml:id="br0">
      <inkml:brushProperty name="width" value="0.025" units="cm"/>
      <inkml:brushProperty name="height" value="0.025" units="cm"/>
    </inkml:brush>
  </inkml:definitions>
  <inkml:trace contextRef="#ctx0" brushRef="#br0">34 54 3395,'0'0'1817,"-20"2"10283,20-2-11901,-1 0 0,0 0 1,0 1-1,1-1 0,-1 0 1,0 1-1,1-1 0,-1 1 1,0-1-1,1 1 0,-1-1 1,1 1-1,-1-1 0,1 1 0,-1-1 1,1 1-1,-1 0 0,1-1 1,-1 1-1,1 0 0,0 0 1,0-1-1,-1 1 0,1 0 1,0 0-1,0-1 0,0 1 1,0 0-1,0 0 0,0-1 1,0 1-1,0 1 0,1-1-67,-1 0 0,1 0 0,0 0 0,0 0 0,0 0 0,0 0 0,0-1 0,0 1 0,0 0 0,0-1 0,0 1 0,0-1 0,0 1-1,0-1 1,0 1 0,1-1 0,-1 0 0,0 0 0,0 0 0,0 1 0,1-1 0,-1 0 0,0 0 0,0-1 0,3 1 0,34-3 1696,-34 2-1692,1-1 0,-1 0 0,-1 0 1,1-1-1,0 1 0,0-1 0,-1 0 1,0 0-1,1 0 0,-1 0 0,-1 0 1,1-1-1,0 1 0,-1-1 0,1 0 1,-1 0-1,0 0 0,-1 0 0,1 0 0,-1 0 1,1-1-1,0-4 0,-2 9-137,0 0 0,0-1-1,0 1 1,0 0 0,0 0-1,0 0 1,-1-1 0,1 1 0,0 0-1,0 0 1,0 0 0,0-1-1,0 1 1,0 0 0,0 0 0,0 0-1,-1-1 1,1 1 0,0 0-1,0 0 1,0 0 0,0 0 0,-1 0-1,1-1 1,0 1 0,0 0-1,0 0 1,-1 0 0,1 0 0,0 0-1,0 0 1,0 0 0,-1 0-1,1 0 1,0 0 0,0 0 0,-1 0-1,1 0 1,0 0 0,0 0-1,-1 0 1,1 0 0,0 0-1,0 0 1,0 0 0,-1 0 0,1 0-1,0 0 1,0 0 0,0 0-1,-1 1 1,1-1 0,0 0 0,0 0-1,0 0 1,0 0 0,-1 1-1,1-1 1,0 0 0,0 0 0,-11 8-172,4-2 163,1 0 0,0 1 1,1-1-1,-1 1 0,1 0 0,0 1 0,1-1 0,0 1 0,0 0 0,1 0 0,0 0 0,0 0 0,-3 18 1,7-26 4,-1 1 1,1 0 0,-1 0-1,1-1 1,0 1 0,-1 0 0,1-1-1,0 1 1,-1 0 0,1-1 0,0 1-1,0-1 1,0 0 0,0 1 0,-1-1-1,1 1 1,0-1 0,0 0 0,0 0-1,0 0 1,0 1 0,0-1 0,0 0-1,1 0 1,34 3 65,-24-2-133,-10 0 64,1-1-1,0 1 1,0-1-1,0 1 1,1-1 0,-1 0-1,0-1 1,0 1-1,0 0 1,0-1-1,0 0 1,-1 1 0,1-1-1,0-1 1,0 1-1,4-2 1,-3-1 84,0-1-1,-1 1 1,1 0 0,-1-1 0,0 0 0,0 0 0,-1 0-1,3-7 1,2-4-620,-6 13 577,1 0 0,-1-1 0,1 1 0,-1 0 0,1 0 0,0 0 0,0 0 0,0 1 0,0-1 1,4-2-1,6-1-3770,5 4-4186,1 2-314</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6.332"/>
    </inkml:context>
    <inkml:brush xml:id="br0">
      <inkml:brushProperty name="width" value="0.025" units="cm"/>
      <inkml:brushProperty name="height" value="0.025" units="cm"/>
    </inkml:brush>
  </inkml:definitions>
  <inkml:trace contextRef="#ctx0" brushRef="#br0">112 0 18930,'0'0'5605,"-7"10"-5092,-8 13 287,2 1-1,0 0 1,2 1 0,0 0 0,-11 44 0,17-50-575,2-11-217,0-1 0,1 1 0,0 0 0,0 0 0,1-1 0,0 1 0,1 0 0,-1 0-1,1 0 1,1 0 0,1 9 0,-1-16-203,0-1 1,-1 1-1,1 0 0,0-1 0,0 1 0,0-1 0,0 1 1,0-1-1,0 1 0,0-1 0,0 0 0,0 0 0,0 1 1,0-1-1,0 0 0,0 0 0,0 0 0,0 0 0,0 0 1,0 0-1,0 0 0,0 0 0,2-1 0,25-6-6505,-9-5 81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6.675"/>
    </inkml:context>
    <inkml:brush xml:id="br0">
      <inkml:brushProperty name="width" value="0.025" units="cm"/>
      <inkml:brushProperty name="height" value="0.025" units="cm"/>
    </inkml:brush>
  </inkml:definitions>
  <inkml:trace contextRef="#ctx0" brushRef="#br0">80 1 7399,'0'0'20681,"-5"3"-20644,-1 0 84,1 0 0,-1 1-1,1 0 1,0 1 0,0-1 0,1 1-1,-1 0 1,1 0 0,0 0-1,0 0 1,1 1 0,-1 0-1,1 0 1,1 0 0,-1 0 0,1 0-1,-3 10 1,6-15-120,-1-1-1,1 1 1,-1 0-1,1-1 1,-1 1-1,1-1 1,0 0-1,-1 1 1,1-1 0,0 1-1,-1-1 1,1 0-1,0 0 1,-1 1-1,1-1 1,0 0 0,0 0-1,-1 0 1,1 0-1,0 0 1,0 0-1,-1 0 1,1 0-1,0 0 1,0 0 0,-1 0-1,1 0 1,0-1-1,0 1 1,-1 0-1,1-1 1,0 1-1,-1 0 1,1-1 0,-1 1-1,2-1 1,29-14-17,-20 6 13,0-1 0,-1 0 0,11-15 0,12-12 106,-36 42-152,0 1-1,0 0 0,0 0 1,0 0-1,-2 11 1,1-4 26,2-10-189,1 0-1,0 1 1,0-1 0,0 1 0,0-1 0,0 1 0,1-1 0,-1 1-1,1 0 1,0-1 0,1 5 0,-1-7-21,1 0 1,0 0-1,-1 1 1,1-1-1,0 0 1,0 0 0,0-1-1,-1 1 1,1 0-1,0 0 1,0 0-1,0-1 1,0 1-1,1 0 1,-1-1-1,0 1 1,0-1-1,0 1 1,0-1-1,1 0 1,-1 1-1,0-1 1,0 0-1,1 0 1,-1 0-1,0 0 1,0 0 0,1 0-1,-1 0 1,0-1-1,0 1 1,2-1-1,25-4-3925,5-9-385</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7.064"/>
    </inkml:context>
    <inkml:brush xml:id="br0">
      <inkml:brushProperty name="width" value="0.025" units="cm"/>
      <inkml:brushProperty name="height" value="0.025" units="cm"/>
    </inkml:brush>
  </inkml:definitions>
  <inkml:trace contextRef="#ctx0" brushRef="#br0">124 0 12268,'0'0'4308,"-8"1"-1815,-1 0-2072,0 1-1,0 1 1,1-1 0,-1 1 0,1 1 0,-11 6 0,16-9-335,0 0 0,0 1 0,1-1 1,-1 1-1,1 0 0,-1 0 0,1 0 1,0 0-1,-1 0 0,1 0 0,0 1 1,0-1-1,1 1 0,-1-1 0,1 1 0,-1 0 1,1-1-1,0 1 0,0 0 0,0 0 1,0 0-1,0 0 0,1 0 0,0 0 1,-1 0-1,1 6 0,1-8-74,0 0 0,-1-1-1,1 1 1,0 0 0,0 0 0,0 0 0,0 0 0,0-1-1,0 1 1,0 0 0,0-1 0,0 1 0,0-1-1,0 1 1,0-1 0,0 0 0,0 1 0,0-1-1,1 0 1,-1 0 0,2 0 0,32 4 111,-29-4-100,20 1-55,24 3 32,-49-4 62,0 1 1,-1-1 0,1 0-1,-1 1 1,1-1 0,-1 0-1,1 1 1,-1-1 0,1 1-1,-1-1 1,0 1 0,1-1-1,-1 1 1,0-1 0,1 1-1,-1 0 1,0-1 0,1 1-1,-1-1 1,0 1 0,0 0-1,0-1 1,0 1 0,0-1-1,0 1 1,0 0 0,0-1-1,0 1 1,0 0 0,0-1-1,0 1 1,0 0 0,0-1-1,0 1 1,-1-1 0,1 1 0,0-1-1,-1 1 1,1 0 0,0-1-1,-1 1 1,1-1 0,0 1-1,-1-1 1,1 1 0,-1-1-1,1 0 1,-1 1 0,1-1-1,-2 1 1,-24 24 1834,20-20-1840,-1 1 0,1-2 0,-1 1 0,0-1 1,-1 0-1,1 0 0,-1-1 0,0 0 0,0 0 1,0-1-1,0 0 0,0 0 0,-9 0 0,17-24-10269,9 8 4025,6-5-1938</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7:47.393"/>
    </inkml:context>
    <inkml:brush xml:id="br0">
      <inkml:brushProperty name="width" value="0.025" units="cm"/>
      <inkml:brushProperty name="height" value="0.025" units="cm"/>
    </inkml:brush>
  </inkml:definitions>
  <inkml:trace contextRef="#ctx0" brushRef="#br0">110 1 13261,'0'0'12721,"-2"9"-12358,-17 75 1132,6-31-776,2 0 0,2 1 1,-2 71-1,14-117-1921,-3-8 1021,0 0 0,0 1 1,1-1-1,-1 0 0,0 0 1,0 0-1,1 0 0,-1 0 1,0 0-1,0 0 0,1 0 0,-1 0 1,0 0-1,0 0 0,1 0 1,-1 0-1,0 0 0,0 0 1,1 0-1,-1 0 0,0 0 0,1 0 1,-1 0-1,0 0 0,0-1 1,0 1-1,1 0 0,-1 0 1,0 0-1,0 0 0,1-1 0,-1 1 1,0 0-1,0 0 0,0 0 1,0-1-1,1 1 0,-1 0 1,0 0-1,0-1 0,0 1 0,0 0 1,0 0-1,0-1 0,0 1 1,0 0-1,0 0 0,0-1 1,0 1-1,0 0 0,0 0 0,0-1 1,0 1-1,0 0 0,0 0 1,0-1-1,0 1 0,0 0 1,0 0-1,-1-1 0,-7-42-4530,-11 2 6033,15 33-249,0 1-1,0-1 0,1 0 1,0 0-1,0 0 0,1 0 0,0 0 1,-1-15-1,3 22-949,0 0 0,1 0 0,-1 1 0,0-1-1,1 0 1,-1 0 0,0 0 0,1 1 0,-1-1 0,1 0 0,-1 1 0,1-1-1,0 0 1,-1 1 0,1-1 0,0 1 0,-1-1 0,1 1 0,0-1 0,0 1 0,-1-1-1,1 1 1,0 0 0,0-1 0,0 1 0,0 0 0,-1 0 0,1 0 0,0 0-1,0 0 1,0 0 0,1 0 0,38 0 268,-28 0-150,72 1-1366,-1-1-6222,-23 0-2443</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02.559"/>
    </inkml:context>
    <inkml:brush xml:id="br0">
      <inkml:brushProperty name="width" value="0.025" units="cm"/>
      <inkml:brushProperty name="height" value="0.025" units="cm"/>
    </inkml:brush>
  </inkml:definitions>
  <inkml:trace contextRef="#ctx0" brushRef="#br0">5 1 8584,'0'0'9876,"0"11"-9235,-4 824 3966,4-791-4532,2-1 1,2 0-1,2 0 0,2 0 1,1-1-1,3 0 1,31 74-1,-32-100-2293,-10-17 2019,-1 1-1,1 0 0,-1-1 1,0 1-1,1-1 0,-1 1 1,1 0-1,-1-1 1,0 1-1,1-1 0,-1 1 1,0-1-1,1 1 1,-1-1-1,0 1 0,0-1 1,0 1-1,1-1 0,-1 0 1,0 1-1,0-1 1,0 1-1,0-1 0,0 1 1,0-1-1,0 0 1,0 1-1,0-1 0,0 1 1,0-1-1,-1 0 1,1-28-7211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07.395"/>
    </inkml:context>
    <inkml:brush xml:id="br0">
      <inkml:brushProperty name="width" value="0.025" units="cm"/>
      <inkml:brushProperty name="height" value="0.025" units="cm"/>
    </inkml:brush>
  </inkml:definitions>
  <inkml:trace contextRef="#ctx0" brushRef="#br0">44 4041 2242,'0'0'4698,"-9"0"-3796,-2 1-1409,-11 1 3646,20-5-1204,15-6-752,100-49-311,3 6 0,145-46 0,-113 45-520,868-358-165,-78-63 320,-434 184-206,-53 29 12,270-157-381,244-133-115,-517 302 191,-276 151-6,334-168 47,-178 98-18,649-317 733,-893 449-592,-47 22-21,61-35 1,-141 64-2095,10 4-2953,24-14 989</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9:44.668"/>
    </inkml:context>
    <inkml:brush xml:id="br0">
      <inkml:brushProperty name="width" value="0.025" units="cm"/>
      <inkml:brushProperty name="height" value="0.025" units="cm"/>
    </inkml:brush>
  </inkml:definitions>
  <inkml:trace contextRef="#ctx0" brushRef="#br0">0 192 5765,'0'0'1191,"11"-6"133,8-1-859,0 0 0,0 0 0,0 2 1,1 1-1,0 0 0,26-1 0,145 0 1352,566-30-655,355-22 311,-717 43-974,505-7 4053,-886 18-7126,-3-8-2566</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6.894"/>
    </inkml:context>
    <inkml:brush xml:id="br0">
      <inkml:brushProperty name="width" value="0.025" units="cm"/>
      <inkml:brushProperty name="height" value="0.025" units="cm"/>
    </inkml:brush>
  </inkml:definitions>
  <inkml:trace contextRef="#ctx0" brushRef="#br0">0 153 9577,'0'0'7276,"6"-5"-6662,3-1-412,1 0 0,-1 1 0,1 0 0,0 0-1,0 1 1,0 0 0,1 1 0,0 0 0,-1 1 0,1 0 0,20 0-1,25-1 536,60 6 0,-63-1-218,458-20 346,-119 6 778,-1 0-494,297-28-1064,621 45 113,-1138-13 741,-199 1 1740,-1 0-2929,-33 3-1845,21 4-2189,9 1-1492,-8-1-8216</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0.329"/>
    </inkml:context>
    <inkml:brush xml:id="br0">
      <inkml:brushProperty name="width" value="0.025" units="cm"/>
      <inkml:brushProperty name="height" value="0.025" units="cm"/>
    </inkml:brush>
  </inkml:definitions>
  <inkml:trace contextRef="#ctx0" brushRef="#br0">1 163 12748,'0'0'13965,"51"-28"-12651,-19 15-802,1-2-352,0-1-96,-2-2-64,-6 0-608,-3 0-1634,-5 0-1762,-7 0-3107</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7.937"/>
    </inkml:context>
    <inkml:brush xml:id="br0">
      <inkml:brushProperty name="width" value="0.025" units="cm"/>
      <inkml:brushProperty name="height" value="0.025" units="cm"/>
    </inkml:brush>
  </inkml:definitions>
  <inkml:trace contextRef="#ctx0" brushRef="#br0">1 1 2851,'0'0'3171</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8.966"/>
    </inkml:context>
    <inkml:brush xml:id="br0">
      <inkml:brushProperty name="width" value="0.025" units="cm"/>
      <inkml:brushProperty name="height" value="0.025" units="cm"/>
    </inkml:brush>
  </inkml:definitions>
  <inkml:trace contextRef="#ctx0" brushRef="#br0">1 46 13453,'0'0'5744,"11"-1"-5285,75-9 743,373-25-386,-354 35-2566,-61 0-5469,-39 0 2458</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19.326"/>
    </inkml:context>
    <inkml:brush xml:id="br0">
      <inkml:brushProperty name="width" value="0.025" units="cm"/>
      <inkml:brushProperty name="height" value="0.025" units="cm"/>
    </inkml:brush>
  </inkml:definitions>
  <inkml:trace contextRef="#ctx0" brushRef="#br0">0 9 15855,'0'0'4191,"9"-1"-3690,30-3-45,2 2 0,-1 1-1,57 6 1,-73-2-446,0 1 1,-1 1-1,0 0 1,0 2-1,0 1 0,-1 1 1,31 16-1,-52-24 0,0-1-1,0 1 1,1-1-1,-1 1 0,0 0 1,-1-1-1,1 1 1,0 0-1,0 0 0,0 0 1,0 0-1,-1 0 1,1 0-1,0 0 1,-1 0-1,1 0 0,0 0 1,-1 0-1,0 0 1,1 0-1,-1 1 1,0-1-1,1 0 0,-1 0 1,0 0-1,0 1 1,0-1-1,0 0 1,0 0-1,-1 0 0,1 1 1,0-1-1,0 0 1,-1 0-1,1 0 0,-1 0 1,1 1-1,-1-1 1,1 0-1,-1 0 1,0 0-1,1 0 0,-1 0 1,0-1-1,0 1 1,-1 1-1,-6 6 239,0-1 0,-1 1-1,1-2 1,-12 7 0,10-6-93,-91 58 486,-43 30-262,122-77-2778,1 0 0,-21 23 0,31-27-6361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0.429"/>
    </inkml:context>
    <inkml:brush xml:id="br0">
      <inkml:brushProperty name="width" value="0.025" units="cm"/>
      <inkml:brushProperty name="height" value="0.025" units="cm"/>
    </inkml:brush>
  </inkml:definitions>
  <inkml:trace contextRef="#ctx0" brushRef="#br0">155 140 10346,'0'0'2888,"6"-9"-678,-1 2-1574,-1-1 1,0 1-1,-1-1 1,1 0-1,-1 0 1,2-11-1,-4 17-548,-1 0 0,1 0 0,-1 0-1,0 1 1,0-1 0,0 0-1,0 0 1,0 0 0,0 0-1,0 1 1,-1-1 0,1 0 0,0 0-1,-1 0 1,0 1 0,1-1-1,-1 0 1,0 1 0,0-1-1,0 1 1,0-1 0,0 1-1,0-1 1,-1 1 0,1-1 0,0 1-1,-1 0 1,1 0 0,-1 0-1,1 0 1,-1 0 0,0 0-1,1 0 1,-1 1 0,0-1 0,1 1-1,-1-1 1,0 1 0,0-1-1,0 1 1,0 0 0,-3 0-1,1 0-69,-1 0-1,0 1 0,1 0 0,-1 0 0,1 0 1,-1 0-1,1 0 0,0 1 0,0 0 1,-1 0-1,1 0 0,0 1 0,1-1 0,-1 1 1,0 0-1,1 0 0,0 0 0,-1 0 0,1 1 1,0-1-1,1 1 0,-1 0 0,1 0 0,-3 6 1,-3 5 67,0 0 1,2 0 0,0 1 0,1 0 0,-6 25-1,9-32-22,1 0 0,-1 0 0,2 1-1,-1-1 1,1 1 0,2 11 0,-2-18-58,1-1 1,-1 0 0,1 1-1,0-1 1,0 0 0,0 1-1,0-1 1,0 0-1,0 0 1,1 0 0,-1 0-1,1 0 1,-1 0 0,1-1-1,0 1 1,0 0 0,0-1-1,0 1 1,0-1-1,0 0 1,0 0 0,0 0-1,0 0 1,1 0 0,-1 0-1,0 0 1,1-1 0,-1 1-1,4-1 1,6 1 90,1-1 1,-1 0-1,1 0 1,-1-2-1,0 0 1,1 0-1,-1-1 1,0 0-1,0-1 0,-1-1 1,1 1-1,-1-2 1,12-7-1,-6 2 49,0 0 0,-1-1 0,0 0 0,-1-2-1,0 0 1,-1 0 0,17-24 0,-26 29-81,1 0-1,-1 0 1,-1 0 0,0-1 0,0 0-1,-1 0 1,3-16 0,-6 24-62,1 0 1,-1-1 0,0 1-1,0-1 1,0 1 0,0-1-1,0 1 1,-1 0-1,1-1 1,-1 1 0,1-1-1,-1 1 1,0 0-1,0 0 1,-2-4 0,2 4-44,-1 1-1,1 0 1,-1 0 0,1 0 0,-1 0-1,1 0 1,-1 0 0,0 0 0,0 1-1,1-1 1,-1 0 0,0 1 0,0 0-1,0-1 1,0 1 0,1 0 0,-1 0 0,0 0-1,0 0 1,0 0 0,0 0 0,0 1-1,-2 0 1,0 0-175,2 0 0,-1 0 0,0 0 0,0 0 0,0 1 0,0-1 0,1 1-1,-1-1 1,1 1 0,-1 0 0,1 0 0,0 1 0,-1-1 0,1 0 0,1 1 0,-1-1 0,0 1 0,0-1 0,-1 6-1,-10 34-5497,12-20 82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0.898"/>
    </inkml:context>
    <inkml:brush xml:id="br0">
      <inkml:brushProperty name="width" value="0.025" units="cm"/>
      <inkml:brushProperty name="height" value="0.025" units="cm"/>
    </inkml:brush>
  </inkml:definitions>
  <inkml:trace contextRef="#ctx0" brushRef="#br0">118 1 16143,'-7'12'1655,"-13"26"-492,2 0 0,2 2 1,-17 57-1,26-73-1038,2-1 1,1 1-1,0 0 0,2 0 1,1 0-1,1 0 1,0 0-1,6 29 1,6-16-177,-12-36 52,1 1 0,-1-1 1,1 1-1,0-1 0,0 0 0,0 1 0,-1-1 0,1 0 0,0 0 0,0 0 1,1 0-1,-1 0 0,0 0 0,0 0 0,0 0 0,1 0 0,-1 0 1,1-1-1,-1 1 0,3 1 0,-3-3 20,0 1-1,-1 0 1,1-1 0,-1 1 0,1 0 0,0-1-1,-1 1 1,1-1 0,-1 1 0,1-1-1,-1 1 1,0-1 0,1 0 0,-1 1 0,1-1-1,-1 1 1,0-1 0,1 0 0,-1 1-1,0-1 1,0 0 0,0 1 0,0-1 0,1 0-1,-1-1 1,4-24 512,-3 21-394,17-140 513,-12 78-777,4 0 0,20-76 0,-30 142 116,0-1 0,1 1 1,-1-1-1,1 1 0,-1-1 0,1 1 0,0-1 0,0 1 0,-1 0 0,1-1 0,0 1 0,0 0 0,0 0 0,1-1 0,-1 1 0,0 0 0,0 0 1,0 0-1,1 0 0,-1 1 0,1-1 0,-1 0 0,0 1 0,1-1 0,-1 1 0,4-1 0,-2 1 12,0 0-1,-1 0 1,1 1 0,0-1-1,0 1 1,0 0-1,0-1 1,-1 2-1,1-1 1,0 0 0,-1 0-1,1 1 1,3 2-1,0 0 5,-1 1-1,1-1 0,-1 1 1,-1-1-1,1 2 0,-1-1 1,0 0-1,0 1 0,0 0 1,-1 0-1,1 0 0,3 11 1,-7-15 22,0 1 1,0-1 0,0 1 0,0 0 0,0-1-1,0 1 1,0-1 0,-1 1 0,0-1 0,1 1-1,-1-1 1,0 1 0,0-1 0,0 1 0,-1-1 0,1 0-1,0 0 1,-1 0 0,-2 3 0,-1 0 133,0-1 1,0 1-1,0-1 1,-1 0-1,1 0 1,-1-1-1,-9 4 1,-1 0 145,0-1 0,0-1 0,0 0 0,-1-1 0,-23 2 0,39-6-325,1 0 1,-1 0-1,1 0 0,0 1 1,-1-1-1,1 0 0,-1 0 1,1 0-1,-1 0 0,1 0 1,-1 0-1,1 0 0,-1 0 1,1 0-1,-1 0 0,1 0 1,0-1-1,-1 1 1,1 0-1,-1 0 0,1 0 1,-1-1-1,1 1 0,0 0 1,-1 0-1,1-1 0,0 1 1,-1 0-1,1-1 0,0 1 1,-1 0-1,1-1 1,0 1-1,0 0 0,-1-1 1,1 1-1,0-1 0,0 1 1,0-1-1,0 1 0,-1 0 1,1-2-1,12-20-1501,28-21-1920,51-39-5264,-36 33-204</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1.517"/>
    </inkml:context>
    <inkml:brush xml:id="br0">
      <inkml:brushProperty name="width" value="0.025" units="cm"/>
      <inkml:brushProperty name="height" value="0.025" units="cm"/>
    </inkml:brush>
  </inkml:definitions>
  <inkml:trace contextRef="#ctx0" brushRef="#br0">122 1 384,'0'0'21247,"-9"6"-19656,0 2-1236,0-1 0,0 1-1,1 1 1,0 0 0,1 0 0,0 0 0,0 1-1,1 0 1,0 0 0,1 1 0,0 0 0,-6 22-1,6-15-221,1 1 0,1-1-1,1 1 1,1-1 0,0 20-1,2-29-127,-1 0 1,2 0-1,-1-1 0,1 1 1,0 0-1,1 0 0,0-1 1,0 0-1,1 1 0,0-1 1,0-1-1,8 11 0,-12-17 2,1 0-1,0 0 1,-1 0-1,1 0 1,-1 0 0,1 0-1,0 0 1,0-1-1,0 1 1,-1 0-1,1-1 1,0 1-1,0 0 1,0-1 0,0 1-1,0-1 1,0 1-1,0-1 1,0 0-1,0 1 1,1-1-1,-1 0 1,0 0 0,0 0-1,0 0 1,2 0-1,-2-1 11,0 0 0,0 1 0,0-1 0,0 0 1,0-1-1,0 1 0,0 0 0,0 0 0,-1 0 0,1-1 0,0 1 0,-1 0 0,1 0 0,-1-1 0,0 1 0,1 0 0,-1-3 0,5-67 347,-5 68-384,1-13 64,0 11-38,0 0 0,-1 0 0,1 0 0,-1 0 0,0 0 0,-1 0 0,1 0 0,-1 1 0,0-1 0,0 0 0,-1 0 0,-2-5 0,4 10-11,-1 0-1,0 0 0,0 0 1,1 0-1,-1 0 1,0 0-1,0 1 0,1-1 1,-1 0-1,0 0 0,1 1 1,-1-1-1,0 1 1,1-1-1,-1 0 0,1 1 1,-1-1-1,0 1 0,1 0 1,-1-1-1,1 1 0,0-1 1,-1 1-1,1 0 1,-1-1-1,1 1 0,0 0 1,0-1-1,-1 1 0,1 0 1,0 0-1,0-1 1,0 1-1,0 0 0,0 0 1,0-1-1,0 3 0,-7 31 28,6-29-24,1-1 0,0 1-1,-1-1 1,2 0 0,-1 1-1,0-1 1,1 1 0,0-1-1,0 1 1,0-1 0,0 0-1,1 0 1,0 0 0,0 0-1,0 0 1,0 0-1,4 4 1,-2-4 2,-1-1-1,1 0 1,0-1 0,1 1-1,-1-1 1,0 0 0,1 0-1,-1 0 1,1 0-1,0-1 1,0 0 0,-1 0-1,1 0 1,0 0 0,9-1-1,3 0 15,-1 0-1,0-1 0,1-1 1,-1 0-1,0-2 0,0 0 1,0 0-1,-1-2 0,0 1 1,0-2-1,0 0 0,-1-1 1,27-19-1,-41 26-11,0 1-1,0 0 1,0 0-1,1-1 1,-1 1 0,0 0-1,0 0 1,1-1-1,-1 1 1,0 0 0,1 0-1,-1 0 1,0 0-1,1-1 1,-1 1 0,0 0-1,1 0 1,-1 0-1,0 0 1,1 0 0,-1 0-1,0 0 1,1 0-1,-1 0 1,0 0 0,1 0-1,-1 0 1,0 0-1,1 0 1,-1 0 0,0 0-1,1 1 1,-1-1-1,0 0 1,1 0 0,-1 0-1,0 0 1,0 1-1,1-1 1,-1 0 0,0 0-1,0 1 1,1-1-1,-1 0 1,0 0 0,0 1-1,0-1 1,1 0-1,-1 1 1,2 24 178,-2-23-167,-1 0 0,1 0 0,0 0 1,0 1-1,0-1 0,0 0 0,0 0 0,1 0 0,-1 0 1,1 0-1,-1 0 0,1 0 0,0 1 0,-1-2 1,1 1-1,0 0 0,1 0 0,-1 0 0,0 0 0,0-1 1,3 3-1,2-2 28,1 0 0,0-1 0,-1 0 0,1 0 0,0 0 0,0-1 1,-1 0-1,1-1 0,0 1 0,0-1 0,-1-1 0,11-2 0,11-5 76,42-20 0,-37 15-127,-19 8 4,60-22 3,-68 26-9,-1 1 0,0 0 1,1 0-1,-1 0 0,1 1 1,-1-1-1,1 2 0,-1-1 1,1 0-1,-1 1 0,9 2 0,-11-1 23,0 1-1,-1-1 0,1 1 1,-1 0-1,0 0 0,0 0 1,0 0-1,0 0 0,0 0 0,0 0 1,-1 1-1,0-1 0,0 1 1,0-1-1,1 5 0,15 30 317,-13-34-302,1 0 1,-1-1 0,1 1 0,0-1 0,1 0 0,-1-1 0,0 1 0,1-1 0,-1 0-1,1 0 1,0-1 0,0 1 0,-1-1 0,1-1 0,0 1 0,0-1 0,0 0 0,11-2-1,-3 1-149,1 0 0,-1-2-1,0 0 1,0 0-1,0-2 1,21-8 0,-26 8-688,0 0 1,0 0 0,-1-1-1,16-13 1,4-18-5185,-14 5-1333</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1.875"/>
    </inkml:context>
    <inkml:brush xml:id="br0">
      <inkml:brushProperty name="width" value="0.025" units="cm"/>
      <inkml:brushProperty name="height" value="0.025" units="cm"/>
    </inkml:brush>
  </inkml:definitions>
  <inkml:trace contextRef="#ctx0" brushRef="#br0">1 1 17264,'0'0'4324,"71"23"-17136</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2.265"/>
    </inkml:context>
    <inkml:brush xml:id="br0">
      <inkml:brushProperty name="width" value="0.025" units="cm"/>
      <inkml:brushProperty name="height" value="0.025" units="cm"/>
    </inkml:brush>
  </inkml:definitions>
  <inkml:trace contextRef="#ctx0" brushRef="#br0">98 227 21172,'-9'6'1570,"3"-3"-1253,-40 25 2369,43-26-2470,0 0 0,0 0-1,0 1 1,0 0-1,0 0 1,1 0-1,-1 0 1,1 0-1,0 0 1,0 0 0,0 1-1,0-1 1,-1 5-1,3-8-203,0 1 0,0-1 1,0 1-1,0-1 0,0 1 0,0-1 0,0 1 0,0-1 0,0 0 1,0 1-1,0-1 0,1 1 0,-1-1 0,0 1 0,0-1 0,0 1 1,1-1-1,-1 0 0,0 1 0,0-1 0,1 0 0,-1 1 0,0-1 0,1 0 1,-1 1-1,0-1 0,1 0 0,-1 1 0,1-1 0,-1 0 0,0 0 1,1 0-1,-1 1 0,1-1 0,-1 0 0,1 0 0,-1 0 0,1 0 1,-1 0-1,1 0 0,23 1-26,-17-1 53,11-1-236,1-1-1,-1-1 0,0 0 0,1-1 0,32-13 1,-42 14-52,0 0 1,0-1 0,-1 0 0,0 0 0,0-1 0,0 0 0,0-1 0,-1 0 0,0 0 0,0 0 0,9-11-1,-31 40 340,10-17 18,0 0 0,0 0 0,1 1 0,0 0 0,1 0 0,0 0 0,0 0 0,0 0 1,1 1-1,0-1 0,0 1 0,1 0 0,-1 10 0,2-17-91,1 0 0,0 1 0,-1-1 0,1 0 0,0 0 1,0 0-1,-1 0 0,1 1 0,0-1 0,0 0 0,0-1 0,1 1 0,-1 0 0,0 0 0,0 0 1,0-1-1,1 1 0,-1 0 0,0-1 0,0 1 0,1-1 0,-1 0 0,1 1 0,-1-1 0,0 0 1,1 0-1,-1 0 0,1 0 0,-1 0 0,0 0 0,3-1 0,48-7 337,-31 0-249,-1-1-1,0-1 1,0-1-1,-1 0 1,0-1-1,21-20 1,0-2 10,54-61 1,-75 76-68,-1-2 0,-1 0 0,-2-1 0,21-36 0,-37 53 31,-8 9 3,-9 10 69,-1 4 42,2 1-1,0 1 0,1 0 1,-16 27-1,27-40-125,1 1-1,0-1 1,1 1-1,-1 0 1,1 0 0,1 0-1,0 0 1,0 0-1,0 1 1,1-1 0,1 0-1,-1 1 1,1-1-1,1 1 1,-1-1-1,2 1 1,1 8 0,-1-11-65,1-1 0,0 1 0,0-1 0,1 0 0,-1 0 0,1 0 0,0-1 0,0 1 0,1-1 1,-1 0-1,1 0 0,0 0 0,0-1 0,0 0 0,1 0 0,-1 0 0,1 0 0,0-1 0,-1 0 0,1-1 0,12 3 0,-4-1-88,-1-1 0,1 0 0,0-1 0,0-1-1,0 0 1,0-1 0,0 0 0,23-6-1,-26 3 7,0 0 1,0-1-1,0-1 0,-1 0 0,0 0 0,0-1 0,0 0 0,-1-1 0,0 0 0,14-17 0,-17 18 111,0 0 0,0 0 0,-1-1 0,0 1 0,-1-1 0,0 0-1,0 0 1,0-1 0,-1 1 0,-1-1 0,1 1 0,-1-1 0,-1 0 0,1-17 0,-1 26-5,-1-1 1,0 1-1,0-1 1,0 1-1,0-1 1,-1 1 0,1-1-1,0 1 1,0-1-1,0 1 1,0 0-1,0-1 1,-1 1-1,1-1 1,0 1 0,0-1-1,-1 1 1,1 0-1,0-1 1,-1 1-1,1 0 1,0-1 0,-1 1-1,1 0 1,0-1-1,-1 1 1,1 0-1,-1 0 1,1 0-1,-1-1 1,1 1 0,0 0-1,-1 0 1,1 0-1,-2 0 1,-19 6 424,-15 22-49,31-22-369,0 0-1,0 0 1,1 1 0,0 0 0,0 0 0,0 0-1,1 0 1,0 1 0,1-1 0,-1 1 0,-1 11-1,4-15-24,-1 0-1,1 0 0,0 0 0,0 0 1,1 0-1,-1-1 0,1 1 0,0 0 0,-1 0 1,2 0-1,-1-1 0,0 1 0,1-1 0,0 1 1,0-1-1,0 1 0,0-1 0,0 0 1,1 0-1,-1 0 0,1 0 0,0-1 0,0 1 1,0-1-1,5 4 0,2-1-390,1 0 0,0-1 0,0 0-1,0 0 1,1-1 0,0-1 0,-1 0 0,1 0 0,0-1 0,0-1-1,21-1 1,30-3-7780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3.070"/>
    </inkml:context>
    <inkml:brush xml:id="br0">
      <inkml:brushProperty name="width" value="0.025" units="cm"/>
      <inkml:brushProperty name="height" value="0.025" units="cm"/>
    </inkml:brush>
  </inkml:definitions>
  <inkml:trace contextRef="#ctx0" brushRef="#br0">379 2 16624,'-21'-2'1094,"0"2"1,1 1 0,-1 0 0,0 1-1,-22 6 1,28-4-833,-1 1 0,0 0 0,1 1-1,0 0 1,1 1 0,-1 1 0,1 0 0,1 1 0,-1 1 0,2 0-1,-20 19 1,30-27-226,0 1 0,0-1 0,0 1 0,0 0 0,0 0 0,0 0 0,1 0 0,-3 6 0,4-8-37,0 0 1,0 0 0,0-1-1,0 1 1,0 0-1,0 0 1,0 0-1,0-1 1,0 1-1,0 0 1,0 0 0,1-1-1,-1 1 1,0 0-1,1-1 1,-1 1-1,0 0 1,1-1 0,-1 1-1,1 0 1,-1-1-1,1 1 1,-1-1-1,1 1 1,-1-1-1,1 1 1,0-1 0,-1 1-1,1-1 1,0 0-1,-1 1 1,1-1-1,0 0 1,0 1-1,-1-1 1,1 0 0,0 0-1,0 0 1,-1 0-1,1 0 1,0 0-1,0 0 1,1 0 0,50 3 56,56-4 1,19 1 32,-123 0-88,1 0-1,0 0 1,-1 1-1,1 0 1,0 0-1,-1 0 1,0 1-1,1-1 1,-1 1-1,0 0 1,1 0-1,-1 1 0,0-1 1,-1 1-1,1 0 1,0 0-1,-1 0 1,0 0-1,6 8 1,-7-8 9,0 1 0,-1 0 0,1 0 0,-1-1 0,0 1 0,0 0 0,0 0 0,-1 0 0,0 0 0,1 0 0,-1 1 1,-1-1-1,1 0 0,0 0 0,-1 0 0,0 0 0,0 0 0,0-1 0,-1 1 0,1 0 0,-1 0 0,0-1 0,-4 7 0,-3 4 286,-2 0-1,0 0 0,0-1 1,-1 0-1,-1-1 0,0-1 1,0 0-1,-2-1 0,-16 10 1,9-7 157,-1 0 1,-1-2-1,0-1 1,-1-1-1,-36 8 1,52-15-441,0 0 0,0-1 0,0 0 0,0 0 1,-10-2-1,18 2-21,-1-1-1,1-1 1,0 1 0,0 0 0,0 0 0,-1 0-1,1-1 1,0 1 0,0 0 0,0-1 0,0 1-1,0-1 1,0 0 0,0 1 0,0-1 0,0 0-1,0 1 1,0-1 0,0 0 0,0 0 0,1 0-1,-1 0 1,0 0 0,0 0 0,1 0-1,-1 0 1,1 0 0,-1 0 0,1 0 0,0 0-1,-1-1 1,1 1 0,0 0 0,0 0 0,0 0-1,-1-1 1,2 1 0,-1 0 0,0 0 0,0 0-1,0-1 1,0 1 0,1 0 0,-1 0 0,0 0-1,1 0 1,0-2 0,3-4-776,0 0 0,0 1 0,0 0 0,1 0-1,-1 0 1,1 0 0,1 1 0,-1 0 0,1 0 0,9-6 0,1-1-2314,20-18-6068</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4.301"/>
    </inkml:context>
    <inkml:brush xml:id="br0">
      <inkml:brushProperty name="width" value="0.025" units="cm"/>
      <inkml:brushProperty name="height" value="0.025" units="cm"/>
    </inkml:brush>
  </inkml:definitions>
  <inkml:trace contextRef="#ctx0" brushRef="#br0">142 57 13421,'0'0'2423,"4"-8"-277,21-40 1719,-33 92 78,3-8-3861,-25 104 1440,-19 222-1,49-397-837,-5-46 0,4 68-819,-1-1-1,0 1 0,0 0 0,-2 0 1,1 0-1,-2 1 0,0-1 0,0 1 1,-12-20-1,16 32 125,1-1 0,-1 0 0,1 1 0,-1-1-1,1 0 1,-1 1 0,1-1 0,-1 1 0,0-1 0,1 1 0,-1-1 0,0 1 0,0-1-1,1 1 1,-1 0 0,0-1 0,0 1 0,1 0 0,-1 0 0,0-1 0,0 1-1,0 0 1,-1 0 0,-6 13-349,8-9 332,-1-1-1,1 1 1,0-1-1,0 0 1,0 1 0,0-1-1,1 1 1,0-1-1,-1 0 1,3 6-1,0-5 10,-1-1-1,1 1 0,0-1 0,0 0 0,0 0 0,0 0 0,1-1 1,-1 1-1,1-1 0,0 0 0,-1 0 0,1 0 0,0 0 0,0-1 1,0 1-1,1-1 0,-1 0 0,6 0 0,10 2 3,0-1-1,33-2 1,-44 0 30,6-1 4,0-1 0,0 0 0,0-1 1,0-1-1,-1 0 0,1-1 0,18-9 0,-25 11 4,-1-1 0,1 0 0,-1 0 1,0-1-1,0 0 0,0 0 0,-1-1 0,0 0 0,0 0 0,0 0 0,-1-1 1,0 1-1,0-1 0,6-13 0,-10 18-3,0 0-1,-1 0 1,1 0 0,0-1-1,-1 1 1,1 0 0,-1 0-1,0-1 1,1 1 0,-1 0-1,0 0 1,-1-1 0,1 1-1,0 0 1,-2-4 0,2 5-8,-1 0 1,1 0-1,-1 0 1,1 0-1,-1 0 0,0 0 1,0 1-1,0-1 1,1 0-1,-1 0 1,0 1-1,0-1 0,0 1 1,0-1-1,0 1 1,0-1-1,0 1 1,0-1-1,0 1 0,0 0 1,0 0-1,-2-1 1,-1 1 1,0 0 0,0 1 0,0-1 1,0 1-1,0 0 0,0 0 1,0 0-1,0 0 0,0 1 0,1-1 1,-1 1-1,1 0 0,-1 0 0,1 0 1,0 1-1,-3 2 0,-4 4 31,1 0-1,0 0 0,0 1 1,1 0-1,1 1 0,-1-1 1,2 2-1,0-1 0,0 1 1,1 0-1,0 0 0,1 0 1,1 0-1,-4 25 0,7-35-42,0-1-1,0 0 1,0 0-1,0 1 1,1-1-1,-1 0 1,0 0-1,1 1 1,-1-1-1,1 0 1,-1 0-1,1 0 1,0 0-1,0 0 1,-1 0-1,1 0 1,0 0-1,0 0 1,0 0-1,0 0 1,0-1-1,0 1 1,0 0-1,0-1 1,0 1-1,1 0 1,-1-1-1,0 0 1,0 1-1,0-1 1,1 0-1,-1 1 1,0-1-1,1 0 1,-1 0-1,0 0 1,0 0-1,1 0 1,1-1-1,6 0 16,0 0 0,0 0-1,0-1 1,15-4 0,1-5 25,-1 0 0,0-2 1,0 0-1,-1-2 0,-1-1 1,0 0-1,-1-2 0,-1 0 0,-1-2 1,31-39-1,-47 55-7,-1 0 0,1-1 0,-1 1 1,0-1-1,0 1 0,2-9 0,-4 13-29,1-1 0,-1 1 0,0 0 0,0 0 0,0 0 0,0 0 1,0-1-1,0 1 0,0 0 0,0 0 0,0 0 0,0 0 0,0-1 0,0 1 0,0 0 0,0 0 0,0 0 0,0-1 0,0 1 0,0 0 0,0 0 0,0 0 0,0-1 0,0 1 1,0 0-1,0 0 0,0 0 0,0 0 0,0-1 0,0 1 0,-1 0 0,1 0 0,0 0 0,0 0 0,0 0 0,0-1 0,0 1 0,-1 0 0,1 0 0,0 0 0,0 0 0,0 0 1,0 0-1,-1 0 0,1 0 0,0 0 0,0 0 0,-1 0 0,-16 14 61,6 0-33,0 0-1,1 0 0,1 1 0,-9 19 0,13-26 12,2 1 0,-1 0 0,1 0 1,1 0-1,-1 0 0,1 0 0,1 1 0,0-1 0,0 14 1,1-22-40,0 0 1,1 0-1,-1 0 0,0 0 1,0 0-1,0 0 1,1 0-1,-1-1 1,0 1-1,1 0 0,-1 0 1,1 0-1,-1 0 1,1-1-1,-1 1 1,1 0-1,0 0 0,-1-1 1,1 1-1,0-1 1,0 1-1,-1-1 1,1 1-1,0-1 0,0 1 1,0-1-1,0 1 1,1-1-1,2 1 20,-1-1 0,1 1 0,-1-1 1,0 0-1,1 0 0,-1 0 0,1-1 0,4 0 0,4-2 125,0-1-1,0 0 1,20-11-1,9-8 35,-2-2 0,48-40 0,-65 47-133,-1-2 0,-1 0 0,-1 0 0,-1-2 0,18-27 0,-101 149-50,62-94 0,-38 84 0,39-83 0,-1 0 0,1 0 0,1 0 0,-1 0 0,1 0 0,0 0 0,1 0 0,0 0 0,0 0 0,1 1 0,1 9 0,-1-15 2,0-1 0,1 1 0,-1 0 0,1-1 0,-1 1 1,1-1-1,-1 0 0,1 0 0,0 1 0,-1-1 0,1 0 0,0 0 0,0 0 0,0-1 0,0 1 1,0 0-1,0-1 0,0 0 0,0 1 0,0-1 0,0 0 0,0 0 0,0 0 0,0 0 0,0 0 1,1-1-1,1 0 0,60-10-296,-52 7-552,-1-1 1,0 0-1,0-1 0,0 0 0,-1 0 1,12-10-1,13-16-6228</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09:16:20.778"/>
    </inkml:context>
    <inkml:brush xml:id="br0">
      <inkml:brushProperty name="width" value="0.025" units="cm"/>
      <inkml:brushProperty name="height" value="0.025" units="cm"/>
    </inkml:brush>
  </inkml:definitions>
  <inkml:trace contextRef="#ctx0" brushRef="#br0">1 16 13261,'0'0'13580,"53"-6"-13227,-27 1-225,0 3-64,0 0-256,-5 2-897,-3 0-1506,-7 0-1152,-8 4-2339</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5.145"/>
    </inkml:context>
    <inkml:brush xml:id="br0">
      <inkml:brushProperty name="width" value="0.025" units="cm"/>
      <inkml:brushProperty name="height" value="0.025" units="cm"/>
    </inkml:brush>
  </inkml:definitions>
  <inkml:trace contextRef="#ctx0" brushRef="#br0">5 268 12075,'4'14'7174,"7"-21"-4155,14-27-1929,-20 27-281,-1 1-701,16-24 597,22-39 0,-38 60-500,0 0 0,0 0 1,0 0-1,-1 0 1,-1-1-1,0 1 0,0-1 1,-1 1-1,1-19 0,-2 27-191,0 0 0,0 1-1,0-1 1,0 0 0,0 0 0,-1 1-1,1-1 1,0 0 0,0 1 0,0-1-1,-1 0 1,1 0 0,-1 1 0,1-1-1,0 1 1,-1-1 0,1 0 0,-1 1-1,1-1 1,-1 1 0,1-1-1,-1 1 1,0-1 0,1 1 0,-1 0-1,1-1 1,-1 1 0,-1-1 0,-23 4 30,19-1-54,0 1 0,0-1 0,1 1 0,-1 1 1,1-1-1,-7 6 0,5-1 35,-1 0 1,1 1-1,0 0 1,-9 16-1,14-21-15,0 0 1,0 0-1,0 0 0,1 0 0,-1 0 0,1 0 0,0 1 0,0-1 0,1 0 0,-1 1 0,1-1 0,0 0 0,0 1 0,0-1 0,2 5 0,-1-7-5,0 0-1,0 0 0,1 0 1,-1 0-1,1 0 1,-1 0-1,1-1 1,0 1-1,0 0 0,0-1 1,0 1-1,0-1 1,0 0-1,0 0 1,0 0-1,1 0 1,-1 0-1,0 0 0,1-1 1,-1 1-1,0-1 1,1 1-1,-1-1 1,1 0-1,2 0 0,72-1 148,-63 0-141,41-5 67,-36 3-79,-1 1 0,34 1 0,-50 2-10,-1-1 1,1 0-1,0 1 0,0-1 1,-1 1-1,1-1 1,0 1-1,-1 0 1,1 0-1,-1 0 1,1 0-1,-1 0 1,1 0-1,-1 0 1,0 1-1,1-1 1,-1 0-1,0 1 1,0-1-1,0 1 1,0-1-1,0 1 1,-1-1-1,1 1 1,0 0-1,-1-1 1,1 1-1,-1 0 1,1 0-1,-1 0 1,0-1-1,0 1 0,0 0 1,0 2-1,-5 39 4047,4-123-3737,2-89-251,0 168-48,-1 1 1,0-1-1,0 1 1,0 0-1,0-1 0,0 1 1,1-1-1,-1 1 0,0 0 1,0-1-1,1 1 1,-1 0-1,0 0 0,1-1 1,-1 1-1,0 0 0,1-1 1,-1 1-1,0 0 1,1 0-1,-1 0 0,0 0 1,1-1-1,-1 1 0,1 0 1,-1 0-1,0 0 1,1 0-1,-1 0 0,1 0 1,-1 0-1,1 0 0,-1 0 1,0 0-1,1 0 1,-1 0-1,1 0 0,-1 0 1,0 1-1,1-1 1,-1 0-1,1 0 0,-1 0 1,0 1-1,1-1 0,-1 0 1,1 1-1,21 12-56,-20-12 19,9 5-526,-1 0 0,1-1 0,0-1 0,0 0 0,0 0 0,17 3 0,39 0-6189,-17-6-1858</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6.162"/>
    </inkml:context>
    <inkml:brush xml:id="br0">
      <inkml:brushProperty name="width" value="0.025" units="cm"/>
      <inkml:brushProperty name="height" value="0.025" units="cm"/>
    </inkml:brush>
  </inkml:definitions>
  <inkml:trace contextRef="#ctx0" brushRef="#br0">277 28 16784,'0'0'3352,"-10"-5"-1360,-3 1-1545,0-1 0,0 2 0,-1 0 0,-18-2 1,24 4-272,0 0 0,0 1 0,0 0 1,-1 0-1,1 1 0,0 0 0,0 1 1,0 0-1,0 0 0,-11 5 0,11-3-149,0 1 0,0 0 0,0 0-1,-14 12 1,19-14-38,1-1 0,0 1 0,-1-1 0,1 1 0,0 0 0,0 0 0,0 0 0,1 0 0,-1 0 0,1 0 0,0 0 0,-1 1 0,2-1 0,-1 0 0,0 1 0,0 4 0,1-7-1,1 0 0,-1 1 0,0-1 0,1 0 0,-1 0 0,1 0 0,-1 0 0,1-1 0,0 1 0,-1 0 0,1 0 0,0 0 0,0 0 0,0-1 0,-1 1 0,1 0-1,0-1 1,0 1 0,0 0 0,0-1 0,0 1 0,0-1 0,0 0 0,0 1 0,0-1 0,1 0 0,-1 0 0,0 0 0,0 0 0,0 0 0,2 0 0,48 0-22,-36 0 42,13-2-36,45-8 1,-47 5-189,50-2 1,-74 6 223,-1 1 0,0 0 0,0 0 1,0 0-1,0 0 0,0 0 0,0 0 0,0 0 0,0 0 1,0 1-1,0-1 0,1 0 0,-1 1 0,0-1 1,0 1-1,0-1 0,-1 1 0,1-1 0,0 1 0,0 0 1,0-1-1,0 1 0,0 0 0,-1 0 0,1 0 0,0-1 1,-1 1-1,1 0 0,-1 0 0,1 0 0,-1 0 0,1 0 1,-1 0-1,0 0 0,1 0 0,-1 0 0,0 0 0,0 1 1,0-1-1,0 0 0,0 0 0,0 0 0,0 0 0,0 0 1,0 0-1,0 0 0,-1 0 0,1 0 0,0 0 0,-1 0 1,1 0-1,-1 0 0,1 0 0,-1 0 0,-1 1 0,-1 5 232,0 0 0,-1-1 0,0 0-1,0 0 1,-1 0 0,0-1 0,-6 7 0,-4-1 123,-1 0 1,0-1 0,0 0 0,-1-1 0,-1-1 0,1-1-1,-1-1 1,0 0 0,-1-1 0,1-1 0,-1-1 0,-32 2-1,50-5-438,1 0-1,-1 0 0,1 0 0,-1 0 0,1 0 0,-1 0 1,1 0-1,-1 0 0,0 0 0,1 0 0,-1 0 1,1 0-1,-1 0 0,1 0 0,-1-1 0,1 1 0,-1 0 1,1 0-1,-1-1 0,1 1 0,-1 0 0,1-1 0,-1 1 1,1 0-1,0-1 0,-1 1 0,0-1 0,9-11-3212,25-8-2442,-1 9 1027,3 2-1949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6.518"/>
    </inkml:context>
    <inkml:brush xml:id="br0">
      <inkml:brushProperty name="width" value="0.025" units="cm"/>
      <inkml:brushProperty name="height" value="0.025" units="cm"/>
    </inkml:brush>
  </inkml:definitions>
  <inkml:trace contextRef="#ctx0" brushRef="#br0">264 121 15118,'0'0'6791,"-13"-7"-4901,3 2-1632,-1 0 0,0 1 0,0 0 0,-20-4 1,26 7-188,0 0 1,-1 1-1,1-1 1,-1 1 0,1 1-1,0-1 1,-1 1 0,1 0-1,0 0 1,-1 0 0,1 1-1,0 0 1,0 0 0,0 0-1,1 1 1,-6 3 0,-1 1 66,0 2 1,1-1-1,-16 18 1,24-24-130,-1 1 0,1 0-1,0 0 1,0 0 0,0 0 0,0 0-1,0 0 1,1 1 0,-1-1 0,1 0-1,0 1 1,0-1 0,0 1-1,0-1 1,1 1 0,-1 0 0,1-1-1,0 6 1,1-8-8,0 0 0,0 0 0,-1 0 0,1 0 0,0 0 0,0 0 0,0 0 0,0-1 0,0 1 0,0 0 0,0-1 0,0 1-1,0-1 1,0 1 0,0-1 0,1 1 0,-1-1 0,0 0 0,0 1 0,0-1 0,1 0 0,-1 0 0,0 0 0,0 0 0,1 0 0,1-1 0,36-3 267,-24 0-197,-1-1 0,0-1 0,0 0 0,-1 0 0,1-2 0,-1 1 0,-1-2 0,16-13 0,-5 3 2,-1-2-1,-1 0 0,23-31 1,-41 49-49,-1 1 1,0 0 0,0-1-1,0 1 1,0 0 0,-1-1 0,1 0-1,-1 1 1,0-1 0,1 0-1,-1 1 1,0-1 0,-1 0-1,1 0 1,0-5 0,-21 29-111,8-4 44,1 0 0,1 0 0,0 1-1,2 1 1,0 0 0,1 0 0,0 0-1,2 1 1,0 0 0,2 0-1,-3 35 1,6-54-88,0 1 0,0 0 0,0-1-1,1 1 1,-1 0 0,0-1 0,1 1 0,-1-1 0,1 1-1,-1-1 1,1 1 0,0-1 0,0 1 0,0-1-1,0 0 1,0 1 0,0-1 0,0 0 0,0 0-1,0 0 1,1 0 0,-1 0 0,0 0 0,1 0-1,-1 0 1,1-1 0,-1 1 0,1 0 0,-1-1 0,1 1-1,0-1 1,-1 0 0,1 1 0,2-1 0,1 0-406,1 0 1,-1 0-1,0-1 1,1 0-1,-1 0 1,0 0-1,1 0 1,-1-1-1,0 0 0,5-3 1,35-22-5092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6.910"/>
    </inkml:context>
    <inkml:brush xml:id="br0">
      <inkml:brushProperty name="width" value="0.025" units="cm"/>
      <inkml:brushProperty name="height" value="0.025" units="cm"/>
    </inkml:brush>
  </inkml:definitions>
  <inkml:trace contextRef="#ctx0" brushRef="#br0">151 0 17232,'-10'11'2904,"-13"15"-1098,2 1-1,-24 40 1,37-54-1460,2-1 0,-1 1 0,2 0 0,0 0 0,0 0 1,1 1-1,1 0 0,0 0 0,-1 27 0,3-40-342,1 1 0,0-1-1,0 1 1,0 0 0,0-1-1,0 1 1,0-1 0,1 1-1,-1-1 1,0 1 0,1-1 0,-1 1-1,1-1 1,0 1 0,-1-1-1,1 0 1,0 1 0,0-1-1,0 0 1,0 0 0,0 1 0,0-1-1,0 0 1,0 0 0,1 0-1,-1 0 1,0-1 0,1 1-1,-1 0 1,1 0 0,-1-1 0,0 1-1,1-1 1,-1 1 0,1-1-1,0 0 1,-1 0 0,1 1-1,-1-1 1,1 0 0,-1 0 0,1-1-1,-1 1 1,1 0 0,0 0-1,1-1 1,10-3 52,0 0 0,0 0-1,-1-1 1,18-10 0,-13 7-108,-6 3 14,0 1 0,0 0 1,0 0-1,0 1 0,24-2 1,-33 4 28,0 1 0,0 0 0,0 0-1,0 0 1,0 0 0,0 0 0,0 0 0,1 1 0,-1-1 0,0 1 0,0-1 0,-1 1 0,1 0 0,0 0 0,0 0 0,0 0-1,0 0 1,-1 0 0,1 0 0,0 1 0,-1-1 0,1 0 0,-1 1 0,0 0 0,1-1 0,-1 1 0,0 0 0,0-1 0,0 1-1,0 0 1,0 0 0,-1 0 0,1 0 0,-1 0 0,1 0 0,-1 0 0,1 0 0,-1 0 0,0 0 0,0 4 0,-1 4 61,-1 0 1,0 0-1,0 0 1,-1 0-1,0 0 1,0-1-1,-1 1 1,-1-1-1,0 0 1,0 0-1,0-1 1,-1 1 0,0-1-1,-11 10 1,5-4 426,1 1 0,-18 33 1,29-48-480,0 0 1,0 0 0,0 1 0,0-1-1,0 0 1,0 0 0,0 0-1,0 1 1,0-1 0,0 0 0,0 0-1,0 0 1,0 1 0,0-1-1,0 0 1,0 0 0,0 0 0,0 1-1,0-1 1,0 0 0,0 0-1,0 0 1,0 1 0,0-1-1,1 0 1,-1 0 0,0 0 0,0 0-1,0 0 1,0 1 0,0-1-1,1 0 1,-1 0 0,0 0 0,0 0-1,0 0 1,1 0 0,-1 0-1,0 0 1,0 0 0,0 1 0,1-1-1,-1 0 1,0 0 0,0 0-1,1 0 1,16 1 24,17-6 120,95-32 98,-46 5-2915,-79 30 2291,18-10-2436,-13-1-2025,-8-1-2578</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28:27.270"/>
    </inkml:context>
    <inkml:brush xml:id="br0">
      <inkml:brushProperty name="width" value="0.025" units="cm"/>
      <inkml:brushProperty name="height" value="0.025" units="cm"/>
    </inkml:brush>
  </inkml:definitions>
  <inkml:trace contextRef="#ctx0" brushRef="#br0">0 27 19635,'0'0'7046,"85"-15"-6405,-21 15 832,12 0-768,13 0-545,0 0-512,-8-3-3492,-7-5-7687</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6.686"/>
    </inkml:context>
    <inkml:brush xml:id="br0">
      <inkml:brushProperty name="width" value="0.025" units="cm"/>
      <inkml:brushProperty name="height" value="0.025" units="cm"/>
    </inkml:brush>
  </inkml:definitions>
  <inkml:trace contextRef="#ctx0" brushRef="#br0">1 76 11275,'0'0'4153,"17"-2"-3747,1385-72 3165,491 157-3005,-1513-46 114,-279-22-230,167 48 0,-239-51-372,-30-12-72,1 1 1,0-1-1,0 0 0,0 0 0,-1 1 0,1-1 1,0 0-1,0 1 0,-1-1 0,1 0 0,0 0 1,-1 1-1,1-1 0,0 0 0,-1 0 0,1 0 1,-1 0-1,1 1 0,0-1 0,-1 0 0,1 0 1,-1 0-1,1 0 0,0 0 0,-1 0 0,1 0 1,-1 0-1,1 0 0,0 0 0,-1 0 0,1 0 1,-1 0-1,0-1 0,-61-3 324,-160-35-419,-245-32-110,-259 32 837,290 36-1570,147 6-2591,136-2-2146</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1.998"/>
    </inkml:context>
    <inkml:brush xml:id="br0">
      <inkml:brushProperty name="width" value="0.025" units="cm"/>
      <inkml:brushProperty name="height" value="0.025" units="cm"/>
    </inkml:brush>
  </inkml:definitions>
  <inkml:trace contextRef="#ctx0" brushRef="#br0">0 0 10122,'0'0'11845,"4"9"-10830,104 196 3650,91 96-4163,-186-284-578,-9-13-128,0 1 0,0-1-1,0 1 1,-1 0 0,0 0 0,0 0 0,0 1 0,-1-1-1,0 1 1,2 7 0,-7-12-771,0 0 1,-1 0-1,1-1 0,-1 1 1,1-1-1,-1 0 0,1 0 1,-1 0-1,1 0 0,0-1 0,-6 0 1,-29-9-9313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2.359"/>
    </inkml:context>
    <inkml:brush xml:id="br0">
      <inkml:brushProperty name="width" value="0.025" units="cm"/>
      <inkml:brushProperty name="height" value="0.025" units="cm"/>
    </inkml:brush>
  </inkml:definitions>
  <inkml:trace contextRef="#ctx0" brushRef="#br0">0 311 17264,'0'0'8745,"49"-42"-6727,-3 11-449,11-8-928,4 0-545,3 1-32,-5 2-481,-3 5-1633,-7 3-3363,-5 1-3523</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3.074"/>
    </inkml:context>
    <inkml:brush xml:id="br0">
      <inkml:brushProperty name="width" value="0.025" units="cm"/>
      <inkml:brushProperty name="height" value="0.025" units="cm"/>
    </inkml:brush>
  </inkml:definitions>
  <inkml:trace contextRef="#ctx0" brushRef="#br0">88 149 3203,'9'-10'5878,"50"-66"565,-14 16 2066,-41 57-4377,-7 15-3371,-11 20-865,-31 38 677,22-37-496,2 0 0,1 2 0,1 0 0,2 1 0,-20 61 1,36-92-58,-1 0 1,1 0-1,0 0 1,1 0 0,-1 0-1,1 0 1,0 1-1,1-1 1,-1 0-1,2 7 1,-1-10-16,0 0 0,0 0 0,0 0-1,1-1 1,-1 1 0,0 0 0,1-1 0,-1 1 0,1-1 0,-1 1-1,1-1 1,0 0 0,0 0 0,-1 0 0,1 0 0,0 0 0,0 0 0,0 0-1,0-1 1,0 1 0,0 0 0,0-1 0,1 0 0,-1 0 0,0 0-1,4 0 1,2 1-88,1-1 0,0 0 0,-1-1 0,1 0 0,-1 0 0,0-1 0,1 0 0,8-3 0,18-17-3484,-32 18 2515,0 1 1,0 0-1,0-1 1,0 0-1,-1 0 1,1 0-1,2-8 1,4-22-11057</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8:30:33.480"/>
    </inkml:context>
    <inkml:brush xml:id="br0">
      <inkml:brushProperty name="width" value="0.025" units="cm"/>
      <inkml:brushProperty name="height" value="0.025" units="cm"/>
    </inkml:brush>
  </inkml:definitions>
  <inkml:trace contextRef="#ctx0" brushRef="#br0">0 775 17072,'0'0'7047,"66"-31"-6983,-9 15-64,10-6-1762,0-7-3010,0-6-6727</inkml:trace>
  <inkml:trace contextRef="#ctx0" brushRef="#br0" timeOffset="1">868 1 14926,'0'0'7223,"-8"7"-6251,-13 14-396,2 1 0,0 0 0,2 1 0,0 1 0,2 1 0,-15 31 0,-4 15 995,-29 90 0,50-122-1025,-14 72-1,24-98-482,2 0 0,-1 0 1,2 0-1,0 0 1,0 1-1,1-1 0,1 0 1,0 0-1,6 21 1,-6-29-273,1-1 0,-1 1 0,1 0 0,0-1 1,0 1-1,0-1 0,1 0 0,0 0 0,-1 0 1,1-1-1,1 0 0,-1 1 0,0-1 0,1-1 1,0 1-1,-1-1 0,1 1 0,0-1 0,6 1 1,0 0-722,0 0 1,0-1 0,0-1-1,0 0 1,0 0 0,0-1-1,0-1 1,16-2 0,30-12-9166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22.04.2026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B4F4C-3E79-B70C-C6E8-D9EF0AAD175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0A5694C-F247-9EA3-E0D2-8404D6D70657}"/>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C493D6B-65BC-5502-39DC-BE0217FBD4BA}"/>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602531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17377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7314947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97810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377553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830630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722864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31540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99546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39582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967067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799040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103772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AA519-298A-3980-539F-168164D9DA8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8AAAE12-1B3A-6C0D-CFB1-2BC4045A8A1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27F930A-94A3-200F-74B1-C5DC6B8A6B6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602151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34482-D088-1C03-1A97-F3AA178748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52B003F-11E0-56FD-B7C9-9E6BC8D260D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8872B29-F47E-5399-BA63-8A55AD82977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01090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A65FF-7C1E-2F4E-D3A7-4A12C29D520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802657C-FD02-C46F-2802-293416ED45C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536E91F-FDC6-D09A-A54A-4C2B8D5C3E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70085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38447-9A3D-E2AB-5CE5-B09AA8605E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CAA5FC-F6F7-B116-6CCB-EFA4906EAA7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590973C-A7E4-4782-8624-980A95D9175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393197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11AF4-7789-71C3-23A0-BC6EE90D61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61B942-6FF0-9FCF-A474-B86BB5DC4D0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213E03-5425-D362-332C-190A016A042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64769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26422-A7DE-2A78-C594-233CDC6BF45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19C0617-DBBF-39F5-BB24-04059975E5F1}"/>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CA07A34-F13E-61A5-C4D9-A316289754C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25192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46490-8C98-8FB8-07C6-C96238FAF4B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235F6A-88FD-5BA3-662E-D313C12714B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E98659F-BE86-94A6-A1C2-4B8BB06F1AD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819171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F38DC-647C-530E-5221-D405CE21D46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E4DB18B-DE66-C6AC-CF21-D25CB36D531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3ED4798-1B08-431D-8E33-84F0C5FDF26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07404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E6B13-1F04-F7FD-C136-DA4EC6ADD5A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4A79B7A-B750-D616-8F63-F3ABBFCD99A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95E4791-F55A-8CC9-F154-768C7FD4B098}"/>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8727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910993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EC8C1-358C-12A0-40CB-75E0DB34440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82AC91A-6F5C-1FC6-D0BD-B14CF5DD7FB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04638A3-5A3C-0153-BF63-03B11EDF1C7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015309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F03A0-6687-8530-1879-F3311CDAFE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66A55EA-02AD-C5E8-D741-876CE3A6704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F4D630D-915F-2DD7-EC3E-E0153BA8A9A4}"/>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723774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771E8-9291-CEFE-C6C3-7DE0E94533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9DEE0E2-DBFA-241D-713D-3DCB62AAC3F9}"/>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3F351DE-D1EF-CE59-47CB-27E8FED74A26}"/>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525538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BE29D-E3FE-FB3D-1D66-254A17E0192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8EF6932-9D21-6674-DD0C-DDA77F8CEC2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2CD9BC1-6722-C1B5-C82A-FD20EB7022C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046337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E329E-6477-06F8-1027-E0701EA5F19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F116179-24AA-A6EB-F912-CE819AC879E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8C6FB52-48FC-1A78-3895-D8D51C26C01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708417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10430-A5ED-A8B9-EB8E-CEFC97C3CEA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7DBA6F5-0E9F-6DA5-4C04-C8D68FC0E4D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CE7A425-4191-9D31-7622-F63B7B1315C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612919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14C0A-8AA6-6F16-2109-9443721E367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9FAB1E3-9C26-22CA-778B-EE7256496EDC}"/>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B83723B-B018-EC1A-76B6-376BCC5A9D8C}"/>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66238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FF559-456B-4DFA-B484-5B3BA47BC0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11EE8B-6AD9-EE61-6903-05B42F80498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85ABE99-035E-5CD1-201F-03499256B0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663581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97A1F-564A-234B-5B98-612F565CFD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225ACA-67AD-05FE-D863-441F2ADE0D7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D174889-DF70-9E8D-B7F8-DB9F5991BAA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415776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0BD63-DEA8-D4B5-41AB-C6CB01FF0D3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F3E3D10-C21F-E29C-C6EB-E6C5654774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B10F5BB-492D-7062-3724-E52D66EA9CE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20590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456481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53DAD-1F62-0472-276B-C180B6839D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1535141-16AE-68C0-0C8B-749139A2B08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9BC2FB-0B3B-9F0A-06EF-52AF4869C27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9803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82BA-1CA5-BAC3-E388-0BC2B1A809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EF9D8A9-3F54-7F61-7EB7-E6B5187C5FA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43DA23A-54F3-EB76-B338-C56D0C31A51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44338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FE23A-A112-0F28-266A-626277304D3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CBC444B-E1B4-6740-E3C7-5082F3F98BDC}"/>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A15E27E-2477-943A-DBD0-E8AB90EE11B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440706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C9579-BF8B-9FE6-D7AF-9F7B446942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E47750-BE23-0051-4A57-934B15D0B41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AF5F31E-3314-CE36-D37F-115D3CE9B0F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144093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F725F-A149-EB21-F7FE-6070672A78B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C622464-70DA-BFBE-67C6-90DDA35B52E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4B3E059-2442-E951-8AC2-923B0F6805A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93909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717583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510282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909417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80940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342111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22.04.2026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22.04.2026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22.04.2026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22.04.2026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22.04.2026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22.04.2026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22.04.2026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22.04.2026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22.04.2026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22.04.2026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22.04.2026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22.04.2026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image" Target="../media/image3127.png"/><Relationship Id="rId299" Type="http://schemas.openxmlformats.org/officeDocument/2006/relationships/image" Target="../media/image75.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image" Target="../media/image4.png"/><Relationship Id="rId324" Type="http://schemas.openxmlformats.org/officeDocument/2006/relationships/customXml" Target="../ink/ink162.xml"/><Relationship Id="rId170" Type="http://schemas.openxmlformats.org/officeDocument/2006/relationships/customXml" Target="../ink/ink85.xml"/><Relationship Id="rId226" Type="http://schemas.openxmlformats.org/officeDocument/2006/relationships/customXml" Target="../ink/ink113.xml"/><Relationship Id="rId268" Type="http://schemas.openxmlformats.org/officeDocument/2006/relationships/customXml" Target="../ink/ink134.xml"/><Relationship Id="rId32" Type="http://schemas.openxmlformats.org/officeDocument/2006/relationships/image" Target="../media/image3128.png"/><Relationship Id="rId74" Type="http://schemas.openxmlformats.org/officeDocument/2006/relationships/image" Target="../media/image3305.png"/><Relationship Id="rId128" Type="http://schemas.openxmlformats.org/officeDocument/2006/relationships/customXml" Target="../ink/ink64.xml"/><Relationship Id="rId335" Type="http://schemas.openxmlformats.org/officeDocument/2006/relationships/image" Target="../media/image93.png"/><Relationship Id="rId5" Type="http://schemas.openxmlformats.org/officeDocument/2006/relationships/customXml" Target="../ink/ink2.xml"/><Relationship Id="rId181" Type="http://schemas.openxmlformats.org/officeDocument/2006/relationships/image" Target="../media/image15.png"/><Relationship Id="rId237" Type="http://schemas.openxmlformats.org/officeDocument/2006/relationships/image" Target="../media/image44.png"/><Relationship Id="rId279" Type="http://schemas.openxmlformats.org/officeDocument/2006/relationships/image" Target="../media/image65.png"/><Relationship Id="rId43" Type="http://schemas.openxmlformats.org/officeDocument/2006/relationships/customXml" Target="../ink/ink21.xml"/><Relationship Id="rId139" Type="http://schemas.openxmlformats.org/officeDocument/2006/relationships/image" Target="../media/image3318.png"/><Relationship Id="rId290" Type="http://schemas.openxmlformats.org/officeDocument/2006/relationships/customXml" Target="../ink/ink145.xml"/><Relationship Id="rId304" Type="http://schemas.openxmlformats.org/officeDocument/2006/relationships/customXml" Target="../ink/ink152.xml"/><Relationship Id="rId85" Type="http://schemas.openxmlformats.org/officeDocument/2006/relationships/customXml" Target="../ink/ink42.xml"/><Relationship Id="rId150" Type="http://schemas.openxmlformats.org/officeDocument/2006/relationships/customXml" Target="../ink/ink75.xml"/><Relationship Id="rId192" Type="http://schemas.openxmlformats.org/officeDocument/2006/relationships/customXml" Target="../ink/ink96.xml"/><Relationship Id="rId206" Type="http://schemas.openxmlformats.org/officeDocument/2006/relationships/customXml" Target="../ink/ink103.xml"/><Relationship Id="rId248" Type="http://schemas.openxmlformats.org/officeDocument/2006/relationships/customXml" Target="../ink/ink124.xml"/><Relationship Id="rId12" Type="http://schemas.openxmlformats.org/officeDocument/2006/relationships/image" Target="../media/image2163.png"/><Relationship Id="rId108" Type="http://schemas.openxmlformats.org/officeDocument/2006/relationships/customXml" Target="../ink/ink54.xml"/><Relationship Id="rId315" Type="http://schemas.openxmlformats.org/officeDocument/2006/relationships/image" Target="../media/image83.png"/><Relationship Id="rId54" Type="http://schemas.openxmlformats.org/officeDocument/2006/relationships/image" Target="../media/image3295.png"/><Relationship Id="rId96" Type="http://schemas.openxmlformats.org/officeDocument/2006/relationships/image" Target="../media/image3280.png"/><Relationship Id="rId161" Type="http://schemas.openxmlformats.org/officeDocument/2006/relationships/image" Target="../media/image5.png"/><Relationship Id="rId217" Type="http://schemas.openxmlformats.org/officeDocument/2006/relationships/image" Target="../media/image34.png"/><Relationship Id="rId259" Type="http://schemas.openxmlformats.org/officeDocument/2006/relationships/image" Target="../media/image55.png"/><Relationship Id="rId23" Type="http://schemas.openxmlformats.org/officeDocument/2006/relationships/customXml" Target="../ink/ink11.xml"/><Relationship Id="rId119" Type="http://schemas.openxmlformats.org/officeDocument/2006/relationships/image" Target="../media/image3308.png"/><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customXml" Target="../ink/ink65.xml"/><Relationship Id="rId172" Type="http://schemas.openxmlformats.org/officeDocument/2006/relationships/customXml" Target="../ink/ink86.xml"/><Relationship Id="rId228" Type="http://schemas.openxmlformats.org/officeDocument/2006/relationships/customXml" Target="../ink/ink114.xml"/><Relationship Id="rId281" Type="http://schemas.openxmlformats.org/officeDocument/2006/relationships/image" Target="../media/image66.png"/><Relationship Id="rId34" Type="http://schemas.openxmlformats.org/officeDocument/2006/relationships/image" Target="../media/image3129.png"/><Relationship Id="rId76" Type="http://schemas.openxmlformats.org/officeDocument/2006/relationships/image" Target="../media/image3306.png"/><Relationship Id="rId141" Type="http://schemas.openxmlformats.org/officeDocument/2006/relationships/image" Target="../media/image3319.png"/><Relationship Id="rId7" Type="http://schemas.openxmlformats.org/officeDocument/2006/relationships/customXml" Target="../ink/ink3.xml"/><Relationship Id="rId183" Type="http://schemas.openxmlformats.org/officeDocument/2006/relationships/image" Target="../media/image16.png"/><Relationship Id="rId239" Type="http://schemas.openxmlformats.org/officeDocument/2006/relationships/image" Target="../media/image45.png"/><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24" Type="http://schemas.openxmlformats.org/officeDocument/2006/relationships/image" Target="../media/image2169.png"/><Relationship Id="rId45" Type="http://schemas.openxmlformats.org/officeDocument/2006/relationships/customXml" Target="../ink/ink22.xml"/><Relationship Id="rId66" Type="http://schemas.openxmlformats.org/officeDocument/2006/relationships/image" Target="../media/image3301.png"/><Relationship Id="rId87" Type="http://schemas.openxmlformats.org/officeDocument/2006/relationships/customXml" Target="../ink/ink43.xml"/><Relationship Id="rId110" Type="http://schemas.openxmlformats.org/officeDocument/2006/relationships/customXml" Target="../ink/ink55.xml"/><Relationship Id="rId131" Type="http://schemas.openxmlformats.org/officeDocument/2006/relationships/image" Target="../media/image3314.png"/><Relationship Id="rId327" Type="http://schemas.openxmlformats.org/officeDocument/2006/relationships/image" Target="../media/image89.png"/><Relationship Id="rId152" Type="http://schemas.openxmlformats.org/officeDocument/2006/relationships/customXml" Target="../ink/ink76.xml"/><Relationship Id="rId173" Type="http://schemas.openxmlformats.org/officeDocument/2006/relationships/image" Target="../media/image11.png"/><Relationship Id="rId194" Type="http://schemas.openxmlformats.org/officeDocument/2006/relationships/customXml" Target="../ink/ink97.xml"/><Relationship Id="rId208" Type="http://schemas.openxmlformats.org/officeDocument/2006/relationships/customXml" Target="../ink/ink104.xml"/><Relationship Id="rId229" Type="http://schemas.openxmlformats.org/officeDocument/2006/relationships/image" Target="../media/image40.png"/><Relationship Id="rId240" Type="http://schemas.openxmlformats.org/officeDocument/2006/relationships/customXml" Target="../ink/ink120.xml"/><Relationship Id="rId261" Type="http://schemas.openxmlformats.org/officeDocument/2006/relationships/image" Target="../media/image56.png"/><Relationship Id="rId14" Type="http://schemas.openxmlformats.org/officeDocument/2006/relationships/image" Target="../media/image2164.png"/><Relationship Id="rId35" Type="http://schemas.openxmlformats.org/officeDocument/2006/relationships/customXml" Target="../ink/ink17.xml"/><Relationship Id="rId56" Type="http://schemas.openxmlformats.org/officeDocument/2006/relationships/image" Target="../media/image3296.png"/><Relationship Id="rId77" Type="http://schemas.openxmlformats.org/officeDocument/2006/relationships/customXml" Target="../ink/ink38.xml"/><Relationship Id="rId100" Type="http://schemas.openxmlformats.org/officeDocument/2006/relationships/image" Target="../media/image3282.png"/><Relationship Id="rId282" Type="http://schemas.openxmlformats.org/officeDocument/2006/relationships/customXml" Target="../ink/ink141.xml"/><Relationship Id="rId317" Type="http://schemas.openxmlformats.org/officeDocument/2006/relationships/image" Target="../media/image84.png"/><Relationship Id="rId8" Type="http://schemas.openxmlformats.org/officeDocument/2006/relationships/image" Target="../media/image2161.png"/><Relationship Id="rId98" Type="http://schemas.openxmlformats.org/officeDocument/2006/relationships/image" Target="../media/image3281.png"/><Relationship Id="rId121" Type="http://schemas.openxmlformats.org/officeDocument/2006/relationships/image" Target="../media/image3309.png"/><Relationship Id="rId142" Type="http://schemas.openxmlformats.org/officeDocument/2006/relationships/customXml" Target="../ink/ink71.xml"/><Relationship Id="rId163" Type="http://schemas.openxmlformats.org/officeDocument/2006/relationships/image" Target="../media/image6.png"/><Relationship Id="rId184" Type="http://schemas.openxmlformats.org/officeDocument/2006/relationships/customXml" Target="../ink/ink92.xml"/><Relationship Id="rId219" Type="http://schemas.openxmlformats.org/officeDocument/2006/relationships/image" Target="../media/image35.png"/><Relationship Id="rId230" Type="http://schemas.openxmlformats.org/officeDocument/2006/relationships/customXml" Target="../ink/ink115.xml"/><Relationship Id="rId251" Type="http://schemas.openxmlformats.org/officeDocument/2006/relationships/image" Target="../media/image51.png"/><Relationship Id="rId25" Type="http://schemas.openxmlformats.org/officeDocument/2006/relationships/customXml" Target="../ink/ink12.xml"/><Relationship Id="rId46" Type="http://schemas.openxmlformats.org/officeDocument/2006/relationships/image" Target="../media/image2177.png"/><Relationship Id="rId67" Type="http://schemas.openxmlformats.org/officeDocument/2006/relationships/customXml" Target="../ink/ink33.xml"/><Relationship Id="rId272" Type="http://schemas.openxmlformats.org/officeDocument/2006/relationships/customXml" Target="../ink/ink136.xml"/><Relationship Id="rId293" Type="http://schemas.openxmlformats.org/officeDocument/2006/relationships/image" Target="../media/image72.png"/><Relationship Id="rId307" Type="http://schemas.openxmlformats.org/officeDocument/2006/relationships/image" Target="../media/image79.png"/><Relationship Id="rId328" Type="http://schemas.openxmlformats.org/officeDocument/2006/relationships/customXml" Target="../ink/ink164.xml"/><Relationship Id="rId88" Type="http://schemas.openxmlformats.org/officeDocument/2006/relationships/image" Target="../media/image25.png"/><Relationship Id="rId111" Type="http://schemas.openxmlformats.org/officeDocument/2006/relationships/image" Target="../media/image3114.png"/><Relationship Id="rId132" Type="http://schemas.openxmlformats.org/officeDocument/2006/relationships/customXml" Target="../ink/ink66.xml"/><Relationship Id="rId153" Type="http://schemas.openxmlformats.org/officeDocument/2006/relationships/image" Target="../media/image1.png"/><Relationship Id="rId174" Type="http://schemas.openxmlformats.org/officeDocument/2006/relationships/customXml" Target="../ink/ink87.xml"/><Relationship Id="rId195" Type="http://schemas.openxmlformats.org/officeDocument/2006/relationships/image" Target="../media/image22.png"/><Relationship Id="rId209" Type="http://schemas.openxmlformats.org/officeDocument/2006/relationships/image" Target="../media/image30.png"/><Relationship Id="rId220" Type="http://schemas.openxmlformats.org/officeDocument/2006/relationships/customXml" Target="../ink/ink110.xml"/><Relationship Id="rId241" Type="http://schemas.openxmlformats.org/officeDocument/2006/relationships/image" Target="../media/image46.png"/><Relationship Id="rId15" Type="http://schemas.openxmlformats.org/officeDocument/2006/relationships/customXml" Target="../ink/ink7.xml"/><Relationship Id="rId36" Type="http://schemas.openxmlformats.org/officeDocument/2006/relationships/image" Target="../media/image1050.png"/><Relationship Id="rId57" Type="http://schemas.openxmlformats.org/officeDocument/2006/relationships/customXml" Target="../ink/ink28.xml"/><Relationship Id="rId262" Type="http://schemas.openxmlformats.org/officeDocument/2006/relationships/customXml" Target="../ink/ink131.xml"/><Relationship Id="rId283" Type="http://schemas.openxmlformats.org/officeDocument/2006/relationships/image" Target="../media/image67.png"/><Relationship Id="rId318" Type="http://schemas.openxmlformats.org/officeDocument/2006/relationships/customXml" Target="../ink/ink159.xml"/><Relationship Id="rId78" Type="http://schemas.openxmlformats.org/officeDocument/2006/relationships/image" Target="../media/image3307.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customXml" Target="../ink/ink61.xml"/><Relationship Id="rId143" Type="http://schemas.openxmlformats.org/officeDocument/2006/relationships/image" Target="../media/image3320.png"/><Relationship Id="rId164" Type="http://schemas.openxmlformats.org/officeDocument/2006/relationships/customXml" Target="../ink/ink82.xml"/><Relationship Id="rId185" Type="http://schemas.openxmlformats.org/officeDocument/2006/relationships/image" Target="../media/image17.png"/><Relationship Id="rId9" Type="http://schemas.openxmlformats.org/officeDocument/2006/relationships/customXml" Target="../ink/ink4.xml"/><Relationship Id="rId210" Type="http://schemas.openxmlformats.org/officeDocument/2006/relationships/customXml" Target="../ink/ink105.xml"/><Relationship Id="rId26" Type="http://schemas.openxmlformats.org/officeDocument/2006/relationships/image" Target="../media/image2170.png"/><Relationship Id="rId231" Type="http://schemas.openxmlformats.org/officeDocument/2006/relationships/image" Target="../media/image41.png"/><Relationship Id="rId252" Type="http://schemas.openxmlformats.org/officeDocument/2006/relationships/customXml" Target="../ink/ink126.xml"/><Relationship Id="rId273" Type="http://schemas.openxmlformats.org/officeDocument/2006/relationships/image" Target="../media/image62.png"/><Relationship Id="rId294" Type="http://schemas.openxmlformats.org/officeDocument/2006/relationships/customXml" Target="../ink/ink147.xml"/><Relationship Id="rId308" Type="http://schemas.openxmlformats.org/officeDocument/2006/relationships/customXml" Target="../ink/ink154.xml"/><Relationship Id="rId329" Type="http://schemas.openxmlformats.org/officeDocument/2006/relationships/image" Target="../media/image90.png"/><Relationship Id="rId47" Type="http://schemas.openxmlformats.org/officeDocument/2006/relationships/customXml" Target="../ink/ink23.xml"/><Relationship Id="rId68" Type="http://schemas.openxmlformats.org/officeDocument/2006/relationships/image" Target="../media/image3302.png"/><Relationship Id="rId89" Type="http://schemas.openxmlformats.org/officeDocument/2006/relationships/customXml" Target="../ink/ink44.xml"/><Relationship Id="rId112" Type="http://schemas.openxmlformats.org/officeDocument/2006/relationships/customXml" Target="../ink/ink56.xml"/><Relationship Id="rId133" Type="http://schemas.openxmlformats.org/officeDocument/2006/relationships/image" Target="../media/image3315.png"/><Relationship Id="rId154" Type="http://schemas.openxmlformats.org/officeDocument/2006/relationships/customXml" Target="../ink/ink77.xml"/><Relationship Id="rId175" Type="http://schemas.openxmlformats.org/officeDocument/2006/relationships/image" Target="../media/image12.png"/><Relationship Id="rId196" Type="http://schemas.openxmlformats.org/officeDocument/2006/relationships/customXml" Target="../ink/ink98.xml"/><Relationship Id="rId200" Type="http://schemas.openxmlformats.org/officeDocument/2006/relationships/customXml" Target="../ink/ink100.xml"/><Relationship Id="rId16" Type="http://schemas.openxmlformats.org/officeDocument/2006/relationships/image" Target="../media/image2165.png"/><Relationship Id="rId221" Type="http://schemas.openxmlformats.org/officeDocument/2006/relationships/image" Target="../media/image36.png"/><Relationship Id="rId242" Type="http://schemas.openxmlformats.org/officeDocument/2006/relationships/customXml" Target="../ink/ink121.xml"/><Relationship Id="rId263" Type="http://schemas.openxmlformats.org/officeDocument/2006/relationships/image" Target="../media/image57.png"/><Relationship Id="rId284" Type="http://schemas.openxmlformats.org/officeDocument/2006/relationships/customXml" Target="../ink/ink142.xml"/><Relationship Id="rId319" Type="http://schemas.openxmlformats.org/officeDocument/2006/relationships/image" Target="../media/image85.png"/><Relationship Id="rId37" Type="http://schemas.openxmlformats.org/officeDocument/2006/relationships/customXml" Target="../ink/ink18.xml"/><Relationship Id="rId58" Type="http://schemas.openxmlformats.org/officeDocument/2006/relationships/image" Target="../media/image3297.png"/><Relationship Id="rId79" Type="http://schemas.openxmlformats.org/officeDocument/2006/relationships/customXml" Target="../ink/ink39.xml"/><Relationship Id="rId102" Type="http://schemas.openxmlformats.org/officeDocument/2006/relationships/customXml" Target="../ink/ink51.xml"/><Relationship Id="rId123" Type="http://schemas.openxmlformats.org/officeDocument/2006/relationships/image" Target="../media/image3310.png"/><Relationship Id="rId144" Type="http://schemas.openxmlformats.org/officeDocument/2006/relationships/customXml" Target="../ink/ink72.xml"/><Relationship Id="rId330" Type="http://schemas.openxmlformats.org/officeDocument/2006/relationships/customXml" Target="../ink/ink165.xml"/><Relationship Id="rId90" Type="http://schemas.openxmlformats.org/officeDocument/2006/relationships/image" Target="../media/image3103.png"/><Relationship Id="rId165" Type="http://schemas.openxmlformats.org/officeDocument/2006/relationships/image" Target="../media/image7.png"/><Relationship Id="rId186" Type="http://schemas.openxmlformats.org/officeDocument/2006/relationships/customXml" Target="../ink/ink93.xml"/><Relationship Id="rId211" Type="http://schemas.openxmlformats.org/officeDocument/2006/relationships/image" Target="../media/image31.png"/><Relationship Id="rId232" Type="http://schemas.openxmlformats.org/officeDocument/2006/relationships/customXml" Target="../ink/ink116.xml"/><Relationship Id="rId253" Type="http://schemas.openxmlformats.org/officeDocument/2006/relationships/image" Target="../media/image52.png"/><Relationship Id="rId274" Type="http://schemas.openxmlformats.org/officeDocument/2006/relationships/customXml" Target="../ink/ink137.xml"/><Relationship Id="rId295" Type="http://schemas.openxmlformats.org/officeDocument/2006/relationships/image" Target="../media/image73.png"/><Relationship Id="rId309" Type="http://schemas.openxmlformats.org/officeDocument/2006/relationships/image" Target="../media/image80.png"/><Relationship Id="rId27" Type="http://schemas.openxmlformats.org/officeDocument/2006/relationships/customXml" Target="../ink/ink13.xml"/><Relationship Id="rId48" Type="http://schemas.openxmlformats.org/officeDocument/2006/relationships/image" Target="../media/image3292.png"/><Relationship Id="rId69" Type="http://schemas.openxmlformats.org/officeDocument/2006/relationships/customXml" Target="../ink/ink34.xml"/><Relationship Id="rId113" Type="http://schemas.openxmlformats.org/officeDocument/2006/relationships/image" Target="../media/image3115.png"/><Relationship Id="rId134" Type="http://schemas.openxmlformats.org/officeDocument/2006/relationships/customXml" Target="../ink/ink67.xml"/><Relationship Id="rId320" Type="http://schemas.openxmlformats.org/officeDocument/2006/relationships/customXml" Target="../ink/ink160.xml"/><Relationship Id="rId80" Type="http://schemas.openxmlformats.org/officeDocument/2006/relationships/image" Target="../media/image2178.png"/><Relationship Id="rId155" Type="http://schemas.openxmlformats.org/officeDocument/2006/relationships/image" Target="../media/image2.png"/><Relationship Id="rId176" Type="http://schemas.openxmlformats.org/officeDocument/2006/relationships/customXml" Target="../ink/ink88.xml"/><Relationship Id="rId197" Type="http://schemas.openxmlformats.org/officeDocument/2006/relationships/image" Target="../media/image23.png"/><Relationship Id="rId201" Type="http://schemas.openxmlformats.org/officeDocument/2006/relationships/image" Target="../media/image26.png"/><Relationship Id="rId222" Type="http://schemas.openxmlformats.org/officeDocument/2006/relationships/customXml" Target="../ink/ink111.xml"/><Relationship Id="rId243" Type="http://schemas.openxmlformats.org/officeDocument/2006/relationships/image" Target="../media/image47.png"/><Relationship Id="rId264" Type="http://schemas.openxmlformats.org/officeDocument/2006/relationships/customXml" Target="../ink/ink132.xml"/><Relationship Id="rId285" Type="http://schemas.openxmlformats.org/officeDocument/2006/relationships/image" Target="../media/image68.png"/><Relationship Id="rId17" Type="http://schemas.openxmlformats.org/officeDocument/2006/relationships/customXml" Target="../ink/ink8.xml"/><Relationship Id="rId38" Type="http://schemas.openxmlformats.org/officeDocument/2006/relationships/image" Target="../media/image2173.png"/><Relationship Id="rId59" Type="http://schemas.openxmlformats.org/officeDocument/2006/relationships/customXml" Target="../ink/ink29.xml"/><Relationship Id="rId103" Type="http://schemas.openxmlformats.org/officeDocument/2006/relationships/image" Target="../media/image3283.png"/><Relationship Id="rId124" Type="http://schemas.openxmlformats.org/officeDocument/2006/relationships/customXml" Target="../ink/ink62.xml"/><Relationship Id="rId310" Type="http://schemas.openxmlformats.org/officeDocument/2006/relationships/customXml" Target="../ink/ink155.xml"/><Relationship Id="rId70" Type="http://schemas.openxmlformats.org/officeDocument/2006/relationships/image" Target="../media/image3303.png"/><Relationship Id="rId91" Type="http://schemas.openxmlformats.org/officeDocument/2006/relationships/customXml" Target="../ink/ink45.xml"/><Relationship Id="rId145" Type="http://schemas.openxmlformats.org/officeDocument/2006/relationships/image" Target="../media/image3321.png"/><Relationship Id="rId166" Type="http://schemas.openxmlformats.org/officeDocument/2006/relationships/customXml" Target="../ink/ink83.xml"/><Relationship Id="rId187" Type="http://schemas.openxmlformats.org/officeDocument/2006/relationships/image" Target="../media/image18.png"/><Relationship Id="rId331" Type="http://schemas.openxmlformats.org/officeDocument/2006/relationships/image" Target="../media/image91.png"/><Relationship Id="rId1" Type="http://schemas.openxmlformats.org/officeDocument/2006/relationships/slideLayout" Target="../slideLayouts/slideLayout7.xml"/><Relationship Id="rId212" Type="http://schemas.openxmlformats.org/officeDocument/2006/relationships/customXml" Target="../ink/ink106.xml"/><Relationship Id="rId233" Type="http://schemas.openxmlformats.org/officeDocument/2006/relationships/image" Target="../media/image42.png"/><Relationship Id="rId254" Type="http://schemas.openxmlformats.org/officeDocument/2006/relationships/customXml" Target="../ink/ink127.xml"/><Relationship Id="rId28" Type="http://schemas.openxmlformats.org/officeDocument/2006/relationships/image" Target="../media/image2171.png"/><Relationship Id="rId49" Type="http://schemas.openxmlformats.org/officeDocument/2006/relationships/customXml" Target="../ink/ink24.xml"/><Relationship Id="rId114" Type="http://schemas.openxmlformats.org/officeDocument/2006/relationships/customXml" Target="../ink/ink57.xml"/><Relationship Id="rId275" Type="http://schemas.openxmlformats.org/officeDocument/2006/relationships/image" Target="../media/image63.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3298.png"/><Relationship Id="rId81" Type="http://schemas.openxmlformats.org/officeDocument/2006/relationships/customXml" Target="../ink/ink40.xml"/><Relationship Id="rId135" Type="http://schemas.openxmlformats.org/officeDocument/2006/relationships/image" Target="../media/image3316.png"/><Relationship Id="rId156" Type="http://schemas.openxmlformats.org/officeDocument/2006/relationships/customXml" Target="../ink/ink78.xml"/><Relationship Id="rId177" Type="http://schemas.openxmlformats.org/officeDocument/2006/relationships/image" Target="../media/image13.png"/><Relationship Id="rId198" Type="http://schemas.openxmlformats.org/officeDocument/2006/relationships/customXml" Target="../ink/ink99.xml"/><Relationship Id="rId321" Type="http://schemas.openxmlformats.org/officeDocument/2006/relationships/image" Target="../media/image86.png"/><Relationship Id="rId202" Type="http://schemas.openxmlformats.org/officeDocument/2006/relationships/customXml" Target="../ink/ink101.xml"/><Relationship Id="rId223" Type="http://schemas.openxmlformats.org/officeDocument/2006/relationships/image" Target="../media/image37.png"/><Relationship Id="rId244" Type="http://schemas.openxmlformats.org/officeDocument/2006/relationships/customXml" Target="../ink/ink122.xml"/><Relationship Id="rId18" Type="http://schemas.openxmlformats.org/officeDocument/2006/relationships/image" Target="../media/image2166.png"/><Relationship Id="rId39" Type="http://schemas.openxmlformats.org/officeDocument/2006/relationships/customXml" Target="../ink/ink19.xml"/><Relationship Id="rId265" Type="http://schemas.openxmlformats.org/officeDocument/2006/relationships/image" Target="../media/image58.png"/><Relationship Id="rId286" Type="http://schemas.openxmlformats.org/officeDocument/2006/relationships/customXml" Target="../ink/ink143.xml"/><Relationship Id="rId50" Type="http://schemas.openxmlformats.org/officeDocument/2006/relationships/image" Target="../media/image3293.png"/><Relationship Id="rId104" Type="http://schemas.openxmlformats.org/officeDocument/2006/relationships/customXml" Target="../ink/ink52.xml"/><Relationship Id="rId125" Type="http://schemas.openxmlformats.org/officeDocument/2006/relationships/image" Target="../media/image3311.png"/><Relationship Id="rId146" Type="http://schemas.openxmlformats.org/officeDocument/2006/relationships/customXml" Target="../ink/ink73.xml"/><Relationship Id="rId167" Type="http://schemas.openxmlformats.org/officeDocument/2006/relationships/image" Target="../media/image8.png"/><Relationship Id="rId188" Type="http://schemas.openxmlformats.org/officeDocument/2006/relationships/customXml" Target="../ink/ink94.xml"/><Relationship Id="rId311" Type="http://schemas.openxmlformats.org/officeDocument/2006/relationships/image" Target="../media/image81.png"/><Relationship Id="rId332" Type="http://schemas.openxmlformats.org/officeDocument/2006/relationships/customXml" Target="../ink/ink166.xml"/><Relationship Id="rId71" Type="http://schemas.openxmlformats.org/officeDocument/2006/relationships/customXml" Target="../ink/ink35.xml"/><Relationship Id="rId92" Type="http://schemas.openxmlformats.org/officeDocument/2006/relationships/image" Target="../media/image3104.png"/><Relationship Id="rId213" Type="http://schemas.openxmlformats.org/officeDocument/2006/relationships/image" Target="../media/image32.png"/><Relationship Id="rId234" Type="http://schemas.openxmlformats.org/officeDocument/2006/relationships/customXml" Target="../ink/ink117.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53.png"/><Relationship Id="rId276" Type="http://schemas.openxmlformats.org/officeDocument/2006/relationships/customXml" Target="../ink/ink138.xml"/><Relationship Id="rId297" Type="http://schemas.openxmlformats.org/officeDocument/2006/relationships/image" Target="../media/image74.png"/><Relationship Id="rId40" Type="http://schemas.openxmlformats.org/officeDocument/2006/relationships/image" Target="../media/image2174.png"/><Relationship Id="rId115" Type="http://schemas.openxmlformats.org/officeDocument/2006/relationships/image" Target="../media/image3126.png"/><Relationship Id="rId136" Type="http://schemas.openxmlformats.org/officeDocument/2006/relationships/customXml" Target="../ink/ink68.xml"/><Relationship Id="rId157" Type="http://schemas.openxmlformats.org/officeDocument/2006/relationships/image" Target="../media/image3.png"/><Relationship Id="rId178" Type="http://schemas.openxmlformats.org/officeDocument/2006/relationships/customXml" Target="../ink/ink89.xml"/><Relationship Id="rId301" Type="http://schemas.openxmlformats.org/officeDocument/2006/relationships/image" Target="../media/image76.png"/><Relationship Id="rId322" Type="http://schemas.openxmlformats.org/officeDocument/2006/relationships/customXml" Target="../ink/ink161.xml"/><Relationship Id="rId61" Type="http://schemas.openxmlformats.org/officeDocument/2006/relationships/customXml" Target="../ink/ink30.xml"/><Relationship Id="rId82" Type="http://schemas.openxmlformats.org/officeDocument/2006/relationships/image" Target="../media/image2179.png"/><Relationship Id="rId199" Type="http://schemas.openxmlformats.org/officeDocument/2006/relationships/image" Target="../media/image24.png"/><Relationship Id="rId203" Type="http://schemas.openxmlformats.org/officeDocument/2006/relationships/image" Target="../media/image27.png"/><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48.png"/><Relationship Id="rId266" Type="http://schemas.openxmlformats.org/officeDocument/2006/relationships/customXml" Target="../ink/ink133.xml"/><Relationship Id="rId287" Type="http://schemas.openxmlformats.org/officeDocument/2006/relationships/image" Target="../media/image69.png"/><Relationship Id="rId30" Type="http://schemas.openxmlformats.org/officeDocument/2006/relationships/image" Target="../media/image2172.png"/><Relationship Id="rId105" Type="http://schemas.openxmlformats.org/officeDocument/2006/relationships/image" Target="../media/image3284.png"/><Relationship Id="rId126" Type="http://schemas.openxmlformats.org/officeDocument/2006/relationships/customXml" Target="../ink/ink63.xml"/><Relationship Id="rId147" Type="http://schemas.openxmlformats.org/officeDocument/2006/relationships/image" Target="../media/image3322.png"/><Relationship Id="rId168" Type="http://schemas.openxmlformats.org/officeDocument/2006/relationships/customXml" Target="../ink/ink84.xml"/><Relationship Id="rId312" Type="http://schemas.openxmlformats.org/officeDocument/2006/relationships/customXml" Target="../ink/ink156.xml"/><Relationship Id="rId333" Type="http://schemas.openxmlformats.org/officeDocument/2006/relationships/image" Target="../media/image92.png"/><Relationship Id="rId51" Type="http://schemas.openxmlformats.org/officeDocument/2006/relationships/customXml" Target="../ink/ink25.xml"/><Relationship Id="rId72" Type="http://schemas.openxmlformats.org/officeDocument/2006/relationships/image" Target="../media/image3304.png"/><Relationship Id="rId93" Type="http://schemas.openxmlformats.org/officeDocument/2006/relationships/customXml" Target="../ink/ink46.xml"/><Relationship Id="rId189" Type="http://schemas.openxmlformats.org/officeDocument/2006/relationships/image" Target="../media/image19.png"/><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43.png"/><Relationship Id="rId256" Type="http://schemas.openxmlformats.org/officeDocument/2006/relationships/customXml" Target="../ink/ink128.xml"/><Relationship Id="rId277" Type="http://schemas.openxmlformats.org/officeDocument/2006/relationships/image" Target="../media/image64.png"/><Relationship Id="rId298" Type="http://schemas.openxmlformats.org/officeDocument/2006/relationships/customXml" Target="../ink/ink149.xml"/><Relationship Id="rId116" Type="http://schemas.openxmlformats.org/officeDocument/2006/relationships/customXml" Target="../ink/ink58.xml"/><Relationship Id="rId137" Type="http://schemas.openxmlformats.org/officeDocument/2006/relationships/image" Target="../media/image3317.png"/><Relationship Id="rId158" Type="http://schemas.openxmlformats.org/officeDocument/2006/relationships/customXml" Target="../ink/ink79.xml"/><Relationship Id="rId302" Type="http://schemas.openxmlformats.org/officeDocument/2006/relationships/customXml" Target="../ink/ink151.xml"/><Relationship Id="rId323" Type="http://schemas.openxmlformats.org/officeDocument/2006/relationships/image" Target="../media/image87.png"/><Relationship Id="rId20" Type="http://schemas.openxmlformats.org/officeDocument/2006/relationships/image" Target="../media/image2167.png"/><Relationship Id="rId41" Type="http://schemas.openxmlformats.org/officeDocument/2006/relationships/customXml" Target="../ink/ink20.xml"/><Relationship Id="rId62" Type="http://schemas.openxmlformats.org/officeDocument/2006/relationships/image" Target="../media/image3299.png"/><Relationship Id="rId83" Type="http://schemas.openxmlformats.org/officeDocument/2006/relationships/customXml" Target="../ink/ink41.xml"/><Relationship Id="rId179" Type="http://schemas.openxmlformats.org/officeDocument/2006/relationships/image" Target="../media/image14.png"/><Relationship Id="rId190" Type="http://schemas.openxmlformats.org/officeDocument/2006/relationships/customXml" Target="../ink/ink95.xml"/><Relationship Id="rId204" Type="http://schemas.openxmlformats.org/officeDocument/2006/relationships/customXml" Target="../ink/ink102.xml"/><Relationship Id="rId225" Type="http://schemas.openxmlformats.org/officeDocument/2006/relationships/image" Target="../media/image38.png"/><Relationship Id="rId246" Type="http://schemas.openxmlformats.org/officeDocument/2006/relationships/customXml" Target="../ink/ink123.xml"/><Relationship Id="rId267" Type="http://schemas.openxmlformats.org/officeDocument/2006/relationships/image" Target="../media/image59.png"/><Relationship Id="rId288" Type="http://schemas.openxmlformats.org/officeDocument/2006/relationships/customXml" Target="../ink/ink144.xml"/><Relationship Id="rId106" Type="http://schemas.openxmlformats.org/officeDocument/2006/relationships/customXml" Target="../ink/ink53.xml"/><Relationship Id="rId127" Type="http://schemas.openxmlformats.org/officeDocument/2006/relationships/image" Target="../media/image3312.png"/><Relationship Id="rId313" Type="http://schemas.openxmlformats.org/officeDocument/2006/relationships/image" Target="../media/image82.png"/><Relationship Id="rId10" Type="http://schemas.openxmlformats.org/officeDocument/2006/relationships/image" Target="../media/image2162.png"/><Relationship Id="rId31" Type="http://schemas.openxmlformats.org/officeDocument/2006/relationships/customXml" Target="../ink/ink15.xml"/><Relationship Id="rId52" Type="http://schemas.openxmlformats.org/officeDocument/2006/relationships/image" Target="../media/image3294.png"/><Relationship Id="rId73" Type="http://schemas.openxmlformats.org/officeDocument/2006/relationships/customXml" Target="../ink/ink36.xml"/><Relationship Id="rId94" Type="http://schemas.openxmlformats.org/officeDocument/2006/relationships/image" Target="../media/image3105.png"/><Relationship Id="rId148" Type="http://schemas.openxmlformats.org/officeDocument/2006/relationships/customXml" Target="../ink/ink74.xml"/><Relationship Id="rId169" Type="http://schemas.openxmlformats.org/officeDocument/2006/relationships/image" Target="../media/image9.png"/><Relationship Id="rId334" Type="http://schemas.openxmlformats.org/officeDocument/2006/relationships/customXml" Target="../ink/ink167.xml"/><Relationship Id="rId4" Type="http://schemas.openxmlformats.org/officeDocument/2006/relationships/image" Target="../media/image2159.png"/><Relationship Id="rId180" Type="http://schemas.openxmlformats.org/officeDocument/2006/relationships/customXml" Target="../ink/ink90.xml"/><Relationship Id="rId215" Type="http://schemas.openxmlformats.org/officeDocument/2006/relationships/image" Target="../media/image33.png"/><Relationship Id="rId236" Type="http://schemas.openxmlformats.org/officeDocument/2006/relationships/customXml" Target="../ink/ink118.xml"/><Relationship Id="rId257" Type="http://schemas.openxmlformats.org/officeDocument/2006/relationships/image" Target="../media/image54.png"/><Relationship Id="rId278" Type="http://schemas.openxmlformats.org/officeDocument/2006/relationships/customXml" Target="../ink/ink139.xml"/><Relationship Id="rId303" Type="http://schemas.openxmlformats.org/officeDocument/2006/relationships/image" Target="../media/image77.png"/><Relationship Id="rId42" Type="http://schemas.openxmlformats.org/officeDocument/2006/relationships/image" Target="../media/image2175.png"/><Relationship Id="rId84" Type="http://schemas.openxmlformats.org/officeDocument/2006/relationships/image" Target="../media/image2835.png"/><Relationship Id="rId138" Type="http://schemas.openxmlformats.org/officeDocument/2006/relationships/customXml" Target="../ink/ink69.xml"/><Relationship Id="rId191" Type="http://schemas.openxmlformats.org/officeDocument/2006/relationships/image" Target="../media/image20.png"/><Relationship Id="rId205" Type="http://schemas.openxmlformats.org/officeDocument/2006/relationships/image" Target="../media/image28.png"/><Relationship Id="rId247" Type="http://schemas.openxmlformats.org/officeDocument/2006/relationships/image" Target="../media/image49.png"/><Relationship Id="rId107" Type="http://schemas.openxmlformats.org/officeDocument/2006/relationships/image" Target="../media/image3107.png"/><Relationship Id="rId289" Type="http://schemas.openxmlformats.org/officeDocument/2006/relationships/image" Target="../media/image70.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image" Target="../media/image3323.png"/><Relationship Id="rId314" Type="http://schemas.openxmlformats.org/officeDocument/2006/relationships/customXml" Target="../ink/ink157.xml"/><Relationship Id="rId95" Type="http://schemas.openxmlformats.org/officeDocument/2006/relationships/customXml" Target="../ink/ink47.xml"/><Relationship Id="rId160" Type="http://schemas.openxmlformats.org/officeDocument/2006/relationships/customXml" Target="../ink/ink80.xml"/><Relationship Id="rId216" Type="http://schemas.openxmlformats.org/officeDocument/2006/relationships/customXml" Target="../ink/ink108.xml"/><Relationship Id="rId258" Type="http://schemas.openxmlformats.org/officeDocument/2006/relationships/customXml" Target="../ink/ink129.xml"/><Relationship Id="rId22" Type="http://schemas.openxmlformats.org/officeDocument/2006/relationships/image" Target="../media/image2168.png"/><Relationship Id="rId64" Type="http://schemas.openxmlformats.org/officeDocument/2006/relationships/image" Target="../media/image3300.png"/><Relationship Id="rId118" Type="http://schemas.openxmlformats.org/officeDocument/2006/relationships/customXml" Target="../ink/ink59.xml"/><Relationship Id="rId325" Type="http://schemas.openxmlformats.org/officeDocument/2006/relationships/image" Target="../media/image88.png"/><Relationship Id="rId171" Type="http://schemas.openxmlformats.org/officeDocument/2006/relationships/image" Target="../media/image10.png"/><Relationship Id="rId227" Type="http://schemas.openxmlformats.org/officeDocument/2006/relationships/image" Target="../media/image39.png"/><Relationship Id="rId269" Type="http://schemas.openxmlformats.org/officeDocument/2006/relationships/image" Target="../media/image60.png"/><Relationship Id="rId33" Type="http://schemas.openxmlformats.org/officeDocument/2006/relationships/customXml" Target="../ink/ink16.xml"/><Relationship Id="rId129" Type="http://schemas.openxmlformats.org/officeDocument/2006/relationships/image" Target="../media/image3313.png"/><Relationship Id="rId280" Type="http://schemas.openxmlformats.org/officeDocument/2006/relationships/customXml" Target="../ink/ink140.xml"/><Relationship Id="rId75" Type="http://schemas.openxmlformats.org/officeDocument/2006/relationships/customXml" Target="../ink/ink37.xml"/><Relationship Id="rId140" Type="http://schemas.openxmlformats.org/officeDocument/2006/relationships/customXml" Target="../ink/ink70.xml"/><Relationship Id="rId182" Type="http://schemas.openxmlformats.org/officeDocument/2006/relationships/customXml" Target="../ink/ink91.xml"/><Relationship Id="rId6" Type="http://schemas.openxmlformats.org/officeDocument/2006/relationships/image" Target="../media/image2160.png"/><Relationship Id="rId238" Type="http://schemas.openxmlformats.org/officeDocument/2006/relationships/customXml" Target="../ink/ink119.xml"/><Relationship Id="rId291" Type="http://schemas.openxmlformats.org/officeDocument/2006/relationships/image" Target="../media/image71.png"/><Relationship Id="rId305" Type="http://schemas.openxmlformats.org/officeDocument/2006/relationships/image" Target="../media/image78.png"/><Relationship Id="rId44" Type="http://schemas.openxmlformats.org/officeDocument/2006/relationships/image" Target="../media/image2176.png"/><Relationship Id="rId86" Type="http://schemas.openxmlformats.org/officeDocument/2006/relationships/image" Target="../media/image2836.png"/><Relationship Id="rId151" Type="http://schemas.openxmlformats.org/officeDocument/2006/relationships/image" Target="../media/image3324.png"/><Relationship Id="rId193" Type="http://schemas.openxmlformats.org/officeDocument/2006/relationships/image" Target="../media/image21.png"/><Relationship Id="rId207" Type="http://schemas.openxmlformats.org/officeDocument/2006/relationships/image" Target="../media/image29.png"/><Relationship Id="rId249" Type="http://schemas.openxmlformats.org/officeDocument/2006/relationships/image" Target="../media/image50.png"/><Relationship Id="rId13" Type="http://schemas.openxmlformats.org/officeDocument/2006/relationships/customXml" Target="../ink/ink6.xml"/><Relationship Id="rId109" Type="http://schemas.openxmlformats.org/officeDocument/2006/relationships/image" Target="../media/image3113.png"/><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customXml" Target="../ink/ink60.xml"/><Relationship Id="rId162" Type="http://schemas.openxmlformats.org/officeDocument/2006/relationships/customXml" Target="../ink/ink81.xml"/><Relationship Id="rId218" Type="http://schemas.openxmlformats.org/officeDocument/2006/relationships/customXml" Target="../ink/ink109.xml"/><Relationship Id="rId271" Type="http://schemas.openxmlformats.org/officeDocument/2006/relationships/image" Target="../media/image61.png"/></Relationships>
</file>

<file path=ppt/slides/_rels/slide10.xml.rels><?xml version="1.0" encoding="UTF-8" standalone="yes"?>
<Relationships xmlns="http://schemas.openxmlformats.org/package/2006/relationships"><Relationship Id="rId8" Type="http://schemas.openxmlformats.org/officeDocument/2006/relationships/image" Target="../media/image232.png"/><Relationship Id="rId3" Type="http://schemas.openxmlformats.org/officeDocument/2006/relationships/image" Target="../media/image229.png"/><Relationship Id="rId7" Type="http://schemas.openxmlformats.org/officeDocument/2006/relationships/customXml" Target="../ink/ink29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31.png"/><Relationship Id="rId5" Type="http://schemas.openxmlformats.org/officeDocument/2006/relationships/customXml" Target="../ink/ink298.xml"/><Relationship Id="rId4" Type="http://schemas.openxmlformats.org/officeDocument/2006/relationships/image" Target="../media/image230.png"/></Relationships>
</file>

<file path=ppt/slides/_rels/slide11.xml.rels><?xml version="1.0" encoding="UTF-8" standalone="yes"?>
<Relationships xmlns="http://schemas.openxmlformats.org/package/2006/relationships"><Relationship Id="rId8" Type="http://schemas.openxmlformats.org/officeDocument/2006/relationships/image" Target="../media/image235.png"/><Relationship Id="rId13" Type="http://schemas.openxmlformats.org/officeDocument/2006/relationships/customXml" Target="../ink/ink305.xml"/><Relationship Id="rId18" Type="http://schemas.openxmlformats.org/officeDocument/2006/relationships/image" Target="../media/image240.png"/><Relationship Id="rId26" Type="http://schemas.openxmlformats.org/officeDocument/2006/relationships/image" Target="../media/image244.png"/><Relationship Id="rId3" Type="http://schemas.openxmlformats.org/officeDocument/2006/relationships/customXml" Target="../ink/ink300.xml"/><Relationship Id="rId21" Type="http://schemas.openxmlformats.org/officeDocument/2006/relationships/customXml" Target="../ink/ink309.xml"/><Relationship Id="rId7" Type="http://schemas.openxmlformats.org/officeDocument/2006/relationships/customXml" Target="../ink/ink302.xml"/><Relationship Id="rId12" Type="http://schemas.openxmlformats.org/officeDocument/2006/relationships/image" Target="../media/image237.png"/><Relationship Id="rId17" Type="http://schemas.openxmlformats.org/officeDocument/2006/relationships/customXml" Target="../ink/ink307.xml"/><Relationship Id="rId25" Type="http://schemas.openxmlformats.org/officeDocument/2006/relationships/customXml" Target="../ink/ink311.xml"/><Relationship Id="rId2" Type="http://schemas.openxmlformats.org/officeDocument/2006/relationships/notesSlide" Target="../notesSlides/notesSlide11.xml"/><Relationship Id="rId16" Type="http://schemas.openxmlformats.org/officeDocument/2006/relationships/image" Target="../media/image239.png"/><Relationship Id="rId20" Type="http://schemas.openxmlformats.org/officeDocument/2006/relationships/image" Target="../media/image241.png"/><Relationship Id="rId1" Type="http://schemas.openxmlformats.org/officeDocument/2006/relationships/slideLayout" Target="../slideLayouts/slideLayout7.xml"/><Relationship Id="rId6" Type="http://schemas.openxmlformats.org/officeDocument/2006/relationships/image" Target="../media/image234.png"/><Relationship Id="rId11" Type="http://schemas.openxmlformats.org/officeDocument/2006/relationships/customXml" Target="../ink/ink304.xml"/><Relationship Id="rId24" Type="http://schemas.openxmlformats.org/officeDocument/2006/relationships/image" Target="../media/image243.png"/><Relationship Id="rId5" Type="http://schemas.openxmlformats.org/officeDocument/2006/relationships/customXml" Target="../ink/ink301.xml"/><Relationship Id="rId15" Type="http://schemas.openxmlformats.org/officeDocument/2006/relationships/customXml" Target="../ink/ink306.xml"/><Relationship Id="rId23" Type="http://schemas.openxmlformats.org/officeDocument/2006/relationships/customXml" Target="../ink/ink310.xml"/><Relationship Id="rId10" Type="http://schemas.openxmlformats.org/officeDocument/2006/relationships/image" Target="../media/image236.png"/><Relationship Id="rId19" Type="http://schemas.openxmlformats.org/officeDocument/2006/relationships/customXml" Target="../ink/ink308.xml"/><Relationship Id="rId4" Type="http://schemas.openxmlformats.org/officeDocument/2006/relationships/image" Target="../media/image233.png"/><Relationship Id="rId9" Type="http://schemas.openxmlformats.org/officeDocument/2006/relationships/customXml" Target="../ink/ink303.xml"/><Relationship Id="rId14" Type="http://schemas.openxmlformats.org/officeDocument/2006/relationships/image" Target="../media/image238.png"/><Relationship Id="rId22" Type="http://schemas.openxmlformats.org/officeDocument/2006/relationships/image" Target="../media/image242.png"/></Relationships>
</file>

<file path=ppt/slides/_rels/slide12.xml.rels><?xml version="1.0" encoding="UTF-8" standalone="yes"?>
<Relationships xmlns="http://schemas.openxmlformats.org/package/2006/relationships"><Relationship Id="rId117" Type="http://schemas.openxmlformats.org/officeDocument/2006/relationships/customXml" Target="../ink/ink370.xml"/><Relationship Id="rId21" Type="http://schemas.openxmlformats.org/officeDocument/2006/relationships/customXml" Target="../ink/ink321.xml"/><Relationship Id="rId42" Type="http://schemas.openxmlformats.org/officeDocument/2006/relationships/image" Target="../media/image262.png"/><Relationship Id="rId63" Type="http://schemas.openxmlformats.org/officeDocument/2006/relationships/customXml" Target="../ink/ink343.xml"/><Relationship Id="rId84" Type="http://schemas.openxmlformats.org/officeDocument/2006/relationships/image" Target="../media/image283.png"/><Relationship Id="rId138" Type="http://schemas.openxmlformats.org/officeDocument/2006/relationships/image" Target="../media/image310.png"/><Relationship Id="rId159" Type="http://schemas.openxmlformats.org/officeDocument/2006/relationships/customXml" Target="../ink/ink391.xml"/><Relationship Id="rId170" Type="http://schemas.openxmlformats.org/officeDocument/2006/relationships/image" Target="../media/image326.png"/><Relationship Id="rId191" Type="http://schemas.openxmlformats.org/officeDocument/2006/relationships/customXml" Target="../ink/ink407.xml"/><Relationship Id="rId205" Type="http://schemas.openxmlformats.org/officeDocument/2006/relationships/customXml" Target="../ink/ink414.xml"/><Relationship Id="rId226" Type="http://schemas.openxmlformats.org/officeDocument/2006/relationships/customXml" Target="../ink/ink425.xml"/><Relationship Id="rId107" Type="http://schemas.openxmlformats.org/officeDocument/2006/relationships/customXml" Target="../ink/ink365.xml"/><Relationship Id="rId11" Type="http://schemas.openxmlformats.org/officeDocument/2006/relationships/customXml" Target="../ink/ink316.xml"/><Relationship Id="rId32" Type="http://schemas.openxmlformats.org/officeDocument/2006/relationships/customXml" Target="../ink/ink327.xml"/><Relationship Id="rId53" Type="http://schemas.openxmlformats.org/officeDocument/2006/relationships/customXml" Target="../ink/ink338.xml"/><Relationship Id="rId74" Type="http://schemas.openxmlformats.org/officeDocument/2006/relationships/image" Target="../media/image278.png"/><Relationship Id="rId128" Type="http://schemas.openxmlformats.org/officeDocument/2006/relationships/image" Target="../media/image305.png"/><Relationship Id="rId149" Type="http://schemas.openxmlformats.org/officeDocument/2006/relationships/customXml" Target="../ink/ink386.xml"/><Relationship Id="rId5" Type="http://schemas.openxmlformats.org/officeDocument/2006/relationships/customXml" Target="../ink/ink313.xml"/><Relationship Id="rId95" Type="http://schemas.openxmlformats.org/officeDocument/2006/relationships/customXml" Target="../ink/ink359.xml"/><Relationship Id="rId160" Type="http://schemas.openxmlformats.org/officeDocument/2006/relationships/image" Target="../media/image321.png"/><Relationship Id="rId181" Type="http://schemas.openxmlformats.org/officeDocument/2006/relationships/customXml" Target="../ink/ink402.xml"/><Relationship Id="rId216" Type="http://schemas.openxmlformats.org/officeDocument/2006/relationships/customXml" Target="../ink/ink420.xml"/><Relationship Id="rId237" Type="http://schemas.openxmlformats.org/officeDocument/2006/relationships/image" Target="../media/image359.png"/><Relationship Id="rId22" Type="http://schemas.openxmlformats.org/officeDocument/2006/relationships/image" Target="../media/image253.png"/><Relationship Id="rId43" Type="http://schemas.openxmlformats.org/officeDocument/2006/relationships/customXml" Target="../ink/ink333.xml"/><Relationship Id="rId64" Type="http://schemas.openxmlformats.org/officeDocument/2006/relationships/image" Target="../media/image273.png"/><Relationship Id="rId118" Type="http://schemas.openxmlformats.org/officeDocument/2006/relationships/image" Target="../media/image300.png"/><Relationship Id="rId139" Type="http://schemas.openxmlformats.org/officeDocument/2006/relationships/customXml" Target="../ink/ink381.xml"/><Relationship Id="rId85" Type="http://schemas.openxmlformats.org/officeDocument/2006/relationships/customXml" Target="../ink/ink354.xml"/><Relationship Id="rId150" Type="http://schemas.openxmlformats.org/officeDocument/2006/relationships/image" Target="../media/image316.png"/><Relationship Id="rId171" Type="http://schemas.openxmlformats.org/officeDocument/2006/relationships/customXml" Target="../ink/ink397.xml"/><Relationship Id="rId192" Type="http://schemas.openxmlformats.org/officeDocument/2006/relationships/image" Target="../media/image337.png"/><Relationship Id="rId206" Type="http://schemas.openxmlformats.org/officeDocument/2006/relationships/image" Target="../media/image344.png"/><Relationship Id="rId227" Type="http://schemas.openxmlformats.org/officeDocument/2006/relationships/image" Target="../media/image354.png"/><Relationship Id="rId12" Type="http://schemas.openxmlformats.org/officeDocument/2006/relationships/image" Target="../media/image249.png"/><Relationship Id="rId33" Type="http://schemas.openxmlformats.org/officeDocument/2006/relationships/image" Target="../media/image258.png"/><Relationship Id="rId108" Type="http://schemas.openxmlformats.org/officeDocument/2006/relationships/image" Target="../media/image295.png"/><Relationship Id="rId129" Type="http://schemas.openxmlformats.org/officeDocument/2006/relationships/customXml" Target="../ink/ink376.xml"/><Relationship Id="rId54" Type="http://schemas.openxmlformats.org/officeDocument/2006/relationships/image" Target="../media/image268.png"/><Relationship Id="rId75" Type="http://schemas.openxmlformats.org/officeDocument/2006/relationships/customXml" Target="../ink/ink349.xml"/><Relationship Id="rId96" Type="http://schemas.openxmlformats.org/officeDocument/2006/relationships/image" Target="../media/image289.png"/><Relationship Id="rId140" Type="http://schemas.openxmlformats.org/officeDocument/2006/relationships/image" Target="../media/image311.png"/><Relationship Id="rId161" Type="http://schemas.openxmlformats.org/officeDocument/2006/relationships/customXml" Target="../ink/ink392.xml"/><Relationship Id="rId182" Type="http://schemas.openxmlformats.org/officeDocument/2006/relationships/image" Target="../media/image332.png"/><Relationship Id="rId217" Type="http://schemas.openxmlformats.org/officeDocument/2006/relationships/image" Target="../media/image349.png"/><Relationship Id="rId6" Type="http://schemas.openxmlformats.org/officeDocument/2006/relationships/image" Target="../media/image246.png"/><Relationship Id="rId238" Type="http://schemas.openxmlformats.org/officeDocument/2006/relationships/customXml" Target="../ink/ink431.xml"/><Relationship Id="rId23" Type="http://schemas.openxmlformats.org/officeDocument/2006/relationships/customXml" Target="../ink/ink322.xml"/><Relationship Id="rId119" Type="http://schemas.openxmlformats.org/officeDocument/2006/relationships/customXml" Target="../ink/ink371.xml"/><Relationship Id="rId44" Type="http://schemas.openxmlformats.org/officeDocument/2006/relationships/image" Target="../media/image263.png"/><Relationship Id="rId65" Type="http://schemas.openxmlformats.org/officeDocument/2006/relationships/customXml" Target="../ink/ink344.xml"/><Relationship Id="rId86" Type="http://schemas.openxmlformats.org/officeDocument/2006/relationships/image" Target="../media/image284.png"/><Relationship Id="rId130" Type="http://schemas.openxmlformats.org/officeDocument/2006/relationships/image" Target="../media/image306.png"/><Relationship Id="rId151" Type="http://schemas.openxmlformats.org/officeDocument/2006/relationships/customXml" Target="../ink/ink387.xml"/><Relationship Id="rId172" Type="http://schemas.openxmlformats.org/officeDocument/2006/relationships/image" Target="../media/image327.png"/><Relationship Id="rId193" Type="http://schemas.openxmlformats.org/officeDocument/2006/relationships/customXml" Target="../ink/ink408.xml"/><Relationship Id="rId207" Type="http://schemas.openxmlformats.org/officeDocument/2006/relationships/customXml" Target="../ink/ink415.xml"/><Relationship Id="rId228" Type="http://schemas.openxmlformats.org/officeDocument/2006/relationships/customXml" Target="../ink/ink426.xml"/><Relationship Id="rId13" Type="http://schemas.openxmlformats.org/officeDocument/2006/relationships/customXml" Target="../ink/ink317.xml"/><Relationship Id="rId109" Type="http://schemas.openxmlformats.org/officeDocument/2006/relationships/customXml" Target="../ink/ink366.xml"/><Relationship Id="rId34" Type="http://schemas.openxmlformats.org/officeDocument/2006/relationships/customXml" Target="../ink/ink328.xml"/><Relationship Id="rId55" Type="http://schemas.openxmlformats.org/officeDocument/2006/relationships/customXml" Target="../ink/ink339.xml"/><Relationship Id="rId76" Type="http://schemas.openxmlformats.org/officeDocument/2006/relationships/image" Target="../media/image279.png"/><Relationship Id="rId97" Type="http://schemas.openxmlformats.org/officeDocument/2006/relationships/customXml" Target="../ink/ink360.xml"/><Relationship Id="rId120" Type="http://schemas.openxmlformats.org/officeDocument/2006/relationships/image" Target="../media/image301.png"/><Relationship Id="rId141" Type="http://schemas.openxmlformats.org/officeDocument/2006/relationships/customXml" Target="../ink/ink382.xml"/><Relationship Id="rId7" Type="http://schemas.openxmlformats.org/officeDocument/2006/relationships/customXml" Target="../ink/ink314.xml"/><Relationship Id="rId162" Type="http://schemas.openxmlformats.org/officeDocument/2006/relationships/image" Target="../media/image322.png"/><Relationship Id="rId183" Type="http://schemas.openxmlformats.org/officeDocument/2006/relationships/customXml" Target="../ink/ink403.xml"/><Relationship Id="rId218" Type="http://schemas.openxmlformats.org/officeDocument/2006/relationships/customXml" Target="../ink/ink421.xml"/><Relationship Id="rId239" Type="http://schemas.openxmlformats.org/officeDocument/2006/relationships/image" Target="../media/image360.png"/><Relationship Id="rId24" Type="http://schemas.openxmlformats.org/officeDocument/2006/relationships/image" Target="../media/image254.png"/><Relationship Id="rId45" Type="http://schemas.openxmlformats.org/officeDocument/2006/relationships/customXml" Target="../ink/ink334.xml"/><Relationship Id="rId66" Type="http://schemas.openxmlformats.org/officeDocument/2006/relationships/image" Target="../media/image274.png"/><Relationship Id="rId87" Type="http://schemas.openxmlformats.org/officeDocument/2006/relationships/customXml" Target="../ink/ink355.xml"/><Relationship Id="rId110" Type="http://schemas.openxmlformats.org/officeDocument/2006/relationships/image" Target="../media/image296.png"/><Relationship Id="rId131" Type="http://schemas.openxmlformats.org/officeDocument/2006/relationships/customXml" Target="../ink/ink377.xml"/><Relationship Id="rId152" Type="http://schemas.openxmlformats.org/officeDocument/2006/relationships/image" Target="../media/image317.png"/><Relationship Id="rId173" Type="http://schemas.openxmlformats.org/officeDocument/2006/relationships/customXml" Target="../ink/ink398.xml"/><Relationship Id="rId194" Type="http://schemas.openxmlformats.org/officeDocument/2006/relationships/image" Target="../media/image338.png"/><Relationship Id="rId208" Type="http://schemas.openxmlformats.org/officeDocument/2006/relationships/image" Target="../media/image345.png"/><Relationship Id="rId229" Type="http://schemas.openxmlformats.org/officeDocument/2006/relationships/image" Target="../media/image355.png"/><Relationship Id="rId240" Type="http://schemas.openxmlformats.org/officeDocument/2006/relationships/customXml" Target="../ink/ink432.xml"/><Relationship Id="rId14" Type="http://schemas.openxmlformats.org/officeDocument/2006/relationships/image" Target="../media/image250.png"/><Relationship Id="rId35" Type="http://schemas.openxmlformats.org/officeDocument/2006/relationships/image" Target="../media/image259.png"/><Relationship Id="rId56" Type="http://schemas.openxmlformats.org/officeDocument/2006/relationships/image" Target="../media/image269.png"/><Relationship Id="rId77" Type="http://schemas.openxmlformats.org/officeDocument/2006/relationships/customXml" Target="../ink/ink350.xml"/><Relationship Id="rId100" Type="http://schemas.openxmlformats.org/officeDocument/2006/relationships/image" Target="../media/image291.png"/><Relationship Id="rId8" Type="http://schemas.openxmlformats.org/officeDocument/2006/relationships/image" Target="../media/image247.png"/><Relationship Id="rId98" Type="http://schemas.openxmlformats.org/officeDocument/2006/relationships/image" Target="../media/image290.png"/><Relationship Id="rId121" Type="http://schemas.openxmlformats.org/officeDocument/2006/relationships/customXml" Target="../ink/ink372.xml"/><Relationship Id="rId142" Type="http://schemas.openxmlformats.org/officeDocument/2006/relationships/image" Target="../media/image312.png"/><Relationship Id="rId163" Type="http://schemas.openxmlformats.org/officeDocument/2006/relationships/customXml" Target="../ink/ink393.xml"/><Relationship Id="rId184" Type="http://schemas.openxmlformats.org/officeDocument/2006/relationships/image" Target="../media/image333.png"/><Relationship Id="rId219" Type="http://schemas.openxmlformats.org/officeDocument/2006/relationships/image" Target="../media/image350.png"/><Relationship Id="rId230" Type="http://schemas.openxmlformats.org/officeDocument/2006/relationships/customXml" Target="../ink/ink427.xml"/><Relationship Id="rId25" Type="http://schemas.openxmlformats.org/officeDocument/2006/relationships/customXml" Target="../ink/ink323.xml"/><Relationship Id="rId46" Type="http://schemas.openxmlformats.org/officeDocument/2006/relationships/image" Target="../media/image264.png"/><Relationship Id="rId67" Type="http://schemas.openxmlformats.org/officeDocument/2006/relationships/customXml" Target="../ink/ink345.xml"/><Relationship Id="rId88" Type="http://schemas.openxmlformats.org/officeDocument/2006/relationships/image" Target="../media/image285.png"/><Relationship Id="rId111" Type="http://schemas.openxmlformats.org/officeDocument/2006/relationships/customXml" Target="../ink/ink367.xml"/><Relationship Id="rId132" Type="http://schemas.openxmlformats.org/officeDocument/2006/relationships/image" Target="../media/image307.png"/><Relationship Id="rId153" Type="http://schemas.openxmlformats.org/officeDocument/2006/relationships/customXml" Target="../ink/ink388.xml"/><Relationship Id="rId174" Type="http://schemas.openxmlformats.org/officeDocument/2006/relationships/image" Target="../media/image328.png"/><Relationship Id="rId195" Type="http://schemas.openxmlformats.org/officeDocument/2006/relationships/customXml" Target="../ink/ink409.xml"/><Relationship Id="rId209" Type="http://schemas.openxmlformats.org/officeDocument/2006/relationships/customXml" Target="../ink/ink416.xml"/><Relationship Id="rId220" Type="http://schemas.openxmlformats.org/officeDocument/2006/relationships/customXml" Target="../ink/ink422.xml"/><Relationship Id="rId241" Type="http://schemas.openxmlformats.org/officeDocument/2006/relationships/image" Target="../media/image361.png"/><Relationship Id="rId15" Type="http://schemas.openxmlformats.org/officeDocument/2006/relationships/customXml" Target="../ink/ink318.xml"/><Relationship Id="rId36" Type="http://schemas.openxmlformats.org/officeDocument/2006/relationships/customXml" Target="../ink/ink329.xml"/><Relationship Id="rId57" Type="http://schemas.openxmlformats.org/officeDocument/2006/relationships/customXml" Target="../ink/ink340.xml"/><Relationship Id="rId106" Type="http://schemas.openxmlformats.org/officeDocument/2006/relationships/image" Target="../media/image294.png"/><Relationship Id="rId127" Type="http://schemas.openxmlformats.org/officeDocument/2006/relationships/customXml" Target="../ink/ink375.xml"/><Relationship Id="rId10" Type="http://schemas.openxmlformats.org/officeDocument/2006/relationships/image" Target="../media/image248.png"/><Relationship Id="rId31" Type="http://schemas.openxmlformats.org/officeDocument/2006/relationships/image" Target="../media/image257.png"/><Relationship Id="rId52" Type="http://schemas.openxmlformats.org/officeDocument/2006/relationships/image" Target="../media/image267.png"/><Relationship Id="rId73" Type="http://schemas.openxmlformats.org/officeDocument/2006/relationships/customXml" Target="../ink/ink348.xml"/><Relationship Id="rId78" Type="http://schemas.openxmlformats.org/officeDocument/2006/relationships/image" Target="../media/image280.png"/><Relationship Id="rId94" Type="http://schemas.openxmlformats.org/officeDocument/2006/relationships/image" Target="../media/image288.png"/><Relationship Id="rId99" Type="http://schemas.openxmlformats.org/officeDocument/2006/relationships/customXml" Target="../ink/ink361.xml"/><Relationship Id="rId101" Type="http://schemas.openxmlformats.org/officeDocument/2006/relationships/customXml" Target="../ink/ink362.xml"/><Relationship Id="rId122" Type="http://schemas.openxmlformats.org/officeDocument/2006/relationships/image" Target="../media/image302.png"/><Relationship Id="rId143" Type="http://schemas.openxmlformats.org/officeDocument/2006/relationships/customXml" Target="../ink/ink383.xml"/><Relationship Id="rId148" Type="http://schemas.openxmlformats.org/officeDocument/2006/relationships/image" Target="../media/image315.png"/><Relationship Id="rId164" Type="http://schemas.openxmlformats.org/officeDocument/2006/relationships/image" Target="../media/image323.png"/><Relationship Id="rId169" Type="http://schemas.openxmlformats.org/officeDocument/2006/relationships/customXml" Target="../ink/ink396.xml"/><Relationship Id="rId185" Type="http://schemas.openxmlformats.org/officeDocument/2006/relationships/customXml" Target="../ink/ink404.xml"/><Relationship Id="rId4" Type="http://schemas.openxmlformats.org/officeDocument/2006/relationships/image" Target="../media/image245.png"/><Relationship Id="rId9" Type="http://schemas.openxmlformats.org/officeDocument/2006/relationships/customXml" Target="../ink/ink315.xml"/><Relationship Id="rId180" Type="http://schemas.openxmlformats.org/officeDocument/2006/relationships/image" Target="../media/image331.png"/><Relationship Id="rId210" Type="http://schemas.openxmlformats.org/officeDocument/2006/relationships/image" Target="../media/image346.png"/><Relationship Id="rId215" Type="http://schemas.openxmlformats.org/officeDocument/2006/relationships/customXml" Target="../ink/ink419.xml"/><Relationship Id="rId236" Type="http://schemas.openxmlformats.org/officeDocument/2006/relationships/customXml" Target="../ink/ink430.xml"/><Relationship Id="rId26" Type="http://schemas.openxmlformats.org/officeDocument/2006/relationships/image" Target="../media/image255.png"/><Relationship Id="rId231" Type="http://schemas.openxmlformats.org/officeDocument/2006/relationships/image" Target="../media/image356.png"/><Relationship Id="rId47" Type="http://schemas.openxmlformats.org/officeDocument/2006/relationships/customXml" Target="../ink/ink335.xml"/><Relationship Id="rId68" Type="http://schemas.openxmlformats.org/officeDocument/2006/relationships/image" Target="../media/image275.png"/><Relationship Id="rId89" Type="http://schemas.openxmlformats.org/officeDocument/2006/relationships/customXml" Target="../ink/ink356.xml"/><Relationship Id="rId112" Type="http://schemas.openxmlformats.org/officeDocument/2006/relationships/image" Target="../media/image297.png"/><Relationship Id="rId133" Type="http://schemas.openxmlformats.org/officeDocument/2006/relationships/customXml" Target="../ink/ink378.xml"/><Relationship Id="rId154" Type="http://schemas.openxmlformats.org/officeDocument/2006/relationships/image" Target="../media/image318.png"/><Relationship Id="rId175" Type="http://schemas.openxmlformats.org/officeDocument/2006/relationships/customXml" Target="../ink/ink399.xml"/><Relationship Id="rId196" Type="http://schemas.openxmlformats.org/officeDocument/2006/relationships/image" Target="../media/image339.png"/><Relationship Id="rId200" Type="http://schemas.openxmlformats.org/officeDocument/2006/relationships/image" Target="../media/image341.png"/><Relationship Id="rId16" Type="http://schemas.openxmlformats.org/officeDocument/2006/relationships/image" Target="../media/image251.png"/><Relationship Id="rId221" Type="http://schemas.openxmlformats.org/officeDocument/2006/relationships/image" Target="../media/image351.png"/><Relationship Id="rId242" Type="http://schemas.openxmlformats.org/officeDocument/2006/relationships/customXml" Target="../ink/ink433.xml"/><Relationship Id="rId37" Type="http://schemas.openxmlformats.org/officeDocument/2006/relationships/image" Target="../media/image260.png"/><Relationship Id="rId58" Type="http://schemas.openxmlformats.org/officeDocument/2006/relationships/image" Target="../media/image270.png"/><Relationship Id="rId79" Type="http://schemas.openxmlformats.org/officeDocument/2006/relationships/customXml" Target="../ink/ink351.xml"/><Relationship Id="rId102" Type="http://schemas.openxmlformats.org/officeDocument/2006/relationships/image" Target="../media/image292.png"/><Relationship Id="rId123" Type="http://schemas.openxmlformats.org/officeDocument/2006/relationships/customXml" Target="../ink/ink373.xml"/><Relationship Id="rId144" Type="http://schemas.openxmlformats.org/officeDocument/2006/relationships/image" Target="../media/image313.png"/><Relationship Id="rId90" Type="http://schemas.openxmlformats.org/officeDocument/2006/relationships/image" Target="../media/image286.png"/><Relationship Id="rId165" Type="http://schemas.openxmlformats.org/officeDocument/2006/relationships/customXml" Target="../ink/ink394.xml"/><Relationship Id="rId186" Type="http://schemas.openxmlformats.org/officeDocument/2006/relationships/image" Target="../media/image334.png"/><Relationship Id="rId211" Type="http://schemas.openxmlformats.org/officeDocument/2006/relationships/customXml" Target="../ink/ink417.xml"/><Relationship Id="rId232" Type="http://schemas.openxmlformats.org/officeDocument/2006/relationships/customXml" Target="../ink/ink428.xml"/><Relationship Id="rId27" Type="http://schemas.openxmlformats.org/officeDocument/2006/relationships/customXml" Target="../ink/ink324.xml"/><Relationship Id="rId48" Type="http://schemas.openxmlformats.org/officeDocument/2006/relationships/image" Target="../media/image265.png"/><Relationship Id="rId69" Type="http://schemas.openxmlformats.org/officeDocument/2006/relationships/customXml" Target="../ink/ink346.xml"/><Relationship Id="rId113" Type="http://schemas.openxmlformats.org/officeDocument/2006/relationships/customXml" Target="../ink/ink368.xml"/><Relationship Id="rId134" Type="http://schemas.openxmlformats.org/officeDocument/2006/relationships/image" Target="../media/image308.png"/><Relationship Id="rId80" Type="http://schemas.openxmlformats.org/officeDocument/2006/relationships/image" Target="../media/image281.png"/><Relationship Id="rId155" Type="http://schemas.openxmlformats.org/officeDocument/2006/relationships/customXml" Target="../ink/ink389.xml"/><Relationship Id="rId176" Type="http://schemas.openxmlformats.org/officeDocument/2006/relationships/image" Target="../media/image329.png"/><Relationship Id="rId197" Type="http://schemas.openxmlformats.org/officeDocument/2006/relationships/customXml" Target="../ink/ink410.xml"/><Relationship Id="rId201" Type="http://schemas.openxmlformats.org/officeDocument/2006/relationships/customXml" Target="../ink/ink412.xml"/><Relationship Id="rId222" Type="http://schemas.openxmlformats.org/officeDocument/2006/relationships/customXml" Target="../ink/ink423.xml"/><Relationship Id="rId243" Type="http://schemas.openxmlformats.org/officeDocument/2006/relationships/image" Target="../media/image362.png"/><Relationship Id="rId17" Type="http://schemas.openxmlformats.org/officeDocument/2006/relationships/customXml" Target="../ink/ink319.xml"/><Relationship Id="rId38" Type="http://schemas.openxmlformats.org/officeDocument/2006/relationships/customXml" Target="../ink/ink330.xml"/><Relationship Id="rId59" Type="http://schemas.openxmlformats.org/officeDocument/2006/relationships/customXml" Target="../ink/ink341.xml"/><Relationship Id="rId103" Type="http://schemas.openxmlformats.org/officeDocument/2006/relationships/customXml" Target="../ink/ink363.xml"/><Relationship Id="rId124" Type="http://schemas.openxmlformats.org/officeDocument/2006/relationships/image" Target="../media/image303.png"/><Relationship Id="rId70" Type="http://schemas.openxmlformats.org/officeDocument/2006/relationships/image" Target="../media/image276.png"/><Relationship Id="rId91" Type="http://schemas.openxmlformats.org/officeDocument/2006/relationships/customXml" Target="../ink/ink357.xml"/><Relationship Id="rId145" Type="http://schemas.openxmlformats.org/officeDocument/2006/relationships/customXml" Target="../ink/ink384.xml"/><Relationship Id="rId166" Type="http://schemas.openxmlformats.org/officeDocument/2006/relationships/image" Target="../media/image324.png"/><Relationship Id="rId187" Type="http://schemas.openxmlformats.org/officeDocument/2006/relationships/customXml" Target="../ink/ink405.xml"/><Relationship Id="rId1" Type="http://schemas.openxmlformats.org/officeDocument/2006/relationships/slideLayout" Target="../slideLayouts/slideLayout7.xml"/><Relationship Id="rId212" Type="http://schemas.openxmlformats.org/officeDocument/2006/relationships/image" Target="../media/image347.png"/><Relationship Id="rId233" Type="http://schemas.openxmlformats.org/officeDocument/2006/relationships/image" Target="../media/image357.png"/><Relationship Id="rId28" Type="http://schemas.openxmlformats.org/officeDocument/2006/relationships/customXml" Target="../ink/ink325.xml"/><Relationship Id="rId49" Type="http://schemas.openxmlformats.org/officeDocument/2006/relationships/customXml" Target="../ink/ink336.xml"/><Relationship Id="rId114" Type="http://schemas.openxmlformats.org/officeDocument/2006/relationships/image" Target="../media/image298.png"/><Relationship Id="rId60" Type="http://schemas.openxmlformats.org/officeDocument/2006/relationships/image" Target="../media/image271.png"/><Relationship Id="rId81" Type="http://schemas.openxmlformats.org/officeDocument/2006/relationships/customXml" Target="../ink/ink352.xml"/><Relationship Id="rId135" Type="http://schemas.openxmlformats.org/officeDocument/2006/relationships/customXml" Target="../ink/ink379.xml"/><Relationship Id="rId156" Type="http://schemas.openxmlformats.org/officeDocument/2006/relationships/image" Target="../media/image319.png"/><Relationship Id="rId177" Type="http://schemas.openxmlformats.org/officeDocument/2006/relationships/customXml" Target="../ink/ink400.xml"/><Relationship Id="rId198" Type="http://schemas.openxmlformats.org/officeDocument/2006/relationships/image" Target="../media/image340.png"/><Relationship Id="rId202" Type="http://schemas.openxmlformats.org/officeDocument/2006/relationships/image" Target="../media/image342.png"/><Relationship Id="rId223" Type="http://schemas.openxmlformats.org/officeDocument/2006/relationships/image" Target="../media/image352.png"/><Relationship Id="rId18" Type="http://schemas.openxmlformats.org/officeDocument/2006/relationships/image" Target="../media/image252.png"/><Relationship Id="rId39" Type="http://schemas.openxmlformats.org/officeDocument/2006/relationships/image" Target="../media/image261.png"/><Relationship Id="rId50" Type="http://schemas.openxmlformats.org/officeDocument/2006/relationships/image" Target="../media/image266.png"/><Relationship Id="rId104" Type="http://schemas.openxmlformats.org/officeDocument/2006/relationships/image" Target="../media/image293.png"/><Relationship Id="rId125" Type="http://schemas.openxmlformats.org/officeDocument/2006/relationships/customXml" Target="../ink/ink374.xml"/><Relationship Id="rId146" Type="http://schemas.openxmlformats.org/officeDocument/2006/relationships/image" Target="../media/image314.png"/><Relationship Id="rId167" Type="http://schemas.openxmlformats.org/officeDocument/2006/relationships/customXml" Target="../ink/ink395.xml"/><Relationship Id="rId188" Type="http://schemas.openxmlformats.org/officeDocument/2006/relationships/image" Target="../media/image335.png"/><Relationship Id="rId71" Type="http://schemas.openxmlformats.org/officeDocument/2006/relationships/customXml" Target="../ink/ink347.xml"/><Relationship Id="rId92" Type="http://schemas.openxmlformats.org/officeDocument/2006/relationships/image" Target="../media/image287.png"/><Relationship Id="rId213" Type="http://schemas.openxmlformats.org/officeDocument/2006/relationships/customXml" Target="../ink/ink418.xml"/><Relationship Id="rId234" Type="http://schemas.openxmlformats.org/officeDocument/2006/relationships/customXml" Target="../ink/ink429.xml"/><Relationship Id="rId2" Type="http://schemas.openxmlformats.org/officeDocument/2006/relationships/notesSlide" Target="../notesSlides/notesSlide12.xml"/><Relationship Id="rId29" Type="http://schemas.openxmlformats.org/officeDocument/2006/relationships/image" Target="../media/image256.png"/><Relationship Id="rId40" Type="http://schemas.openxmlformats.org/officeDocument/2006/relationships/customXml" Target="../ink/ink331.xml"/><Relationship Id="rId115" Type="http://schemas.openxmlformats.org/officeDocument/2006/relationships/customXml" Target="../ink/ink369.xml"/><Relationship Id="rId136" Type="http://schemas.openxmlformats.org/officeDocument/2006/relationships/image" Target="../media/image309.png"/><Relationship Id="rId157" Type="http://schemas.openxmlformats.org/officeDocument/2006/relationships/customXml" Target="../ink/ink390.xml"/><Relationship Id="rId178" Type="http://schemas.openxmlformats.org/officeDocument/2006/relationships/image" Target="../media/image330.png"/><Relationship Id="rId61" Type="http://schemas.openxmlformats.org/officeDocument/2006/relationships/customXml" Target="../ink/ink342.xml"/><Relationship Id="rId82" Type="http://schemas.openxmlformats.org/officeDocument/2006/relationships/image" Target="../media/image282.png"/><Relationship Id="rId199" Type="http://schemas.openxmlformats.org/officeDocument/2006/relationships/customXml" Target="../ink/ink411.xml"/><Relationship Id="rId203" Type="http://schemas.openxmlformats.org/officeDocument/2006/relationships/customXml" Target="../ink/ink413.xml"/><Relationship Id="rId19" Type="http://schemas.openxmlformats.org/officeDocument/2006/relationships/customXml" Target="../ink/ink320.xml"/><Relationship Id="rId224" Type="http://schemas.openxmlformats.org/officeDocument/2006/relationships/customXml" Target="../ink/ink424.xml"/><Relationship Id="rId30" Type="http://schemas.openxmlformats.org/officeDocument/2006/relationships/customXml" Target="../ink/ink326.xml"/><Relationship Id="rId105" Type="http://schemas.openxmlformats.org/officeDocument/2006/relationships/customXml" Target="../ink/ink364.xml"/><Relationship Id="rId126" Type="http://schemas.openxmlformats.org/officeDocument/2006/relationships/image" Target="../media/image304.png"/><Relationship Id="rId147" Type="http://schemas.openxmlformats.org/officeDocument/2006/relationships/customXml" Target="../ink/ink385.xml"/><Relationship Id="rId168" Type="http://schemas.openxmlformats.org/officeDocument/2006/relationships/image" Target="../media/image325.png"/><Relationship Id="rId51" Type="http://schemas.openxmlformats.org/officeDocument/2006/relationships/customXml" Target="../ink/ink337.xml"/><Relationship Id="rId72" Type="http://schemas.openxmlformats.org/officeDocument/2006/relationships/image" Target="../media/image277.png"/><Relationship Id="rId93" Type="http://schemas.openxmlformats.org/officeDocument/2006/relationships/customXml" Target="../ink/ink358.xml"/><Relationship Id="rId189" Type="http://schemas.openxmlformats.org/officeDocument/2006/relationships/customXml" Target="../ink/ink406.xml"/><Relationship Id="rId3" Type="http://schemas.openxmlformats.org/officeDocument/2006/relationships/customXml" Target="../ink/ink312.xml"/><Relationship Id="rId214" Type="http://schemas.openxmlformats.org/officeDocument/2006/relationships/image" Target="../media/image348.png"/><Relationship Id="rId235" Type="http://schemas.openxmlformats.org/officeDocument/2006/relationships/image" Target="../media/image358.png"/><Relationship Id="rId116" Type="http://schemas.openxmlformats.org/officeDocument/2006/relationships/image" Target="../media/image299.png"/><Relationship Id="rId137" Type="http://schemas.openxmlformats.org/officeDocument/2006/relationships/customXml" Target="../ink/ink380.xml"/><Relationship Id="rId158" Type="http://schemas.openxmlformats.org/officeDocument/2006/relationships/image" Target="../media/image320.png"/><Relationship Id="rId20" Type="http://schemas.openxmlformats.org/officeDocument/2006/relationships/image" Target="../media/image5.png"/><Relationship Id="rId41" Type="http://schemas.openxmlformats.org/officeDocument/2006/relationships/customXml" Target="../ink/ink332.xml"/><Relationship Id="rId62" Type="http://schemas.openxmlformats.org/officeDocument/2006/relationships/image" Target="../media/image272.png"/><Relationship Id="rId83" Type="http://schemas.openxmlformats.org/officeDocument/2006/relationships/customXml" Target="../ink/ink353.xml"/><Relationship Id="rId179" Type="http://schemas.openxmlformats.org/officeDocument/2006/relationships/customXml" Target="../ink/ink401.xml"/><Relationship Id="rId190" Type="http://schemas.openxmlformats.org/officeDocument/2006/relationships/image" Target="../media/image336.png"/><Relationship Id="rId204" Type="http://schemas.openxmlformats.org/officeDocument/2006/relationships/image" Target="../media/image343.png"/><Relationship Id="rId225" Type="http://schemas.openxmlformats.org/officeDocument/2006/relationships/image" Target="../media/image353.png"/></Relationships>
</file>

<file path=ppt/slides/_rels/slide13.xml.rels><?xml version="1.0" encoding="UTF-8" standalone="yes"?>
<Relationships xmlns="http://schemas.openxmlformats.org/package/2006/relationships"><Relationship Id="rId3" Type="http://schemas.openxmlformats.org/officeDocument/2006/relationships/customXml" Target="../ink/ink434.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63.png"/></Relationships>
</file>

<file path=ppt/slides/_rels/slide14.xml.rels><?xml version="1.0" encoding="UTF-8" standalone="yes"?>
<Relationships xmlns="http://schemas.openxmlformats.org/package/2006/relationships"><Relationship Id="rId26" Type="http://schemas.openxmlformats.org/officeDocument/2006/relationships/image" Target="../media/image375.png"/><Relationship Id="rId21" Type="http://schemas.openxmlformats.org/officeDocument/2006/relationships/customXml" Target="../ink/ink444.xml"/><Relationship Id="rId42" Type="http://schemas.openxmlformats.org/officeDocument/2006/relationships/image" Target="../media/image383.png"/><Relationship Id="rId47" Type="http://schemas.openxmlformats.org/officeDocument/2006/relationships/customXml" Target="../ink/ink457.xml"/><Relationship Id="rId63" Type="http://schemas.openxmlformats.org/officeDocument/2006/relationships/customXml" Target="../ink/ink465.xml"/><Relationship Id="rId68" Type="http://schemas.openxmlformats.org/officeDocument/2006/relationships/image" Target="../media/image396.png"/><Relationship Id="rId84" Type="http://schemas.openxmlformats.org/officeDocument/2006/relationships/image" Target="../media/image404.png"/><Relationship Id="rId89" Type="http://schemas.openxmlformats.org/officeDocument/2006/relationships/customXml" Target="../ink/ink478.xml"/><Relationship Id="rId16" Type="http://schemas.openxmlformats.org/officeDocument/2006/relationships/image" Target="../media/image370.png"/><Relationship Id="rId107" Type="http://schemas.openxmlformats.org/officeDocument/2006/relationships/customXml" Target="../ink/ink487.xml"/><Relationship Id="rId11" Type="http://schemas.openxmlformats.org/officeDocument/2006/relationships/customXml" Target="../ink/ink439.xml"/><Relationship Id="rId32" Type="http://schemas.openxmlformats.org/officeDocument/2006/relationships/image" Target="../media/image378.png"/><Relationship Id="rId37" Type="http://schemas.openxmlformats.org/officeDocument/2006/relationships/customXml" Target="../ink/ink452.xml"/><Relationship Id="rId53" Type="http://schemas.openxmlformats.org/officeDocument/2006/relationships/customXml" Target="../ink/ink460.xml"/><Relationship Id="rId58" Type="http://schemas.openxmlformats.org/officeDocument/2006/relationships/image" Target="../media/image391.png"/><Relationship Id="rId74" Type="http://schemas.openxmlformats.org/officeDocument/2006/relationships/image" Target="../media/image399.png"/><Relationship Id="rId79" Type="http://schemas.openxmlformats.org/officeDocument/2006/relationships/customXml" Target="../ink/ink473.xml"/><Relationship Id="rId102" Type="http://schemas.openxmlformats.org/officeDocument/2006/relationships/image" Target="../media/image413.png"/><Relationship Id="rId5" Type="http://schemas.openxmlformats.org/officeDocument/2006/relationships/customXml" Target="../ink/ink436.xml"/><Relationship Id="rId90" Type="http://schemas.openxmlformats.org/officeDocument/2006/relationships/image" Target="../media/image407.png"/><Relationship Id="rId95" Type="http://schemas.openxmlformats.org/officeDocument/2006/relationships/customXml" Target="../ink/ink481.xml"/><Relationship Id="rId22" Type="http://schemas.openxmlformats.org/officeDocument/2006/relationships/image" Target="../media/image373.png"/><Relationship Id="rId27" Type="http://schemas.openxmlformats.org/officeDocument/2006/relationships/customXml" Target="../ink/ink447.xml"/><Relationship Id="rId43" Type="http://schemas.openxmlformats.org/officeDocument/2006/relationships/customXml" Target="../ink/ink455.xml"/><Relationship Id="rId48" Type="http://schemas.openxmlformats.org/officeDocument/2006/relationships/image" Target="../media/image386.png"/><Relationship Id="rId64" Type="http://schemas.openxmlformats.org/officeDocument/2006/relationships/image" Target="../media/image394.png"/><Relationship Id="rId69" Type="http://schemas.openxmlformats.org/officeDocument/2006/relationships/customXml" Target="../ink/ink468.xml"/><Relationship Id="rId80" Type="http://schemas.openxmlformats.org/officeDocument/2006/relationships/image" Target="../media/image402.png"/><Relationship Id="rId85" Type="http://schemas.openxmlformats.org/officeDocument/2006/relationships/customXml" Target="../ink/ink476.xml"/><Relationship Id="rId12" Type="http://schemas.openxmlformats.org/officeDocument/2006/relationships/image" Target="../media/image368.png"/><Relationship Id="rId17" Type="http://schemas.openxmlformats.org/officeDocument/2006/relationships/customXml" Target="../ink/ink442.xml"/><Relationship Id="rId33" Type="http://schemas.openxmlformats.org/officeDocument/2006/relationships/customXml" Target="../ink/ink450.xml"/><Relationship Id="rId38" Type="http://schemas.openxmlformats.org/officeDocument/2006/relationships/image" Target="../media/image381.png"/><Relationship Id="rId59" Type="http://schemas.openxmlformats.org/officeDocument/2006/relationships/customXml" Target="../ink/ink463.xml"/><Relationship Id="rId103" Type="http://schemas.openxmlformats.org/officeDocument/2006/relationships/customXml" Target="../ink/ink485.xml"/><Relationship Id="rId108" Type="http://schemas.openxmlformats.org/officeDocument/2006/relationships/image" Target="../media/image416.png"/><Relationship Id="rId54" Type="http://schemas.openxmlformats.org/officeDocument/2006/relationships/image" Target="../media/image389.png"/><Relationship Id="rId70" Type="http://schemas.openxmlformats.org/officeDocument/2006/relationships/image" Target="../media/image397.png"/><Relationship Id="rId75" Type="http://schemas.openxmlformats.org/officeDocument/2006/relationships/customXml" Target="../ink/ink471.xml"/><Relationship Id="rId91" Type="http://schemas.openxmlformats.org/officeDocument/2006/relationships/customXml" Target="../ink/ink479.xml"/><Relationship Id="rId96" Type="http://schemas.openxmlformats.org/officeDocument/2006/relationships/image" Target="../media/image410.png"/><Relationship Id="rId1" Type="http://schemas.openxmlformats.org/officeDocument/2006/relationships/slideLayout" Target="../slideLayouts/slideLayout7.xml"/><Relationship Id="rId6" Type="http://schemas.openxmlformats.org/officeDocument/2006/relationships/image" Target="../media/image365.png"/><Relationship Id="rId15" Type="http://schemas.openxmlformats.org/officeDocument/2006/relationships/customXml" Target="../ink/ink441.xml"/><Relationship Id="rId23" Type="http://schemas.openxmlformats.org/officeDocument/2006/relationships/customXml" Target="../ink/ink445.xml"/><Relationship Id="rId28" Type="http://schemas.openxmlformats.org/officeDocument/2006/relationships/image" Target="../media/image376.png"/><Relationship Id="rId36" Type="http://schemas.openxmlformats.org/officeDocument/2006/relationships/image" Target="../media/image380.png"/><Relationship Id="rId49" Type="http://schemas.openxmlformats.org/officeDocument/2006/relationships/customXml" Target="../ink/ink458.xml"/><Relationship Id="rId57" Type="http://schemas.openxmlformats.org/officeDocument/2006/relationships/customXml" Target="../ink/ink462.xml"/><Relationship Id="rId106" Type="http://schemas.openxmlformats.org/officeDocument/2006/relationships/image" Target="../media/image415.png"/><Relationship Id="rId10" Type="http://schemas.openxmlformats.org/officeDocument/2006/relationships/image" Target="../media/image367.png"/><Relationship Id="rId31" Type="http://schemas.openxmlformats.org/officeDocument/2006/relationships/customXml" Target="../ink/ink449.xml"/><Relationship Id="rId44" Type="http://schemas.openxmlformats.org/officeDocument/2006/relationships/image" Target="../media/image384.png"/><Relationship Id="rId52" Type="http://schemas.openxmlformats.org/officeDocument/2006/relationships/image" Target="../media/image388.png"/><Relationship Id="rId60" Type="http://schemas.openxmlformats.org/officeDocument/2006/relationships/image" Target="../media/image392.png"/><Relationship Id="rId65" Type="http://schemas.openxmlformats.org/officeDocument/2006/relationships/customXml" Target="../ink/ink466.xml"/><Relationship Id="rId73" Type="http://schemas.openxmlformats.org/officeDocument/2006/relationships/customXml" Target="../ink/ink470.xml"/><Relationship Id="rId78" Type="http://schemas.openxmlformats.org/officeDocument/2006/relationships/image" Target="../media/image401.png"/><Relationship Id="rId81" Type="http://schemas.openxmlformats.org/officeDocument/2006/relationships/customXml" Target="../ink/ink474.xml"/><Relationship Id="rId86" Type="http://schemas.openxmlformats.org/officeDocument/2006/relationships/image" Target="../media/image405.png"/><Relationship Id="rId94" Type="http://schemas.openxmlformats.org/officeDocument/2006/relationships/image" Target="../media/image409.png"/><Relationship Id="rId99" Type="http://schemas.openxmlformats.org/officeDocument/2006/relationships/customXml" Target="../ink/ink483.xml"/><Relationship Id="rId101" Type="http://schemas.openxmlformats.org/officeDocument/2006/relationships/customXml" Target="../ink/ink484.xml"/><Relationship Id="rId4" Type="http://schemas.openxmlformats.org/officeDocument/2006/relationships/image" Target="../media/image364.png"/><Relationship Id="rId9" Type="http://schemas.openxmlformats.org/officeDocument/2006/relationships/customXml" Target="../ink/ink438.xml"/><Relationship Id="rId13" Type="http://schemas.openxmlformats.org/officeDocument/2006/relationships/customXml" Target="../ink/ink440.xml"/><Relationship Id="rId18" Type="http://schemas.openxmlformats.org/officeDocument/2006/relationships/image" Target="../media/image371.png"/><Relationship Id="rId39" Type="http://schemas.openxmlformats.org/officeDocument/2006/relationships/customXml" Target="../ink/ink453.xml"/><Relationship Id="rId109" Type="http://schemas.openxmlformats.org/officeDocument/2006/relationships/customXml" Target="../ink/ink488.xml"/><Relationship Id="rId34" Type="http://schemas.openxmlformats.org/officeDocument/2006/relationships/image" Target="../media/image379.png"/><Relationship Id="rId50" Type="http://schemas.openxmlformats.org/officeDocument/2006/relationships/image" Target="../media/image387.png"/><Relationship Id="rId55" Type="http://schemas.openxmlformats.org/officeDocument/2006/relationships/customXml" Target="../ink/ink461.xml"/><Relationship Id="rId76" Type="http://schemas.openxmlformats.org/officeDocument/2006/relationships/image" Target="../media/image400.png"/><Relationship Id="rId97" Type="http://schemas.openxmlformats.org/officeDocument/2006/relationships/customXml" Target="../ink/ink482.xml"/><Relationship Id="rId104" Type="http://schemas.openxmlformats.org/officeDocument/2006/relationships/image" Target="../media/image414.png"/><Relationship Id="rId7" Type="http://schemas.openxmlformats.org/officeDocument/2006/relationships/customXml" Target="../ink/ink437.xml"/><Relationship Id="rId71" Type="http://schemas.openxmlformats.org/officeDocument/2006/relationships/customXml" Target="../ink/ink469.xml"/><Relationship Id="rId92" Type="http://schemas.openxmlformats.org/officeDocument/2006/relationships/image" Target="../media/image408.png"/><Relationship Id="rId2" Type="http://schemas.openxmlformats.org/officeDocument/2006/relationships/notesSlide" Target="../notesSlides/notesSlide14.xml"/><Relationship Id="rId29" Type="http://schemas.openxmlformats.org/officeDocument/2006/relationships/customXml" Target="../ink/ink448.xml"/><Relationship Id="rId24" Type="http://schemas.openxmlformats.org/officeDocument/2006/relationships/image" Target="../media/image374.png"/><Relationship Id="rId40" Type="http://schemas.openxmlformats.org/officeDocument/2006/relationships/image" Target="../media/image382.png"/><Relationship Id="rId45" Type="http://schemas.openxmlformats.org/officeDocument/2006/relationships/customXml" Target="../ink/ink456.xml"/><Relationship Id="rId66" Type="http://schemas.openxmlformats.org/officeDocument/2006/relationships/image" Target="../media/image395.png"/><Relationship Id="rId87" Type="http://schemas.openxmlformats.org/officeDocument/2006/relationships/customXml" Target="../ink/ink477.xml"/><Relationship Id="rId110" Type="http://schemas.openxmlformats.org/officeDocument/2006/relationships/image" Target="../media/image417.png"/><Relationship Id="rId61" Type="http://schemas.openxmlformats.org/officeDocument/2006/relationships/customXml" Target="../ink/ink464.xml"/><Relationship Id="rId82" Type="http://schemas.openxmlformats.org/officeDocument/2006/relationships/image" Target="../media/image403.png"/><Relationship Id="rId19" Type="http://schemas.openxmlformats.org/officeDocument/2006/relationships/customXml" Target="../ink/ink443.xml"/><Relationship Id="rId14" Type="http://schemas.openxmlformats.org/officeDocument/2006/relationships/image" Target="../media/image369.png"/><Relationship Id="rId30" Type="http://schemas.openxmlformats.org/officeDocument/2006/relationships/image" Target="../media/image377.png"/><Relationship Id="rId35" Type="http://schemas.openxmlformats.org/officeDocument/2006/relationships/customXml" Target="../ink/ink451.xml"/><Relationship Id="rId56" Type="http://schemas.openxmlformats.org/officeDocument/2006/relationships/image" Target="../media/image390.png"/><Relationship Id="rId77" Type="http://schemas.openxmlformats.org/officeDocument/2006/relationships/customXml" Target="../ink/ink472.xml"/><Relationship Id="rId100" Type="http://schemas.openxmlformats.org/officeDocument/2006/relationships/image" Target="../media/image412.png"/><Relationship Id="rId105" Type="http://schemas.openxmlformats.org/officeDocument/2006/relationships/customXml" Target="../ink/ink486.xml"/><Relationship Id="rId8" Type="http://schemas.openxmlformats.org/officeDocument/2006/relationships/image" Target="../media/image366.png"/><Relationship Id="rId51" Type="http://schemas.openxmlformats.org/officeDocument/2006/relationships/customXml" Target="../ink/ink459.xml"/><Relationship Id="rId72" Type="http://schemas.openxmlformats.org/officeDocument/2006/relationships/image" Target="../media/image398.png"/><Relationship Id="rId93" Type="http://schemas.openxmlformats.org/officeDocument/2006/relationships/customXml" Target="../ink/ink480.xml"/><Relationship Id="rId98" Type="http://schemas.openxmlformats.org/officeDocument/2006/relationships/image" Target="../media/image411.png"/><Relationship Id="rId3" Type="http://schemas.openxmlformats.org/officeDocument/2006/relationships/customXml" Target="../ink/ink435.xml"/><Relationship Id="rId25" Type="http://schemas.openxmlformats.org/officeDocument/2006/relationships/customXml" Target="../ink/ink446.xml"/><Relationship Id="rId46" Type="http://schemas.openxmlformats.org/officeDocument/2006/relationships/image" Target="../media/image385.png"/><Relationship Id="rId67" Type="http://schemas.openxmlformats.org/officeDocument/2006/relationships/customXml" Target="../ink/ink467.xml"/><Relationship Id="rId20" Type="http://schemas.openxmlformats.org/officeDocument/2006/relationships/image" Target="../media/image372.png"/><Relationship Id="rId41" Type="http://schemas.openxmlformats.org/officeDocument/2006/relationships/customXml" Target="../ink/ink454.xml"/><Relationship Id="rId62" Type="http://schemas.openxmlformats.org/officeDocument/2006/relationships/image" Target="../media/image393.png"/><Relationship Id="rId83" Type="http://schemas.openxmlformats.org/officeDocument/2006/relationships/customXml" Target="../ink/ink475.xml"/><Relationship Id="rId88" Type="http://schemas.openxmlformats.org/officeDocument/2006/relationships/image" Target="../media/image40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20.png"/><Relationship Id="rId3" Type="http://schemas.openxmlformats.org/officeDocument/2006/relationships/customXml" Target="../ink/ink489.xml"/><Relationship Id="rId7" Type="http://schemas.openxmlformats.org/officeDocument/2006/relationships/customXml" Target="../ink/ink49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19.png"/><Relationship Id="rId5" Type="http://schemas.openxmlformats.org/officeDocument/2006/relationships/customXml" Target="../ink/ink490.xml"/><Relationship Id="rId4" Type="http://schemas.openxmlformats.org/officeDocument/2006/relationships/image" Target="../media/image418.png"/></Relationships>
</file>

<file path=ppt/slides/_rels/slide18.xml.rels><?xml version="1.0" encoding="UTF-8" standalone="yes"?>
<Relationships xmlns="http://schemas.openxmlformats.org/package/2006/relationships"><Relationship Id="rId26" Type="http://schemas.openxmlformats.org/officeDocument/2006/relationships/image" Target="../media/image432.png"/><Relationship Id="rId21" Type="http://schemas.openxmlformats.org/officeDocument/2006/relationships/customXml" Target="../ink/ink501.xml"/><Relationship Id="rId42" Type="http://schemas.openxmlformats.org/officeDocument/2006/relationships/image" Target="../media/image440.png"/><Relationship Id="rId47" Type="http://schemas.openxmlformats.org/officeDocument/2006/relationships/customXml" Target="../ink/ink514.xml"/><Relationship Id="rId63" Type="http://schemas.openxmlformats.org/officeDocument/2006/relationships/customXml" Target="../ink/ink522.xml"/><Relationship Id="rId68" Type="http://schemas.openxmlformats.org/officeDocument/2006/relationships/image" Target="../media/image453.png"/><Relationship Id="rId84" Type="http://schemas.openxmlformats.org/officeDocument/2006/relationships/image" Target="../media/image461.png"/><Relationship Id="rId89" Type="http://schemas.openxmlformats.org/officeDocument/2006/relationships/customXml" Target="../ink/ink535.xml"/><Relationship Id="rId16" Type="http://schemas.openxmlformats.org/officeDocument/2006/relationships/image" Target="../media/image427.png"/><Relationship Id="rId11" Type="http://schemas.openxmlformats.org/officeDocument/2006/relationships/customXml" Target="../ink/ink496.xml"/><Relationship Id="rId32" Type="http://schemas.openxmlformats.org/officeDocument/2006/relationships/image" Target="../media/image435.png"/><Relationship Id="rId37" Type="http://schemas.openxmlformats.org/officeDocument/2006/relationships/customXml" Target="../ink/ink509.xml"/><Relationship Id="rId53" Type="http://schemas.openxmlformats.org/officeDocument/2006/relationships/customXml" Target="../ink/ink517.xml"/><Relationship Id="rId58" Type="http://schemas.openxmlformats.org/officeDocument/2006/relationships/image" Target="../media/image448.png"/><Relationship Id="rId74" Type="http://schemas.openxmlformats.org/officeDocument/2006/relationships/image" Target="../media/image456.png"/><Relationship Id="rId79" Type="http://schemas.openxmlformats.org/officeDocument/2006/relationships/customXml" Target="../ink/ink530.xml"/><Relationship Id="rId5" Type="http://schemas.openxmlformats.org/officeDocument/2006/relationships/customXml" Target="../ink/ink493.xml"/><Relationship Id="rId90" Type="http://schemas.openxmlformats.org/officeDocument/2006/relationships/image" Target="../media/image464.png"/><Relationship Id="rId95" Type="http://schemas.openxmlformats.org/officeDocument/2006/relationships/customXml" Target="../ink/ink538.xml"/><Relationship Id="rId22" Type="http://schemas.openxmlformats.org/officeDocument/2006/relationships/image" Target="../media/image430.png"/><Relationship Id="rId27" Type="http://schemas.openxmlformats.org/officeDocument/2006/relationships/customXml" Target="../ink/ink504.xml"/><Relationship Id="rId43" Type="http://schemas.openxmlformats.org/officeDocument/2006/relationships/customXml" Target="../ink/ink512.xml"/><Relationship Id="rId48" Type="http://schemas.openxmlformats.org/officeDocument/2006/relationships/image" Target="../media/image443.png"/><Relationship Id="rId64" Type="http://schemas.openxmlformats.org/officeDocument/2006/relationships/image" Target="../media/image451.png"/><Relationship Id="rId69" Type="http://schemas.openxmlformats.org/officeDocument/2006/relationships/customXml" Target="../ink/ink525.xml"/><Relationship Id="rId80" Type="http://schemas.openxmlformats.org/officeDocument/2006/relationships/image" Target="../media/image459.png"/><Relationship Id="rId85" Type="http://schemas.openxmlformats.org/officeDocument/2006/relationships/customXml" Target="../ink/ink533.xml"/><Relationship Id="rId3" Type="http://schemas.openxmlformats.org/officeDocument/2006/relationships/customXml" Target="../ink/ink492.xml"/><Relationship Id="rId12" Type="http://schemas.openxmlformats.org/officeDocument/2006/relationships/image" Target="../media/image425.png"/><Relationship Id="rId17" Type="http://schemas.openxmlformats.org/officeDocument/2006/relationships/customXml" Target="../ink/ink499.xml"/><Relationship Id="rId25" Type="http://schemas.openxmlformats.org/officeDocument/2006/relationships/customXml" Target="../ink/ink503.xml"/><Relationship Id="rId33" Type="http://schemas.openxmlformats.org/officeDocument/2006/relationships/customXml" Target="../ink/ink507.xml"/><Relationship Id="rId38" Type="http://schemas.openxmlformats.org/officeDocument/2006/relationships/image" Target="../media/image438.png"/><Relationship Id="rId46" Type="http://schemas.openxmlformats.org/officeDocument/2006/relationships/image" Target="../media/image442.png"/><Relationship Id="rId59" Type="http://schemas.openxmlformats.org/officeDocument/2006/relationships/customXml" Target="../ink/ink520.xml"/><Relationship Id="rId67" Type="http://schemas.openxmlformats.org/officeDocument/2006/relationships/customXml" Target="../ink/ink524.xml"/><Relationship Id="rId20" Type="http://schemas.openxmlformats.org/officeDocument/2006/relationships/image" Target="../media/image429.png"/><Relationship Id="rId41" Type="http://schemas.openxmlformats.org/officeDocument/2006/relationships/customXml" Target="../ink/ink511.xml"/><Relationship Id="rId54" Type="http://schemas.openxmlformats.org/officeDocument/2006/relationships/image" Target="../media/image446.png"/><Relationship Id="rId62" Type="http://schemas.openxmlformats.org/officeDocument/2006/relationships/image" Target="../media/image450.png"/><Relationship Id="rId70" Type="http://schemas.openxmlformats.org/officeDocument/2006/relationships/image" Target="../media/image454.png"/><Relationship Id="rId75" Type="http://schemas.openxmlformats.org/officeDocument/2006/relationships/customXml" Target="../ink/ink528.xml"/><Relationship Id="rId83" Type="http://schemas.openxmlformats.org/officeDocument/2006/relationships/customXml" Target="../ink/ink532.xml"/><Relationship Id="rId88" Type="http://schemas.openxmlformats.org/officeDocument/2006/relationships/image" Target="../media/image463.png"/><Relationship Id="rId91" Type="http://schemas.openxmlformats.org/officeDocument/2006/relationships/customXml" Target="../ink/ink536.xml"/><Relationship Id="rId96" Type="http://schemas.openxmlformats.org/officeDocument/2006/relationships/image" Target="../media/image467.png"/><Relationship Id="rId1" Type="http://schemas.openxmlformats.org/officeDocument/2006/relationships/slideLayout" Target="../slideLayouts/slideLayout7.xml"/><Relationship Id="rId6" Type="http://schemas.openxmlformats.org/officeDocument/2006/relationships/image" Target="../media/image422.png"/><Relationship Id="rId15" Type="http://schemas.openxmlformats.org/officeDocument/2006/relationships/customXml" Target="../ink/ink498.xml"/><Relationship Id="rId23" Type="http://schemas.openxmlformats.org/officeDocument/2006/relationships/customXml" Target="../ink/ink502.xml"/><Relationship Id="rId28" Type="http://schemas.openxmlformats.org/officeDocument/2006/relationships/image" Target="../media/image433.png"/><Relationship Id="rId36" Type="http://schemas.openxmlformats.org/officeDocument/2006/relationships/image" Target="../media/image437.png"/><Relationship Id="rId49" Type="http://schemas.openxmlformats.org/officeDocument/2006/relationships/customXml" Target="../ink/ink515.xml"/><Relationship Id="rId57" Type="http://schemas.openxmlformats.org/officeDocument/2006/relationships/customXml" Target="../ink/ink519.xml"/><Relationship Id="rId10" Type="http://schemas.openxmlformats.org/officeDocument/2006/relationships/image" Target="../media/image424.png"/><Relationship Id="rId31" Type="http://schemas.openxmlformats.org/officeDocument/2006/relationships/customXml" Target="../ink/ink506.xml"/><Relationship Id="rId44" Type="http://schemas.openxmlformats.org/officeDocument/2006/relationships/image" Target="../media/image441.png"/><Relationship Id="rId52" Type="http://schemas.openxmlformats.org/officeDocument/2006/relationships/image" Target="../media/image445.png"/><Relationship Id="rId60" Type="http://schemas.openxmlformats.org/officeDocument/2006/relationships/image" Target="../media/image449.png"/><Relationship Id="rId65" Type="http://schemas.openxmlformats.org/officeDocument/2006/relationships/customXml" Target="../ink/ink523.xml"/><Relationship Id="rId73" Type="http://schemas.openxmlformats.org/officeDocument/2006/relationships/customXml" Target="../ink/ink527.xml"/><Relationship Id="rId78" Type="http://schemas.openxmlformats.org/officeDocument/2006/relationships/image" Target="../media/image458.png"/><Relationship Id="rId81" Type="http://schemas.openxmlformats.org/officeDocument/2006/relationships/customXml" Target="../ink/ink531.xml"/><Relationship Id="rId86" Type="http://schemas.openxmlformats.org/officeDocument/2006/relationships/image" Target="../media/image462.png"/><Relationship Id="rId94" Type="http://schemas.openxmlformats.org/officeDocument/2006/relationships/image" Target="../media/image466.png"/><Relationship Id="rId4" Type="http://schemas.openxmlformats.org/officeDocument/2006/relationships/image" Target="../media/image421.png"/><Relationship Id="rId9" Type="http://schemas.openxmlformats.org/officeDocument/2006/relationships/customXml" Target="../ink/ink495.xml"/><Relationship Id="rId13" Type="http://schemas.openxmlformats.org/officeDocument/2006/relationships/customXml" Target="../ink/ink497.xml"/><Relationship Id="rId18" Type="http://schemas.openxmlformats.org/officeDocument/2006/relationships/image" Target="../media/image428.png"/><Relationship Id="rId39" Type="http://schemas.openxmlformats.org/officeDocument/2006/relationships/customXml" Target="../ink/ink510.xml"/><Relationship Id="rId34" Type="http://schemas.openxmlformats.org/officeDocument/2006/relationships/image" Target="../media/image436.png"/><Relationship Id="rId50" Type="http://schemas.openxmlformats.org/officeDocument/2006/relationships/image" Target="../media/image444.png"/><Relationship Id="rId55" Type="http://schemas.openxmlformats.org/officeDocument/2006/relationships/customXml" Target="../ink/ink518.xml"/><Relationship Id="rId76" Type="http://schemas.openxmlformats.org/officeDocument/2006/relationships/image" Target="../media/image457.png"/><Relationship Id="rId97" Type="http://schemas.openxmlformats.org/officeDocument/2006/relationships/customXml" Target="../ink/ink539.xml"/><Relationship Id="rId7" Type="http://schemas.openxmlformats.org/officeDocument/2006/relationships/customXml" Target="../ink/ink494.xml"/><Relationship Id="rId71" Type="http://schemas.openxmlformats.org/officeDocument/2006/relationships/customXml" Target="../ink/ink526.xml"/><Relationship Id="rId92" Type="http://schemas.openxmlformats.org/officeDocument/2006/relationships/image" Target="../media/image465.png"/><Relationship Id="rId2" Type="http://schemas.openxmlformats.org/officeDocument/2006/relationships/notesSlide" Target="../notesSlides/notesSlide18.xml"/><Relationship Id="rId29" Type="http://schemas.openxmlformats.org/officeDocument/2006/relationships/customXml" Target="../ink/ink505.xml"/><Relationship Id="rId24" Type="http://schemas.openxmlformats.org/officeDocument/2006/relationships/image" Target="../media/image431.png"/><Relationship Id="rId40" Type="http://schemas.openxmlformats.org/officeDocument/2006/relationships/image" Target="../media/image439.png"/><Relationship Id="rId45" Type="http://schemas.openxmlformats.org/officeDocument/2006/relationships/customXml" Target="../ink/ink513.xml"/><Relationship Id="rId66" Type="http://schemas.openxmlformats.org/officeDocument/2006/relationships/image" Target="../media/image452.png"/><Relationship Id="rId87" Type="http://schemas.openxmlformats.org/officeDocument/2006/relationships/customXml" Target="../ink/ink534.xml"/><Relationship Id="rId61" Type="http://schemas.openxmlformats.org/officeDocument/2006/relationships/customXml" Target="../ink/ink521.xml"/><Relationship Id="rId82" Type="http://schemas.openxmlformats.org/officeDocument/2006/relationships/image" Target="../media/image460.png"/><Relationship Id="rId19" Type="http://schemas.openxmlformats.org/officeDocument/2006/relationships/customXml" Target="../ink/ink500.xml"/><Relationship Id="rId14" Type="http://schemas.openxmlformats.org/officeDocument/2006/relationships/image" Target="../media/image426.png"/><Relationship Id="rId30" Type="http://schemas.openxmlformats.org/officeDocument/2006/relationships/image" Target="../media/image434.png"/><Relationship Id="rId35" Type="http://schemas.openxmlformats.org/officeDocument/2006/relationships/customXml" Target="../ink/ink508.xml"/><Relationship Id="rId56" Type="http://schemas.openxmlformats.org/officeDocument/2006/relationships/image" Target="../media/image447.png"/><Relationship Id="rId77" Type="http://schemas.openxmlformats.org/officeDocument/2006/relationships/customXml" Target="../ink/ink529.xml"/><Relationship Id="rId8" Type="http://schemas.openxmlformats.org/officeDocument/2006/relationships/image" Target="../media/image423.png"/><Relationship Id="rId51" Type="http://schemas.openxmlformats.org/officeDocument/2006/relationships/customXml" Target="../ink/ink516.xml"/><Relationship Id="rId72" Type="http://schemas.openxmlformats.org/officeDocument/2006/relationships/image" Target="../media/image455.png"/><Relationship Id="rId93" Type="http://schemas.openxmlformats.org/officeDocument/2006/relationships/customXml" Target="../ink/ink537.xml"/><Relationship Id="rId98" Type="http://schemas.openxmlformats.org/officeDocument/2006/relationships/image" Target="../media/image46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customXml" Target="../ink/ink173.xml"/><Relationship Id="rId18" Type="http://schemas.openxmlformats.org/officeDocument/2006/relationships/image" Target="../media/image100.png"/><Relationship Id="rId26" Type="http://schemas.openxmlformats.org/officeDocument/2006/relationships/image" Target="../media/image104.png"/><Relationship Id="rId3" Type="http://schemas.openxmlformats.org/officeDocument/2006/relationships/customXml" Target="../ink/ink168.xml"/><Relationship Id="rId21" Type="http://schemas.openxmlformats.org/officeDocument/2006/relationships/customXml" Target="../ink/ink177.xml"/><Relationship Id="rId7" Type="http://schemas.openxmlformats.org/officeDocument/2006/relationships/customXml" Target="../ink/ink170.xml"/><Relationship Id="rId12" Type="http://schemas.openxmlformats.org/officeDocument/2006/relationships/image" Target="../media/image98.png"/><Relationship Id="rId17" Type="http://schemas.openxmlformats.org/officeDocument/2006/relationships/customXml" Target="../ink/ink175.xml"/><Relationship Id="rId25" Type="http://schemas.openxmlformats.org/officeDocument/2006/relationships/customXml" Target="../ink/ink179.xml"/><Relationship Id="rId2" Type="http://schemas.openxmlformats.org/officeDocument/2006/relationships/notesSlide" Target="../notesSlides/notesSlide2.xml"/><Relationship Id="rId16" Type="http://schemas.openxmlformats.org/officeDocument/2006/relationships/image" Target="../media/image99.png"/><Relationship Id="rId20"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95.png"/><Relationship Id="rId11" Type="http://schemas.openxmlformats.org/officeDocument/2006/relationships/customXml" Target="../ink/ink172.xml"/><Relationship Id="rId24" Type="http://schemas.openxmlformats.org/officeDocument/2006/relationships/image" Target="../media/image103.png"/><Relationship Id="rId5" Type="http://schemas.openxmlformats.org/officeDocument/2006/relationships/customXml" Target="../ink/ink169.xml"/><Relationship Id="rId15" Type="http://schemas.openxmlformats.org/officeDocument/2006/relationships/customXml" Target="../ink/ink174.xml"/><Relationship Id="rId23" Type="http://schemas.openxmlformats.org/officeDocument/2006/relationships/customXml" Target="../ink/ink178.xml"/><Relationship Id="rId28" Type="http://schemas.openxmlformats.org/officeDocument/2006/relationships/image" Target="../media/image105.png"/><Relationship Id="rId10" Type="http://schemas.openxmlformats.org/officeDocument/2006/relationships/image" Target="../media/image97.png"/><Relationship Id="rId19" Type="http://schemas.openxmlformats.org/officeDocument/2006/relationships/customXml" Target="../ink/ink176.xml"/><Relationship Id="rId4" Type="http://schemas.openxmlformats.org/officeDocument/2006/relationships/image" Target="../media/image94.png"/><Relationship Id="rId9" Type="http://schemas.openxmlformats.org/officeDocument/2006/relationships/customXml" Target="../ink/ink171.xml"/><Relationship Id="rId14" Type="http://schemas.openxmlformats.org/officeDocument/2006/relationships/image" Target="../media/image5.png"/><Relationship Id="rId22" Type="http://schemas.openxmlformats.org/officeDocument/2006/relationships/image" Target="../media/image102.png"/><Relationship Id="rId27" Type="http://schemas.openxmlformats.org/officeDocument/2006/relationships/customXml" Target="../ink/ink18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17" Type="http://schemas.openxmlformats.org/officeDocument/2006/relationships/image" Target="../media/image161.png"/><Relationship Id="rId21" Type="http://schemas.openxmlformats.org/officeDocument/2006/relationships/customXml" Target="../ink/ink190.xml"/><Relationship Id="rId42" Type="http://schemas.openxmlformats.org/officeDocument/2006/relationships/image" Target="../media/image124.png"/><Relationship Id="rId63" Type="http://schemas.openxmlformats.org/officeDocument/2006/relationships/customXml" Target="../ink/ink211.xml"/><Relationship Id="rId84" Type="http://schemas.openxmlformats.org/officeDocument/2006/relationships/image" Target="../media/image145.png"/><Relationship Id="rId138" Type="http://schemas.openxmlformats.org/officeDocument/2006/relationships/customXml" Target="../ink/ink249.xml"/><Relationship Id="rId16" Type="http://schemas.openxmlformats.org/officeDocument/2006/relationships/image" Target="../media/image112.png"/><Relationship Id="rId107" Type="http://schemas.openxmlformats.org/officeDocument/2006/relationships/image" Target="../media/image156.png"/><Relationship Id="rId11" Type="http://schemas.openxmlformats.org/officeDocument/2006/relationships/customXml" Target="../ink/ink185.xml"/><Relationship Id="rId32" Type="http://schemas.openxmlformats.org/officeDocument/2006/relationships/image" Target="../media/image119.png"/><Relationship Id="rId37" Type="http://schemas.openxmlformats.org/officeDocument/2006/relationships/customXml" Target="../ink/ink198.xml"/><Relationship Id="rId53" Type="http://schemas.openxmlformats.org/officeDocument/2006/relationships/customXml" Target="../ink/ink206.xml"/><Relationship Id="rId58" Type="http://schemas.openxmlformats.org/officeDocument/2006/relationships/image" Target="../media/image132.png"/><Relationship Id="rId74" Type="http://schemas.openxmlformats.org/officeDocument/2006/relationships/image" Target="../media/image140.png"/><Relationship Id="rId79" Type="http://schemas.openxmlformats.org/officeDocument/2006/relationships/customXml" Target="../ink/ink219.xml"/><Relationship Id="rId102" Type="http://schemas.openxmlformats.org/officeDocument/2006/relationships/customXml" Target="../ink/ink231.xml"/><Relationship Id="rId123" Type="http://schemas.openxmlformats.org/officeDocument/2006/relationships/image" Target="../media/image164.png"/><Relationship Id="rId128" Type="http://schemas.openxmlformats.org/officeDocument/2006/relationships/customXml" Target="../ink/ink244.xml"/><Relationship Id="rId5" Type="http://schemas.openxmlformats.org/officeDocument/2006/relationships/customXml" Target="../ink/ink182.xml"/><Relationship Id="rId90" Type="http://schemas.openxmlformats.org/officeDocument/2006/relationships/image" Target="../media/image148.png"/><Relationship Id="rId95" Type="http://schemas.openxmlformats.org/officeDocument/2006/relationships/customXml" Target="../ink/ink227.xml"/><Relationship Id="rId22" Type="http://schemas.openxmlformats.org/officeDocument/2006/relationships/image" Target="../media/image115.png"/><Relationship Id="rId27" Type="http://schemas.openxmlformats.org/officeDocument/2006/relationships/customXml" Target="../ink/ink193.xml"/><Relationship Id="rId43" Type="http://schemas.openxmlformats.org/officeDocument/2006/relationships/customXml" Target="../ink/ink201.xml"/><Relationship Id="rId48" Type="http://schemas.openxmlformats.org/officeDocument/2006/relationships/image" Target="../media/image127.png"/><Relationship Id="rId64" Type="http://schemas.openxmlformats.org/officeDocument/2006/relationships/image" Target="../media/image135.png"/><Relationship Id="rId69" Type="http://schemas.openxmlformats.org/officeDocument/2006/relationships/customXml" Target="../ink/ink214.xml"/><Relationship Id="rId113" Type="http://schemas.openxmlformats.org/officeDocument/2006/relationships/image" Target="../media/image159.png"/><Relationship Id="rId118" Type="http://schemas.openxmlformats.org/officeDocument/2006/relationships/customXml" Target="../ink/ink239.xml"/><Relationship Id="rId134" Type="http://schemas.openxmlformats.org/officeDocument/2006/relationships/customXml" Target="../ink/ink247.xml"/><Relationship Id="rId139" Type="http://schemas.openxmlformats.org/officeDocument/2006/relationships/image" Target="../media/image172.png"/><Relationship Id="rId80" Type="http://schemas.openxmlformats.org/officeDocument/2006/relationships/image" Target="../media/image143.png"/><Relationship Id="rId85" Type="http://schemas.openxmlformats.org/officeDocument/2006/relationships/customXml" Target="../ink/ink222.xml"/><Relationship Id="rId12" Type="http://schemas.openxmlformats.org/officeDocument/2006/relationships/image" Target="../media/image110.png"/><Relationship Id="rId17" Type="http://schemas.openxmlformats.org/officeDocument/2006/relationships/customXml" Target="../ink/ink188.xml"/><Relationship Id="rId33" Type="http://schemas.openxmlformats.org/officeDocument/2006/relationships/customXml" Target="../ink/ink196.xml"/><Relationship Id="rId38" Type="http://schemas.openxmlformats.org/officeDocument/2006/relationships/image" Target="../media/image122.png"/><Relationship Id="rId59" Type="http://schemas.openxmlformats.org/officeDocument/2006/relationships/customXml" Target="../ink/ink209.xml"/><Relationship Id="rId103" Type="http://schemas.openxmlformats.org/officeDocument/2006/relationships/image" Target="../media/image154.png"/><Relationship Id="rId108" Type="http://schemas.openxmlformats.org/officeDocument/2006/relationships/customXml" Target="../ink/ink234.xml"/><Relationship Id="rId124" Type="http://schemas.openxmlformats.org/officeDocument/2006/relationships/customXml" Target="../ink/ink242.xml"/><Relationship Id="rId129" Type="http://schemas.openxmlformats.org/officeDocument/2006/relationships/image" Target="../media/image167.png"/><Relationship Id="rId54" Type="http://schemas.openxmlformats.org/officeDocument/2006/relationships/image" Target="../media/image130.png"/><Relationship Id="rId70" Type="http://schemas.openxmlformats.org/officeDocument/2006/relationships/image" Target="../media/image138.png"/><Relationship Id="rId75" Type="http://schemas.openxmlformats.org/officeDocument/2006/relationships/customXml" Target="../ink/ink217.xml"/><Relationship Id="rId91" Type="http://schemas.openxmlformats.org/officeDocument/2006/relationships/customXml" Target="../ink/ink225.xml"/><Relationship Id="rId96" Type="http://schemas.openxmlformats.org/officeDocument/2006/relationships/customXml" Target="../ink/ink228.xml"/><Relationship Id="rId1" Type="http://schemas.openxmlformats.org/officeDocument/2006/relationships/slideLayout" Target="../slideLayouts/slideLayout7.xml"/><Relationship Id="rId6" Type="http://schemas.openxmlformats.org/officeDocument/2006/relationships/image" Target="../media/image107.png"/><Relationship Id="rId23" Type="http://schemas.openxmlformats.org/officeDocument/2006/relationships/customXml" Target="../ink/ink191.xml"/><Relationship Id="rId28" Type="http://schemas.openxmlformats.org/officeDocument/2006/relationships/image" Target="../media/image118.png"/><Relationship Id="rId49" Type="http://schemas.openxmlformats.org/officeDocument/2006/relationships/customXml" Target="../ink/ink204.xml"/><Relationship Id="rId114" Type="http://schemas.openxmlformats.org/officeDocument/2006/relationships/customXml" Target="../ink/ink237.xml"/><Relationship Id="rId119" Type="http://schemas.openxmlformats.org/officeDocument/2006/relationships/image" Target="../media/image162.png"/><Relationship Id="rId44" Type="http://schemas.openxmlformats.org/officeDocument/2006/relationships/image" Target="../media/image125.png"/><Relationship Id="rId60" Type="http://schemas.openxmlformats.org/officeDocument/2006/relationships/image" Target="../media/image133.png"/><Relationship Id="rId65" Type="http://schemas.openxmlformats.org/officeDocument/2006/relationships/customXml" Target="../ink/ink212.xml"/><Relationship Id="rId81" Type="http://schemas.openxmlformats.org/officeDocument/2006/relationships/customXml" Target="../ink/ink220.xml"/><Relationship Id="rId86" Type="http://schemas.openxmlformats.org/officeDocument/2006/relationships/image" Target="../media/image146.png"/><Relationship Id="rId130" Type="http://schemas.openxmlformats.org/officeDocument/2006/relationships/customXml" Target="../ink/ink245.xml"/><Relationship Id="rId135" Type="http://schemas.openxmlformats.org/officeDocument/2006/relationships/image" Target="../media/image170.png"/><Relationship Id="rId13" Type="http://schemas.openxmlformats.org/officeDocument/2006/relationships/customXml" Target="../ink/ink186.xml"/><Relationship Id="rId18" Type="http://schemas.openxmlformats.org/officeDocument/2006/relationships/image" Target="../media/image113.png"/><Relationship Id="rId39" Type="http://schemas.openxmlformats.org/officeDocument/2006/relationships/customXml" Target="../ink/ink199.xml"/><Relationship Id="rId109" Type="http://schemas.openxmlformats.org/officeDocument/2006/relationships/image" Target="../media/image157.png"/><Relationship Id="rId34" Type="http://schemas.openxmlformats.org/officeDocument/2006/relationships/image" Target="../media/image120.png"/><Relationship Id="rId50" Type="http://schemas.openxmlformats.org/officeDocument/2006/relationships/image" Target="../media/image128.png"/><Relationship Id="rId55" Type="http://schemas.openxmlformats.org/officeDocument/2006/relationships/customXml" Target="../ink/ink207.xml"/><Relationship Id="rId76" Type="http://schemas.openxmlformats.org/officeDocument/2006/relationships/image" Target="../media/image141.png"/><Relationship Id="rId97" Type="http://schemas.openxmlformats.org/officeDocument/2006/relationships/image" Target="../media/image151.png"/><Relationship Id="rId104" Type="http://schemas.openxmlformats.org/officeDocument/2006/relationships/customXml" Target="../ink/ink232.xml"/><Relationship Id="rId120" Type="http://schemas.openxmlformats.org/officeDocument/2006/relationships/customXml" Target="../ink/ink240.xml"/><Relationship Id="rId125" Type="http://schemas.openxmlformats.org/officeDocument/2006/relationships/image" Target="../media/image165.png"/><Relationship Id="rId7" Type="http://schemas.openxmlformats.org/officeDocument/2006/relationships/customXml" Target="../ink/ink183.xml"/><Relationship Id="rId71" Type="http://schemas.openxmlformats.org/officeDocument/2006/relationships/customXml" Target="../ink/ink215.xml"/><Relationship Id="rId92" Type="http://schemas.openxmlformats.org/officeDocument/2006/relationships/image" Target="../media/image149.png"/><Relationship Id="rId2" Type="http://schemas.openxmlformats.org/officeDocument/2006/relationships/notesSlide" Target="../notesSlides/notesSlide3.xml"/><Relationship Id="rId29" Type="http://schemas.openxmlformats.org/officeDocument/2006/relationships/customXml" Target="../ink/ink194.xml"/><Relationship Id="rId24" Type="http://schemas.openxmlformats.org/officeDocument/2006/relationships/image" Target="../media/image116.png"/><Relationship Id="rId40" Type="http://schemas.openxmlformats.org/officeDocument/2006/relationships/image" Target="../media/image123.png"/><Relationship Id="rId45" Type="http://schemas.openxmlformats.org/officeDocument/2006/relationships/customXml" Target="../ink/ink202.xml"/><Relationship Id="rId66" Type="http://schemas.openxmlformats.org/officeDocument/2006/relationships/image" Target="../media/image136.png"/><Relationship Id="rId87" Type="http://schemas.openxmlformats.org/officeDocument/2006/relationships/customXml" Target="../ink/ink223.xml"/><Relationship Id="rId110" Type="http://schemas.openxmlformats.org/officeDocument/2006/relationships/customXml" Target="../ink/ink235.xml"/><Relationship Id="rId115" Type="http://schemas.openxmlformats.org/officeDocument/2006/relationships/image" Target="../media/image160.png"/><Relationship Id="rId131" Type="http://schemas.openxmlformats.org/officeDocument/2006/relationships/image" Target="../media/image168.png"/><Relationship Id="rId136" Type="http://schemas.openxmlformats.org/officeDocument/2006/relationships/customXml" Target="../ink/ink248.xml"/><Relationship Id="rId61" Type="http://schemas.openxmlformats.org/officeDocument/2006/relationships/customXml" Target="../ink/ink210.xml"/><Relationship Id="rId82" Type="http://schemas.openxmlformats.org/officeDocument/2006/relationships/image" Target="../media/image144.png"/><Relationship Id="rId19" Type="http://schemas.openxmlformats.org/officeDocument/2006/relationships/customXml" Target="../ink/ink189.xml"/><Relationship Id="rId14" Type="http://schemas.openxmlformats.org/officeDocument/2006/relationships/image" Target="../media/image111.png"/><Relationship Id="rId30" Type="http://schemas.openxmlformats.org/officeDocument/2006/relationships/image" Target="../media/image5.png"/><Relationship Id="rId35" Type="http://schemas.openxmlformats.org/officeDocument/2006/relationships/customXml" Target="../ink/ink197.xml"/><Relationship Id="rId56" Type="http://schemas.openxmlformats.org/officeDocument/2006/relationships/image" Target="../media/image131.png"/><Relationship Id="rId77" Type="http://schemas.openxmlformats.org/officeDocument/2006/relationships/customXml" Target="../ink/ink218.xml"/><Relationship Id="rId100" Type="http://schemas.openxmlformats.org/officeDocument/2006/relationships/customXml" Target="../ink/ink230.xml"/><Relationship Id="rId105" Type="http://schemas.openxmlformats.org/officeDocument/2006/relationships/image" Target="../media/image155.png"/><Relationship Id="rId126" Type="http://schemas.openxmlformats.org/officeDocument/2006/relationships/customXml" Target="../ink/ink243.xml"/><Relationship Id="rId8" Type="http://schemas.openxmlformats.org/officeDocument/2006/relationships/image" Target="../media/image108.png"/><Relationship Id="rId51" Type="http://schemas.openxmlformats.org/officeDocument/2006/relationships/customXml" Target="../ink/ink205.xml"/><Relationship Id="rId72" Type="http://schemas.openxmlformats.org/officeDocument/2006/relationships/image" Target="../media/image139.png"/><Relationship Id="rId93" Type="http://schemas.openxmlformats.org/officeDocument/2006/relationships/customXml" Target="../ink/ink226.xml"/><Relationship Id="rId98" Type="http://schemas.openxmlformats.org/officeDocument/2006/relationships/customXml" Target="../ink/ink229.xml"/><Relationship Id="rId121" Type="http://schemas.openxmlformats.org/officeDocument/2006/relationships/image" Target="../media/image163.png"/><Relationship Id="rId3" Type="http://schemas.openxmlformats.org/officeDocument/2006/relationships/customXml" Target="../ink/ink181.xml"/><Relationship Id="rId25" Type="http://schemas.openxmlformats.org/officeDocument/2006/relationships/customXml" Target="../ink/ink192.xml"/><Relationship Id="rId46" Type="http://schemas.openxmlformats.org/officeDocument/2006/relationships/image" Target="../media/image126.png"/><Relationship Id="rId67" Type="http://schemas.openxmlformats.org/officeDocument/2006/relationships/customXml" Target="../ink/ink213.xml"/><Relationship Id="rId116" Type="http://schemas.openxmlformats.org/officeDocument/2006/relationships/customXml" Target="../ink/ink238.xml"/><Relationship Id="rId137" Type="http://schemas.openxmlformats.org/officeDocument/2006/relationships/image" Target="../media/image171.png"/><Relationship Id="rId20" Type="http://schemas.openxmlformats.org/officeDocument/2006/relationships/image" Target="../media/image114.png"/><Relationship Id="rId41" Type="http://schemas.openxmlformats.org/officeDocument/2006/relationships/customXml" Target="../ink/ink200.xml"/><Relationship Id="rId62" Type="http://schemas.openxmlformats.org/officeDocument/2006/relationships/image" Target="../media/image134.png"/><Relationship Id="rId83" Type="http://schemas.openxmlformats.org/officeDocument/2006/relationships/customXml" Target="../ink/ink221.xml"/><Relationship Id="rId88" Type="http://schemas.openxmlformats.org/officeDocument/2006/relationships/image" Target="../media/image147.png"/><Relationship Id="rId111" Type="http://schemas.openxmlformats.org/officeDocument/2006/relationships/image" Target="../media/image158.png"/><Relationship Id="rId132" Type="http://schemas.openxmlformats.org/officeDocument/2006/relationships/customXml" Target="../ink/ink246.xml"/><Relationship Id="rId15" Type="http://schemas.openxmlformats.org/officeDocument/2006/relationships/customXml" Target="../ink/ink187.xml"/><Relationship Id="rId36" Type="http://schemas.openxmlformats.org/officeDocument/2006/relationships/image" Target="../media/image121.png"/><Relationship Id="rId57" Type="http://schemas.openxmlformats.org/officeDocument/2006/relationships/customXml" Target="../ink/ink208.xml"/><Relationship Id="rId106" Type="http://schemas.openxmlformats.org/officeDocument/2006/relationships/customXml" Target="../ink/ink233.xml"/><Relationship Id="rId127" Type="http://schemas.openxmlformats.org/officeDocument/2006/relationships/image" Target="../media/image166.png"/><Relationship Id="rId10" Type="http://schemas.openxmlformats.org/officeDocument/2006/relationships/image" Target="../media/image109.png"/><Relationship Id="rId31" Type="http://schemas.openxmlformats.org/officeDocument/2006/relationships/customXml" Target="../ink/ink195.xml"/><Relationship Id="rId52" Type="http://schemas.openxmlformats.org/officeDocument/2006/relationships/image" Target="../media/image129.png"/><Relationship Id="rId73" Type="http://schemas.openxmlformats.org/officeDocument/2006/relationships/customXml" Target="../ink/ink216.xml"/><Relationship Id="rId78" Type="http://schemas.openxmlformats.org/officeDocument/2006/relationships/image" Target="../media/image142.png"/><Relationship Id="rId94" Type="http://schemas.openxmlformats.org/officeDocument/2006/relationships/image" Target="../media/image150.png"/><Relationship Id="rId99" Type="http://schemas.openxmlformats.org/officeDocument/2006/relationships/image" Target="../media/image152.png"/><Relationship Id="rId101" Type="http://schemas.openxmlformats.org/officeDocument/2006/relationships/image" Target="../media/image153.png"/><Relationship Id="rId122" Type="http://schemas.openxmlformats.org/officeDocument/2006/relationships/customXml" Target="../ink/ink241.xml"/><Relationship Id="rId4" Type="http://schemas.openxmlformats.org/officeDocument/2006/relationships/image" Target="../media/image106.png"/><Relationship Id="rId9" Type="http://schemas.openxmlformats.org/officeDocument/2006/relationships/customXml" Target="../ink/ink184.xml"/><Relationship Id="rId26" Type="http://schemas.openxmlformats.org/officeDocument/2006/relationships/image" Target="../media/image117.png"/><Relationship Id="rId47" Type="http://schemas.openxmlformats.org/officeDocument/2006/relationships/customXml" Target="../ink/ink203.xml"/><Relationship Id="rId68" Type="http://schemas.openxmlformats.org/officeDocument/2006/relationships/image" Target="../media/image137.png"/><Relationship Id="rId89" Type="http://schemas.openxmlformats.org/officeDocument/2006/relationships/customXml" Target="../ink/ink224.xml"/><Relationship Id="rId112" Type="http://schemas.openxmlformats.org/officeDocument/2006/relationships/customXml" Target="../ink/ink236.xml"/><Relationship Id="rId133" Type="http://schemas.openxmlformats.org/officeDocument/2006/relationships/image" Target="../media/image16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customXml" Target="../ink/ink254.xml"/><Relationship Id="rId18" Type="http://schemas.openxmlformats.org/officeDocument/2006/relationships/image" Target="../media/image181.png"/><Relationship Id="rId3" Type="http://schemas.openxmlformats.org/officeDocument/2006/relationships/image" Target="../media/image173.png"/><Relationship Id="rId7" Type="http://schemas.openxmlformats.org/officeDocument/2006/relationships/customXml" Target="../ink/ink251.xml"/><Relationship Id="rId12" Type="http://schemas.openxmlformats.org/officeDocument/2006/relationships/image" Target="../media/image178.png"/><Relationship Id="rId17" Type="http://schemas.openxmlformats.org/officeDocument/2006/relationships/customXml" Target="../ink/ink256.xml"/><Relationship Id="rId2" Type="http://schemas.openxmlformats.org/officeDocument/2006/relationships/notesSlide" Target="../notesSlides/notesSlide4.xml"/><Relationship Id="rId16" Type="http://schemas.openxmlformats.org/officeDocument/2006/relationships/image" Target="../media/image180.png"/><Relationship Id="rId1" Type="http://schemas.openxmlformats.org/officeDocument/2006/relationships/slideLayout" Target="../slideLayouts/slideLayout7.xml"/><Relationship Id="rId6" Type="http://schemas.openxmlformats.org/officeDocument/2006/relationships/image" Target="../media/image175.png"/><Relationship Id="rId11" Type="http://schemas.openxmlformats.org/officeDocument/2006/relationships/customXml" Target="../ink/ink253.xml"/><Relationship Id="rId5" Type="http://schemas.openxmlformats.org/officeDocument/2006/relationships/customXml" Target="../ink/ink250.xml"/><Relationship Id="rId15" Type="http://schemas.openxmlformats.org/officeDocument/2006/relationships/customXml" Target="../ink/ink255.xml"/><Relationship Id="rId10" Type="http://schemas.openxmlformats.org/officeDocument/2006/relationships/image" Target="../media/image177.png"/><Relationship Id="rId4" Type="http://schemas.openxmlformats.org/officeDocument/2006/relationships/image" Target="../media/image174.png"/><Relationship Id="rId9" Type="http://schemas.openxmlformats.org/officeDocument/2006/relationships/customXml" Target="../ink/ink252.xml"/><Relationship Id="rId14" Type="http://schemas.openxmlformats.org/officeDocument/2006/relationships/image" Target="../media/image179.png"/></Relationships>
</file>

<file path=ppt/slides/_rels/slide40.xml.rels><?xml version="1.0" encoding="UTF-8" standalone="yes"?>
<Relationships xmlns="http://schemas.openxmlformats.org/package/2006/relationships"><Relationship Id="rId3" Type="http://schemas.openxmlformats.org/officeDocument/2006/relationships/hyperlink" Target="https://www.brandeins.de/corporate-publishing/sachsen-machen/klang-zum-anfassen" TargetMode="External"/><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800.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469.emf"/></Relationships>
</file>

<file path=ppt/slides/_rels/slide5.xml.rels><?xml version="1.0" encoding="UTF-8" standalone="yes"?>
<Relationships xmlns="http://schemas.openxmlformats.org/package/2006/relationships"><Relationship Id="rId8" Type="http://schemas.openxmlformats.org/officeDocument/2006/relationships/image" Target="../media/image184.png"/><Relationship Id="rId13" Type="http://schemas.openxmlformats.org/officeDocument/2006/relationships/customXml" Target="../ink/ink261.xml"/><Relationship Id="rId18" Type="http://schemas.openxmlformats.org/officeDocument/2006/relationships/image" Target="../media/image189.png"/><Relationship Id="rId26" Type="http://schemas.openxmlformats.org/officeDocument/2006/relationships/image" Target="../media/image193.png"/><Relationship Id="rId3" Type="http://schemas.openxmlformats.org/officeDocument/2006/relationships/image" Target="../media/image182.png"/><Relationship Id="rId21" Type="http://schemas.openxmlformats.org/officeDocument/2006/relationships/customXml" Target="../ink/ink265.xml"/><Relationship Id="rId7" Type="http://schemas.openxmlformats.org/officeDocument/2006/relationships/customXml" Target="../ink/ink258.xml"/><Relationship Id="rId12" Type="http://schemas.openxmlformats.org/officeDocument/2006/relationships/image" Target="../media/image186.png"/><Relationship Id="rId17" Type="http://schemas.openxmlformats.org/officeDocument/2006/relationships/customXml" Target="../ink/ink263.xml"/><Relationship Id="rId25" Type="http://schemas.openxmlformats.org/officeDocument/2006/relationships/customXml" Target="../ink/ink267.xml"/><Relationship Id="rId2" Type="http://schemas.openxmlformats.org/officeDocument/2006/relationships/notesSlide" Target="../notesSlides/notesSlide5.xml"/><Relationship Id="rId16" Type="http://schemas.openxmlformats.org/officeDocument/2006/relationships/image" Target="../media/image188.png"/><Relationship Id="rId20"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image" Target="../media/image183.png"/><Relationship Id="rId11" Type="http://schemas.openxmlformats.org/officeDocument/2006/relationships/customXml" Target="../ink/ink260.xml"/><Relationship Id="rId24" Type="http://schemas.openxmlformats.org/officeDocument/2006/relationships/image" Target="../media/image192.png"/><Relationship Id="rId5" Type="http://schemas.openxmlformats.org/officeDocument/2006/relationships/customXml" Target="../ink/ink257.xml"/><Relationship Id="rId15" Type="http://schemas.openxmlformats.org/officeDocument/2006/relationships/customXml" Target="../ink/ink262.xml"/><Relationship Id="rId23" Type="http://schemas.openxmlformats.org/officeDocument/2006/relationships/customXml" Target="../ink/ink266.xml"/><Relationship Id="rId28" Type="http://schemas.openxmlformats.org/officeDocument/2006/relationships/image" Target="../media/image194.png"/><Relationship Id="rId10" Type="http://schemas.openxmlformats.org/officeDocument/2006/relationships/image" Target="../media/image185.png"/><Relationship Id="rId19" Type="http://schemas.openxmlformats.org/officeDocument/2006/relationships/customXml" Target="../ink/ink264.xml"/><Relationship Id="rId4" Type="http://schemas.openxmlformats.org/officeDocument/2006/relationships/hyperlink" Target="https://www.dwd.de/DE/leistungen/besondereereignisse/temperatur/20250116_klimarueckblick-2024.pdf?__blob=publicationFile&amp;v=3" TargetMode="External"/><Relationship Id="rId9" Type="http://schemas.openxmlformats.org/officeDocument/2006/relationships/customXml" Target="../ink/ink259.xml"/><Relationship Id="rId14" Type="http://schemas.openxmlformats.org/officeDocument/2006/relationships/image" Target="../media/image187.png"/><Relationship Id="rId22" Type="http://schemas.openxmlformats.org/officeDocument/2006/relationships/image" Target="../media/image191.png"/><Relationship Id="rId27" Type="http://schemas.openxmlformats.org/officeDocument/2006/relationships/customXml" Target="../ink/ink268.xml"/></Relationships>
</file>

<file path=ppt/slides/_rels/slide6.xml.rels><?xml version="1.0" encoding="UTF-8" standalone="yes"?>
<Relationships xmlns="http://schemas.openxmlformats.org/package/2006/relationships"><Relationship Id="rId8" Type="http://schemas.openxmlformats.org/officeDocument/2006/relationships/customXml" Target="../ink/ink271.xml"/><Relationship Id="rId13" Type="http://schemas.openxmlformats.org/officeDocument/2006/relationships/image" Target="../media/image200.png"/><Relationship Id="rId3" Type="http://schemas.openxmlformats.org/officeDocument/2006/relationships/image" Target="../media/image195.emf"/><Relationship Id="rId7" Type="http://schemas.openxmlformats.org/officeDocument/2006/relationships/image" Target="../media/image197.png"/><Relationship Id="rId12" Type="http://schemas.openxmlformats.org/officeDocument/2006/relationships/customXml" Target="../ink/ink273.xml"/><Relationship Id="rId17" Type="http://schemas.openxmlformats.org/officeDocument/2006/relationships/image" Target="../media/image202.png"/><Relationship Id="rId2" Type="http://schemas.openxmlformats.org/officeDocument/2006/relationships/notesSlide" Target="../notesSlides/notesSlide6.xml"/><Relationship Id="rId16" Type="http://schemas.openxmlformats.org/officeDocument/2006/relationships/customXml" Target="../ink/ink275.xml"/><Relationship Id="rId1" Type="http://schemas.openxmlformats.org/officeDocument/2006/relationships/slideLayout" Target="../slideLayouts/slideLayout7.xml"/><Relationship Id="rId6" Type="http://schemas.openxmlformats.org/officeDocument/2006/relationships/customXml" Target="../ink/ink270.xml"/><Relationship Id="rId11" Type="http://schemas.openxmlformats.org/officeDocument/2006/relationships/image" Target="../media/image199.png"/><Relationship Id="rId5" Type="http://schemas.openxmlformats.org/officeDocument/2006/relationships/image" Target="../media/image196.png"/><Relationship Id="rId15" Type="http://schemas.openxmlformats.org/officeDocument/2006/relationships/image" Target="../media/image201.png"/><Relationship Id="rId10" Type="http://schemas.openxmlformats.org/officeDocument/2006/relationships/customXml" Target="../ink/ink272.xml"/><Relationship Id="rId4" Type="http://schemas.openxmlformats.org/officeDocument/2006/relationships/customXml" Target="../ink/ink269.xml"/><Relationship Id="rId9" Type="http://schemas.openxmlformats.org/officeDocument/2006/relationships/image" Target="../media/image198.png"/><Relationship Id="rId14" Type="http://schemas.openxmlformats.org/officeDocument/2006/relationships/customXml" Target="../ink/ink274.xml"/></Relationships>
</file>

<file path=ppt/slides/_rels/slide7.xml.rels><?xml version="1.0" encoding="UTF-8" standalone="yes"?>
<Relationships xmlns="http://schemas.openxmlformats.org/package/2006/relationships"><Relationship Id="rId8" Type="http://schemas.openxmlformats.org/officeDocument/2006/relationships/customXml" Target="../ink/ink277.xml"/><Relationship Id="rId13" Type="http://schemas.openxmlformats.org/officeDocument/2006/relationships/image" Target="../media/image208.png"/><Relationship Id="rId3" Type="http://schemas.openxmlformats.org/officeDocument/2006/relationships/image" Target="../media/image203.emf"/><Relationship Id="rId7" Type="http://schemas.openxmlformats.org/officeDocument/2006/relationships/image" Target="../media/image205.png"/><Relationship Id="rId12" Type="http://schemas.openxmlformats.org/officeDocument/2006/relationships/customXml" Target="../ink/ink279.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ustomXml" Target="../ink/ink276.xml"/><Relationship Id="rId11" Type="http://schemas.openxmlformats.org/officeDocument/2006/relationships/image" Target="../media/image207.png"/><Relationship Id="rId5" Type="http://schemas.openxmlformats.org/officeDocument/2006/relationships/hyperlink" Target="https://climate.copernicus.eu/global-climate-highlights-2024#:~:text=2024%20had%20a%20global%20average,exceed%201.5%20above%20that%20level." TargetMode="External"/><Relationship Id="rId10" Type="http://schemas.openxmlformats.org/officeDocument/2006/relationships/customXml" Target="../ink/ink278.xml"/><Relationship Id="rId4" Type="http://schemas.openxmlformats.org/officeDocument/2006/relationships/image" Target="../media/image204.png"/><Relationship Id="rId9" Type="http://schemas.openxmlformats.org/officeDocument/2006/relationships/image" Target="../media/image206.png"/></Relationships>
</file>

<file path=ppt/slides/_rels/slide8.xml.rels><?xml version="1.0" encoding="UTF-8" standalone="yes"?>
<Relationships xmlns="http://schemas.openxmlformats.org/package/2006/relationships"><Relationship Id="rId13" Type="http://schemas.openxmlformats.org/officeDocument/2006/relationships/customXml" Target="../ink/ink284.xml"/><Relationship Id="rId18" Type="http://schemas.openxmlformats.org/officeDocument/2006/relationships/image" Target="../media/image216.png"/><Relationship Id="rId26" Type="http://schemas.openxmlformats.org/officeDocument/2006/relationships/image" Target="../media/image220.png"/><Relationship Id="rId3" Type="http://schemas.openxmlformats.org/officeDocument/2006/relationships/image" Target="../media/image209.png"/><Relationship Id="rId21" Type="http://schemas.openxmlformats.org/officeDocument/2006/relationships/customXml" Target="../ink/ink288.xml"/><Relationship Id="rId34" Type="http://schemas.openxmlformats.org/officeDocument/2006/relationships/image" Target="../media/image224.png"/><Relationship Id="rId7" Type="http://schemas.openxmlformats.org/officeDocument/2006/relationships/customXml" Target="../ink/ink281.xml"/><Relationship Id="rId12" Type="http://schemas.openxmlformats.org/officeDocument/2006/relationships/image" Target="../media/image213.png"/><Relationship Id="rId17" Type="http://schemas.openxmlformats.org/officeDocument/2006/relationships/customXml" Target="../ink/ink286.xml"/><Relationship Id="rId25" Type="http://schemas.openxmlformats.org/officeDocument/2006/relationships/customXml" Target="../ink/ink290.xml"/><Relationship Id="rId33" Type="http://schemas.openxmlformats.org/officeDocument/2006/relationships/customXml" Target="../ink/ink294.xml"/><Relationship Id="rId2" Type="http://schemas.openxmlformats.org/officeDocument/2006/relationships/notesSlide" Target="../notesSlides/notesSlide8.xml"/><Relationship Id="rId16" Type="http://schemas.openxmlformats.org/officeDocument/2006/relationships/image" Target="../media/image215.png"/><Relationship Id="rId20" Type="http://schemas.openxmlformats.org/officeDocument/2006/relationships/image" Target="../media/image217.png"/><Relationship Id="rId29" Type="http://schemas.openxmlformats.org/officeDocument/2006/relationships/customXml" Target="../ink/ink292.xml"/><Relationship Id="rId1" Type="http://schemas.openxmlformats.org/officeDocument/2006/relationships/slideLayout" Target="../slideLayouts/slideLayout7.xml"/><Relationship Id="rId6" Type="http://schemas.openxmlformats.org/officeDocument/2006/relationships/image" Target="../media/image210.png"/><Relationship Id="rId11" Type="http://schemas.openxmlformats.org/officeDocument/2006/relationships/customXml" Target="../ink/ink283.xml"/><Relationship Id="rId24" Type="http://schemas.openxmlformats.org/officeDocument/2006/relationships/image" Target="../media/image219.png"/><Relationship Id="rId32" Type="http://schemas.openxmlformats.org/officeDocument/2006/relationships/image" Target="../media/image223.png"/><Relationship Id="rId5" Type="http://schemas.openxmlformats.org/officeDocument/2006/relationships/customXml" Target="../ink/ink280.xml"/><Relationship Id="rId15" Type="http://schemas.openxmlformats.org/officeDocument/2006/relationships/customXml" Target="../ink/ink285.xml"/><Relationship Id="rId23" Type="http://schemas.openxmlformats.org/officeDocument/2006/relationships/customXml" Target="../ink/ink289.xml"/><Relationship Id="rId28" Type="http://schemas.openxmlformats.org/officeDocument/2006/relationships/image" Target="../media/image221.png"/><Relationship Id="rId36" Type="http://schemas.openxmlformats.org/officeDocument/2006/relationships/image" Target="../media/image225.png"/><Relationship Id="rId10" Type="http://schemas.openxmlformats.org/officeDocument/2006/relationships/image" Target="../media/image212.png"/><Relationship Id="rId19" Type="http://schemas.openxmlformats.org/officeDocument/2006/relationships/customXml" Target="../ink/ink287.xml"/><Relationship Id="rId31" Type="http://schemas.openxmlformats.org/officeDocument/2006/relationships/customXml" Target="../ink/ink293.xml"/><Relationship Id="rId4" Type="http://schemas.openxmlformats.org/officeDocument/2006/relationships/hyperlink" Target="https://www.waz.de/region/rhein-und-ruhr/article12358775/wenn-die-pumpen-stillstaenden.html" TargetMode="External"/><Relationship Id="rId9" Type="http://schemas.openxmlformats.org/officeDocument/2006/relationships/customXml" Target="../ink/ink282.xml"/><Relationship Id="rId14" Type="http://schemas.openxmlformats.org/officeDocument/2006/relationships/image" Target="../media/image214.png"/><Relationship Id="rId22" Type="http://schemas.openxmlformats.org/officeDocument/2006/relationships/image" Target="../media/image218.png"/><Relationship Id="rId27" Type="http://schemas.openxmlformats.org/officeDocument/2006/relationships/customXml" Target="../ink/ink291.xml"/><Relationship Id="rId30" Type="http://schemas.openxmlformats.org/officeDocument/2006/relationships/image" Target="../media/image222.png"/><Relationship Id="rId35" Type="http://schemas.openxmlformats.org/officeDocument/2006/relationships/customXml" Target="../ink/ink295.xml"/><Relationship Id="rId8" Type="http://schemas.openxmlformats.org/officeDocument/2006/relationships/image" Target="../media/image211.png"/></Relationships>
</file>

<file path=ppt/slides/_rels/slide9.xml.rels><?xml version="1.0" encoding="UTF-8" standalone="yes"?>
<Relationships xmlns="http://schemas.openxmlformats.org/package/2006/relationships"><Relationship Id="rId8" Type="http://schemas.openxmlformats.org/officeDocument/2006/relationships/image" Target="../media/image228.png"/><Relationship Id="rId3" Type="http://schemas.openxmlformats.org/officeDocument/2006/relationships/hyperlink" Target="https://coastal.climatecentral.org/" TargetMode="External"/><Relationship Id="rId7" Type="http://schemas.openxmlformats.org/officeDocument/2006/relationships/customXml" Target="../ink/ink297.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27.png"/><Relationship Id="rId5" Type="http://schemas.openxmlformats.org/officeDocument/2006/relationships/customXml" Target="../ink/ink296.xml"/><Relationship Id="rId4" Type="http://schemas.openxmlformats.org/officeDocument/2006/relationships/image" Target="../media/image2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7782B-9F63-DC4A-3C63-7AF2B8B25269}"/>
            </a:ext>
          </a:extLst>
        </p:cNvPr>
        <p:cNvGrpSpPr/>
        <p:nvPr/>
      </p:nvGrpSpPr>
      <p:grpSpPr>
        <a:xfrm>
          <a:off x="0" y="0"/>
          <a:ext cx="0" cy="0"/>
          <a:chOff x="0" y="0"/>
          <a:chExt cx="0" cy="0"/>
        </a:xfrm>
      </p:grpSpPr>
      <p:sp>
        <p:nvSpPr>
          <p:cNvPr id="19" name="Rechteck 18">
            <a:extLst>
              <a:ext uri="{FF2B5EF4-FFF2-40B4-BE49-F238E27FC236}">
                <a16:creationId xmlns:a16="http://schemas.microsoft.com/office/drawing/2014/main" id="{903B9A1F-1174-35FC-98EB-57137860FB21}"/>
              </a:ext>
            </a:extLst>
          </p:cNvPr>
          <p:cNvSpPr/>
          <p:nvPr/>
        </p:nvSpPr>
        <p:spPr>
          <a:xfrm>
            <a:off x="8706094" y="4218666"/>
            <a:ext cx="3485906" cy="2618273"/>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32" name="Gruppieren 31">
            <a:extLst>
              <a:ext uri="{FF2B5EF4-FFF2-40B4-BE49-F238E27FC236}">
                <a16:creationId xmlns:a16="http://schemas.microsoft.com/office/drawing/2014/main" id="{82BA331D-9AFB-4027-B71D-96CFC6F0D5DE}"/>
              </a:ext>
            </a:extLst>
          </p:cNvPr>
          <p:cNvGrpSpPr/>
          <p:nvPr/>
        </p:nvGrpSpPr>
        <p:grpSpPr>
          <a:xfrm>
            <a:off x="1142387" y="153427"/>
            <a:ext cx="118440" cy="145440"/>
            <a:chOff x="1142387" y="153427"/>
            <a:chExt cx="118440" cy="145440"/>
          </a:xfrm>
        </p:grpSpPr>
        <mc:AlternateContent xmlns:mc="http://schemas.openxmlformats.org/markup-compatibility/2006" xmlns:p14="http://schemas.microsoft.com/office/powerpoint/2010/main">
          <mc:Choice Requires="p14">
            <p:contentPart p14:bwMode="auto" r:id="rId3">
              <p14:nvContentPartPr>
                <p14:cNvPr id="30" name="Freihand 29">
                  <a:extLst>
                    <a:ext uri="{FF2B5EF4-FFF2-40B4-BE49-F238E27FC236}">
                      <a16:creationId xmlns:a16="http://schemas.microsoft.com/office/drawing/2014/main" id="{168048E6-2630-42EB-8FA4-74F7F6053B3C}"/>
                    </a:ext>
                  </a:extLst>
                </p14:cNvPr>
                <p14:cNvContentPartPr/>
                <p14:nvPr/>
              </p14:nvContentPartPr>
              <p14:xfrm>
                <a:off x="1193147" y="153427"/>
                <a:ext cx="23760" cy="145440"/>
              </p14:xfrm>
            </p:contentPart>
          </mc:Choice>
          <mc:Fallback xmlns="">
            <p:pic>
              <p:nvPicPr>
                <p:cNvPr id="30" name="Freihand 29">
                  <a:extLst>
                    <a:ext uri="{FF2B5EF4-FFF2-40B4-BE49-F238E27FC236}">
                      <a16:creationId xmlns:a16="http://schemas.microsoft.com/office/drawing/2014/main" id="{168048E6-2630-42EB-8FA4-74F7F6053B3C}"/>
                    </a:ext>
                  </a:extLst>
                </p:cNvPr>
                <p:cNvPicPr/>
                <p:nvPr/>
              </p:nvPicPr>
              <p:blipFill>
                <a:blip r:embed="rId4"/>
                <a:stretch>
                  <a:fillRect/>
                </a:stretch>
              </p:blipFill>
              <p:spPr>
                <a:xfrm>
                  <a:off x="1188827" y="149107"/>
                  <a:ext cx="324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1" name="Freihand 30">
                  <a:extLst>
                    <a:ext uri="{FF2B5EF4-FFF2-40B4-BE49-F238E27FC236}">
                      <a16:creationId xmlns:a16="http://schemas.microsoft.com/office/drawing/2014/main" id="{083D2BB1-C59E-436B-9003-272D1CDC9A3D}"/>
                    </a:ext>
                  </a:extLst>
                </p14:cNvPr>
                <p14:cNvContentPartPr/>
                <p14:nvPr/>
              </p14:nvContentPartPr>
              <p14:xfrm>
                <a:off x="1142387" y="225787"/>
                <a:ext cx="118440" cy="3240"/>
              </p14:xfrm>
            </p:contentPart>
          </mc:Choice>
          <mc:Fallback xmlns="">
            <p:pic>
              <p:nvPicPr>
                <p:cNvPr id="31" name="Freihand 30">
                  <a:extLst>
                    <a:ext uri="{FF2B5EF4-FFF2-40B4-BE49-F238E27FC236}">
                      <a16:creationId xmlns:a16="http://schemas.microsoft.com/office/drawing/2014/main" id="{083D2BB1-C59E-436B-9003-272D1CDC9A3D}"/>
                    </a:ext>
                  </a:extLst>
                </p:cNvPr>
                <p:cNvPicPr/>
                <p:nvPr/>
              </p:nvPicPr>
              <p:blipFill>
                <a:blip r:embed="rId6"/>
                <a:stretch>
                  <a:fillRect/>
                </a:stretch>
              </p:blipFill>
              <p:spPr>
                <a:xfrm>
                  <a:off x="1138067" y="221467"/>
                  <a:ext cx="127080" cy="11880"/>
                </a:xfrm>
                <a:prstGeom prst="rect">
                  <a:avLst/>
                </a:prstGeom>
              </p:spPr>
            </p:pic>
          </mc:Fallback>
        </mc:AlternateContent>
      </p:grpSp>
      <p:grpSp>
        <p:nvGrpSpPr>
          <p:cNvPr id="37" name="Gruppieren 36">
            <a:extLst>
              <a:ext uri="{FF2B5EF4-FFF2-40B4-BE49-F238E27FC236}">
                <a16:creationId xmlns:a16="http://schemas.microsoft.com/office/drawing/2014/main" id="{111E31BD-F462-453C-A26D-E232E028D769}"/>
              </a:ext>
            </a:extLst>
          </p:cNvPr>
          <p:cNvGrpSpPr/>
          <p:nvPr/>
        </p:nvGrpSpPr>
        <p:grpSpPr>
          <a:xfrm>
            <a:off x="132587" y="99067"/>
            <a:ext cx="788760" cy="282960"/>
            <a:chOff x="132587" y="99067"/>
            <a:chExt cx="788760" cy="282960"/>
          </a:xfrm>
        </p:grpSpPr>
        <mc:AlternateContent xmlns:mc="http://schemas.openxmlformats.org/markup-compatibility/2006" xmlns:p14="http://schemas.microsoft.com/office/powerpoint/2010/main">
          <mc:Choice Requires="p14">
            <p:contentPart p14:bwMode="auto" r:id="rId7">
              <p14:nvContentPartPr>
                <p14:cNvPr id="20" name="Freihand 19">
                  <a:extLst>
                    <a:ext uri="{FF2B5EF4-FFF2-40B4-BE49-F238E27FC236}">
                      <a16:creationId xmlns:a16="http://schemas.microsoft.com/office/drawing/2014/main" id="{BFEEBCA7-3E46-4E67-A242-1378D418767D}"/>
                    </a:ext>
                  </a:extLst>
                </p14:cNvPr>
                <p14:cNvContentPartPr/>
                <p14:nvPr/>
              </p14:nvContentPartPr>
              <p14:xfrm>
                <a:off x="132587" y="99067"/>
                <a:ext cx="181440" cy="282960"/>
              </p14:xfrm>
            </p:contentPart>
          </mc:Choice>
          <mc:Fallback xmlns="">
            <p:pic>
              <p:nvPicPr>
                <p:cNvPr id="20" name="Freihand 19">
                  <a:extLst>
                    <a:ext uri="{FF2B5EF4-FFF2-40B4-BE49-F238E27FC236}">
                      <a16:creationId xmlns:a16="http://schemas.microsoft.com/office/drawing/2014/main" id="{BFEEBCA7-3E46-4E67-A242-1378D418767D}"/>
                    </a:ext>
                  </a:extLst>
                </p:cNvPr>
                <p:cNvPicPr/>
                <p:nvPr/>
              </p:nvPicPr>
              <p:blipFill>
                <a:blip r:embed="rId8"/>
                <a:stretch>
                  <a:fillRect/>
                </a:stretch>
              </p:blipFill>
              <p:spPr>
                <a:xfrm>
                  <a:off x="128267" y="94747"/>
                  <a:ext cx="19008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4" name="Freihand 23">
                  <a:extLst>
                    <a:ext uri="{FF2B5EF4-FFF2-40B4-BE49-F238E27FC236}">
                      <a16:creationId xmlns:a16="http://schemas.microsoft.com/office/drawing/2014/main" id="{5B90F3DC-558C-4651-B70F-4F755025138C}"/>
                    </a:ext>
                  </a:extLst>
                </p14:cNvPr>
                <p14:cNvContentPartPr/>
                <p14:nvPr/>
              </p14:nvContentPartPr>
              <p14:xfrm>
                <a:off x="183347" y="222547"/>
                <a:ext cx="181440" cy="34920"/>
              </p14:xfrm>
            </p:contentPart>
          </mc:Choice>
          <mc:Fallback xmlns="">
            <p:pic>
              <p:nvPicPr>
                <p:cNvPr id="24" name="Freihand 23">
                  <a:extLst>
                    <a:ext uri="{FF2B5EF4-FFF2-40B4-BE49-F238E27FC236}">
                      <a16:creationId xmlns:a16="http://schemas.microsoft.com/office/drawing/2014/main" id="{5B90F3DC-558C-4651-B70F-4F755025138C}"/>
                    </a:ext>
                  </a:extLst>
                </p:cNvPr>
                <p:cNvPicPr/>
                <p:nvPr/>
              </p:nvPicPr>
              <p:blipFill>
                <a:blip r:embed="rId10"/>
                <a:stretch>
                  <a:fillRect/>
                </a:stretch>
              </p:blipFill>
              <p:spPr>
                <a:xfrm>
                  <a:off x="179027" y="218227"/>
                  <a:ext cx="19008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7" name="Freihand 26">
                  <a:extLst>
                    <a:ext uri="{FF2B5EF4-FFF2-40B4-BE49-F238E27FC236}">
                      <a16:creationId xmlns:a16="http://schemas.microsoft.com/office/drawing/2014/main" id="{77A29E85-4F1A-44F0-A9CA-E04D61BFE7A8}"/>
                    </a:ext>
                  </a:extLst>
                </p14:cNvPr>
                <p14:cNvContentPartPr/>
                <p14:nvPr/>
              </p14:nvContentPartPr>
              <p14:xfrm>
                <a:off x="464147" y="212467"/>
                <a:ext cx="17640" cy="95040"/>
              </p14:xfrm>
            </p:contentPart>
          </mc:Choice>
          <mc:Fallback xmlns="">
            <p:pic>
              <p:nvPicPr>
                <p:cNvPr id="27" name="Freihand 26">
                  <a:extLst>
                    <a:ext uri="{FF2B5EF4-FFF2-40B4-BE49-F238E27FC236}">
                      <a16:creationId xmlns:a16="http://schemas.microsoft.com/office/drawing/2014/main" id="{77A29E85-4F1A-44F0-A9CA-E04D61BFE7A8}"/>
                    </a:ext>
                  </a:extLst>
                </p:cNvPr>
                <p:cNvPicPr/>
                <p:nvPr/>
              </p:nvPicPr>
              <p:blipFill>
                <a:blip r:embed="rId12"/>
                <a:stretch>
                  <a:fillRect/>
                </a:stretch>
              </p:blipFill>
              <p:spPr>
                <a:xfrm>
                  <a:off x="459827" y="208147"/>
                  <a:ext cx="262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9" name="Freihand 28">
                  <a:extLst>
                    <a:ext uri="{FF2B5EF4-FFF2-40B4-BE49-F238E27FC236}">
                      <a16:creationId xmlns:a16="http://schemas.microsoft.com/office/drawing/2014/main" id="{852E4630-EF1B-4887-A7B7-C8012DC5C1F9}"/>
                    </a:ext>
                  </a:extLst>
                </p14:cNvPr>
                <p14:cNvContentPartPr/>
                <p14:nvPr/>
              </p14:nvContentPartPr>
              <p14:xfrm>
                <a:off x="755387" y="121027"/>
                <a:ext cx="165960" cy="158040"/>
              </p14:xfrm>
            </p:contentPart>
          </mc:Choice>
          <mc:Fallback xmlns="">
            <p:pic>
              <p:nvPicPr>
                <p:cNvPr id="29" name="Freihand 28">
                  <a:extLst>
                    <a:ext uri="{FF2B5EF4-FFF2-40B4-BE49-F238E27FC236}">
                      <a16:creationId xmlns:a16="http://schemas.microsoft.com/office/drawing/2014/main" id="{852E4630-EF1B-4887-A7B7-C8012DC5C1F9}"/>
                    </a:ext>
                  </a:extLst>
                </p:cNvPr>
                <p:cNvPicPr/>
                <p:nvPr/>
              </p:nvPicPr>
              <p:blipFill>
                <a:blip r:embed="rId14"/>
                <a:stretch>
                  <a:fillRect/>
                </a:stretch>
              </p:blipFill>
              <p:spPr>
                <a:xfrm>
                  <a:off x="751067" y="116707"/>
                  <a:ext cx="1746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3" name="Freihand 32">
                  <a:extLst>
                    <a:ext uri="{FF2B5EF4-FFF2-40B4-BE49-F238E27FC236}">
                      <a16:creationId xmlns:a16="http://schemas.microsoft.com/office/drawing/2014/main" id="{C91FD523-342E-4D76-89A9-F0FEB7A08775}"/>
                    </a:ext>
                  </a:extLst>
                </p14:cNvPr>
                <p14:cNvContentPartPr/>
                <p14:nvPr/>
              </p14:nvContentPartPr>
              <p14:xfrm>
                <a:off x="509147" y="186907"/>
                <a:ext cx="75600" cy="113400"/>
              </p14:xfrm>
            </p:contentPart>
          </mc:Choice>
          <mc:Fallback xmlns="">
            <p:pic>
              <p:nvPicPr>
                <p:cNvPr id="33" name="Freihand 32">
                  <a:extLst>
                    <a:ext uri="{FF2B5EF4-FFF2-40B4-BE49-F238E27FC236}">
                      <a16:creationId xmlns:a16="http://schemas.microsoft.com/office/drawing/2014/main" id="{C91FD523-342E-4D76-89A9-F0FEB7A08775}"/>
                    </a:ext>
                  </a:extLst>
                </p:cNvPr>
                <p:cNvPicPr/>
                <p:nvPr/>
              </p:nvPicPr>
              <p:blipFill>
                <a:blip r:embed="rId16"/>
                <a:stretch>
                  <a:fillRect/>
                </a:stretch>
              </p:blipFill>
              <p:spPr>
                <a:xfrm>
                  <a:off x="504827" y="182587"/>
                  <a:ext cx="842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4" name="Freihand 33">
                  <a:extLst>
                    <a:ext uri="{FF2B5EF4-FFF2-40B4-BE49-F238E27FC236}">
                      <a16:creationId xmlns:a16="http://schemas.microsoft.com/office/drawing/2014/main" id="{5A7BDB8A-34DF-4CE5-A2C9-D344A02129DC}"/>
                    </a:ext>
                  </a:extLst>
                </p14:cNvPr>
                <p14:cNvContentPartPr/>
                <p14:nvPr/>
              </p14:nvContentPartPr>
              <p14:xfrm>
                <a:off x="508067" y="219307"/>
                <a:ext cx="91800" cy="58680"/>
              </p14:xfrm>
            </p:contentPart>
          </mc:Choice>
          <mc:Fallback xmlns="">
            <p:pic>
              <p:nvPicPr>
                <p:cNvPr id="34" name="Freihand 33">
                  <a:extLst>
                    <a:ext uri="{FF2B5EF4-FFF2-40B4-BE49-F238E27FC236}">
                      <a16:creationId xmlns:a16="http://schemas.microsoft.com/office/drawing/2014/main" id="{5A7BDB8A-34DF-4CE5-A2C9-D344A02129DC}"/>
                    </a:ext>
                  </a:extLst>
                </p:cNvPr>
                <p:cNvPicPr/>
                <p:nvPr/>
              </p:nvPicPr>
              <p:blipFill>
                <a:blip r:embed="rId18"/>
                <a:stretch>
                  <a:fillRect/>
                </a:stretch>
              </p:blipFill>
              <p:spPr>
                <a:xfrm>
                  <a:off x="503747" y="214987"/>
                  <a:ext cx="100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5" name="Freihand 34">
                  <a:extLst>
                    <a:ext uri="{FF2B5EF4-FFF2-40B4-BE49-F238E27FC236}">
                      <a16:creationId xmlns:a16="http://schemas.microsoft.com/office/drawing/2014/main" id="{974ADBCE-40E0-4BAC-9FA3-F35E669AEBA7}"/>
                    </a:ext>
                  </a:extLst>
                </p14:cNvPr>
                <p14:cNvContentPartPr/>
                <p14:nvPr/>
              </p14:nvContentPartPr>
              <p14:xfrm>
                <a:off x="644147" y="219307"/>
                <a:ext cx="66960" cy="5760"/>
              </p14:xfrm>
            </p:contentPart>
          </mc:Choice>
          <mc:Fallback xmlns="">
            <p:pic>
              <p:nvPicPr>
                <p:cNvPr id="35" name="Freihand 34">
                  <a:extLst>
                    <a:ext uri="{FF2B5EF4-FFF2-40B4-BE49-F238E27FC236}">
                      <a16:creationId xmlns:a16="http://schemas.microsoft.com/office/drawing/2014/main" id="{974ADBCE-40E0-4BAC-9FA3-F35E669AEBA7}"/>
                    </a:ext>
                  </a:extLst>
                </p:cNvPr>
                <p:cNvPicPr/>
                <p:nvPr/>
              </p:nvPicPr>
              <p:blipFill>
                <a:blip r:embed="rId20"/>
                <a:stretch>
                  <a:fillRect/>
                </a:stretch>
              </p:blipFill>
              <p:spPr>
                <a:xfrm>
                  <a:off x="639827" y="214987"/>
                  <a:ext cx="756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6" name="Freihand 35">
                  <a:extLst>
                    <a:ext uri="{FF2B5EF4-FFF2-40B4-BE49-F238E27FC236}">
                      <a16:creationId xmlns:a16="http://schemas.microsoft.com/office/drawing/2014/main" id="{7B214F0D-F623-4B5B-9AC3-89480FD47D32}"/>
                    </a:ext>
                  </a:extLst>
                </p14:cNvPr>
                <p14:cNvContentPartPr/>
                <p14:nvPr/>
              </p14:nvContentPartPr>
              <p14:xfrm>
                <a:off x="644147" y="256027"/>
                <a:ext cx="81360" cy="6120"/>
              </p14:xfrm>
            </p:contentPart>
          </mc:Choice>
          <mc:Fallback xmlns="">
            <p:pic>
              <p:nvPicPr>
                <p:cNvPr id="36" name="Freihand 35">
                  <a:extLst>
                    <a:ext uri="{FF2B5EF4-FFF2-40B4-BE49-F238E27FC236}">
                      <a16:creationId xmlns:a16="http://schemas.microsoft.com/office/drawing/2014/main" id="{7B214F0D-F623-4B5B-9AC3-89480FD47D32}"/>
                    </a:ext>
                  </a:extLst>
                </p:cNvPr>
                <p:cNvPicPr/>
                <p:nvPr/>
              </p:nvPicPr>
              <p:blipFill>
                <a:blip r:embed="rId22"/>
                <a:stretch>
                  <a:fillRect/>
                </a:stretch>
              </p:blipFill>
              <p:spPr>
                <a:xfrm>
                  <a:off x="639827" y="251707"/>
                  <a:ext cx="90000" cy="14760"/>
                </a:xfrm>
                <a:prstGeom prst="rect">
                  <a:avLst/>
                </a:prstGeom>
              </p:spPr>
            </p:pic>
          </mc:Fallback>
        </mc:AlternateContent>
      </p:grpSp>
      <p:grpSp>
        <p:nvGrpSpPr>
          <p:cNvPr id="40" name="Gruppieren 39">
            <a:extLst>
              <a:ext uri="{FF2B5EF4-FFF2-40B4-BE49-F238E27FC236}">
                <a16:creationId xmlns:a16="http://schemas.microsoft.com/office/drawing/2014/main" id="{A04986E3-6535-4EB4-BAFD-B9CC850D20FE}"/>
              </a:ext>
            </a:extLst>
          </p:cNvPr>
          <p:cNvGrpSpPr/>
          <p:nvPr/>
        </p:nvGrpSpPr>
        <p:grpSpPr>
          <a:xfrm>
            <a:off x="1394027" y="121027"/>
            <a:ext cx="342360" cy="244440"/>
            <a:chOff x="1394027" y="121027"/>
            <a:chExt cx="342360" cy="244440"/>
          </a:xfrm>
        </p:grpSpPr>
        <mc:AlternateContent xmlns:mc="http://schemas.openxmlformats.org/markup-compatibility/2006" xmlns:p14="http://schemas.microsoft.com/office/powerpoint/2010/main">
          <mc:Choice Requires="p14">
            <p:contentPart p14:bwMode="auto" r:id="rId23">
              <p14:nvContentPartPr>
                <p14:cNvPr id="38" name="Freihand 37">
                  <a:extLst>
                    <a:ext uri="{FF2B5EF4-FFF2-40B4-BE49-F238E27FC236}">
                      <a16:creationId xmlns:a16="http://schemas.microsoft.com/office/drawing/2014/main" id="{0E26CA28-61F1-445A-99A4-A190B62CAC90}"/>
                    </a:ext>
                  </a:extLst>
                </p14:cNvPr>
                <p14:cNvContentPartPr/>
                <p14:nvPr/>
              </p14:nvContentPartPr>
              <p14:xfrm>
                <a:off x="1394027" y="121027"/>
                <a:ext cx="115560" cy="124920"/>
              </p14:xfrm>
            </p:contentPart>
          </mc:Choice>
          <mc:Fallback xmlns="">
            <p:pic>
              <p:nvPicPr>
                <p:cNvPr id="38" name="Freihand 37">
                  <a:extLst>
                    <a:ext uri="{FF2B5EF4-FFF2-40B4-BE49-F238E27FC236}">
                      <a16:creationId xmlns:a16="http://schemas.microsoft.com/office/drawing/2014/main" id="{0E26CA28-61F1-445A-99A4-A190B62CAC90}"/>
                    </a:ext>
                  </a:extLst>
                </p:cNvPr>
                <p:cNvPicPr/>
                <p:nvPr/>
              </p:nvPicPr>
              <p:blipFill>
                <a:blip r:embed="rId24"/>
                <a:stretch>
                  <a:fillRect/>
                </a:stretch>
              </p:blipFill>
              <p:spPr>
                <a:xfrm>
                  <a:off x="1389707" y="116707"/>
                  <a:ext cx="1242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9" name="Freihand 38">
                  <a:extLst>
                    <a:ext uri="{FF2B5EF4-FFF2-40B4-BE49-F238E27FC236}">
                      <a16:creationId xmlns:a16="http://schemas.microsoft.com/office/drawing/2014/main" id="{A821F005-4D12-4144-85A3-1A3A7610CF3A}"/>
                    </a:ext>
                  </a:extLst>
                </p14:cNvPr>
                <p14:cNvContentPartPr/>
                <p14:nvPr/>
              </p14:nvContentPartPr>
              <p14:xfrm>
                <a:off x="1615427" y="167467"/>
                <a:ext cx="120960" cy="198000"/>
              </p14:xfrm>
            </p:contentPart>
          </mc:Choice>
          <mc:Fallback xmlns="">
            <p:pic>
              <p:nvPicPr>
                <p:cNvPr id="39" name="Freihand 38">
                  <a:extLst>
                    <a:ext uri="{FF2B5EF4-FFF2-40B4-BE49-F238E27FC236}">
                      <a16:creationId xmlns:a16="http://schemas.microsoft.com/office/drawing/2014/main" id="{A821F005-4D12-4144-85A3-1A3A7610CF3A}"/>
                    </a:ext>
                  </a:extLst>
                </p:cNvPr>
                <p:cNvPicPr/>
                <p:nvPr/>
              </p:nvPicPr>
              <p:blipFill>
                <a:blip r:embed="rId26"/>
                <a:stretch>
                  <a:fillRect/>
                </a:stretch>
              </p:blipFill>
              <p:spPr>
                <a:xfrm>
                  <a:off x="1611107" y="163147"/>
                  <a:ext cx="129600" cy="206640"/>
                </a:xfrm>
                <a:prstGeom prst="rect">
                  <a:avLst/>
                </a:prstGeom>
              </p:spPr>
            </p:pic>
          </mc:Fallback>
        </mc:AlternateContent>
      </p:grpSp>
      <p:grpSp>
        <p:nvGrpSpPr>
          <p:cNvPr id="43" name="Gruppieren 42">
            <a:extLst>
              <a:ext uri="{FF2B5EF4-FFF2-40B4-BE49-F238E27FC236}">
                <a16:creationId xmlns:a16="http://schemas.microsoft.com/office/drawing/2014/main" id="{B7F99311-3751-4326-A241-56B950752539}"/>
              </a:ext>
            </a:extLst>
          </p:cNvPr>
          <p:cNvGrpSpPr/>
          <p:nvPr/>
        </p:nvGrpSpPr>
        <p:grpSpPr>
          <a:xfrm>
            <a:off x="2282867" y="85387"/>
            <a:ext cx="150120" cy="125640"/>
            <a:chOff x="2282867" y="85387"/>
            <a:chExt cx="150120" cy="125640"/>
          </a:xfrm>
        </p:grpSpPr>
        <mc:AlternateContent xmlns:mc="http://schemas.openxmlformats.org/markup-compatibility/2006" xmlns:p14="http://schemas.microsoft.com/office/powerpoint/2010/main">
          <mc:Choice Requires="p14">
            <p:contentPart p14:bwMode="auto" r:id="rId27">
              <p14:nvContentPartPr>
                <p14:cNvPr id="41" name="Freihand 40">
                  <a:extLst>
                    <a:ext uri="{FF2B5EF4-FFF2-40B4-BE49-F238E27FC236}">
                      <a16:creationId xmlns:a16="http://schemas.microsoft.com/office/drawing/2014/main" id="{E28D387B-3FC8-4D30-80CC-B2364C89A838}"/>
                    </a:ext>
                  </a:extLst>
                </p14:cNvPr>
                <p14:cNvContentPartPr/>
                <p14:nvPr/>
              </p14:nvContentPartPr>
              <p14:xfrm>
                <a:off x="2282867" y="101227"/>
                <a:ext cx="30240" cy="109800"/>
              </p14:xfrm>
            </p:contentPart>
          </mc:Choice>
          <mc:Fallback xmlns="">
            <p:pic>
              <p:nvPicPr>
                <p:cNvPr id="41" name="Freihand 40">
                  <a:extLst>
                    <a:ext uri="{FF2B5EF4-FFF2-40B4-BE49-F238E27FC236}">
                      <a16:creationId xmlns:a16="http://schemas.microsoft.com/office/drawing/2014/main" id="{E28D387B-3FC8-4D30-80CC-B2364C89A838}"/>
                    </a:ext>
                  </a:extLst>
                </p:cNvPr>
                <p:cNvPicPr/>
                <p:nvPr/>
              </p:nvPicPr>
              <p:blipFill>
                <a:blip r:embed="rId28"/>
                <a:stretch>
                  <a:fillRect/>
                </a:stretch>
              </p:blipFill>
              <p:spPr>
                <a:xfrm>
                  <a:off x="2278547" y="96907"/>
                  <a:ext cx="388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2" name="Freihand 41">
                  <a:extLst>
                    <a:ext uri="{FF2B5EF4-FFF2-40B4-BE49-F238E27FC236}">
                      <a16:creationId xmlns:a16="http://schemas.microsoft.com/office/drawing/2014/main" id="{8A92953B-A6AD-452A-92A4-462D690CCCAB}"/>
                    </a:ext>
                  </a:extLst>
                </p14:cNvPr>
                <p14:cNvContentPartPr/>
                <p14:nvPr/>
              </p14:nvContentPartPr>
              <p14:xfrm>
                <a:off x="2291507" y="85387"/>
                <a:ext cx="141480" cy="100800"/>
              </p14:xfrm>
            </p:contentPart>
          </mc:Choice>
          <mc:Fallback xmlns="">
            <p:pic>
              <p:nvPicPr>
                <p:cNvPr id="42" name="Freihand 41">
                  <a:extLst>
                    <a:ext uri="{FF2B5EF4-FFF2-40B4-BE49-F238E27FC236}">
                      <a16:creationId xmlns:a16="http://schemas.microsoft.com/office/drawing/2014/main" id="{8A92953B-A6AD-452A-92A4-462D690CCCAB}"/>
                    </a:ext>
                  </a:extLst>
                </p:cNvPr>
                <p:cNvPicPr/>
                <p:nvPr/>
              </p:nvPicPr>
              <p:blipFill>
                <a:blip r:embed="rId30"/>
                <a:stretch>
                  <a:fillRect/>
                </a:stretch>
              </p:blipFill>
              <p:spPr>
                <a:xfrm>
                  <a:off x="2287187" y="81067"/>
                  <a:ext cx="150120" cy="109440"/>
                </a:xfrm>
                <a:prstGeom prst="rect">
                  <a:avLst/>
                </a:prstGeom>
              </p:spPr>
            </p:pic>
          </mc:Fallback>
        </mc:AlternateContent>
      </p:grpSp>
      <p:grpSp>
        <p:nvGrpSpPr>
          <p:cNvPr id="46" name="Gruppieren 45">
            <a:extLst>
              <a:ext uri="{FF2B5EF4-FFF2-40B4-BE49-F238E27FC236}">
                <a16:creationId xmlns:a16="http://schemas.microsoft.com/office/drawing/2014/main" id="{75D91828-3FE6-4ED1-9DF4-55B5B61356B0}"/>
              </a:ext>
            </a:extLst>
          </p:cNvPr>
          <p:cNvGrpSpPr/>
          <p:nvPr/>
        </p:nvGrpSpPr>
        <p:grpSpPr>
          <a:xfrm>
            <a:off x="2530547" y="115987"/>
            <a:ext cx="16200" cy="68400"/>
            <a:chOff x="2530547" y="115987"/>
            <a:chExt cx="16200" cy="68400"/>
          </a:xfrm>
        </p:grpSpPr>
        <mc:AlternateContent xmlns:mc="http://schemas.openxmlformats.org/markup-compatibility/2006" xmlns:p14="http://schemas.microsoft.com/office/powerpoint/2010/main">
          <mc:Choice Requires="p14">
            <p:contentPart p14:bwMode="auto" r:id="rId31">
              <p14:nvContentPartPr>
                <p14:cNvPr id="44" name="Freihand 43">
                  <a:extLst>
                    <a:ext uri="{FF2B5EF4-FFF2-40B4-BE49-F238E27FC236}">
                      <a16:creationId xmlns:a16="http://schemas.microsoft.com/office/drawing/2014/main" id="{4D055C0F-512E-4BFF-920F-7D77CEE1C23B}"/>
                    </a:ext>
                  </a:extLst>
                </p14:cNvPr>
                <p14:cNvContentPartPr/>
                <p14:nvPr/>
              </p14:nvContentPartPr>
              <p14:xfrm>
                <a:off x="2541347" y="115987"/>
                <a:ext cx="5400" cy="7560"/>
              </p14:xfrm>
            </p:contentPart>
          </mc:Choice>
          <mc:Fallback xmlns="">
            <p:pic>
              <p:nvPicPr>
                <p:cNvPr id="44" name="Freihand 43">
                  <a:extLst>
                    <a:ext uri="{FF2B5EF4-FFF2-40B4-BE49-F238E27FC236}">
                      <a16:creationId xmlns:a16="http://schemas.microsoft.com/office/drawing/2014/main" id="{4D055C0F-512E-4BFF-920F-7D77CEE1C23B}"/>
                    </a:ext>
                  </a:extLst>
                </p:cNvPr>
                <p:cNvPicPr/>
                <p:nvPr/>
              </p:nvPicPr>
              <p:blipFill>
                <a:blip r:embed="rId32"/>
                <a:stretch>
                  <a:fillRect/>
                </a:stretch>
              </p:blipFill>
              <p:spPr>
                <a:xfrm>
                  <a:off x="2537027" y="111667"/>
                  <a:ext cx="140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5" name="Freihand 44">
                  <a:extLst>
                    <a:ext uri="{FF2B5EF4-FFF2-40B4-BE49-F238E27FC236}">
                      <a16:creationId xmlns:a16="http://schemas.microsoft.com/office/drawing/2014/main" id="{2B31A9A3-9715-4AC0-87E6-864E21D59D49}"/>
                    </a:ext>
                  </a:extLst>
                </p14:cNvPr>
                <p14:cNvContentPartPr/>
                <p14:nvPr/>
              </p14:nvContentPartPr>
              <p14:xfrm>
                <a:off x="2530547" y="170707"/>
                <a:ext cx="11160" cy="13680"/>
              </p14:xfrm>
            </p:contentPart>
          </mc:Choice>
          <mc:Fallback xmlns="">
            <p:pic>
              <p:nvPicPr>
                <p:cNvPr id="45" name="Freihand 44">
                  <a:extLst>
                    <a:ext uri="{FF2B5EF4-FFF2-40B4-BE49-F238E27FC236}">
                      <a16:creationId xmlns:a16="http://schemas.microsoft.com/office/drawing/2014/main" id="{2B31A9A3-9715-4AC0-87E6-864E21D59D49}"/>
                    </a:ext>
                  </a:extLst>
                </p:cNvPr>
                <p:cNvPicPr/>
                <p:nvPr/>
              </p:nvPicPr>
              <p:blipFill>
                <a:blip r:embed="rId34"/>
                <a:stretch>
                  <a:fillRect/>
                </a:stretch>
              </p:blipFill>
              <p:spPr>
                <a:xfrm>
                  <a:off x="2526227" y="166387"/>
                  <a:ext cx="19800" cy="22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47" name="Freihand 46">
                <a:extLst>
                  <a:ext uri="{FF2B5EF4-FFF2-40B4-BE49-F238E27FC236}">
                    <a16:creationId xmlns:a16="http://schemas.microsoft.com/office/drawing/2014/main" id="{0AFE114A-869F-4C32-A28F-A29172221FD6}"/>
                  </a:ext>
                </a:extLst>
              </p14:cNvPr>
              <p14:cNvContentPartPr/>
              <p14:nvPr/>
            </p14:nvContentPartPr>
            <p14:xfrm>
              <a:off x="2779667" y="86467"/>
              <a:ext cx="24480" cy="96120"/>
            </p14:xfrm>
          </p:contentPart>
        </mc:Choice>
        <mc:Fallback xmlns="">
          <p:pic>
            <p:nvPicPr>
              <p:cNvPr id="47" name="Freihand 46">
                <a:extLst>
                  <a:ext uri="{FF2B5EF4-FFF2-40B4-BE49-F238E27FC236}">
                    <a16:creationId xmlns:a16="http://schemas.microsoft.com/office/drawing/2014/main" id="{0AFE114A-869F-4C32-A28F-A29172221FD6}"/>
                  </a:ext>
                </a:extLst>
              </p:cNvPr>
              <p:cNvPicPr/>
              <p:nvPr/>
            </p:nvPicPr>
            <p:blipFill>
              <a:blip r:embed="rId36"/>
              <a:stretch>
                <a:fillRect/>
              </a:stretch>
            </p:blipFill>
            <p:spPr>
              <a:xfrm>
                <a:off x="2775347" y="82147"/>
                <a:ext cx="33120" cy="104760"/>
              </a:xfrm>
              <a:prstGeom prst="rect">
                <a:avLst/>
              </a:prstGeom>
            </p:spPr>
          </p:pic>
        </mc:Fallback>
      </mc:AlternateContent>
      <p:grpSp>
        <p:nvGrpSpPr>
          <p:cNvPr id="52" name="Gruppieren 51">
            <a:extLst>
              <a:ext uri="{FF2B5EF4-FFF2-40B4-BE49-F238E27FC236}">
                <a16:creationId xmlns:a16="http://schemas.microsoft.com/office/drawing/2014/main" id="{D5FB02F5-C84C-4E0C-88D3-99FE8F789060}"/>
              </a:ext>
            </a:extLst>
          </p:cNvPr>
          <p:cNvGrpSpPr/>
          <p:nvPr/>
        </p:nvGrpSpPr>
        <p:grpSpPr>
          <a:xfrm>
            <a:off x="2903507" y="45787"/>
            <a:ext cx="132840" cy="144000"/>
            <a:chOff x="2903507" y="45787"/>
            <a:chExt cx="132840" cy="144000"/>
          </a:xfrm>
        </p:grpSpPr>
        <mc:AlternateContent xmlns:mc="http://schemas.openxmlformats.org/markup-compatibility/2006" xmlns:p14="http://schemas.microsoft.com/office/powerpoint/2010/main">
          <mc:Choice Requires="p14">
            <p:contentPart p14:bwMode="auto" r:id="rId37">
              <p14:nvContentPartPr>
                <p14:cNvPr id="50" name="Freihand 49">
                  <a:extLst>
                    <a:ext uri="{FF2B5EF4-FFF2-40B4-BE49-F238E27FC236}">
                      <a16:creationId xmlns:a16="http://schemas.microsoft.com/office/drawing/2014/main" id="{185C8A9D-23F5-413A-B474-E84056ECCA07}"/>
                    </a:ext>
                  </a:extLst>
                </p14:cNvPr>
                <p14:cNvContentPartPr/>
                <p14:nvPr/>
              </p14:nvContentPartPr>
              <p14:xfrm>
                <a:off x="2908187" y="45787"/>
                <a:ext cx="128160" cy="144000"/>
              </p14:xfrm>
            </p:contentPart>
          </mc:Choice>
          <mc:Fallback xmlns="">
            <p:pic>
              <p:nvPicPr>
                <p:cNvPr id="50" name="Freihand 49">
                  <a:extLst>
                    <a:ext uri="{FF2B5EF4-FFF2-40B4-BE49-F238E27FC236}">
                      <a16:creationId xmlns:a16="http://schemas.microsoft.com/office/drawing/2014/main" id="{185C8A9D-23F5-413A-B474-E84056ECCA07}"/>
                    </a:ext>
                  </a:extLst>
                </p:cNvPr>
                <p:cNvPicPr/>
                <p:nvPr/>
              </p:nvPicPr>
              <p:blipFill>
                <a:blip r:embed="rId38"/>
                <a:stretch>
                  <a:fillRect/>
                </a:stretch>
              </p:blipFill>
              <p:spPr>
                <a:xfrm>
                  <a:off x="2903867" y="41467"/>
                  <a:ext cx="1368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1" name="Freihand 50">
                  <a:extLst>
                    <a:ext uri="{FF2B5EF4-FFF2-40B4-BE49-F238E27FC236}">
                      <a16:creationId xmlns:a16="http://schemas.microsoft.com/office/drawing/2014/main" id="{463DC78E-CB9B-4762-88B3-F04963B41BF9}"/>
                    </a:ext>
                  </a:extLst>
                </p14:cNvPr>
                <p14:cNvContentPartPr/>
                <p14:nvPr/>
              </p14:nvContentPartPr>
              <p14:xfrm>
                <a:off x="2903507" y="135787"/>
                <a:ext cx="127800" cy="7920"/>
              </p14:xfrm>
            </p:contentPart>
          </mc:Choice>
          <mc:Fallback xmlns="">
            <p:pic>
              <p:nvPicPr>
                <p:cNvPr id="51" name="Freihand 50">
                  <a:extLst>
                    <a:ext uri="{FF2B5EF4-FFF2-40B4-BE49-F238E27FC236}">
                      <a16:creationId xmlns:a16="http://schemas.microsoft.com/office/drawing/2014/main" id="{463DC78E-CB9B-4762-88B3-F04963B41BF9}"/>
                    </a:ext>
                  </a:extLst>
                </p:cNvPr>
                <p:cNvPicPr/>
                <p:nvPr/>
              </p:nvPicPr>
              <p:blipFill>
                <a:blip r:embed="rId40"/>
                <a:stretch>
                  <a:fillRect/>
                </a:stretch>
              </p:blipFill>
              <p:spPr>
                <a:xfrm>
                  <a:off x="2899187" y="131467"/>
                  <a:ext cx="136440" cy="16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
            <p14:nvContentPartPr>
              <p14:cNvPr id="53" name="Freihand 52">
                <a:extLst>
                  <a:ext uri="{FF2B5EF4-FFF2-40B4-BE49-F238E27FC236}">
                    <a16:creationId xmlns:a16="http://schemas.microsoft.com/office/drawing/2014/main" id="{EBBA6FC6-A510-44D0-9484-A9234640E0A0}"/>
                  </a:ext>
                </a:extLst>
              </p14:cNvPr>
              <p14:cNvContentPartPr/>
              <p14:nvPr/>
            </p14:nvContentPartPr>
            <p14:xfrm>
              <a:off x="3175307" y="123187"/>
              <a:ext cx="96840" cy="14040"/>
            </p14:xfrm>
          </p:contentPart>
        </mc:Choice>
        <mc:Fallback xmlns="">
          <p:pic>
            <p:nvPicPr>
              <p:cNvPr id="53" name="Freihand 52">
                <a:extLst>
                  <a:ext uri="{FF2B5EF4-FFF2-40B4-BE49-F238E27FC236}">
                    <a16:creationId xmlns:a16="http://schemas.microsoft.com/office/drawing/2014/main" id="{EBBA6FC6-A510-44D0-9484-A9234640E0A0}"/>
                  </a:ext>
                </a:extLst>
              </p:cNvPr>
              <p:cNvPicPr/>
              <p:nvPr/>
            </p:nvPicPr>
            <p:blipFill>
              <a:blip r:embed="rId42"/>
              <a:stretch>
                <a:fillRect/>
              </a:stretch>
            </p:blipFill>
            <p:spPr>
              <a:xfrm>
                <a:off x="3170987" y="118867"/>
                <a:ext cx="105480" cy="22680"/>
              </a:xfrm>
              <a:prstGeom prst="rect">
                <a:avLst/>
              </a:prstGeom>
            </p:spPr>
          </p:pic>
        </mc:Fallback>
      </mc:AlternateContent>
      <p:grpSp>
        <p:nvGrpSpPr>
          <p:cNvPr id="56" name="Gruppieren 55">
            <a:extLst>
              <a:ext uri="{FF2B5EF4-FFF2-40B4-BE49-F238E27FC236}">
                <a16:creationId xmlns:a16="http://schemas.microsoft.com/office/drawing/2014/main" id="{B4610DD9-291F-44B2-8872-3A9DEB652F87}"/>
              </a:ext>
            </a:extLst>
          </p:cNvPr>
          <p:cNvGrpSpPr/>
          <p:nvPr/>
        </p:nvGrpSpPr>
        <p:grpSpPr>
          <a:xfrm>
            <a:off x="3423707" y="73507"/>
            <a:ext cx="349560" cy="195840"/>
            <a:chOff x="3423707" y="73507"/>
            <a:chExt cx="349560" cy="195840"/>
          </a:xfrm>
        </p:grpSpPr>
        <mc:AlternateContent xmlns:mc="http://schemas.openxmlformats.org/markup-compatibility/2006" xmlns:p14="http://schemas.microsoft.com/office/powerpoint/2010/main">
          <mc:Choice Requires="p14">
            <p:contentPart p14:bwMode="auto" r:id="rId43">
              <p14:nvContentPartPr>
                <p14:cNvPr id="54" name="Freihand 53">
                  <a:extLst>
                    <a:ext uri="{FF2B5EF4-FFF2-40B4-BE49-F238E27FC236}">
                      <a16:creationId xmlns:a16="http://schemas.microsoft.com/office/drawing/2014/main" id="{E966539E-1C63-42C3-B87A-3193B5B543E9}"/>
                    </a:ext>
                  </a:extLst>
                </p14:cNvPr>
                <p14:cNvContentPartPr/>
                <p14:nvPr/>
              </p14:nvContentPartPr>
              <p14:xfrm>
                <a:off x="3423707" y="73507"/>
                <a:ext cx="127080" cy="102600"/>
              </p14:xfrm>
            </p:contentPart>
          </mc:Choice>
          <mc:Fallback xmlns="">
            <p:pic>
              <p:nvPicPr>
                <p:cNvPr id="54" name="Freihand 53">
                  <a:extLst>
                    <a:ext uri="{FF2B5EF4-FFF2-40B4-BE49-F238E27FC236}">
                      <a16:creationId xmlns:a16="http://schemas.microsoft.com/office/drawing/2014/main" id="{E966539E-1C63-42C3-B87A-3193B5B543E9}"/>
                    </a:ext>
                  </a:extLst>
                </p:cNvPr>
                <p:cNvPicPr/>
                <p:nvPr/>
              </p:nvPicPr>
              <p:blipFill>
                <a:blip r:embed="rId44"/>
                <a:stretch>
                  <a:fillRect/>
                </a:stretch>
              </p:blipFill>
              <p:spPr>
                <a:xfrm>
                  <a:off x="3419387" y="69187"/>
                  <a:ext cx="1357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5" name="Freihand 54">
                  <a:extLst>
                    <a:ext uri="{FF2B5EF4-FFF2-40B4-BE49-F238E27FC236}">
                      <a16:creationId xmlns:a16="http://schemas.microsoft.com/office/drawing/2014/main" id="{882CAFDD-6AA1-42C0-AF92-527B7C48FA84}"/>
                    </a:ext>
                  </a:extLst>
                </p14:cNvPr>
                <p14:cNvContentPartPr/>
                <p14:nvPr/>
              </p14:nvContentPartPr>
              <p14:xfrm>
                <a:off x="3653027" y="116707"/>
                <a:ext cx="120240" cy="152640"/>
              </p14:xfrm>
            </p:contentPart>
          </mc:Choice>
          <mc:Fallback xmlns="">
            <p:pic>
              <p:nvPicPr>
                <p:cNvPr id="55" name="Freihand 54">
                  <a:extLst>
                    <a:ext uri="{FF2B5EF4-FFF2-40B4-BE49-F238E27FC236}">
                      <a16:creationId xmlns:a16="http://schemas.microsoft.com/office/drawing/2014/main" id="{882CAFDD-6AA1-42C0-AF92-527B7C48FA84}"/>
                    </a:ext>
                  </a:extLst>
                </p:cNvPr>
                <p:cNvPicPr/>
                <p:nvPr/>
              </p:nvPicPr>
              <p:blipFill>
                <a:blip r:embed="rId46"/>
                <a:stretch>
                  <a:fillRect/>
                </a:stretch>
              </p:blipFill>
              <p:spPr>
                <a:xfrm>
                  <a:off x="3648707" y="112387"/>
                  <a:ext cx="128880" cy="161280"/>
                </a:xfrm>
                <a:prstGeom prst="rect">
                  <a:avLst/>
                </a:prstGeom>
              </p:spPr>
            </p:pic>
          </mc:Fallback>
        </mc:AlternateContent>
      </p:grpSp>
      <p:grpSp>
        <p:nvGrpSpPr>
          <p:cNvPr id="62" name="Gruppieren 61">
            <a:extLst>
              <a:ext uri="{FF2B5EF4-FFF2-40B4-BE49-F238E27FC236}">
                <a16:creationId xmlns:a16="http://schemas.microsoft.com/office/drawing/2014/main" id="{CCD7643A-3612-4F1C-9BA3-06A1F1A69F15}"/>
              </a:ext>
            </a:extLst>
          </p:cNvPr>
          <p:cNvGrpSpPr/>
          <p:nvPr/>
        </p:nvGrpSpPr>
        <p:grpSpPr>
          <a:xfrm>
            <a:off x="4366907" y="91147"/>
            <a:ext cx="581760" cy="97920"/>
            <a:chOff x="4366907" y="91147"/>
            <a:chExt cx="581760" cy="97920"/>
          </a:xfrm>
        </p:grpSpPr>
        <mc:AlternateContent xmlns:mc="http://schemas.openxmlformats.org/markup-compatibility/2006" xmlns:p14="http://schemas.microsoft.com/office/powerpoint/2010/main">
          <mc:Choice Requires="p14">
            <p:contentPart p14:bwMode="auto" r:id="rId47">
              <p14:nvContentPartPr>
                <p14:cNvPr id="57" name="Freihand 56">
                  <a:extLst>
                    <a:ext uri="{FF2B5EF4-FFF2-40B4-BE49-F238E27FC236}">
                      <a16:creationId xmlns:a16="http://schemas.microsoft.com/office/drawing/2014/main" id="{F54A5D9F-BEA7-4639-9D44-D5EF4837EAD4}"/>
                    </a:ext>
                  </a:extLst>
                </p14:cNvPr>
                <p14:cNvContentPartPr/>
                <p14:nvPr/>
              </p14:nvContentPartPr>
              <p14:xfrm>
                <a:off x="4411187" y="91147"/>
                <a:ext cx="61200" cy="97920"/>
              </p14:xfrm>
            </p:contentPart>
          </mc:Choice>
          <mc:Fallback xmlns="">
            <p:pic>
              <p:nvPicPr>
                <p:cNvPr id="57" name="Freihand 56">
                  <a:extLst>
                    <a:ext uri="{FF2B5EF4-FFF2-40B4-BE49-F238E27FC236}">
                      <a16:creationId xmlns:a16="http://schemas.microsoft.com/office/drawing/2014/main" id="{F54A5D9F-BEA7-4639-9D44-D5EF4837EAD4}"/>
                    </a:ext>
                  </a:extLst>
                </p:cNvPr>
                <p:cNvPicPr/>
                <p:nvPr/>
              </p:nvPicPr>
              <p:blipFill>
                <a:blip r:embed="rId48"/>
                <a:stretch>
                  <a:fillRect/>
                </a:stretch>
              </p:blipFill>
              <p:spPr>
                <a:xfrm>
                  <a:off x="4406867" y="86827"/>
                  <a:ext cx="698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8" name="Freihand 57">
                  <a:extLst>
                    <a:ext uri="{FF2B5EF4-FFF2-40B4-BE49-F238E27FC236}">
                      <a16:creationId xmlns:a16="http://schemas.microsoft.com/office/drawing/2014/main" id="{BA0EED72-8EE7-470E-BC49-14FF255CA99B}"/>
                    </a:ext>
                  </a:extLst>
                </p14:cNvPr>
                <p14:cNvContentPartPr/>
                <p14:nvPr/>
              </p14:nvContentPartPr>
              <p14:xfrm>
                <a:off x="4366907" y="107347"/>
                <a:ext cx="133920" cy="15120"/>
              </p14:xfrm>
            </p:contentPart>
          </mc:Choice>
          <mc:Fallback xmlns="">
            <p:pic>
              <p:nvPicPr>
                <p:cNvPr id="58" name="Freihand 57">
                  <a:extLst>
                    <a:ext uri="{FF2B5EF4-FFF2-40B4-BE49-F238E27FC236}">
                      <a16:creationId xmlns:a16="http://schemas.microsoft.com/office/drawing/2014/main" id="{BA0EED72-8EE7-470E-BC49-14FF255CA99B}"/>
                    </a:ext>
                  </a:extLst>
                </p:cNvPr>
                <p:cNvPicPr/>
                <p:nvPr/>
              </p:nvPicPr>
              <p:blipFill>
                <a:blip r:embed="rId50"/>
                <a:stretch>
                  <a:fillRect/>
                </a:stretch>
              </p:blipFill>
              <p:spPr>
                <a:xfrm>
                  <a:off x="4362587" y="103027"/>
                  <a:ext cx="1425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9" name="Freihand 58">
                  <a:extLst>
                    <a:ext uri="{FF2B5EF4-FFF2-40B4-BE49-F238E27FC236}">
                      <a16:creationId xmlns:a16="http://schemas.microsoft.com/office/drawing/2014/main" id="{82CC6B37-CA7D-4B42-8DF7-A95C904874C5}"/>
                    </a:ext>
                  </a:extLst>
                </p14:cNvPr>
                <p14:cNvContentPartPr/>
                <p14:nvPr/>
              </p14:nvContentPartPr>
              <p14:xfrm>
                <a:off x="4566707" y="117067"/>
                <a:ext cx="99000" cy="9720"/>
              </p14:xfrm>
            </p:contentPart>
          </mc:Choice>
          <mc:Fallback xmlns="">
            <p:pic>
              <p:nvPicPr>
                <p:cNvPr id="59" name="Freihand 58">
                  <a:extLst>
                    <a:ext uri="{FF2B5EF4-FFF2-40B4-BE49-F238E27FC236}">
                      <a16:creationId xmlns:a16="http://schemas.microsoft.com/office/drawing/2014/main" id="{82CC6B37-CA7D-4B42-8DF7-A95C904874C5}"/>
                    </a:ext>
                  </a:extLst>
                </p:cNvPr>
                <p:cNvPicPr/>
                <p:nvPr/>
              </p:nvPicPr>
              <p:blipFill>
                <a:blip r:embed="rId52"/>
                <a:stretch>
                  <a:fillRect/>
                </a:stretch>
              </p:blipFill>
              <p:spPr>
                <a:xfrm>
                  <a:off x="4562387" y="112747"/>
                  <a:ext cx="10764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0" name="Freihand 59">
                  <a:extLst>
                    <a:ext uri="{FF2B5EF4-FFF2-40B4-BE49-F238E27FC236}">
                      <a16:creationId xmlns:a16="http://schemas.microsoft.com/office/drawing/2014/main" id="{9257E88E-EF67-49DF-926B-D0AB4C085E76}"/>
                    </a:ext>
                  </a:extLst>
                </p14:cNvPr>
                <p14:cNvContentPartPr/>
                <p14:nvPr/>
              </p14:nvContentPartPr>
              <p14:xfrm>
                <a:off x="4585067" y="151267"/>
                <a:ext cx="102240" cy="11520"/>
              </p14:xfrm>
            </p:contentPart>
          </mc:Choice>
          <mc:Fallback xmlns="">
            <p:pic>
              <p:nvPicPr>
                <p:cNvPr id="60" name="Freihand 59">
                  <a:extLst>
                    <a:ext uri="{FF2B5EF4-FFF2-40B4-BE49-F238E27FC236}">
                      <a16:creationId xmlns:a16="http://schemas.microsoft.com/office/drawing/2014/main" id="{9257E88E-EF67-49DF-926B-D0AB4C085E76}"/>
                    </a:ext>
                  </a:extLst>
                </p:cNvPr>
                <p:cNvPicPr/>
                <p:nvPr/>
              </p:nvPicPr>
              <p:blipFill>
                <a:blip r:embed="rId54"/>
                <a:stretch>
                  <a:fillRect/>
                </a:stretch>
              </p:blipFill>
              <p:spPr>
                <a:xfrm>
                  <a:off x="4580747" y="146947"/>
                  <a:ext cx="1108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1" name="Freihand 60">
                  <a:extLst>
                    <a:ext uri="{FF2B5EF4-FFF2-40B4-BE49-F238E27FC236}">
                      <a16:creationId xmlns:a16="http://schemas.microsoft.com/office/drawing/2014/main" id="{CF6620A1-871E-4F6A-9B45-737ECA381DC0}"/>
                    </a:ext>
                  </a:extLst>
                </p14:cNvPr>
                <p14:cNvContentPartPr/>
                <p14:nvPr/>
              </p14:nvContentPartPr>
              <p14:xfrm>
                <a:off x="4811507" y="91867"/>
                <a:ext cx="137160" cy="81720"/>
              </p14:xfrm>
            </p:contentPart>
          </mc:Choice>
          <mc:Fallback xmlns="">
            <p:pic>
              <p:nvPicPr>
                <p:cNvPr id="61" name="Freihand 60">
                  <a:extLst>
                    <a:ext uri="{FF2B5EF4-FFF2-40B4-BE49-F238E27FC236}">
                      <a16:creationId xmlns:a16="http://schemas.microsoft.com/office/drawing/2014/main" id="{CF6620A1-871E-4F6A-9B45-737ECA381DC0}"/>
                    </a:ext>
                  </a:extLst>
                </p:cNvPr>
                <p:cNvPicPr/>
                <p:nvPr/>
              </p:nvPicPr>
              <p:blipFill>
                <a:blip r:embed="rId56"/>
                <a:stretch>
                  <a:fillRect/>
                </a:stretch>
              </p:blipFill>
              <p:spPr>
                <a:xfrm>
                  <a:off x="4807187" y="87547"/>
                  <a:ext cx="145800" cy="90360"/>
                </a:xfrm>
                <a:prstGeom prst="rect">
                  <a:avLst/>
                </a:prstGeom>
              </p:spPr>
            </p:pic>
          </mc:Fallback>
        </mc:AlternateContent>
      </p:grpSp>
      <p:grpSp>
        <p:nvGrpSpPr>
          <p:cNvPr id="74" name="Gruppieren 73">
            <a:extLst>
              <a:ext uri="{FF2B5EF4-FFF2-40B4-BE49-F238E27FC236}">
                <a16:creationId xmlns:a16="http://schemas.microsoft.com/office/drawing/2014/main" id="{7C2A0F4E-7AC3-429B-BEAC-5AC663432777}"/>
              </a:ext>
            </a:extLst>
          </p:cNvPr>
          <p:cNvGrpSpPr/>
          <p:nvPr/>
        </p:nvGrpSpPr>
        <p:grpSpPr>
          <a:xfrm>
            <a:off x="5009867" y="22387"/>
            <a:ext cx="932760" cy="219960"/>
            <a:chOff x="5009867" y="22387"/>
            <a:chExt cx="932760" cy="219960"/>
          </a:xfrm>
        </p:grpSpPr>
        <mc:AlternateContent xmlns:mc="http://schemas.openxmlformats.org/markup-compatibility/2006" xmlns:p14="http://schemas.microsoft.com/office/powerpoint/2010/main">
          <mc:Choice Requires="p14">
            <p:contentPart p14:bwMode="auto" r:id="rId57">
              <p14:nvContentPartPr>
                <p14:cNvPr id="63" name="Freihand 62">
                  <a:extLst>
                    <a:ext uri="{FF2B5EF4-FFF2-40B4-BE49-F238E27FC236}">
                      <a16:creationId xmlns:a16="http://schemas.microsoft.com/office/drawing/2014/main" id="{5CB10CB4-A7F5-459E-9859-C8480AC44420}"/>
                    </a:ext>
                  </a:extLst>
                </p14:cNvPr>
                <p14:cNvContentPartPr/>
                <p14:nvPr/>
              </p14:nvContentPartPr>
              <p14:xfrm>
                <a:off x="5009867" y="41107"/>
                <a:ext cx="55080" cy="139680"/>
              </p14:xfrm>
            </p:contentPart>
          </mc:Choice>
          <mc:Fallback xmlns="">
            <p:pic>
              <p:nvPicPr>
                <p:cNvPr id="63" name="Freihand 62">
                  <a:extLst>
                    <a:ext uri="{FF2B5EF4-FFF2-40B4-BE49-F238E27FC236}">
                      <a16:creationId xmlns:a16="http://schemas.microsoft.com/office/drawing/2014/main" id="{5CB10CB4-A7F5-459E-9859-C8480AC44420}"/>
                    </a:ext>
                  </a:extLst>
                </p:cNvPr>
                <p:cNvPicPr/>
                <p:nvPr/>
              </p:nvPicPr>
              <p:blipFill>
                <a:blip r:embed="rId58"/>
                <a:stretch>
                  <a:fillRect/>
                </a:stretch>
              </p:blipFill>
              <p:spPr>
                <a:xfrm>
                  <a:off x="5005547" y="36787"/>
                  <a:ext cx="637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4" name="Freihand 63">
                  <a:extLst>
                    <a:ext uri="{FF2B5EF4-FFF2-40B4-BE49-F238E27FC236}">
                      <a16:creationId xmlns:a16="http://schemas.microsoft.com/office/drawing/2014/main" id="{37106DB3-BD91-4A2B-9123-E998548D988A}"/>
                    </a:ext>
                  </a:extLst>
                </p14:cNvPr>
                <p14:cNvContentPartPr/>
                <p14:nvPr/>
              </p14:nvContentPartPr>
              <p14:xfrm>
                <a:off x="5115707" y="53707"/>
                <a:ext cx="72720" cy="85320"/>
              </p14:xfrm>
            </p:contentPart>
          </mc:Choice>
          <mc:Fallback xmlns="">
            <p:pic>
              <p:nvPicPr>
                <p:cNvPr id="64" name="Freihand 63">
                  <a:extLst>
                    <a:ext uri="{FF2B5EF4-FFF2-40B4-BE49-F238E27FC236}">
                      <a16:creationId xmlns:a16="http://schemas.microsoft.com/office/drawing/2014/main" id="{37106DB3-BD91-4A2B-9123-E998548D988A}"/>
                    </a:ext>
                  </a:extLst>
                </p:cNvPr>
                <p:cNvPicPr/>
                <p:nvPr/>
              </p:nvPicPr>
              <p:blipFill>
                <a:blip r:embed="rId60"/>
                <a:stretch>
                  <a:fillRect/>
                </a:stretch>
              </p:blipFill>
              <p:spPr>
                <a:xfrm>
                  <a:off x="5111387" y="49387"/>
                  <a:ext cx="813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5" name="Freihand 64">
                  <a:extLst>
                    <a:ext uri="{FF2B5EF4-FFF2-40B4-BE49-F238E27FC236}">
                      <a16:creationId xmlns:a16="http://schemas.microsoft.com/office/drawing/2014/main" id="{B5CD23D4-D9EF-44BD-84C5-5DE3B508EC99}"/>
                    </a:ext>
                  </a:extLst>
                </p14:cNvPr>
                <p14:cNvContentPartPr/>
                <p14:nvPr/>
              </p14:nvContentPartPr>
              <p14:xfrm>
                <a:off x="5150267" y="52627"/>
                <a:ext cx="138240" cy="115200"/>
              </p14:xfrm>
            </p:contentPart>
          </mc:Choice>
          <mc:Fallback xmlns="">
            <p:pic>
              <p:nvPicPr>
                <p:cNvPr id="65" name="Freihand 64">
                  <a:extLst>
                    <a:ext uri="{FF2B5EF4-FFF2-40B4-BE49-F238E27FC236}">
                      <a16:creationId xmlns:a16="http://schemas.microsoft.com/office/drawing/2014/main" id="{B5CD23D4-D9EF-44BD-84C5-5DE3B508EC99}"/>
                    </a:ext>
                  </a:extLst>
                </p:cNvPr>
                <p:cNvPicPr/>
                <p:nvPr/>
              </p:nvPicPr>
              <p:blipFill>
                <a:blip r:embed="rId62"/>
                <a:stretch>
                  <a:fillRect/>
                </a:stretch>
              </p:blipFill>
              <p:spPr>
                <a:xfrm>
                  <a:off x="5145947" y="48307"/>
                  <a:ext cx="1468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6" name="Freihand 65">
                  <a:extLst>
                    <a:ext uri="{FF2B5EF4-FFF2-40B4-BE49-F238E27FC236}">
                      <a16:creationId xmlns:a16="http://schemas.microsoft.com/office/drawing/2014/main" id="{8478F92F-9A99-4926-B5C3-83F7ECB7BA0C}"/>
                    </a:ext>
                  </a:extLst>
                </p14:cNvPr>
                <p14:cNvContentPartPr/>
                <p14:nvPr/>
              </p14:nvContentPartPr>
              <p14:xfrm>
                <a:off x="5274107" y="103747"/>
                <a:ext cx="99720" cy="138600"/>
              </p14:xfrm>
            </p:contentPart>
          </mc:Choice>
          <mc:Fallback xmlns="">
            <p:pic>
              <p:nvPicPr>
                <p:cNvPr id="66" name="Freihand 65">
                  <a:extLst>
                    <a:ext uri="{FF2B5EF4-FFF2-40B4-BE49-F238E27FC236}">
                      <a16:creationId xmlns:a16="http://schemas.microsoft.com/office/drawing/2014/main" id="{8478F92F-9A99-4926-B5C3-83F7ECB7BA0C}"/>
                    </a:ext>
                  </a:extLst>
                </p:cNvPr>
                <p:cNvPicPr/>
                <p:nvPr/>
              </p:nvPicPr>
              <p:blipFill>
                <a:blip r:embed="rId64"/>
                <a:stretch>
                  <a:fillRect/>
                </a:stretch>
              </p:blipFill>
              <p:spPr>
                <a:xfrm>
                  <a:off x="5269787" y="99427"/>
                  <a:ext cx="1083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7" name="Freihand 66">
                  <a:extLst>
                    <a:ext uri="{FF2B5EF4-FFF2-40B4-BE49-F238E27FC236}">
                      <a16:creationId xmlns:a16="http://schemas.microsoft.com/office/drawing/2014/main" id="{8C425C6D-BFB3-4D8A-A4D1-095F11559083}"/>
                    </a:ext>
                  </a:extLst>
                </p14:cNvPr>
                <p14:cNvContentPartPr/>
                <p14:nvPr/>
              </p14:nvContentPartPr>
              <p14:xfrm>
                <a:off x="5418827" y="54067"/>
                <a:ext cx="55800" cy="122040"/>
              </p14:xfrm>
            </p:contentPart>
          </mc:Choice>
          <mc:Fallback xmlns="">
            <p:pic>
              <p:nvPicPr>
                <p:cNvPr id="67" name="Freihand 66">
                  <a:extLst>
                    <a:ext uri="{FF2B5EF4-FFF2-40B4-BE49-F238E27FC236}">
                      <a16:creationId xmlns:a16="http://schemas.microsoft.com/office/drawing/2014/main" id="{8C425C6D-BFB3-4D8A-A4D1-095F11559083}"/>
                    </a:ext>
                  </a:extLst>
                </p:cNvPr>
                <p:cNvPicPr/>
                <p:nvPr/>
              </p:nvPicPr>
              <p:blipFill>
                <a:blip r:embed="rId66"/>
                <a:stretch>
                  <a:fillRect/>
                </a:stretch>
              </p:blipFill>
              <p:spPr>
                <a:xfrm>
                  <a:off x="5414507" y="49747"/>
                  <a:ext cx="644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8" name="Freihand 67">
                  <a:extLst>
                    <a:ext uri="{FF2B5EF4-FFF2-40B4-BE49-F238E27FC236}">
                      <a16:creationId xmlns:a16="http://schemas.microsoft.com/office/drawing/2014/main" id="{797E2A1B-4F50-4854-AB0D-2BF2F9AFE700}"/>
                    </a:ext>
                  </a:extLst>
                </p14:cNvPr>
                <p14:cNvContentPartPr/>
                <p14:nvPr/>
              </p14:nvContentPartPr>
              <p14:xfrm>
                <a:off x="5513867" y="52267"/>
                <a:ext cx="96120" cy="110520"/>
              </p14:xfrm>
            </p:contentPart>
          </mc:Choice>
          <mc:Fallback xmlns="">
            <p:pic>
              <p:nvPicPr>
                <p:cNvPr id="68" name="Freihand 67">
                  <a:extLst>
                    <a:ext uri="{FF2B5EF4-FFF2-40B4-BE49-F238E27FC236}">
                      <a16:creationId xmlns:a16="http://schemas.microsoft.com/office/drawing/2014/main" id="{797E2A1B-4F50-4854-AB0D-2BF2F9AFE700}"/>
                    </a:ext>
                  </a:extLst>
                </p:cNvPr>
                <p:cNvPicPr/>
                <p:nvPr/>
              </p:nvPicPr>
              <p:blipFill>
                <a:blip r:embed="rId68"/>
                <a:stretch>
                  <a:fillRect/>
                </a:stretch>
              </p:blipFill>
              <p:spPr>
                <a:xfrm>
                  <a:off x="5509547" y="47947"/>
                  <a:ext cx="1047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9" name="Freihand 68">
                  <a:extLst>
                    <a:ext uri="{FF2B5EF4-FFF2-40B4-BE49-F238E27FC236}">
                      <a16:creationId xmlns:a16="http://schemas.microsoft.com/office/drawing/2014/main" id="{8DF5F774-1D6E-4EA3-AB12-8B41E645E733}"/>
                    </a:ext>
                  </a:extLst>
                </p14:cNvPr>
                <p14:cNvContentPartPr/>
                <p14:nvPr/>
              </p14:nvContentPartPr>
              <p14:xfrm>
                <a:off x="5617907" y="105547"/>
                <a:ext cx="43560" cy="53640"/>
              </p14:xfrm>
            </p:contentPart>
          </mc:Choice>
          <mc:Fallback xmlns="">
            <p:pic>
              <p:nvPicPr>
                <p:cNvPr id="69" name="Freihand 68">
                  <a:extLst>
                    <a:ext uri="{FF2B5EF4-FFF2-40B4-BE49-F238E27FC236}">
                      <a16:creationId xmlns:a16="http://schemas.microsoft.com/office/drawing/2014/main" id="{8DF5F774-1D6E-4EA3-AB12-8B41E645E733}"/>
                    </a:ext>
                  </a:extLst>
                </p:cNvPr>
                <p:cNvPicPr/>
                <p:nvPr/>
              </p:nvPicPr>
              <p:blipFill>
                <a:blip r:embed="rId70"/>
                <a:stretch>
                  <a:fillRect/>
                </a:stretch>
              </p:blipFill>
              <p:spPr>
                <a:xfrm>
                  <a:off x="5613587" y="101227"/>
                  <a:ext cx="522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0" name="Freihand 69">
                  <a:extLst>
                    <a:ext uri="{FF2B5EF4-FFF2-40B4-BE49-F238E27FC236}">
                      <a16:creationId xmlns:a16="http://schemas.microsoft.com/office/drawing/2014/main" id="{83DFA32A-4AE1-4D58-AB40-C5C90EC911E1}"/>
                    </a:ext>
                  </a:extLst>
                </p14:cNvPr>
                <p14:cNvContentPartPr/>
                <p14:nvPr/>
              </p14:nvContentPartPr>
              <p14:xfrm>
                <a:off x="5693867" y="108787"/>
                <a:ext cx="51840" cy="67320"/>
              </p14:xfrm>
            </p:contentPart>
          </mc:Choice>
          <mc:Fallback xmlns="">
            <p:pic>
              <p:nvPicPr>
                <p:cNvPr id="70" name="Freihand 69">
                  <a:extLst>
                    <a:ext uri="{FF2B5EF4-FFF2-40B4-BE49-F238E27FC236}">
                      <a16:creationId xmlns:a16="http://schemas.microsoft.com/office/drawing/2014/main" id="{83DFA32A-4AE1-4D58-AB40-C5C90EC911E1}"/>
                    </a:ext>
                  </a:extLst>
                </p:cNvPr>
                <p:cNvPicPr/>
                <p:nvPr/>
              </p:nvPicPr>
              <p:blipFill>
                <a:blip r:embed="rId72"/>
                <a:stretch>
                  <a:fillRect/>
                </a:stretch>
              </p:blipFill>
              <p:spPr>
                <a:xfrm>
                  <a:off x="5689547" y="104467"/>
                  <a:ext cx="6048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1" name="Freihand 70">
                  <a:extLst>
                    <a:ext uri="{FF2B5EF4-FFF2-40B4-BE49-F238E27FC236}">
                      <a16:creationId xmlns:a16="http://schemas.microsoft.com/office/drawing/2014/main" id="{221D252D-34A4-4567-8B8D-A15626827CDA}"/>
                    </a:ext>
                  </a:extLst>
                </p14:cNvPr>
                <p14:cNvContentPartPr/>
                <p14:nvPr/>
              </p14:nvContentPartPr>
              <p14:xfrm>
                <a:off x="5753987" y="55867"/>
                <a:ext cx="164520" cy="102960"/>
              </p14:xfrm>
            </p:contentPart>
          </mc:Choice>
          <mc:Fallback xmlns="">
            <p:pic>
              <p:nvPicPr>
                <p:cNvPr id="71" name="Freihand 70">
                  <a:extLst>
                    <a:ext uri="{FF2B5EF4-FFF2-40B4-BE49-F238E27FC236}">
                      <a16:creationId xmlns:a16="http://schemas.microsoft.com/office/drawing/2014/main" id="{221D252D-34A4-4567-8B8D-A15626827CDA}"/>
                    </a:ext>
                  </a:extLst>
                </p:cNvPr>
                <p:cNvPicPr/>
                <p:nvPr/>
              </p:nvPicPr>
              <p:blipFill>
                <a:blip r:embed="rId74"/>
                <a:stretch>
                  <a:fillRect/>
                </a:stretch>
              </p:blipFill>
              <p:spPr>
                <a:xfrm>
                  <a:off x="5749667" y="51547"/>
                  <a:ext cx="1731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2" name="Freihand 71">
                  <a:extLst>
                    <a:ext uri="{FF2B5EF4-FFF2-40B4-BE49-F238E27FC236}">
                      <a16:creationId xmlns:a16="http://schemas.microsoft.com/office/drawing/2014/main" id="{03965019-4E64-4785-A989-0A5E5401552B}"/>
                    </a:ext>
                  </a:extLst>
                </p14:cNvPr>
                <p14:cNvContentPartPr/>
                <p14:nvPr/>
              </p14:nvContentPartPr>
              <p14:xfrm>
                <a:off x="5808707" y="41107"/>
                <a:ext cx="27720" cy="2520"/>
              </p14:xfrm>
            </p:contentPart>
          </mc:Choice>
          <mc:Fallback xmlns="">
            <p:pic>
              <p:nvPicPr>
                <p:cNvPr id="72" name="Freihand 71">
                  <a:extLst>
                    <a:ext uri="{FF2B5EF4-FFF2-40B4-BE49-F238E27FC236}">
                      <a16:creationId xmlns:a16="http://schemas.microsoft.com/office/drawing/2014/main" id="{03965019-4E64-4785-A989-0A5E5401552B}"/>
                    </a:ext>
                  </a:extLst>
                </p:cNvPr>
                <p:cNvPicPr/>
                <p:nvPr/>
              </p:nvPicPr>
              <p:blipFill>
                <a:blip r:embed="rId76"/>
                <a:stretch>
                  <a:fillRect/>
                </a:stretch>
              </p:blipFill>
              <p:spPr>
                <a:xfrm>
                  <a:off x="5804387" y="36787"/>
                  <a:ext cx="3636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3" name="Freihand 72">
                  <a:extLst>
                    <a:ext uri="{FF2B5EF4-FFF2-40B4-BE49-F238E27FC236}">
                      <a16:creationId xmlns:a16="http://schemas.microsoft.com/office/drawing/2014/main" id="{717FEA5F-B923-4479-B455-01FA5F30967E}"/>
                    </a:ext>
                  </a:extLst>
                </p14:cNvPr>
                <p14:cNvContentPartPr/>
                <p14:nvPr/>
              </p14:nvContentPartPr>
              <p14:xfrm>
                <a:off x="5879627" y="22387"/>
                <a:ext cx="63000" cy="187560"/>
              </p14:xfrm>
            </p:contentPart>
          </mc:Choice>
          <mc:Fallback xmlns="">
            <p:pic>
              <p:nvPicPr>
                <p:cNvPr id="73" name="Freihand 72">
                  <a:extLst>
                    <a:ext uri="{FF2B5EF4-FFF2-40B4-BE49-F238E27FC236}">
                      <a16:creationId xmlns:a16="http://schemas.microsoft.com/office/drawing/2014/main" id="{717FEA5F-B923-4479-B455-01FA5F30967E}"/>
                    </a:ext>
                  </a:extLst>
                </p:cNvPr>
                <p:cNvPicPr/>
                <p:nvPr/>
              </p:nvPicPr>
              <p:blipFill>
                <a:blip r:embed="rId78"/>
                <a:stretch>
                  <a:fillRect/>
                </a:stretch>
              </p:blipFill>
              <p:spPr>
                <a:xfrm>
                  <a:off x="5875307" y="18067"/>
                  <a:ext cx="71640" cy="196200"/>
                </a:xfrm>
                <a:prstGeom prst="rect">
                  <a:avLst/>
                </a:prstGeom>
              </p:spPr>
            </p:pic>
          </mc:Fallback>
        </mc:AlternateContent>
      </p:grpSp>
      <p:grpSp>
        <p:nvGrpSpPr>
          <p:cNvPr id="89" name="Gruppieren 88">
            <a:extLst>
              <a:ext uri="{FF2B5EF4-FFF2-40B4-BE49-F238E27FC236}">
                <a16:creationId xmlns:a16="http://schemas.microsoft.com/office/drawing/2014/main" id="{F90AB354-D292-43C1-9101-B77140222E65}"/>
              </a:ext>
            </a:extLst>
          </p:cNvPr>
          <p:cNvGrpSpPr/>
          <p:nvPr/>
        </p:nvGrpSpPr>
        <p:grpSpPr>
          <a:xfrm>
            <a:off x="135827" y="434227"/>
            <a:ext cx="919440" cy="169200"/>
            <a:chOff x="135827" y="434227"/>
            <a:chExt cx="919440" cy="169200"/>
          </a:xfrm>
        </p:grpSpPr>
        <mc:AlternateContent xmlns:mc="http://schemas.openxmlformats.org/markup-compatibility/2006" xmlns:p14="http://schemas.microsoft.com/office/powerpoint/2010/main">
          <mc:Choice Requires="p14">
            <p:contentPart p14:bwMode="auto" r:id="rId79">
              <p14:nvContentPartPr>
                <p14:cNvPr id="75" name="Freihand 74">
                  <a:extLst>
                    <a:ext uri="{FF2B5EF4-FFF2-40B4-BE49-F238E27FC236}">
                      <a16:creationId xmlns:a16="http://schemas.microsoft.com/office/drawing/2014/main" id="{3D4D20F2-CFF2-4813-8CEE-8CA52E684130}"/>
                    </a:ext>
                  </a:extLst>
                </p14:cNvPr>
                <p14:cNvContentPartPr/>
                <p14:nvPr/>
              </p14:nvContentPartPr>
              <p14:xfrm>
                <a:off x="135827" y="455467"/>
                <a:ext cx="120600" cy="132840"/>
              </p14:xfrm>
            </p:contentPart>
          </mc:Choice>
          <mc:Fallback xmlns="">
            <p:pic>
              <p:nvPicPr>
                <p:cNvPr id="75" name="Freihand 74">
                  <a:extLst>
                    <a:ext uri="{FF2B5EF4-FFF2-40B4-BE49-F238E27FC236}">
                      <a16:creationId xmlns:a16="http://schemas.microsoft.com/office/drawing/2014/main" id="{3D4D20F2-CFF2-4813-8CEE-8CA52E684130}"/>
                    </a:ext>
                  </a:extLst>
                </p:cNvPr>
                <p:cNvPicPr/>
                <p:nvPr/>
              </p:nvPicPr>
              <p:blipFill>
                <a:blip r:embed="rId80"/>
                <a:stretch>
                  <a:fillRect/>
                </a:stretch>
              </p:blipFill>
              <p:spPr>
                <a:xfrm>
                  <a:off x="131507" y="451147"/>
                  <a:ext cx="12924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6" name="Freihand 75">
                  <a:extLst>
                    <a:ext uri="{FF2B5EF4-FFF2-40B4-BE49-F238E27FC236}">
                      <a16:creationId xmlns:a16="http://schemas.microsoft.com/office/drawing/2014/main" id="{BA76F832-4BDA-4D2D-9994-92F72343CCE1}"/>
                    </a:ext>
                  </a:extLst>
                </p14:cNvPr>
                <p14:cNvContentPartPr/>
                <p14:nvPr/>
              </p14:nvContentPartPr>
              <p14:xfrm>
                <a:off x="286307" y="445747"/>
                <a:ext cx="169920" cy="139680"/>
              </p14:xfrm>
            </p:contentPart>
          </mc:Choice>
          <mc:Fallback xmlns="">
            <p:pic>
              <p:nvPicPr>
                <p:cNvPr id="76" name="Freihand 75">
                  <a:extLst>
                    <a:ext uri="{FF2B5EF4-FFF2-40B4-BE49-F238E27FC236}">
                      <a16:creationId xmlns:a16="http://schemas.microsoft.com/office/drawing/2014/main" id="{BA76F832-4BDA-4D2D-9994-92F72343CCE1}"/>
                    </a:ext>
                  </a:extLst>
                </p:cNvPr>
                <p:cNvPicPr/>
                <p:nvPr/>
              </p:nvPicPr>
              <p:blipFill>
                <a:blip r:embed="rId82"/>
                <a:stretch>
                  <a:fillRect/>
                </a:stretch>
              </p:blipFill>
              <p:spPr>
                <a:xfrm>
                  <a:off x="281987" y="441427"/>
                  <a:ext cx="1785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7" name="Freihand 76">
                  <a:extLst>
                    <a:ext uri="{FF2B5EF4-FFF2-40B4-BE49-F238E27FC236}">
                      <a16:creationId xmlns:a16="http://schemas.microsoft.com/office/drawing/2014/main" id="{15D5CCA5-B841-435D-A57E-6BCD68230D5F}"/>
                    </a:ext>
                  </a:extLst>
                </p14:cNvPr>
                <p14:cNvContentPartPr/>
                <p14:nvPr/>
              </p14:nvContentPartPr>
              <p14:xfrm>
                <a:off x="421307" y="566347"/>
                <a:ext cx="36720" cy="3240"/>
              </p14:xfrm>
            </p:contentPart>
          </mc:Choice>
          <mc:Fallback xmlns="">
            <p:pic>
              <p:nvPicPr>
                <p:cNvPr id="77" name="Freihand 76">
                  <a:extLst>
                    <a:ext uri="{FF2B5EF4-FFF2-40B4-BE49-F238E27FC236}">
                      <a16:creationId xmlns:a16="http://schemas.microsoft.com/office/drawing/2014/main" id="{15D5CCA5-B841-435D-A57E-6BCD68230D5F}"/>
                    </a:ext>
                  </a:extLst>
                </p:cNvPr>
                <p:cNvPicPr/>
                <p:nvPr/>
              </p:nvPicPr>
              <p:blipFill>
                <a:blip r:embed="rId84"/>
                <a:stretch>
                  <a:fillRect/>
                </a:stretch>
              </p:blipFill>
              <p:spPr>
                <a:xfrm>
                  <a:off x="416987" y="562027"/>
                  <a:ext cx="453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78" name="Freihand 77">
                  <a:extLst>
                    <a:ext uri="{FF2B5EF4-FFF2-40B4-BE49-F238E27FC236}">
                      <a16:creationId xmlns:a16="http://schemas.microsoft.com/office/drawing/2014/main" id="{AB48FD04-42E7-46B6-8E99-731C8B8E50A8}"/>
                    </a:ext>
                  </a:extLst>
                </p14:cNvPr>
                <p14:cNvContentPartPr/>
                <p14:nvPr/>
              </p14:nvContentPartPr>
              <p14:xfrm>
                <a:off x="473867" y="444307"/>
                <a:ext cx="42480" cy="148680"/>
              </p14:xfrm>
            </p:contentPart>
          </mc:Choice>
          <mc:Fallback xmlns="">
            <p:pic>
              <p:nvPicPr>
                <p:cNvPr id="78" name="Freihand 77">
                  <a:extLst>
                    <a:ext uri="{FF2B5EF4-FFF2-40B4-BE49-F238E27FC236}">
                      <a16:creationId xmlns:a16="http://schemas.microsoft.com/office/drawing/2014/main" id="{AB48FD04-42E7-46B6-8E99-731C8B8E50A8}"/>
                    </a:ext>
                  </a:extLst>
                </p:cNvPr>
                <p:cNvPicPr/>
                <p:nvPr/>
              </p:nvPicPr>
              <p:blipFill>
                <a:blip r:embed="rId86"/>
                <a:stretch>
                  <a:fillRect/>
                </a:stretch>
              </p:blipFill>
              <p:spPr>
                <a:xfrm>
                  <a:off x="469547" y="439987"/>
                  <a:ext cx="5112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79" name="Freihand 78">
                  <a:extLst>
                    <a:ext uri="{FF2B5EF4-FFF2-40B4-BE49-F238E27FC236}">
                      <a16:creationId xmlns:a16="http://schemas.microsoft.com/office/drawing/2014/main" id="{ED4D37D0-8005-4F4E-AED0-3C85F2598702}"/>
                    </a:ext>
                  </a:extLst>
                </p14:cNvPr>
                <p14:cNvContentPartPr/>
                <p14:nvPr/>
              </p14:nvContentPartPr>
              <p14:xfrm>
                <a:off x="580067" y="577867"/>
                <a:ext cx="360" cy="360"/>
              </p14:xfrm>
            </p:contentPart>
          </mc:Choice>
          <mc:Fallback xmlns="">
            <p:pic>
              <p:nvPicPr>
                <p:cNvPr id="79" name="Freihand 78">
                  <a:extLst>
                    <a:ext uri="{FF2B5EF4-FFF2-40B4-BE49-F238E27FC236}">
                      <a16:creationId xmlns:a16="http://schemas.microsoft.com/office/drawing/2014/main" id="{ED4D37D0-8005-4F4E-AED0-3C85F2598702}"/>
                    </a:ext>
                  </a:extLst>
                </p:cNvPr>
                <p:cNvPicPr/>
                <p:nvPr/>
              </p:nvPicPr>
              <p:blipFill>
                <a:blip r:embed="rId88"/>
                <a:stretch>
                  <a:fillRect/>
                </a:stretch>
              </p:blipFill>
              <p:spPr>
                <a:xfrm>
                  <a:off x="575747" y="573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1" name="Freihand 80">
                  <a:extLst>
                    <a:ext uri="{FF2B5EF4-FFF2-40B4-BE49-F238E27FC236}">
                      <a16:creationId xmlns:a16="http://schemas.microsoft.com/office/drawing/2014/main" id="{01B65F71-D7A7-4957-8A07-41F13BE4B55C}"/>
                    </a:ext>
                  </a:extLst>
                </p14:cNvPr>
                <p14:cNvContentPartPr/>
                <p14:nvPr/>
              </p14:nvContentPartPr>
              <p14:xfrm>
                <a:off x="641627" y="511267"/>
                <a:ext cx="103320" cy="16200"/>
              </p14:xfrm>
            </p:contentPart>
          </mc:Choice>
          <mc:Fallback xmlns="">
            <p:pic>
              <p:nvPicPr>
                <p:cNvPr id="81" name="Freihand 80">
                  <a:extLst>
                    <a:ext uri="{FF2B5EF4-FFF2-40B4-BE49-F238E27FC236}">
                      <a16:creationId xmlns:a16="http://schemas.microsoft.com/office/drawing/2014/main" id="{01B65F71-D7A7-4957-8A07-41F13BE4B55C}"/>
                    </a:ext>
                  </a:extLst>
                </p:cNvPr>
                <p:cNvPicPr/>
                <p:nvPr/>
              </p:nvPicPr>
              <p:blipFill>
                <a:blip r:embed="rId90"/>
                <a:stretch>
                  <a:fillRect/>
                </a:stretch>
              </p:blipFill>
              <p:spPr>
                <a:xfrm>
                  <a:off x="637307" y="506947"/>
                  <a:ext cx="1119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2" name="Freihand 81">
                  <a:extLst>
                    <a:ext uri="{FF2B5EF4-FFF2-40B4-BE49-F238E27FC236}">
                      <a16:creationId xmlns:a16="http://schemas.microsoft.com/office/drawing/2014/main" id="{410B1C8A-6833-41A5-B48C-947C7F78D0D3}"/>
                    </a:ext>
                  </a:extLst>
                </p14:cNvPr>
                <p14:cNvContentPartPr/>
                <p14:nvPr/>
              </p14:nvContentPartPr>
              <p14:xfrm>
                <a:off x="765107" y="452587"/>
                <a:ext cx="110520" cy="145080"/>
              </p14:xfrm>
            </p:contentPart>
          </mc:Choice>
          <mc:Fallback xmlns="">
            <p:pic>
              <p:nvPicPr>
                <p:cNvPr id="82" name="Freihand 81">
                  <a:extLst>
                    <a:ext uri="{FF2B5EF4-FFF2-40B4-BE49-F238E27FC236}">
                      <a16:creationId xmlns:a16="http://schemas.microsoft.com/office/drawing/2014/main" id="{410B1C8A-6833-41A5-B48C-947C7F78D0D3}"/>
                    </a:ext>
                  </a:extLst>
                </p:cNvPr>
                <p:cNvPicPr/>
                <p:nvPr/>
              </p:nvPicPr>
              <p:blipFill>
                <a:blip r:embed="rId92"/>
                <a:stretch>
                  <a:fillRect/>
                </a:stretch>
              </p:blipFill>
              <p:spPr>
                <a:xfrm>
                  <a:off x="760787" y="448267"/>
                  <a:ext cx="11916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3" name="Freihand 82">
                  <a:extLst>
                    <a:ext uri="{FF2B5EF4-FFF2-40B4-BE49-F238E27FC236}">
                      <a16:creationId xmlns:a16="http://schemas.microsoft.com/office/drawing/2014/main" id="{F62C9DA7-A3CB-470F-83CD-FCB83F0E387F}"/>
                    </a:ext>
                  </a:extLst>
                </p14:cNvPr>
                <p14:cNvContentPartPr/>
                <p14:nvPr/>
              </p14:nvContentPartPr>
              <p14:xfrm>
                <a:off x="922427" y="434227"/>
                <a:ext cx="132840" cy="169200"/>
              </p14:xfrm>
            </p:contentPart>
          </mc:Choice>
          <mc:Fallback xmlns="">
            <p:pic>
              <p:nvPicPr>
                <p:cNvPr id="83" name="Freihand 82">
                  <a:extLst>
                    <a:ext uri="{FF2B5EF4-FFF2-40B4-BE49-F238E27FC236}">
                      <a16:creationId xmlns:a16="http://schemas.microsoft.com/office/drawing/2014/main" id="{F62C9DA7-A3CB-470F-83CD-FCB83F0E387F}"/>
                    </a:ext>
                  </a:extLst>
                </p:cNvPr>
                <p:cNvPicPr/>
                <p:nvPr/>
              </p:nvPicPr>
              <p:blipFill>
                <a:blip r:embed="rId94"/>
                <a:stretch>
                  <a:fillRect/>
                </a:stretch>
              </p:blipFill>
              <p:spPr>
                <a:xfrm>
                  <a:off x="918107" y="429907"/>
                  <a:ext cx="141480" cy="177840"/>
                </a:xfrm>
                <a:prstGeom prst="rect">
                  <a:avLst/>
                </a:prstGeom>
              </p:spPr>
            </p:pic>
          </mc:Fallback>
        </mc:AlternateContent>
      </p:grpSp>
      <p:grpSp>
        <p:nvGrpSpPr>
          <p:cNvPr id="92" name="Gruppieren 91">
            <a:extLst>
              <a:ext uri="{FF2B5EF4-FFF2-40B4-BE49-F238E27FC236}">
                <a16:creationId xmlns:a16="http://schemas.microsoft.com/office/drawing/2014/main" id="{22BAC089-65D8-4334-A575-7743501A41E6}"/>
              </a:ext>
            </a:extLst>
          </p:cNvPr>
          <p:cNvGrpSpPr/>
          <p:nvPr/>
        </p:nvGrpSpPr>
        <p:grpSpPr>
          <a:xfrm>
            <a:off x="1392947" y="425587"/>
            <a:ext cx="1032120" cy="162360"/>
            <a:chOff x="1392947" y="425587"/>
            <a:chExt cx="1032120" cy="162360"/>
          </a:xfrm>
        </p:grpSpPr>
        <mc:AlternateContent xmlns:mc="http://schemas.openxmlformats.org/markup-compatibility/2006" xmlns:p14="http://schemas.microsoft.com/office/powerpoint/2010/main">
          <mc:Choice Requires="p14">
            <p:contentPart p14:bwMode="auto" r:id="rId95">
              <p14:nvContentPartPr>
                <p14:cNvPr id="84" name="Freihand 83">
                  <a:extLst>
                    <a:ext uri="{FF2B5EF4-FFF2-40B4-BE49-F238E27FC236}">
                      <a16:creationId xmlns:a16="http://schemas.microsoft.com/office/drawing/2014/main" id="{10B6B63D-E002-4D6C-9875-F008C460DFE6}"/>
                    </a:ext>
                  </a:extLst>
                </p14:cNvPr>
                <p14:cNvContentPartPr/>
                <p14:nvPr/>
              </p14:nvContentPartPr>
              <p14:xfrm>
                <a:off x="1392947" y="461587"/>
                <a:ext cx="106920" cy="126360"/>
              </p14:xfrm>
            </p:contentPart>
          </mc:Choice>
          <mc:Fallback xmlns="">
            <p:pic>
              <p:nvPicPr>
                <p:cNvPr id="84" name="Freihand 83">
                  <a:extLst>
                    <a:ext uri="{FF2B5EF4-FFF2-40B4-BE49-F238E27FC236}">
                      <a16:creationId xmlns:a16="http://schemas.microsoft.com/office/drawing/2014/main" id="{10B6B63D-E002-4D6C-9875-F008C460DFE6}"/>
                    </a:ext>
                  </a:extLst>
                </p:cNvPr>
                <p:cNvPicPr/>
                <p:nvPr/>
              </p:nvPicPr>
              <p:blipFill>
                <a:blip r:embed="rId96"/>
                <a:stretch>
                  <a:fillRect/>
                </a:stretch>
              </p:blipFill>
              <p:spPr>
                <a:xfrm>
                  <a:off x="1388627" y="457267"/>
                  <a:ext cx="1155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5" name="Freihand 84">
                  <a:extLst>
                    <a:ext uri="{FF2B5EF4-FFF2-40B4-BE49-F238E27FC236}">
                      <a16:creationId xmlns:a16="http://schemas.microsoft.com/office/drawing/2014/main" id="{A05BAD11-721B-4D20-8F86-AF2737733DF7}"/>
                    </a:ext>
                  </a:extLst>
                </p14:cNvPr>
                <p14:cNvContentPartPr/>
                <p14:nvPr/>
              </p14:nvContentPartPr>
              <p14:xfrm>
                <a:off x="1527947" y="438547"/>
                <a:ext cx="193680" cy="138600"/>
              </p14:xfrm>
            </p:contentPart>
          </mc:Choice>
          <mc:Fallback xmlns="">
            <p:pic>
              <p:nvPicPr>
                <p:cNvPr id="85" name="Freihand 84">
                  <a:extLst>
                    <a:ext uri="{FF2B5EF4-FFF2-40B4-BE49-F238E27FC236}">
                      <a16:creationId xmlns:a16="http://schemas.microsoft.com/office/drawing/2014/main" id="{A05BAD11-721B-4D20-8F86-AF2737733DF7}"/>
                    </a:ext>
                  </a:extLst>
                </p:cNvPr>
                <p:cNvPicPr/>
                <p:nvPr/>
              </p:nvPicPr>
              <p:blipFill>
                <a:blip r:embed="rId98"/>
                <a:stretch>
                  <a:fillRect/>
                </a:stretch>
              </p:blipFill>
              <p:spPr>
                <a:xfrm>
                  <a:off x="1523627" y="434227"/>
                  <a:ext cx="2023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6" name="Freihand 85">
                  <a:extLst>
                    <a:ext uri="{FF2B5EF4-FFF2-40B4-BE49-F238E27FC236}">
                      <a16:creationId xmlns:a16="http://schemas.microsoft.com/office/drawing/2014/main" id="{BDBB4A1E-ADFA-47B6-A8EF-106908D2EA92}"/>
                    </a:ext>
                  </a:extLst>
                </p14:cNvPr>
                <p14:cNvContentPartPr/>
                <p14:nvPr/>
              </p14:nvContentPartPr>
              <p14:xfrm>
                <a:off x="1738547" y="499387"/>
                <a:ext cx="171000" cy="53640"/>
              </p14:xfrm>
            </p:contentPart>
          </mc:Choice>
          <mc:Fallback xmlns="">
            <p:pic>
              <p:nvPicPr>
                <p:cNvPr id="86" name="Freihand 85">
                  <a:extLst>
                    <a:ext uri="{FF2B5EF4-FFF2-40B4-BE49-F238E27FC236}">
                      <a16:creationId xmlns:a16="http://schemas.microsoft.com/office/drawing/2014/main" id="{BDBB4A1E-ADFA-47B6-A8EF-106908D2EA92}"/>
                    </a:ext>
                  </a:extLst>
                </p:cNvPr>
                <p:cNvPicPr/>
                <p:nvPr/>
              </p:nvPicPr>
              <p:blipFill>
                <a:blip r:embed="rId100"/>
                <a:stretch>
                  <a:fillRect/>
                </a:stretch>
              </p:blipFill>
              <p:spPr>
                <a:xfrm>
                  <a:off x="1734227" y="495067"/>
                  <a:ext cx="1796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7" name="Freihand 86">
                  <a:extLst>
                    <a:ext uri="{FF2B5EF4-FFF2-40B4-BE49-F238E27FC236}">
                      <a16:creationId xmlns:a16="http://schemas.microsoft.com/office/drawing/2014/main" id="{177276B6-5237-4D4C-B9F7-E6AFEBF76E50}"/>
                    </a:ext>
                  </a:extLst>
                </p14:cNvPr>
                <p14:cNvContentPartPr/>
                <p14:nvPr/>
              </p14:nvContentPartPr>
              <p14:xfrm>
                <a:off x="1949867" y="517387"/>
                <a:ext cx="84600" cy="9000"/>
              </p14:xfrm>
            </p:contentPart>
          </mc:Choice>
          <mc:Fallback xmlns="">
            <p:pic>
              <p:nvPicPr>
                <p:cNvPr id="87" name="Freihand 86">
                  <a:extLst>
                    <a:ext uri="{FF2B5EF4-FFF2-40B4-BE49-F238E27FC236}">
                      <a16:creationId xmlns:a16="http://schemas.microsoft.com/office/drawing/2014/main" id="{177276B6-5237-4D4C-B9F7-E6AFEBF76E50}"/>
                    </a:ext>
                  </a:extLst>
                </p:cNvPr>
                <p:cNvPicPr/>
                <p:nvPr/>
              </p:nvPicPr>
              <p:blipFill>
                <a:blip r:embed="rId22"/>
                <a:stretch>
                  <a:fillRect/>
                </a:stretch>
              </p:blipFill>
              <p:spPr>
                <a:xfrm>
                  <a:off x="1945547" y="513067"/>
                  <a:ext cx="9324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90" name="Freihand 89">
                  <a:extLst>
                    <a:ext uri="{FF2B5EF4-FFF2-40B4-BE49-F238E27FC236}">
                      <a16:creationId xmlns:a16="http://schemas.microsoft.com/office/drawing/2014/main" id="{C9D4DB59-2670-425E-813C-F6D87BB809FC}"/>
                    </a:ext>
                  </a:extLst>
                </p14:cNvPr>
                <p14:cNvContentPartPr/>
                <p14:nvPr/>
              </p14:nvContentPartPr>
              <p14:xfrm>
                <a:off x="2152907" y="431707"/>
                <a:ext cx="139680" cy="142200"/>
              </p14:xfrm>
            </p:contentPart>
          </mc:Choice>
          <mc:Fallback xmlns="">
            <p:pic>
              <p:nvPicPr>
                <p:cNvPr id="90" name="Freihand 89">
                  <a:extLst>
                    <a:ext uri="{FF2B5EF4-FFF2-40B4-BE49-F238E27FC236}">
                      <a16:creationId xmlns:a16="http://schemas.microsoft.com/office/drawing/2014/main" id="{C9D4DB59-2670-425E-813C-F6D87BB809FC}"/>
                    </a:ext>
                  </a:extLst>
                </p:cNvPr>
                <p:cNvPicPr/>
                <p:nvPr/>
              </p:nvPicPr>
              <p:blipFill>
                <a:blip r:embed="rId103"/>
                <a:stretch>
                  <a:fillRect/>
                </a:stretch>
              </p:blipFill>
              <p:spPr>
                <a:xfrm>
                  <a:off x="2148587" y="427387"/>
                  <a:ext cx="1483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1" name="Freihand 90">
                  <a:extLst>
                    <a:ext uri="{FF2B5EF4-FFF2-40B4-BE49-F238E27FC236}">
                      <a16:creationId xmlns:a16="http://schemas.microsoft.com/office/drawing/2014/main" id="{BC8EA17F-F893-4465-BA0C-7E3E054898DA}"/>
                    </a:ext>
                  </a:extLst>
                </p14:cNvPr>
                <p14:cNvContentPartPr/>
                <p14:nvPr/>
              </p14:nvContentPartPr>
              <p14:xfrm>
                <a:off x="2332187" y="425587"/>
                <a:ext cx="92880" cy="147240"/>
              </p14:xfrm>
            </p:contentPart>
          </mc:Choice>
          <mc:Fallback xmlns="">
            <p:pic>
              <p:nvPicPr>
                <p:cNvPr id="91" name="Freihand 90">
                  <a:extLst>
                    <a:ext uri="{FF2B5EF4-FFF2-40B4-BE49-F238E27FC236}">
                      <a16:creationId xmlns:a16="http://schemas.microsoft.com/office/drawing/2014/main" id="{BC8EA17F-F893-4465-BA0C-7E3E054898DA}"/>
                    </a:ext>
                  </a:extLst>
                </p:cNvPr>
                <p:cNvPicPr/>
                <p:nvPr/>
              </p:nvPicPr>
              <p:blipFill>
                <a:blip r:embed="rId105"/>
                <a:stretch>
                  <a:fillRect/>
                </a:stretch>
              </p:blipFill>
              <p:spPr>
                <a:xfrm>
                  <a:off x="2327867" y="421267"/>
                  <a:ext cx="101520" cy="155880"/>
                </a:xfrm>
                <a:prstGeom prst="rect">
                  <a:avLst/>
                </a:prstGeom>
              </p:spPr>
            </p:pic>
          </mc:Fallback>
        </mc:AlternateContent>
      </p:grpSp>
      <p:grpSp>
        <p:nvGrpSpPr>
          <p:cNvPr id="99" name="Gruppieren 98">
            <a:extLst>
              <a:ext uri="{FF2B5EF4-FFF2-40B4-BE49-F238E27FC236}">
                <a16:creationId xmlns:a16="http://schemas.microsoft.com/office/drawing/2014/main" id="{C94A0C24-9A2C-44CE-884F-8773A5C733C1}"/>
              </a:ext>
            </a:extLst>
          </p:cNvPr>
          <p:cNvGrpSpPr/>
          <p:nvPr/>
        </p:nvGrpSpPr>
        <p:grpSpPr>
          <a:xfrm>
            <a:off x="2641787" y="347467"/>
            <a:ext cx="860760" cy="259920"/>
            <a:chOff x="2641787" y="347467"/>
            <a:chExt cx="860760" cy="259920"/>
          </a:xfrm>
        </p:grpSpPr>
        <mc:AlternateContent xmlns:mc="http://schemas.openxmlformats.org/markup-compatibility/2006" xmlns:p14="http://schemas.microsoft.com/office/powerpoint/2010/main">
          <mc:Choice Requires="p14">
            <p:contentPart p14:bwMode="auto" r:id="rId106">
              <p14:nvContentPartPr>
                <p14:cNvPr id="93" name="Freihand 92">
                  <a:extLst>
                    <a:ext uri="{FF2B5EF4-FFF2-40B4-BE49-F238E27FC236}">
                      <a16:creationId xmlns:a16="http://schemas.microsoft.com/office/drawing/2014/main" id="{3D0760CF-3F95-4530-8E9A-A67D8C8E3CAC}"/>
                    </a:ext>
                  </a:extLst>
                </p14:cNvPr>
                <p14:cNvContentPartPr/>
                <p14:nvPr/>
              </p14:nvContentPartPr>
              <p14:xfrm>
                <a:off x="2641787" y="410107"/>
                <a:ext cx="77040" cy="119880"/>
              </p14:xfrm>
            </p:contentPart>
          </mc:Choice>
          <mc:Fallback xmlns="">
            <p:pic>
              <p:nvPicPr>
                <p:cNvPr id="93" name="Freihand 92">
                  <a:extLst>
                    <a:ext uri="{FF2B5EF4-FFF2-40B4-BE49-F238E27FC236}">
                      <a16:creationId xmlns:a16="http://schemas.microsoft.com/office/drawing/2014/main" id="{3D0760CF-3F95-4530-8E9A-A67D8C8E3CAC}"/>
                    </a:ext>
                  </a:extLst>
                </p:cNvPr>
                <p:cNvPicPr/>
                <p:nvPr/>
              </p:nvPicPr>
              <p:blipFill>
                <a:blip r:embed="rId107"/>
                <a:stretch>
                  <a:fillRect/>
                </a:stretch>
              </p:blipFill>
              <p:spPr>
                <a:xfrm>
                  <a:off x="2637467" y="405787"/>
                  <a:ext cx="856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4" name="Freihand 93">
                  <a:extLst>
                    <a:ext uri="{FF2B5EF4-FFF2-40B4-BE49-F238E27FC236}">
                      <a16:creationId xmlns:a16="http://schemas.microsoft.com/office/drawing/2014/main" id="{EF0A5637-B14A-42AC-BE21-209F0812C173}"/>
                    </a:ext>
                  </a:extLst>
                </p14:cNvPr>
                <p14:cNvContentPartPr/>
                <p14:nvPr/>
              </p14:nvContentPartPr>
              <p14:xfrm>
                <a:off x="2758067" y="383467"/>
                <a:ext cx="173880" cy="138960"/>
              </p14:xfrm>
            </p:contentPart>
          </mc:Choice>
          <mc:Fallback xmlns="">
            <p:pic>
              <p:nvPicPr>
                <p:cNvPr id="94" name="Freihand 93">
                  <a:extLst>
                    <a:ext uri="{FF2B5EF4-FFF2-40B4-BE49-F238E27FC236}">
                      <a16:creationId xmlns:a16="http://schemas.microsoft.com/office/drawing/2014/main" id="{EF0A5637-B14A-42AC-BE21-209F0812C173}"/>
                    </a:ext>
                  </a:extLst>
                </p:cNvPr>
                <p:cNvPicPr/>
                <p:nvPr/>
              </p:nvPicPr>
              <p:blipFill>
                <a:blip r:embed="rId109"/>
                <a:stretch>
                  <a:fillRect/>
                </a:stretch>
              </p:blipFill>
              <p:spPr>
                <a:xfrm>
                  <a:off x="2753747" y="379147"/>
                  <a:ext cx="1825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5" name="Freihand 94">
                  <a:extLst>
                    <a:ext uri="{FF2B5EF4-FFF2-40B4-BE49-F238E27FC236}">
                      <a16:creationId xmlns:a16="http://schemas.microsoft.com/office/drawing/2014/main" id="{DC3FAC49-D05B-43CB-A509-1BC00C6F883D}"/>
                    </a:ext>
                  </a:extLst>
                </p14:cNvPr>
                <p14:cNvContentPartPr/>
                <p14:nvPr/>
              </p14:nvContentPartPr>
              <p14:xfrm>
                <a:off x="2925467" y="446107"/>
                <a:ext cx="126720" cy="68760"/>
              </p14:xfrm>
            </p:contentPart>
          </mc:Choice>
          <mc:Fallback xmlns="">
            <p:pic>
              <p:nvPicPr>
                <p:cNvPr id="95" name="Freihand 94">
                  <a:extLst>
                    <a:ext uri="{FF2B5EF4-FFF2-40B4-BE49-F238E27FC236}">
                      <a16:creationId xmlns:a16="http://schemas.microsoft.com/office/drawing/2014/main" id="{DC3FAC49-D05B-43CB-A509-1BC00C6F883D}"/>
                    </a:ext>
                  </a:extLst>
                </p:cNvPr>
                <p:cNvPicPr/>
                <p:nvPr/>
              </p:nvPicPr>
              <p:blipFill>
                <a:blip r:embed="rId111"/>
                <a:stretch>
                  <a:fillRect/>
                </a:stretch>
              </p:blipFill>
              <p:spPr>
                <a:xfrm>
                  <a:off x="2921147" y="441787"/>
                  <a:ext cx="1353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6" name="Freihand 95">
                  <a:extLst>
                    <a:ext uri="{FF2B5EF4-FFF2-40B4-BE49-F238E27FC236}">
                      <a16:creationId xmlns:a16="http://schemas.microsoft.com/office/drawing/2014/main" id="{B8497F14-A1C7-416D-85D9-11A4D6ED7213}"/>
                    </a:ext>
                  </a:extLst>
                </p14:cNvPr>
                <p14:cNvContentPartPr/>
                <p14:nvPr/>
              </p14:nvContentPartPr>
              <p14:xfrm>
                <a:off x="3071627" y="378067"/>
                <a:ext cx="232560" cy="229320"/>
              </p14:xfrm>
            </p:contentPart>
          </mc:Choice>
          <mc:Fallback xmlns="">
            <p:pic>
              <p:nvPicPr>
                <p:cNvPr id="96" name="Freihand 95">
                  <a:extLst>
                    <a:ext uri="{FF2B5EF4-FFF2-40B4-BE49-F238E27FC236}">
                      <a16:creationId xmlns:a16="http://schemas.microsoft.com/office/drawing/2014/main" id="{B8497F14-A1C7-416D-85D9-11A4D6ED7213}"/>
                    </a:ext>
                  </a:extLst>
                </p:cNvPr>
                <p:cNvPicPr/>
                <p:nvPr/>
              </p:nvPicPr>
              <p:blipFill>
                <a:blip r:embed="rId113"/>
                <a:stretch>
                  <a:fillRect/>
                </a:stretch>
              </p:blipFill>
              <p:spPr>
                <a:xfrm>
                  <a:off x="3067307" y="373747"/>
                  <a:ext cx="24120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7" name="Freihand 96">
                  <a:extLst>
                    <a:ext uri="{FF2B5EF4-FFF2-40B4-BE49-F238E27FC236}">
                      <a16:creationId xmlns:a16="http://schemas.microsoft.com/office/drawing/2014/main" id="{0B43DCEE-E6E2-45FF-9867-348D6B8E8317}"/>
                    </a:ext>
                  </a:extLst>
                </p14:cNvPr>
                <p14:cNvContentPartPr/>
                <p14:nvPr/>
              </p14:nvContentPartPr>
              <p14:xfrm>
                <a:off x="3313187" y="347467"/>
                <a:ext cx="126360" cy="156600"/>
              </p14:xfrm>
            </p:contentPart>
          </mc:Choice>
          <mc:Fallback xmlns="">
            <p:pic>
              <p:nvPicPr>
                <p:cNvPr id="97" name="Freihand 96">
                  <a:extLst>
                    <a:ext uri="{FF2B5EF4-FFF2-40B4-BE49-F238E27FC236}">
                      <a16:creationId xmlns:a16="http://schemas.microsoft.com/office/drawing/2014/main" id="{0B43DCEE-E6E2-45FF-9867-348D6B8E8317}"/>
                    </a:ext>
                  </a:extLst>
                </p:cNvPr>
                <p:cNvPicPr/>
                <p:nvPr/>
              </p:nvPicPr>
              <p:blipFill>
                <a:blip r:embed="rId115"/>
                <a:stretch>
                  <a:fillRect/>
                </a:stretch>
              </p:blipFill>
              <p:spPr>
                <a:xfrm>
                  <a:off x="3308867" y="343147"/>
                  <a:ext cx="1350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8" name="Freihand 97">
                  <a:extLst>
                    <a:ext uri="{FF2B5EF4-FFF2-40B4-BE49-F238E27FC236}">
                      <a16:creationId xmlns:a16="http://schemas.microsoft.com/office/drawing/2014/main" id="{B29D94FC-6BA2-4409-ADAB-4766C75E5F67}"/>
                    </a:ext>
                  </a:extLst>
                </p14:cNvPr>
                <p14:cNvContentPartPr/>
                <p14:nvPr/>
              </p14:nvContentPartPr>
              <p14:xfrm>
                <a:off x="3384107" y="451507"/>
                <a:ext cx="118440" cy="53640"/>
              </p14:xfrm>
            </p:contentPart>
          </mc:Choice>
          <mc:Fallback xmlns="">
            <p:pic>
              <p:nvPicPr>
                <p:cNvPr id="98" name="Freihand 97">
                  <a:extLst>
                    <a:ext uri="{FF2B5EF4-FFF2-40B4-BE49-F238E27FC236}">
                      <a16:creationId xmlns:a16="http://schemas.microsoft.com/office/drawing/2014/main" id="{B29D94FC-6BA2-4409-ADAB-4766C75E5F67}"/>
                    </a:ext>
                  </a:extLst>
                </p:cNvPr>
                <p:cNvPicPr/>
                <p:nvPr/>
              </p:nvPicPr>
              <p:blipFill>
                <a:blip r:embed="rId117"/>
                <a:stretch>
                  <a:fillRect/>
                </a:stretch>
              </p:blipFill>
              <p:spPr>
                <a:xfrm>
                  <a:off x="3379787" y="447187"/>
                  <a:ext cx="127080" cy="62280"/>
                </a:xfrm>
                <a:prstGeom prst="rect">
                  <a:avLst/>
                </a:prstGeom>
              </p:spPr>
            </p:pic>
          </mc:Fallback>
        </mc:AlternateContent>
      </p:grpSp>
      <p:grpSp>
        <p:nvGrpSpPr>
          <p:cNvPr id="110" name="Gruppieren 109">
            <a:extLst>
              <a:ext uri="{FF2B5EF4-FFF2-40B4-BE49-F238E27FC236}">
                <a16:creationId xmlns:a16="http://schemas.microsoft.com/office/drawing/2014/main" id="{32D5C2AC-22A0-4863-980B-F57FBC86FD6E}"/>
              </a:ext>
            </a:extLst>
          </p:cNvPr>
          <p:cNvGrpSpPr/>
          <p:nvPr/>
        </p:nvGrpSpPr>
        <p:grpSpPr>
          <a:xfrm>
            <a:off x="3736187" y="334507"/>
            <a:ext cx="1340280" cy="205920"/>
            <a:chOff x="3736187" y="334507"/>
            <a:chExt cx="1340280" cy="205920"/>
          </a:xfrm>
        </p:grpSpPr>
        <mc:AlternateContent xmlns:mc="http://schemas.openxmlformats.org/markup-compatibility/2006" xmlns:p14="http://schemas.microsoft.com/office/powerpoint/2010/main">
          <mc:Choice Requires="p14">
            <p:contentPart p14:bwMode="auto" r:id="rId118">
              <p14:nvContentPartPr>
                <p14:cNvPr id="100" name="Freihand 99">
                  <a:extLst>
                    <a:ext uri="{FF2B5EF4-FFF2-40B4-BE49-F238E27FC236}">
                      <a16:creationId xmlns:a16="http://schemas.microsoft.com/office/drawing/2014/main" id="{13BFCDA1-0FCF-47CF-AC0A-FA97239F325F}"/>
                    </a:ext>
                  </a:extLst>
                </p14:cNvPr>
                <p14:cNvContentPartPr/>
                <p14:nvPr/>
              </p14:nvContentPartPr>
              <p14:xfrm>
                <a:off x="3736187" y="384907"/>
                <a:ext cx="147600" cy="111600"/>
              </p14:xfrm>
            </p:contentPart>
          </mc:Choice>
          <mc:Fallback xmlns="">
            <p:pic>
              <p:nvPicPr>
                <p:cNvPr id="100" name="Freihand 99">
                  <a:extLst>
                    <a:ext uri="{FF2B5EF4-FFF2-40B4-BE49-F238E27FC236}">
                      <a16:creationId xmlns:a16="http://schemas.microsoft.com/office/drawing/2014/main" id="{13BFCDA1-0FCF-47CF-AC0A-FA97239F325F}"/>
                    </a:ext>
                  </a:extLst>
                </p:cNvPr>
                <p:cNvPicPr/>
                <p:nvPr/>
              </p:nvPicPr>
              <p:blipFill>
                <a:blip r:embed="rId119"/>
                <a:stretch>
                  <a:fillRect/>
                </a:stretch>
              </p:blipFill>
              <p:spPr>
                <a:xfrm>
                  <a:off x="3731867" y="380587"/>
                  <a:ext cx="1562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101" name="Freihand 100">
                  <a:extLst>
                    <a:ext uri="{FF2B5EF4-FFF2-40B4-BE49-F238E27FC236}">
                      <a16:creationId xmlns:a16="http://schemas.microsoft.com/office/drawing/2014/main" id="{9D523C83-7628-4098-B8A0-77C90E64E60E}"/>
                    </a:ext>
                  </a:extLst>
                </p14:cNvPr>
                <p14:cNvContentPartPr/>
                <p14:nvPr/>
              </p14:nvContentPartPr>
              <p14:xfrm>
                <a:off x="3907187" y="424867"/>
                <a:ext cx="93960" cy="85680"/>
              </p14:xfrm>
            </p:contentPart>
          </mc:Choice>
          <mc:Fallback xmlns="">
            <p:pic>
              <p:nvPicPr>
                <p:cNvPr id="101" name="Freihand 100">
                  <a:extLst>
                    <a:ext uri="{FF2B5EF4-FFF2-40B4-BE49-F238E27FC236}">
                      <a16:creationId xmlns:a16="http://schemas.microsoft.com/office/drawing/2014/main" id="{9D523C83-7628-4098-B8A0-77C90E64E60E}"/>
                    </a:ext>
                  </a:extLst>
                </p:cNvPr>
                <p:cNvPicPr/>
                <p:nvPr/>
              </p:nvPicPr>
              <p:blipFill>
                <a:blip r:embed="rId121"/>
                <a:stretch>
                  <a:fillRect/>
                </a:stretch>
              </p:blipFill>
              <p:spPr>
                <a:xfrm>
                  <a:off x="3902867" y="420547"/>
                  <a:ext cx="1026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102" name="Freihand 101">
                  <a:extLst>
                    <a:ext uri="{FF2B5EF4-FFF2-40B4-BE49-F238E27FC236}">
                      <a16:creationId xmlns:a16="http://schemas.microsoft.com/office/drawing/2014/main" id="{17BBC290-7963-4996-BEE8-19598DC817FC}"/>
                    </a:ext>
                  </a:extLst>
                </p14:cNvPr>
                <p14:cNvContentPartPr/>
                <p14:nvPr/>
              </p14:nvContentPartPr>
              <p14:xfrm>
                <a:off x="4003307" y="371947"/>
                <a:ext cx="52200" cy="121680"/>
              </p14:xfrm>
            </p:contentPart>
          </mc:Choice>
          <mc:Fallback xmlns="">
            <p:pic>
              <p:nvPicPr>
                <p:cNvPr id="102" name="Freihand 101">
                  <a:extLst>
                    <a:ext uri="{FF2B5EF4-FFF2-40B4-BE49-F238E27FC236}">
                      <a16:creationId xmlns:a16="http://schemas.microsoft.com/office/drawing/2014/main" id="{17BBC290-7963-4996-BEE8-19598DC817FC}"/>
                    </a:ext>
                  </a:extLst>
                </p:cNvPr>
                <p:cNvPicPr/>
                <p:nvPr/>
              </p:nvPicPr>
              <p:blipFill>
                <a:blip r:embed="rId123"/>
                <a:stretch>
                  <a:fillRect/>
                </a:stretch>
              </p:blipFill>
              <p:spPr>
                <a:xfrm>
                  <a:off x="3998987" y="367627"/>
                  <a:ext cx="608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103" name="Freihand 102">
                  <a:extLst>
                    <a:ext uri="{FF2B5EF4-FFF2-40B4-BE49-F238E27FC236}">
                      <a16:creationId xmlns:a16="http://schemas.microsoft.com/office/drawing/2014/main" id="{53B8CA4D-FD09-4726-B023-5070E8474CD3}"/>
                    </a:ext>
                  </a:extLst>
                </p14:cNvPr>
                <p14:cNvContentPartPr/>
                <p14:nvPr/>
              </p14:nvContentPartPr>
              <p14:xfrm>
                <a:off x="4086107" y="366907"/>
                <a:ext cx="44280" cy="125280"/>
              </p14:xfrm>
            </p:contentPart>
          </mc:Choice>
          <mc:Fallback xmlns="">
            <p:pic>
              <p:nvPicPr>
                <p:cNvPr id="103" name="Freihand 102">
                  <a:extLst>
                    <a:ext uri="{FF2B5EF4-FFF2-40B4-BE49-F238E27FC236}">
                      <a16:creationId xmlns:a16="http://schemas.microsoft.com/office/drawing/2014/main" id="{53B8CA4D-FD09-4726-B023-5070E8474CD3}"/>
                    </a:ext>
                  </a:extLst>
                </p:cNvPr>
                <p:cNvPicPr/>
                <p:nvPr/>
              </p:nvPicPr>
              <p:blipFill>
                <a:blip r:embed="rId125"/>
                <a:stretch>
                  <a:fillRect/>
                </a:stretch>
              </p:blipFill>
              <p:spPr>
                <a:xfrm>
                  <a:off x="4081787" y="362587"/>
                  <a:ext cx="529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104" name="Freihand 103">
                  <a:extLst>
                    <a:ext uri="{FF2B5EF4-FFF2-40B4-BE49-F238E27FC236}">
                      <a16:creationId xmlns:a16="http://schemas.microsoft.com/office/drawing/2014/main" id="{E737C8B8-F02B-47D1-9BED-F94FFBF04F7B}"/>
                    </a:ext>
                  </a:extLst>
                </p14:cNvPr>
                <p14:cNvContentPartPr/>
                <p14:nvPr/>
              </p14:nvContentPartPr>
              <p14:xfrm>
                <a:off x="4164227" y="361507"/>
                <a:ext cx="55440" cy="178920"/>
              </p14:xfrm>
            </p:contentPart>
          </mc:Choice>
          <mc:Fallback xmlns="">
            <p:pic>
              <p:nvPicPr>
                <p:cNvPr id="104" name="Freihand 103">
                  <a:extLst>
                    <a:ext uri="{FF2B5EF4-FFF2-40B4-BE49-F238E27FC236}">
                      <a16:creationId xmlns:a16="http://schemas.microsoft.com/office/drawing/2014/main" id="{E737C8B8-F02B-47D1-9BED-F94FFBF04F7B}"/>
                    </a:ext>
                  </a:extLst>
                </p:cNvPr>
                <p:cNvPicPr/>
                <p:nvPr/>
              </p:nvPicPr>
              <p:blipFill>
                <a:blip r:embed="rId127"/>
                <a:stretch>
                  <a:fillRect/>
                </a:stretch>
              </p:blipFill>
              <p:spPr>
                <a:xfrm>
                  <a:off x="4159907" y="357187"/>
                  <a:ext cx="640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5" name="Freihand 104">
                  <a:extLst>
                    <a:ext uri="{FF2B5EF4-FFF2-40B4-BE49-F238E27FC236}">
                      <a16:creationId xmlns:a16="http://schemas.microsoft.com/office/drawing/2014/main" id="{637BD3D5-8BDD-4E48-9371-1476109A849A}"/>
                    </a:ext>
                  </a:extLst>
                </p14:cNvPr>
                <p14:cNvContentPartPr/>
                <p14:nvPr/>
              </p14:nvContentPartPr>
              <p14:xfrm>
                <a:off x="4223627" y="339187"/>
                <a:ext cx="188280" cy="165960"/>
              </p14:xfrm>
            </p:contentPart>
          </mc:Choice>
          <mc:Fallback xmlns="">
            <p:pic>
              <p:nvPicPr>
                <p:cNvPr id="105" name="Freihand 104">
                  <a:extLst>
                    <a:ext uri="{FF2B5EF4-FFF2-40B4-BE49-F238E27FC236}">
                      <a16:creationId xmlns:a16="http://schemas.microsoft.com/office/drawing/2014/main" id="{637BD3D5-8BDD-4E48-9371-1476109A849A}"/>
                    </a:ext>
                  </a:extLst>
                </p:cNvPr>
                <p:cNvPicPr/>
                <p:nvPr/>
              </p:nvPicPr>
              <p:blipFill>
                <a:blip r:embed="rId129"/>
                <a:stretch>
                  <a:fillRect/>
                </a:stretch>
              </p:blipFill>
              <p:spPr>
                <a:xfrm>
                  <a:off x="4219307" y="334867"/>
                  <a:ext cx="1969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6" name="Freihand 105">
                  <a:extLst>
                    <a:ext uri="{FF2B5EF4-FFF2-40B4-BE49-F238E27FC236}">
                      <a16:creationId xmlns:a16="http://schemas.microsoft.com/office/drawing/2014/main" id="{B04D24C8-80AC-4A40-9CC9-993BEECA1622}"/>
                    </a:ext>
                  </a:extLst>
                </p14:cNvPr>
                <p14:cNvContentPartPr/>
                <p14:nvPr/>
              </p14:nvContentPartPr>
              <p14:xfrm>
                <a:off x="4429187" y="414067"/>
                <a:ext cx="57960" cy="79560"/>
              </p14:xfrm>
            </p:contentPart>
          </mc:Choice>
          <mc:Fallback xmlns="">
            <p:pic>
              <p:nvPicPr>
                <p:cNvPr id="106" name="Freihand 105">
                  <a:extLst>
                    <a:ext uri="{FF2B5EF4-FFF2-40B4-BE49-F238E27FC236}">
                      <a16:creationId xmlns:a16="http://schemas.microsoft.com/office/drawing/2014/main" id="{B04D24C8-80AC-4A40-9CC9-993BEECA1622}"/>
                    </a:ext>
                  </a:extLst>
                </p:cNvPr>
                <p:cNvPicPr/>
                <p:nvPr/>
              </p:nvPicPr>
              <p:blipFill>
                <a:blip r:embed="rId131"/>
                <a:stretch>
                  <a:fillRect/>
                </a:stretch>
              </p:blipFill>
              <p:spPr>
                <a:xfrm>
                  <a:off x="4424867" y="409747"/>
                  <a:ext cx="666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7" name="Freihand 106">
                  <a:extLst>
                    <a:ext uri="{FF2B5EF4-FFF2-40B4-BE49-F238E27FC236}">
                      <a16:creationId xmlns:a16="http://schemas.microsoft.com/office/drawing/2014/main" id="{851AF534-9687-4990-B060-48BE2B5A6ECB}"/>
                    </a:ext>
                  </a:extLst>
                </p14:cNvPr>
                <p14:cNvContentPartPr/>
                <p14:nvPr/>
              </p14:nvContentPartPr>
              <p14:xfrm>
                <a:off x="4545107" y="341347"/>
                <a:ext cx="323280" cy="124200"/>
              </p14:xfrm>
            </p:contentPart>
          </mc:Choice>
          <mc:Fallback xmlns="">
            <p:pic>
              <p:nvPicPr>
                <p:cNvPr id="107" name="Freihand 106">
                  <a:extLst>
                    <a:ext uri="{FF2B5EF4-FFF2-40B4-BE49-F238E27FC236}">
                      <a16:creationId xmlns:a16="http://schemas.microsoft.com/office/drawing/2014/main" id="{851AF534-9687-4990-B060-48BE2B5A6ECB}"/>
                    </a:ext>
                  </a:extLst>
                </p:cNvPr>
                <p:cNvPicPr/>
                <p:nvPr/>
              </p:nvPicPr>
              <p:blipFill>
                <a:blip r:embed="rId133"/>
                <a:stretch>
                  <a:fillRect/>
                </a:stretch>
              </p:blipFill>
              <p:spPr>
                <a:xfrm>
                  <a:off x="4540787" y="337027"/>
                  <a:ext cx="331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8" name="Freihand 107">
                  <a:extLst>
                    <a:ext uri="{FF2B5EF4-FFF2-40B4-BE49-F238E27FC236}">
                      <a16:creationId xmlns:a16="http://schemas.microsoft.com/office/drawing/2014/main" id="{7A35A0F2-A6DF-4AF8-9863-0B0AE629C8A5}"/>
                    </a:ext>
                  </a:extLst>
                </p14:cNvPr>
                <p14:cNvContentPartPr/>
                <p14:nvPr/>
              </p14:nvContentPartPr>
              <p14:xfrm>
                <a:off x="4888907" y="397867"/>
                <a:ext cx="53280" cy="72360"/>
              </p14:xfrm>
            </p:contentPart>
          </mc:Choice>
          <mc:Fallback xmlns="">
            <p:pic>
              <p:nvPicPr>
                <p:cNvPr id="108" name="Freihand 107">
                  <a:extLst>
                    <a:ext uri="{FF2B5EF4-FFF2-40B4-BE49-F238E27FC236}">
                      <a16:creationId xmlns:a16="http://schemas.microsoft.com/office/drawing/2014/main" id="{7A35A0F2-A6DF-4AF8-9863-0B0AE629C8A5}"/>
                    </a:ext>
                  </a:extLst>
                </p:cNvPr>
                <p:cNvPicPr/>
                <p:nvPr/>
              </p:nvPicPr>
              <p:blipFill>
                <a:blip r:embed="rId135"/>
                <a:stretch>
                  <a:fillRect/>
                </a:stretch>
              </p:blipFill>
              <p:spPr>
                <a:xfrm>
                  <a:off x="4884587" y="393547"/>
                  <a:ext cx="619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9" name="Freihand 108">
                  <a:extLst>
                    <a:ext uri="{FF2B5EF4-FFF2-40B4-BE49-F238E27FC236}">
                      <a16:creationId xmlns:a16="http://schemas.microsoft.com/office/drawing/2014/main" id="{7DC32C6D-1E76-411D-BEEC-7D0736C59F4A}"/>
                    </a:ext>
                  </a:extLst>
                </p14:cNvPr>
                <p14:cNvContentPartPr/>
                <p14:nvPr/>
              </p14:nvContentPartPr>
              <p14:xfrm>
                <a:off x="4969547" y="334507"/>
                <a:ext cx="106920" cy="116640"/>
              </p14:xfrm>
            </p:contentPart>
          </mc:Choice>
          <mc:Fallback xmlns="">
            <p:pic>
              <p:nvPicPr>
                <p:cNvPr id="109" name="Freihand 108">
                  <a:extLst>
                    <a:ext uri="{FF2B5EF4-FFF2-40B4-BE49-F238E27FC236}">
                      <a16:creationId xmlns:a16="http://schemas.microsoft.com/office/drawing/2014/main" id="{7DC32C6D-1E76-411D-BEEC-7D0736C59F4A}"/>
                    </a:ext>
                  </a:extLst>
                </p:cNvPr>
                <p:cNvPicPr/>
                <p:nvPr/>
              </p:nvPicPr>
              <p:blipFill>
                <a:blip r:embed="rId137"/>
                <a:stretch>
                  <a:fillRect/>
                </a:stretch>
              </p:blipFill>
              <p:spPr>
                <a:xfrm>
                  <a:off x="4965227" y="330187"/>
                  <a:ext cx="115560" cy="125280"/>
                </a:xfrm>
                <a:prstGeom prst="rect">
                  <a:avLst/>
                </a:prstGeom>
              </p:spPr>
            </p:pic>
          </mc:Fallback>
        </mc:AlternateContent>
      </p:grpSp>
      <p:grpSp>
        <p:nvGrpSpPr>
          <p:cNvPr id="118" name="Gruppieren 117">
            <a:extLst>
              <a:ext uri="{FF2B5EF4-FFF2-40B4-BE49-F238E27FC236}">
                <a16:creationId xmlns:a16="http://schemas.microsoft.com/office/drawing/2014/main" id="{CE25B04A-31C6-4391-ADDA-E0C43D454325}"/>
              </a:ext>
            </a:extLst>
          </p:cNvPr>
          <p:cNvGrpSpPr/>
          <p:nvPr/>
        </p:nvGrpSpPr>
        <p:grpSpPr>
          <a:xfrm>
            <a:off x="5266187" y="272947"/>
            <a:ext cx="781560" cy="172800"/>
            <a:chOff x="5266187" y="272947"/>
            <a:chExt cx="781560" cy="172800"/>
          </a:xfrm>
        </p:grpSpPr>
        <mc:AlternateContent xmlns:mc="http://schemas.openxmlformats.org/markup-compatibility/2006" xmlns:p14="http://schemas.microsoft.com/office/powerpoint/2010/main">
          <mc:Choice Requires="p14">
            <p:contentPart p14:bwMode="auto" r:id="rId138">
              <p14:nvContentPartPr>
                <p14:cNvPr id="111" name="Freihand 110">
                  <a:extLst>
                    <a:ext uri="{FF2B5EF4-FFF2-40B4-BE49-F238E27FC236}">
                      <a16:creationId xmlns:a16="http://schemas.microsoft.com/office/drawing/2014/main" id="{954D3386-7080-4DAA-A42F-F5DE47A72BA0}"/>
                    </a:ext>
                  </a:extLst>
                </p14:cNvPr>
                <p14:cNvContentPartPr/>
                <p14:nvPr/>
              </p14:nvContentPartPr>
              <p14:xfrm>
                <a:off x="5266187" y="344947"/>
                <a:ext cx="80280" cy="100800"/>
              </p14:xfrm>
            </p:contentPart>
          </mc:Choice>
          <mc:Fallback xmlns="">
            <p:pic>
              <p:nvPicPr>
                <p:cNvPr id="111" name="Freihand 110">
                  <a:extLst>
                    <a:ext uri="{FF2B5EF4-FFF2-40B4-BE49-F238E27FC236}">
                      <a16:creationId xmlns:a16="http://schemas.microsoft.com/office/drawing/2014/main" id="{954D3386-7080-4DAA-A42F-F5DE47A72BA0}"/>
                    </a:ext>
                  </a:extLst>
                </p:cNvPr>
                <p:cNvPicPr/>
                <p:nvPr/>
              </p:nvPicPr>
              <p:blipFill>
                <a:blip r:embed="rId139"/>
                <a:stretch>
                  <a:fillRect/>
                </a:stretch>
              </p:blipFill>
              <p:spPr>
                <a:xfrm>
                  <a:off x="5261867" y="340627"/>
                  <a:ext cx="889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12" name="Freihand 111">
                  <a:extLst>
                    <a:ext uri="{FF2B5EF4-FFF2-40B4-BE49-F238E27FC236}">
                      <a16:creationId xmlns:a16="http://schemas.microsoft.com/office/drawing/2014/main" id="{42250364-2835-41FA-873F-5389E6AB3A64}"/>
                    </a:ext>
                  </a:extLst>
                </p14:cNvPr>
                <p14:cNvContentPartPr/>
                <p14:nvPr/>
              </p14:nvContentPartPr>
              <p14:xfrm>
                <a:off x="5405147" y="290587"/>
                <a:ext cx="152280" cy="146160"/>
              </p14:xfrm>
            </p:contentPart>
          </mc:Choice>
          <mc:Fallback xmlns="">
            <p:pic>
              <p:nvPicPr>
                <p:cNvPr id="112" name="Freihand 111">
                  <a:extLst>
                    <a:ext uri="{FF2B5EF4-FFF2-40B4-BE49-F238E27FC236}">
                      <a16:creationId xmlns:a16="http://schemas.microsoft.com/office/drawing/2014/main" id="{42250364-2835-41FA-873F-5389E6AB3A64}"/>
                    </a:ext>
                  </a:extLst>
                </p:cNvPr>
                <p:cNvPicPr/>
                <p:nvPr/>
              </p:nvPicPr>
              <p:blipFill>
                <a:blip r:embed="rId141"/>
                <a:stretch>
                  <a:fillRect/>
                </a:stretch>
              </p:blipFill>
              <p:spPr>
                <a:xfrm>
                  <a:off x="5400827" y="286267"/>
                  <a:ext cx="1609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13" name="Freihand 112">
                  <a:extLst>
                    <a:ext uri="{FF2B5EF4-FFF2-40B4-BE49-F238E27FC236}">
                      <a16:creationId xmlns:a16="http://schemas.microsoft.com/office/drawing/2014/main" id="{352E8324-CF06-471A-93AD-3FAA5D042E9B}"/>
                    </a:ext>
                  </a:extLst>
                </p14:cNvPr>
                <p14:cNvContentPartPr/>
                <p14:nvPr/>
              </p14:nvContentPartPr>
              <p14:xfrm>
                <a:off x="5579387" y="366907"/>
                <a:ext cx="100080" cy="53640"/>
              </p14:xfrm>
            </p:contentPart>
          </mc:Choice>
          <mc:Fallback xmlns="">
            <p:pic>
              <p:nvPicPr>
                <p:cNvPr id="113" name="Freihand 112">
                  <a:extLst>
                    <a:ext uri="{FF2B5EF4-FFF2-40B4-BE49-F238E27FC236}">
                      <a16:creationId xmlns:a16="http://schemas.microsoft.com/office/drawing/2014/main" id="{352E8324-CF06-471A-93AD-3FAA5D042E9B}"/>
                    </a:ext>
                  </a:extLst>
                </p:cNvPr>
                <p:cNvPicPr/>
                <p:nvPr/>
              </p:nvPicPr>
              <p:blipFill>
                <a:blip r:embed="rId143"/>
                <a:stretch>
                  <a:fillRect/>
                </a:stretch>
              </p:blipFill>
              <p:spPr>
                <a:xfrm>
                  <a:off x="5575067" y="362587"/>
                  <a:ext cx="1087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14" name="Freihand 113">
                  <a:extLst>
                    <a:ext uri="{FF2B5EF4-FFF2-40B4-BE49-F238E27FC236}">
                      <a16:creationId xmlns:a16="http://schemas.microsoft.com/office/drawing/2014/main" id="{6A727B02-3451-4786-ACFB-FE2D4CD271FB}"/>
                    </a:ext>
                  </a:extLst>
                </p14:cNvPr>
                <p14:cNvContentPartPr/>
                <p14:nvPr/>
              </p14:nvContentPartPr>
              <p14:xfrm>
                <a:off x="5720147" y="299947"/>
                <a:ext cx="40680" cy="118800"/>
              </p14:xfrm>
            </p:contentPart>
          </mc:Choice>
          <mc:Fallback xmlns="">
            <p:pic>
              <p:nvPicPr>
                <p:cNvPr id="114" name="Freihand 113">
                  <a:extLst>
                    <a:ext uri="{FF2B5EF4-FFF2-40B4-BE49-F238E27FC236}">
                      <a16:creationId xmlns:a16="http://schemas.microsoft.com/office/drawing/2014/main" id="{6A727B02-3451-4786-ACFB-FE2D4CD271FB}"/>
                    </a:ext>
                  </a:extLst>
                </p:cNvPr>
                <p:cNvPicPr/>
                <p:nvPr/>
              </p:nvPicPr>
              <p:blipFill>
                <a:blip r:embed="rId145"/>
                <a:stretch>
                  <a:fillRect/>
                </a:stretch>
              </p:blipFill>
              <p:spPr>
                <a:xfrm>
                  <a:off x="5715827" y="295627"/>
                  <a:ext cx="493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5" name="Freihand 114">
                  <a:extLst>
                    <a:ext uri="{FF2B5EF4-FFF2-40B4-BE49-F238E27FC236}">
                      <a16:creationId xmlns:a16="http://schemas.microsoft.com/office/drawing/2014/main" id="{8B1F5049-3DAC-4E89-A8E8-69D54694B311}"/>
                    </a:ext>
                  </a:extLst>
                </p14:cNvPr>
                <p14:cNvContentPartPr/>
                <p14:nvPr/>
              </p14:nvContentPartPr>
              <p14:xfrm>
                <a:off x="5771627" y="368707"/>
                <a:ext cx="74880" cy="44640"/>
              </p14:xfrm>
            </p:contentPart>
          </mc:Choice>
          <mc:Fallback xmlns="">
            <p:pic>
              <p:nvPicPr>
                <p:cNvPr id="115" name="Freihand 114">
                  <a:extLst>
                    <a:ext uri="{FF2B5EF4-FFF2-40B4-BE49-F238E27FC236}">
                      <a16:creationId xmlns:a16="http://schemas.microsoft.com/office/drawing/2014/main" id="{8B1F5049-3DAC-4E89-A8E8-69D54694B311}"/>
                    </a:ext>
                  </a:extLst>
                </p:cNvPr>
                <p:cNvPicPr/>
                <p:nvPr/>
              </p:nvPicPr>
              <p:blipFill>
                <a:blip r:embed="rId147"/>
                <a:stretch>
                  <a:fillRect/>
                </a:stretch>
              </p:blipFill>
              <p:spPr>
                <a:xfrm>
                  <a:off x="5767307" y="364387"/>
                  <a:ext cx="835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6" name="Freihand 115">
                  <a:extLst>
                    <a:ext uri="{FF2B5EF4-FFF2-40B4-BE49-F238E27FC236}">
                      <a16:creationId xmlns:a16="http://schemas.microsoft.com/office/drawing/2014/main" id="{EF6348E8-0DBC-4869-A92F-8771D1944B74}"/>
                    </a:ext>
                  </a:extLst>
                </p14:cNvPr>
                <p14:cNvContentPartPr/>
                <p14:nvPr/>
              </p14:nvContentPartPr>
              <p14:xfrm>
                <a:off x="5873507" y="343867"/>
                <a:ext cx="54360" cy="78840"/>
              </p14:xfrm>
            </p:contentPart>
          </mc:Choice>
          <mc:Fallback xmlns="">
            <p:pic>
              <p:nvPicPr>
                <p:cNvPr id="116" name="Freihand 115">
                  <a:extLst>
                    <a:ext uri="{FF2B5EF4-FFF2-40B4-BE49-F238E27FC236}">
                      <a16:creationId xmlns:a16="http://schemas.microsoft.com/office/drawing/2014/main" id="{EF6348E8-0DBC-4869-A92F-8771D1944B74}"/>
                    </a:ext>
                  </a:extLst>
                </p:cNvPr>
                <p:cNvPicPr/>
                <p:nvPr/>
              </p:nvPicPr>
              <p:blipFill>
                <a:blip r:embed="rId149"/>
                <a:stretch>
                  <a:fillRect/>
                </a:stretch>
              </p:blipFill>
              <p:spPr>
                <a:xfrm>
                  <a:off x="5869187" y="339547"/>
                  <a:ext cx="630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7" name="Freihand 116">
                  <a:extLst>
                    <a:ext uri="{FF2B5EF4-FFF2-40B4-BE49-F238E27FC236}">
                      <a16:creationId xmlns:a16="http://schemas.microsoft.com/office/drawing/2014/main" id="{B9BC77A9-896E-4002-B06C-61DE3EBDD9EA}"/>
                    </a:ext>
                  </a:extLst>
                </p14:cNvPr>
                <p14:cNvContentPartPr/>
                <p14:nvPr/>
              </p14:nvContentPartPr>
              <p14:xfrm>
                <a:off x="5938667" y="272947"/>
                <a:ext cx="109080" cy="140040"/>
              </p14:xfrm>
            </p:contentPart>
          </mc:Choice>
          <mc:Fallback xmlns="">
            <p:pic>
              <p:nvPicPr>
                <p:cNvPr id="117" name="Freihand 116">
                  <a:extLst>
                    <a:ext uri="{FF2B5EF4-FFF2-40B4-BE49-F238E27FC236}">
                      <a16:creationId xmlns:a16="http://schemas.microsoft.com/office/drawing/2014/main" id="{B9BC77A9-896E-4002-B06C-61DE3EBDD9EA}"/>
                    </a:ext>
                  </a:extLst>
                </p:cNvPr>
                <p:cNvPicPr/>
                <p:nvPr/>
              </p:nvPicPr>
              <p:blipFill>
                <a:blip r:embed="rId151"/>
                <a:stretch>
                  <a:fillRect/>
                </a:stretch>
              </p:blipFill>
              <p:spPr>
                <a:xfrm>
                  <a:off x="5934347" y="268627"/>
                  <a:ext cx="117720" cy="148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2">
            <p14:nvContentPartPr>
              <p14:cNvPr id="121" name="Freihand 120">
                <a:extLst>
                  <a:ext uri="{FF2B5EF4-FFF2-40B4-BE49-F238E27FC236}">
                    <a16:creationId xmlns:a16="http://schemas.microsoft.com/office/drawing/2014/main" id="{1511CBD9-1F54-441B-B22E-6D72520E872B}"/>
                  </a:ext>
                </a:extLst>
              </p14:cNvPr>
              <p14:cNvContentPartPr/>
              <p14:nvPr/>
            </p14:nvContentPartPr>
            <p14:xfrm>
              <a:off x="1302227" y="2100667"/>
              <a:ext cx="37080" cy="460440"/>
            </p14:xfrm>
          </p:contentPart>
        </mc:Choice>
        <mc:Fallback>
          <p:pic>
            <p:nvPicPr>
              <p:cNvPr id="121" name="Freihand 120">
                <a:extLst>
                  <a:ext uri="{FF2B5EF4-FFF2-40B4-BE49-F238E27FC236}">
                    <a16:creationId xmlns:a16="http://schemas.microsoft.com/office/drawing/2014/main" id="{1511CBD9-1F54-441B-B22E-6D72520E872B}"/>
                  </a:ext>
                </a:extLst>
              </p:cNvPr>
              <p:cNvPicPr/>
              <p:nvPr/>
            </p:nvPicPr>
            <p:blipFill>
              <a:blip r:embed="rId153"/>
              <a:stretch>
                <a:fillRect/>
              </a:stretch>
            </p:blipFill>
            <p:spPr>
              <a:xfrm>
                <a:off x="1297907" y="2096347"/>
                <a:ext cx="45720" cy="4690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23" name="Freihand 122">
                <a:extLst>
                  <a:ext uri="{FF2B5EF4-FFF2-40B4-BE49-F238E27FC236}">
                    <a16:creationId xmlns:a16="http://schemas.microsoft.com/office/drawing/2014/main" id="{7F4F0693-7241-428B-9C2B-F60C3D11FC58}"/>
                  </a:ext>
                </a:extLst>
              </p14:cNvPr>
              <p14:cNvContentPartPr/>
              <p14:nvPr/>
            </p14:nvContentPartPr>
            <p14:xfrm>
              <a:off x="1305107" y="982147"/>
              <a:ext cx="2842920" cy="1456200"/>
            </p14:xfrm>
          </p:contentPart>
        </mc:Choice>
        <mc:Fallback>
          <p:pic>
            <p:nvPicPr>
              <p:cNvPr id="123" name="Freihand 122">
                <a:extLst>
                  <a:ext uri="{FF2B5EF4-FFF2-40B4-BE49-F238E27FC236}">
                    <a16:creationId xmlns:a16="http://schemas.microsoft.com/office/drawing/2014/main" id="{7F4F0693-7241-428B-9C2B-F60C3D11FC58}"/>
                  </a:ext>
                </a:extLst>
              </p:cNvPr>
              <p:cNvPicPr/>
              <p:nvPr/>
            </p:nvPicPr>
            <p:blipFill>
              <a:blip r:embed="rId155"/>
              <a:stretch>
                <a:fillRect/>
              </a:stretch>
            </p:blipFill>
            <p:spPr>
              <a:xfrm>
                <a:off x="1300787" y="977827"/>
                <a:ext cx="2851560" cy="14648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52" name="Freihand 151">
                <a:extLst>
                  <a:ext uri="{FF2B5EF4-FFF2-40B4-BE49-F238E27FC236}">
                    <a16:creationId xmlns:a16="http://schemas.microsoft.com/office/drawing/2014/main" id="{2BFBF160-0815-487D-948B-32970BCEFA53}"/>
                  </a:ext>
                </a:extLst>
              </p14:cNvPr>
              <p14:cNvContentPartPr/>
              <p14:nvPr/>
            </p14:nvContentPartPr>
            <p14:xfrm>
              <a:off x="464507" y="351787"/>
              <a:ext cx="1279080" cy="69120"/>
            </p14:xfrm>
          </p:contentPart>
        </mc:Choice>
        <mc:Fallback>
          <p:pic>
            <p:nvPicPr>
              <p:cNvPr id="152" name="Freihand 151">
                <a:extLst>
                  <a:ext uri="{FF2B5EF4-FFF2-40B4-BE49-F238E27FC236}">
                    <a16:creationId xmlns:a16="http://schemas.microsoft.com/office/drawing/2014/main" id="{2BFBF160-0815-487D-948B-32970BCEFA53}"/>
                  </a:ext>
                </a:extLst>
              </p:cNvPr>
              <p:cNvPicPr/>
              <p:nvPr/>
            </p:nvPicPr>
            <p:blipFill>
              <a:blip r:embed="rId157"/>
              <a:stretch>
                <a:fillRect/>
              </a:stretch>
            </p:blipFill>
            <p:spPr>
              <a:xfrm>
                <a:off x="460187" y="347467"/>
                <a:ext cx="1287720" cy="77760"/>
              </a:xfrm>
              <a:prstGeom prst="rect">
                <a:avLst/>
              </a:prstGeom>
            </p:spPr>
          </p:pic>
        </mc:Fallback>
      </mc:AlternateContent>
      <p:grpSp>
        <p:nvGrpSpPr>
          <p:cNvPr id="202" name="Gruppieren 201">
            <a:extLst>
              <a:ext uri="{FF2B5EF4-FFF2-40B4-BE49-F238E27FC236}">
                <a16:creationId xmlns:a16="http://schemas.microsoft.com/office/drawing/2014/main" id="{4B5AD874-4CF6-4FBE-BA44-70E22C6B6A2B}"/>
              </a:ext>
            </a:extLst>
          </p:cNvPr>
          <p:cNvGrpSpPr/>
          <p:nvPr/>
        </p:nvGrpSpPr>
        <p:grpSpPr>
          <a:xfrm>
            <a:off x="4319747" y="114187"/>
            <a:ext cx="5160600" cy="1355760"/>
            <a:chOff x="4319747" y="114187"/>
            <a:chExt cx="5160600" cy="1355760"/>
          </a:xfrm>
        </p:grpSpPr>
        <mc:AlternateContent xmlns:mc="http://schemas.openxmlformats.org/markup-compatibility/2006">
          <mc:Choice xmlns:p14="http://schemas.microsoft.com/office/powerpoint/2010/main" Requires="p14">
            <p:contentPart p14:bwMode="auto" r:id="rId158">
              <p14:nvContentPartPr>
                <p14:cNvPr id="2" name="Freihand 1">
                  <a:extLst>
                    <a:ext uri="{FF2B5EF4-FFF2-40B4-BE49-F238E27FC236}">
                      <a16:creationId xmlns:a16="http://schemas.microsoft.com/office/drawing/2014/main" id="{54D6A49B-E6D0-486D-A069-2DC1F2264672}"/>
                    </a:ext>
                  </a:extLst>
                </p14:cNvPr>
                <p14:cNvContentPartPr/>
                <p14:nvPr/>
              </p14:nvContentPartPr>
              <p14:xfrm>
                <a:off x="4319747" y="114187"/>
                <a:ext cx="1380600" cy="55440"/>
              </p14:xfrm>
            </p:contentPart>
          </mc:Choice>
          <mc:Fallback>
            <p:pic>
              <p:nvPicPr>
                <p:cNvPr id="2" name="Freihand 1">
                  <a:extLst>
                    <a:ext uri="{FF2B5EF4-FFF2-40B4-BE49-F238E27FC236}">
                      <a16:creationId xmlns:a16="http://schemas.microsoft.com/office/drawing/2014/main" id="{54D6A49B-E6D0-486D-A069-2DC1F2264672}"/>
                    </a:ext>
                  </a:extLst>
                </p:cNvPr>
                <p:cNvPicPr/>
                <p:nvPr/>
              </p:nvPicPr>
              <p:blipFill>
                <a:blip r:embed="rId159"/>
                <a:stretch>
                  <a:fillRect/>
                </a:stretch>
              </p:blipFill>
              <p:spPr>
                <a:xfrm>
                  <a:off x="4315427" y="109867"/>
                  <a:ext cx="13892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3" name="Freihand 2">
                  <a:extLst>
                    <a:ext uri="{FF2B5EF4-FFF2-40B4-BE49-F238E27FC236}">
                      <a16:creationId xmlns:a16="http://schemas.microsoft.com/office/drawing/2014/main" id="{2B3CB96B-E407-4AB4-A791-7F557F2D6574}"/>
                    </a:ext>
                  </a:extLst>
                </p14:cNvPr>
                <p14:cNvContentPartPr/>
                <p14:nvPr/>
              </p14:nvContentPartPr>
              <p14:xfrm>
                <a:off x="6229187" y="340267"/>
                <a:ext cx="360" cy="360"/>
              </p14:xfrm>
            </p:contentPart>
          </mc:Choice>
          <mc:Fallback>
            <p:pic>
              <p:nvPicPr>
                <p:cNvPr id="3" name="Freihand 2">
                  <a:extLst>
                    <a:ext uri="{FF2B5EF4-FFF2-40B4-BE49-F238E27FC236}">
                      <a16:creationId xmlns:a16="http://schemas.microsoft.com/office/drawing/2014/main" id="{2B3CB96B-E407-4AB4-A791-7F557F2D6574}"/>
                    </a:ext>
                  </a:extLst>
                </p:cNvPr>
                <p:cNvPicPr/>
                <p:nvPr/>
              </p:nvPicPr>
              <p:blipFill>
                <a:blip r:embed="rId161"/>
                <a:stretch>
                  <a:fillRect/>
                </a:stretch>
              </p:blipFill>
              <p:spPr>
                <a:xfrm>
                  <a:off x="6224867" y="335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4" name="Freihand 3">
                  <a:extLst>
                    <a:ext uri="{FF2B5EF4-FFF2-40B4-BE49-F238E27FC236}">
                      <a16:creationId xmlns:a16="http://schemas.microsoft.com/office/drawing/2014/main" id="{1B0C00F4-8A2E-4D8B-ABA6-37CB600CC3F9}"/>
                    </a:ext>
                  </a:extLst>
                </p14:cNvPr>
                <p14:cNvContentPartPr/>
                <p14:nvPr/>
              </p14:nvContentPartPr>
              <p14:xfrm>
                <a:off x="6196787" y="368707"/>
                <a:ext cx="255960" cy="16920"/>
              </p14:xfrm>
            </p:contentPart>
          </mc:Choice>
          <mc:Fallback>
            <p:pic>
              <p:nvPicPr>
                <p:cNvPr id="4" name="Freihand 3">
                  <a:extLst>
                    <a:ext uri="{FF2B5EF4-FFF2-40B4-BE49-F238E27FC236}">
                      <a16:creationId xmlns:a16="http://schemas.microsoft.com/office/drawing/2014/main" id="{1B0C00F4-8A2E-4D8B-ABA6-37CB600CC3F9}"/>
                    </a:ext>
                  </a:extLst>
                </p:cNvPr>
                <p:cNvPicPr/>
                <p:nvPr/>
              </p:nvPicPr>
              <p:blipFill>
                <a:blip r:embed="rId163"/>
                <a:stretch>
                  <a:fillRect/>
                </a:stretch>
              </p:blipFill>
              <p:spPr>
                <a:xfrm>
                  <a:off x="6192467" y="364387"/>
                  <a:ext cx="2646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5" name="Freihand 4">
                  <a:extLst>
                    <a:ext uri="{FF2B5EF4-FFF2-40B4-BE49-F238E27FC236}">
                      <a16:creationId xmlns:a16="http://schemas.microsoft.com/office/drawing/2014/main" id="{B26F5E24-580E-4428-9706-AAC6EF67745A}"/>
                    </a:ext>
                  </a:extLst>
                </p14:cNvPr>
                <p14:cNvContentPartPr/>
                <p14:nvPr/>
              </p14:nvContentPartPr>
              <p14:xfrm>
                <a:off x="6461387" y="290947"/>
                <a:ext cx="165600" cy="151200"/>
              </p14:xfrm>
            </p:contentPart>
          </mc:Choice>
          <mc:Fallback>
            <p:pic>
              <p:nvPicPr>
                <p:cNvPr id="5" name="Freihand 4">
                  <a:extLst>
                    <a:ext uri="{FF2B5EF4-FFF2-40B4-BE49-F238E27FC236}">
                      <a16:creationId xmlns:a16="http://schemas.microsoft.com/office/drawing/2014/main" id="{B26F5E24-580E-4428-9706-AAC6EF67745A}"/>
                    </a:ext>
                  </a:extLst>
                </p:cNvPr>
                <p:cNvPicPr/>
                <p:nvPr/>
              </p:nvPicPr>
              <p:blipFill>
                <a:blip r:embed="rId165"/>
                <a:stretch>
                  <a:fillRect/>
                </a:stretch>
              </p:blipFill>
              <p:spPr>
                <a:xfrm>
                  <a:off x="6457067" y="286627"/>
                  <a:ext cx="1742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7" name="Freihand 6">
                  <a:extLst>
                    <a:ext uri="{FF2B5EF4-FFF2-40B4-BE49-F238E27FC236}">
                      <a16:creationId xmlns:a16="http://schemas.microsoft.com/office/drawing/2014/main" id="{F7555531-C935-4654-AF0B-8A50616E8A81}"/>
                    </a:ext>
                  </a:extLst>
                </p14:cNvPr>
                <p14:cNvContentPartPr/>
                <p14:nvPr/>
              </p14:nvContentPartPr>
              <p14:xfrm>
                <a:off x="6841187" y="308227"/>
                <a:ext cx="149040" cy="114480"/>
              </p14:xfrm>
            </p:contentPart>
          </mc:Choice>
          <mc:Fallback>
            <p:pic>
              <p:nvPicPr>
                <p:cNvPr id="7" name="Freihand 6">
                  <a:extLst>
                    <a:ext uri="{FF2B5EF4-FFF2-40B4-BE49-F238E27FC236}">
                      <a16:creationId xmlns:a16="http://schemas.microsoft.com/office/drawing/2014/main" id="{F7555531-C935-4654-AF0B-8A50616E8A81}"/>
                    </a:ext>
                  </a:extLst>
                </p:cNvPr>
                <p:cNvPicPr/>
                <p:nvPr/>
              </p:nvPicPr>
              <p:blipFill>
                <a:blip r:embed="rId167"/>
                <a:stretch>
                  <a:fillRect/>
                </a:stretch>
              </p:blipFill>
              <p:spPr>
                <a:xfrm>
                  <a:off x="6836867" y="303907"/>
                  <a:ext cx="1576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8" name="Freihand 7">
                  <a:extLst>
                    <a:ext uri="{FF2B5EF4-FFF2-40B4-BE49-F238E27FC236}">
                      <a16:creationId xmlns:a16="http://schemas.microsoft.com/office/drawing/2014/main" id="{00D110CA-5A89-46B4-86C1-91056B5909F2}"/>
                    </a:ext>
                  </a:extLst>
                </p14:cNvPr>
                <p14:cNvContentPartPr/>
                <p14:nvPr/>
              </p14:nvContentPartPr>
              <p14:xfrm>
                <a:off x="6999947" y="324067"/>
                <a:ext cx="92520" cy="191160"/>
              </p14:xfrm>
            </p:contentPart>
          </mc:Choice>
          <mc:Fallback>
            <p:pic>
              <p:nvPicPr>
                <p:cNvPr id="8" name="Freihand 7">
                  <a:extLst>
                    <a:ext uri="{FF2B5EF4-FFF2-40B4-BE49-F238E27FC236}">
                      <a16:creationId xmlns:a16="http://schemas.microsoft.com/office/drawing/2014/main" id="{00D110CA-5A89-46B4-86C1-91056B5909F2}"/>
                    </a:ext>
                  </a:extLst>
                </p:cNvPr>
                <p:cNvPicPr/>
                <p:nvPr/>
              </p:nvPicPr>
              <p:blipFill>
                <a:blip r:embed="rId169"/>
                <a:stretch>
                  <a:fillRect/>
                </a:stretch>
              </p:blipFill>
              <p:spPr>
                <a:xfrm>
                  <a:off x="6995627" y="319747"/>
                  <a:ext cx="1011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9" name="Freihand 8">
                  <a:extLst>
                    <a:ext uri="{FF2B5EF4-FFF2-40B4-BE49-F238E27FC236}">
                      <a16:creationId xmlns:a16="http://schemas.microsoft.com/office/drawing/2014/main" id="{ECD8087B-95E7-472F-A484-A96283F53B07}"/>
                    </a:ext>
                  </a:extLst>
                </p14:cNvPr>
                <p14:cNvContentPartPr/>
                <p14:nvPr/>
              </p14:nvContentPartPr>
              <p14:xfrm>
                <a:off x="7163027" y="228307"/>
                <a:ext cx="433440" cy="156240"/>
              </p14:xfrm>
            </p:contentPart>
          </mc:Choice>
          <mc:Fallback>
            <p:pic>
              <p:nvPicPr>
                <p:cNvPr id="9" name="Freihand 8">
                  <a:extLst>
                    <a:ext uri="{FF2B5EF4-FFF2-40B4-BE49-F238E27FC236}">
                      <a16:creationId xmlns:a16="http://schemas.microsoft.com/office/drawing/2014/main" id="{ECD8087B-95E7-472F-A484-A96283F53B07}"/>
                    </a:ext>
                  </a:extLst>
                </p:cNvPr>
                <p:cNvPicPr/>
                <p:nvPr/>
              </p:nvPicPr>
              <p:blipFill>
                <a:blip r:embed="rId171"/>
                <a:stretch>
                  <a:fillRect/>
                </a:stretch>
              </p:blipFill>
              <p:spPr>
                <a:xfrm>
                  <a:off x="7158707" y="223987"/>
                  <a:ext cx="4420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 name="Freihand 9">
                  <a:extLst>
                    <a:ext uri="{FF2B5EF4-FFF2-40B4-BE49-F238E27FC236}">
                      <a16:creationId xmlns:a16="http://schemas.microsoft.com/office/drawing/2014/main" id="{DD14AB69-D132-491C-8F1F-4309D63A3E85}"/>
                    </a:ext>
                  </a:extLst>
                </p14:cNvPr>
                <p14:cNvContentPartPr/>
                <p14:nvPr/>
              </p14:nvContentPartPr>
              <p14:xfrm>
                <a:off x="7567307" y="277627"/>
                <a:ext cx="26280" cy="8640"/>
              </p14:xfrm>
            </p:contentPart>
          </mc:Choice>
          <mc:Fallback>
            <p:pic>
              <p:nvPicPr>
                <p:cNvPr id="10" name="Freihand 9">
                  <a:extLst>
                    <a:ext uri="{FF2B5EF4-FFF2-40B4-BE49-F238E27FC236}">
                      <a16:creationId xmlns:a16="http://schemas.microsoft.com/office/drawing/2014/main" id="{DD14AB69-D132-491C-8F1F-4309D63A3E85}"/>
                    </a:ext>
                  </a:extLst>
                </p:cNvPr>
                <p:cNvPicPr/>
                <p:nvPr/>
              </p:nvPicPr>
              <p:blipFill>
                <a:blip r:embed="rId173"/>
                <a:stretch>
                  <a:fillRect/>
                </a:stretch>
              </p:blipFill>
              <p:spPr>
                <a:xfrm>
                  <a:off x="7562987" y="273307"/>
                  <a:ext cx="349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 name="Freihand 10">
                  <a:extLst>
                    <a:ext uri="{FF2B5EF4-FFF2-40B4-BE49-F238E27FC236}">
                      <a16:creationId xmlns:a16="http://schemas.microsoft.com/office/drawing/2014/main" id="{81CCCFEC-2A9A-42EA-B41C-10DFB6F31F23}"/>
                    </a:ext>
                  </a:extLst>
                </p14:cNvPr>
                <p14:cNvContentPartPr/>
                <p14:nvPr/>
              </p14:nvContentPartPr>
              <p14:xfrm>
                <a:off x="7641107" y="230107"/>
                <a:ext cx="415800" cy="144000"/>
              </p14:xfrm>
            </p:contentPart>
          </mc:Choice>
          <mc:Fallback>
            <p:pic>
              <p:nvPicPr>
                <p:cNvPr id="11" name="Freihand 10">
                  <a:extLst>
                    <a:ext uri="{FF2B5EF4-FFF2-40B4-BE49-F238E27FC236}">
                      <a16:creationId xmlns:a16="http://schemas.microsoft.com/office/drawing/2014/main" id="{81CCCFEC-2A9A-42EA-B41C-10DFB6F31F23}"/>
                    </a:ext>
                  </a:extLst>
                </p:cNvPr>
                <p:cNvPicPr/>
                <p:nvPr/>
              </p:nvPicPr>
              <p:blipFill>
                <a:blip r:embed="rId175"/>
                <a:stretch>
                  <a:fillRect/>
                </a:stretch>
              </p:blipFill>
              <p:spPr>
                <a:xfrm>
                  <a:off x="7636787" y="225787"/>
                  <a:ext cx="4244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3" name="Freihand 12">
                  <a:extLst>
                    <a:ext uri="{FF2B5EF4-FFF2-40B4-BE49-F238E27FC236}">
                      <a16:creationId xmlns:a16="http://schemas.microsoft.com/office/drawing/2014/main" id="{EE050DDE-0157-4F02-BA6F-A31411897380}"/>
                    </a:ext>
                  </a:extLst>
                </p14:cNvPr>
                <p14:cNvContentPartPr/>
                <p14:nvPr/>
              </p14:nvContentPartPr>
              <p14:xfrm>
                <a:off x="8196227" y="214267"/>
                <a:ext cx="154800" cy="190800"/>
              </p14:xfrm>
            </p:contentPart>
          </mc:Choice>
          <mc:Fallback>
            <p:pic>
              <p:nvPicPr>
                <p:cNvPr id="13" name="Freihand 12">
                  <a:extLst>
                    <a:ext uri="{FF2B5EF4-FFF2-40B4-BE49-F238E27FC236}">
                      <a16:creationId xmlns:a16="http://schemas.microsoft.com/office/drawing/2014/main" id="{EE050DDE-0157-4F02-BA6F-A31411897380}"/>
                    </a:ext>
                  </a:extLst>
                </p:cNvPr>
                <p:cNvPicPr/>
                <p:nvPr/>
              </p:nvPicPr>
              <p:blipFill>
                <a:blip r:embed="rId177"/>
                <a:stretch>
                  <a:fillRect/>
                </a:stretch>
              </p:blipFill>
              <p:spPr>
                <a:xfrm>
                  <a:off x="8191907" y="209947"/>
                  <a:ext cx="16344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4" name="Freihand 13">
                  <a:extLst>
                    <a:ext uri="{FF2B5EF4-FFF2-40B4-BE49-F238E27FC236}">
                      <a16:creationId xmlns:a16="http://schemas.microsoft.com/office/drawing/2014/main" id="{D1F231AB-987A-44CD-B5DC-A5F7B47D8609}"/>
                    </a:ext>
                  </a:extLst>
                </p14:cNvPr>
                <p14:cNvContentPartPr/>
                <p14:nvPr/>
              </p14:nvContentPartPr>
              <p14:xfrm>
                <a:off x="8380907" y="179347"/>
                <a:ext cx="383040" cy="209880"/>
              </p14:xfrm>
            </p:contentPart>
          </mc:Choice>
          <mc:Fallback>
            <p:pic>
              <p:nvPicPr>
                <p:cNvPr id="14" name="Freihand 13">
                  <a:extLst>
                    <a:ext uri="{FF2B5EF4-FFF2-40B4-BE49-F238E27FC236}">
                      <a16:creationId xmlns:a16="http://schemas.microsoft.com/office/drawing/2014/main" id="{D1F231AB-987A-44CD-B5DC-A5F7B47D8609}"/>
                    </a:ext>
                  </a:extLst>
                </p:cNvPr>
                <p:cNvPicPr/>
                <p:nvPr/>
              </p:nvPicPr>
              <p:blipFill>
                <a:blip r:embed="rId179"/>
                <a:stretch>
                  <a:fillRect/>
                </a:stretch>
              </p:blipFill>
              <p:spPr>
                <a:xfrm>
                  <a:off x="8376587" y="175027"/>
                  <a:ext cx="39168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5" name="Freihand 14">
                  <a:extLst>
                    <a:ext uri="{FF2B5EF4-FFF2-40B4-BE49-F238E27FC236}">
                      <a16:creationId xmlns:a16="http://schemas.microsoft.com/office/drawing/2014/main" id="{CD404ABC-28DC-4AF5-94B0-9D491E90B427}"/>
                    </a:ext>
                  </a:extLst>
                </p14:cNvPr>
                <p14:cNvContentPartPr/>
                <p14:nvPr/>
              </p14:nvContentPartPr>
              <p14:xfrm>
                <a:off x="8766107" y="245587"/>
                <a:ext cx="207000" cy="101520"/>
              </p14:xfrm>
            </p:contentPart>
          </mc:Choice>
          <mc:Fallback>
            <p:pic>
              <p:nvPicPr>
                <p:cNvPr id="15" name="Freihand 14">
                  <a:extLst>
                    <a:ext uri="{FF2B5EF4-FFF2-40B4-BE49-F238E27FC236}">
                      <a16:creationId xmlns:a16="http://schemas.microsoft.com/office/drawing/2014/main" id="{CD404ABC-28DC-4AF5-94B0-9D491E90B427}"/>
                    </a:ext>
                  </a:extLst>
                </p:cNvPr>
                <p:cNvPicPr/>
                <p:nvPr/>
              </p:nvPicPr>
              <p:blipFill>
                <a:blip r:embed="rId181"/>
                <a:stretch>
                  <a:fillRect/>
                </a:stretch>
              </p:blipFill>
              <p:spPr>
                <a:xfrm>
                  <a:off x="8761787" y="241267"/>
                  <a:ext cx="2156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6" name="Freihand 15">
                  <a:extLst>
                    <a:ext uri="{FF2B5EF4-FFF2-40B4-BE49-F238E27FC236}">
                      <a16:creationId xmlns:a16="http://schemas.microsoft.com/office/drawing/2014/main" id="{EB3B65EC-3131-4946-B9E4-C1F1B402A29F}"/>
                    </a:ext>
                  </a:extLst>
                </p14:cNvPr>
                <p14:cNvContentPartPr/>
                <p14:nvPr/>
              </p14:nvContentPartPr>
              <p14:xfrm>
                <a:off x="9000827" y="256387"/>
                <a:ext cx="118440" cy="106200"/>
              </p14:xfrm>
            </p:contentPart>
          </mc:Choice>
          <mc:Fallback>
            <p:pic>
              <p:nvPicPr>
                <p:cNvPr id="16" name="Freihand 15">
                  <a:extLst>
                    <a:ext uri="{FF2B5EF4-FFF2-40B4-BE49-F238E27FC236}">
                      <a16:creationId xmlns:a16="http://schemas.microsoft.com/office/drawing/2014/main" id="{EB3B65EC-3131-4946-B9E4-C1F1B402A29F}"/>
                    </a:ext>
                  </a:extLst>
                </p:cNvPr>
                <p:cNvPicPr/>
                <p:nvPr/>
              </p:nvPicPr>
              <p:blipFill>
                <a:blip r:embed="rId183"/>
                <a:stretch>
                  <a:fillRect/>
                </a:stretch>
              </p:blipFill>
              <p:spPr>
                <a:xfrm>
                  <a:off x="8996507" y="252067"/>
                  <a:ext cx="1270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7" name="Freihand 16">
                  <a:extLst>
                    <a:ext uri="{FF2B5EF4-FFF2-40B4-BE49-F238E27FC236}">
                      <a16:creationId xmlns:a16="http://schemas.microsoft.com/office/drawing/2014/main" id="{5B956D36-775C-4B37-BBDE-6C9249462421}"/>
                    </a:ext>
                  </a:extLst>
                </p14:cNvPr>
                <p14:cNvContentPartPr/>
                <p14:nvPr/>
              </p14:nvContentPartPr>
              <p14:xfrm>
                <a:off x="9127547" y="238747"/>
                <a:ext cx="134640" cy="115560"/>
              </p14:xfrm>
            </p:contentPart>
          </mc:Choice>
          <mc:Fallback>
            <p:pic>
              <p:nvPicPr>
                <p:cNvPr id="17" name="Freihand 16">
                  <a:extLst>
                    <a:ext uri="{FF2B5EF4-FFF2-40B4-BE49-F238E27FC236}">
                      <a16:creationId xmlns:a16="http://schemas.microsoft.com/office/drawing/2014/main" id="{5B956D36-775C-4B37-BBDE-6C9249462421}"/>
                    </a:ext>
                  </a:extLst>
                </p:cNvPr>
                <p:cNvPicPr/>
                <p:nvPr/>
              </p:nvPicPr>
              <p:blipFill>
                <a:blip r:embed="rId185"/>
                <a:stretch>
                  <a:fillRect/>
                </a:stretch>
              </p:blipFill>
              <p:spPr>
                <a:xfrm>
                  <a:off x="9123227" y="234427"/>
                  <a:ext cx="1432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8" name="Freihand 17">
                  <a:extLst>
                    <a:ext uri="{FF2B5EF4-FFF2-40B4-BE49-F238E27FC236}">
                      <a16:creationId xmlns:a16="http://schemas.microsoft.com/office/drawing/2014/main" id="{71C88573-9CFD-4F11-9BAB-83A51872C4BE}"/>
                    </a:ext>
                  </a:extLst>
                </p14:cNvPr>
                <p14:cNvContentPartPr/>
                <p14:nvPr/>
              </p14:nvContentPartPr>
              <p14:xfrm>
                <a:off x="9308267" y="143347"/>
                <a:ext cx="172080" cy="198720"/>
              </p14:xfrm>
            </p:contentPart>
          </mc:Choice>
          <mc:Fallback>
            <p:pic>
              <p:nvPicPr>
                <p:cNvPr id="18" name="Freihand 17">
                  <a:extLst>
                    <a:ext uri="{FF2B5EF4-FFF2-40B4-BE49-F238E27FC236}">
                      <a16:creationId xmlns:a16="http://schemas.microsoft.com/office/drawing/2014/main" id="{71C88573-9CFD-4F11-9BAB-83A51872C4BE}"/>
                    </a:ext>
                  </a:extLst>
                </p:cNvPr>
                <p:cNvPicPr/>
                <p:nvPr/>
              </p:nvPicPr>
              <p:blipFill>
                <a:blip r:embed="rId187"/>
                <a:stretch>
                  <a:fillRect/>
                </a:stretch>
              </p:blipFill>
              <p:spPr>
                <a:xfrm>
                  <a:off x="9303947" y="139027"/>
                  <a:ext cx="1807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1" name="Freihand 20">
                  <a:extLst>
                    <a:ext uri="{FF2B5EF4-FFF2-40B4-BE49-F238E27FC236}">
                      <a16:creationId xmlns:a16="http://schemas.microsoft.com/office/drawing/2014/main" id="{F8050766-687E-4D83-813E-AB1B1AB58304}"/>
                    </a:ext>
                  </a:extLst>
                </p14:cNvPr>
                <p14:cNvContentPartPr/>
                <p14:nvPr/>
              </p14:nvContentPartPr>
              <p14:xfrm>
                <a:off x="9247067" y="187267"/>
                <a:ext cx="201240" cy="9720"/>
              </p14:xfrm>
            </p:contentPart>
          </mc:Choice>
          <mc:Fallback>
            <p:pic>
              <p:nvPicPr>
                <p:cNvPr id="21" name="Freihand 20">
                  <a:extLst>
                    <a:ext uri="{FF2B5EF4-FFF2-40B4-BE49-F238E27FC236}">
                      <a16:creationId xmlns:a16="http://schemas.microsoft.com/office/drawing/2014/main" id="{F8050766-687E-4D83-813E-AB1B1AB58304}"/>
                    </a:ext>
                  </a:extLst>
                </p:cNvPr>
                <p:cNvPicPr/>
                <p:nvPr/>
              </p:nvPicPr>
              <p:blipFill>
                <a:blip r:embed="rId189"/>
                <a:stretch>
                  <a:fillRect/>
                </a:stretch>
              </p:blipFill>
              <p:spPr>
                <a:xfrm>
                  <a:off x="9242747" y="182947"/>
                  <a:ext cx="20988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74" name="Freihand 173">
                  <a:extLst>
                    <a:ext uri="{FF2B5EF4-FFF2-40B4-BE49-F238E27FC236}">
                      <a16:creationId xmlns:a16="http://schemas.microsoft.com/office/drawing/2014/main" id="{D1F251CE-1083-470E-BDE0-9EB26A56F8CF}"/>
                    </a:ext>
                  </a:extLst>
                </p14:cNvPr>
                <p14:cNvContentPartPr/>
                <p14:nvPr/>
              </p14:nvContentPartPr>
              <p14:xfrm>
                <a:off x="4364747" y="244147"/>
                <a:ext cx="1472760" cy="77760"/>
              </p14:xfrm>
            </p:contentPart>
          </mc:Choice>
          <mc:Fallback>
            <p:pic>
              <p:nvPicPr>
                <p:cNvPr id="174" name="Freihand 173">
                  <a:extLst>
                    <a:ext uri="{FF2B5EF4-FFF2-40B4-BE49-F238E27FC236}">
                      <a16:creationId xmlns:a16="http://schemas.microsoft.com/office/drawing/2014/main" id="{D1F251CE-1083-470E-BDE0-9EB26A56F8CF}"/>
                    </a:ext>
                  </a:extLst>
                </p:cNvPr>
                <p:cNvPicPr/>
                <p:nvPr/>
              </p:nvPicPr>
              <p:blipFill>
                <a:blip r:embed="rId191"/>
                <a:stretch>
                  <a:fillRect/>
                </a:stretch>
              </p:blipFill>
              <p:spPr>
                <a:xfrm>
                  <a:off x="4360427" y="239827"/>
                  <a:ext cx="14814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67" name="Freihand 166">
                  <a:extLst>
                    <a:ext uri="{FF2B5EF4-FFF2-40B4-BE49-F238E27FC236}">
                      <a16:creationId xmlns:a16="http://schemas.microsoft.com/office/drawing/2014/main" id="{B6DA9076-A119-49C0-9583-FDEE28A87A58}"/>
                    </a:ext>
                  </a:extLst>
                </p14:cNvPr>
                <p14:cNvContentPartPr/>
                <p14:nvPr/>
              </p14:nvContentPartPr>
              <p14:xfrm>
                <a:off x="4943267" y="923107"/>
                <a:ext cx="129960" cy="216000"/>
              </p14:xfrm>
            </p:contentPart>
          </mc:Choice>
          <mc:Fallback>
            <p:pic>
              <p:nvPicPr>
                <p:cNvPr id="167" name="Freihand 166">
                  <a:extLst>
                    <a:ext uri="{FF2B5EF4-FFF2-40B4-BE49-F238E27FC236}">
                      <a16:creationId xmlns:a16="http://schemas.microsoft.com/office/drawing/2014/main" id="{B6DA9076-A119-49C0-9583-FDEE28A87A58}"/>
                    </a:ext>
                  </a:extLst>
                </p:cNvPr>
                <p:cNvPicPr/>
                <p:nvPr/>
              </p:nvPicPr>
              <p:blipFill>
                <a:blip r:embed="rId193"/>
                <a:stretch>
                  <a:fillRect/>
                </a:stretch>
              </p:blipFill>
              <p:spPr>
                <a:xfrm>
                  <a:off x="4938947" y="918787"/>
                  <a:ext cx="13860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68" name="Freihand 167">
                  <a:extLst>
                    <a:ext uri="{FF2B5EF4-FFF2-40B4-BE49-F238E27FC236}">
                      <a16:creationId xmlns:a16="http://schemas.microsoft.com/office/drawing/2014/main" id="{BCD865B1-A67F-4F3B-8393-C85CF284ACA4}"/>
                    </a:ext>
                  </a:extLst>
                </p14:cNvPr>
                <p14:cNvContentPartPr/>
                <p14:nvPr/>
              </p14:nvContentPartPr>
              <p14:xfrm>
                <a:off x="4902227" y="967387"/>
                <a:ext cx="174600" cy="112320"/>
              </p14:xfrm>
            </p:contentPart>
          </mc:Choice>
          <mc:Fallback>
            <p:pic>
              <p:nvPicPr>
                <p:cNvPr id="168" name="Freihand 167">
                  <a:extLst>
                    <a:ext uri="{FF2B5EF4-FFF2-40B4-BE49-F238E27FC236}">
                      <a16:creationId xmlns:a16="http://schemas.microsoft.com/office/drawing/2014/main" id="{BCD865B1-A67F-4F3B-8393-C85CF284ACA4}"/>
                    </a:ext>
                  </a:extLst>
                </p:cNvPr>
                <p:cNvPicPr/>
                <p:nvPr/>
              </p:nvPicPr>
              <p:blipFill>
                <a:blip r:embed="rId195"/>
                <a:stretch>
                  <a:fillRect/>
                </a:stretch>
              </p:blipFill>
              <p:spPr>
                <a:xfrm>
                  <a:off x="4897907" y="963067"/>
                  <a:ext cx="1832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69" name="Freihand 168">
                  <a:extLst>
                    <a:ext uri="{FF2B5EF4-FFF2-40B4-BE49-F238E27FC236}">
                      <a16:creationId xmlns:a16="http://schemas.microsoft.com/office/drawing/2014/main" id="{F03DBFD7-359F-4198-8A53-243DEA74E924}"/>
                    </a:ext>
                  </a:extLst>
                </p14:cNvPr>
                <p14:cNvContentPartPr/>
                <p14:nvPr/>
              </p14:nvContentPartPr>
              <p14:xfrm>
                <a:off x="5103467" y="1061347"/>
                <a:ext cx="74880" cy="171720"/>
              </p14:xfrm>
            </p:contentPart>
          </mc:Choice>
          <mc:Fallback>
            <p:pic>
              <p:nvPicPr>
                <p:cNvPr id="169" name="Freihand 168">
                  <a:extLst>
                    <a:ext uri="{FF2B5EF4-FFF2-40B4-BE49-F238E27FC236}">
                      <a16:creationId xmlns:a16="http://schemas.microsoft.com/office/drawing/2014/main" id="{F03DBFD7-359F-4198-8A53-243DEA74E924}"/>
                    </a:ext>
                  </a:extLst>
                </p:cNvPr>
                <p:cNvPicPr/>
                <p:nvPr/>
              </p:nvPicPr>
              <p:blipFill>
                <a:blip r:embed="rId197"/>
                <a:stretch>
                  <a:fillRect/>
                </a:stretch>
              </p:blipFill>
              <p:spPr>
                <a:xfrm>
                  <a:off x="5099147" y="1057027"/>
                  <a:ext cx="8352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70" name="Freihand 169">
                  <a:extLst>
                    <a:ext uri="{FF2B5EF4-FFF2-40B4-BE49-F238E27FC236}">
                      <a16:creationId xmlns:a16="http://schemas.microsoft.com/office/drawing/2014/main" id="{9886D563-058C-437D-9EF6-AF09403566FA}"/>
                    </a:ext>
                  </a:extLst>
                </p14:cNvPr>
                <p14:cNvContentPartPr/>
                <p14:nvPr/>
              </p14:nvContentPartPr>
              <p14:xfrm>
                <a:off x="5095187" y="827347"/>
                <a:ext cx="312840" cy="294480"/>
              </p14:xfrm>
            </p:contentPart>
          </mc:Choice>
          <mc:Fallback>
            <p:pic>
              <p:nvPicPr>
                <p:cNvPr id="170" name="Freihand 169">
                  <a:extLst>
                    <a:ext uri="{FF2B5EF4-FFF2-40B4-BE49-F238E27FC236}">
                      <a16:creationId xmlns:a16="http://schemas.microsoft.com/office/drawing/2014/main" id="{9886D563-058C-437D-9EF6-AF09403566FA}"/>
                    </a:ext>
                  </a:extLst>
                </p:cNvPr>
                <p:cNvPicPr/>
                <p:nvPr/>
              </p:nvPicPr>
              <p:blipFill>
                <a:blip r:embed="rId199"/>
                <a:stretch>
                  <a:fillRect/>
                </a:stretch>
              </p:blipFill>
              <p:spPr>
                <a:xfrm>
                  <a:off x="5090867" y="823027"/>
                  <a:ext cx="32148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71" name="Freihand 170">
                  <a:extLst>
                    <a:ext uri="{FF2B5EF4-FFF2-40B4-BE49-F238E27FC236}">
                      <a16:creationId xmlns:a16="http://schemas.microsoft.com/office/drawing/2014/main" id="{C585C39A-5861-41E4-B03D-7AC091178F67}"/>
                    </a:ext>
                  </a:extLst>
                </p14:cNvPr>
                <p14:cNvContentPartPr/>
                <p14:nvPr/>
              </p14:nvContentPartPr>
              <p14:xfrm>
                <a:off x="5510627" y="831307"/>
                <a:ext cx="65880" cy="241920"/>
              </p14:xfrm>
            </p:contentPart>
          </mc:Choice>
          <mc:Fallback>
            <p:pic>
              <p:nvPicPr>
                <p:cNvPr id="171" name="Freihand 170">
                  <a:extLst>
                    <a:ext uri="{FF2B5EF4-FFF2-40B4-BE49-F238E27FC236}">
                      <a16:creationId xmlns:a16="http://schemas.microsoft.com/office/drawing/2014/main" id="{C585C39A-5861-41E4-B03D-7AC091178F67}"/>
                    </a:ext>
                  </a:extLst>
                </p:cNvPr>
                <p:cNvPicPr/>
                <p:nvPr/>
              </p:nvPicPr>
              <p:blipFill>
                <a:blip r:embed="rId201"/>
                <a:stretch>
                  <a:fillRect/>
                </a:stretch>
              </p:blipFill>
              <p:spPr>
                <a:xfrm>
                  <a:off x="5506307" y="826987"/>
                  <a:ext cx="7452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72" name="Freihand 171">
                  <a:extLst>
                    <a:ext uri="{FF2B5EF4-FFF2-40B4-BE49-F238E27FC236}">
                      <a16:creationId xmlns:a16="http://schemas.microsoft.com/office/drawing/2014/main" id="{C9F30D41-C3D0-47F6-9703-F53303BE0EE5}"/>
                    </a:ext>
                  </a:extLst>
                </p14:cNvPr>
                <p14:cNvContentPartPr/>
                <p14:nvPr/>
              </p14:nvContentPartPr>
              <p14:xfrm>
                <a:off x="5474267" y="802867"/>
                <a:ext cx="258840" cy="474480"/>
              </p14:xfrm>
            </p:contentPart>
          </mc:Choice>
          <mc:Fallback>
            <p:pic>
              <p:nvPicPr>
                <p:cNvPr id="172" name="Freihand 171">
                  <a:extLst>
                    <a:ext uri="{FF2B5EF4-FFF2-40B4-BE49-F238E27FC236}">
                      <a16:creationId xmlns:a16="http://schemas.microsoft.com/office/drawing/2014/main" id="{C9F30D41-C3D0-47F6-9703-F53303BE0EE5}"/>
                    </a:ext>
                  </a:extLst>
                </p:cNvPr>
                <p:cNvPicPr/>
                <p:nvPr/>
              </p:nvPicPr>
              <p:blipFill>
                <a:blip r:embed="rId203"/>
                <a:stretch>
                  <a:fillRect/>
                </a:stretch>
              </p:blipFill>
              <p:spPr>
                <a:xfrm>
                  <a:off x="5469947" y="798547"/>
                  <a:ext cx="267480" cy="4831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75" name="Freihand 174">
                  <a:extLst>
                    <a:ext uri="{FF2B5EF4-FFF2-40B4-BE49-F238E27FC236}">
                      <a16:creationId xmlns:a16="http://schemas.microsoft.com/office/drawing/2014/main" id="{09D8CDE7-934C-4C43-A731-2575F0D6FF86}"/>
                    </a:ext>
                  </a:extLst>
                </p14:cNvPr>
                <p14:cNvContentPartPr/>
                <p14:nvPr/>
              </p14:nvContentPartPr>
              <p14:xfrm>
                <a:off x="5602427" y="631507"/>
                <a:ext cx="255240" cy="129600"/>
              </p14:xfrm>
            </p:contentPart>
          </mc:Choice>
          <mc:Fallback>
            <p:pic>
              <p:nvPicPr>
                <p:cNvPr id="175" name="Freihand 174">
                  <a:extLst>
                    <a:ext uri="{FF2B5EF4-FFF2-40B4-BE49-F238E27FC236}">
                      <a16:creationId xmlns:a16="http://schemas.microsoft.com/office/drawing/2014/main" id="{09D8CDE7-934C-4C43-A731-2575F0D6FF86}"/>
                    </a:ext>
                  </a:extLst>
                </p:cNvPr>
                <p:cNvPicPr/>
                <p:nvPr/>
              </p:nvPicPr>
              <p:blipFill>
                <a:blip r:embed="rId205"/>
                <a:stretch>
                  <a:fillRect/>
                </a:stretch>
              </p:blipFill>
              <p:spPr>
                <a:xfrm>
                  <a:off x="5598107" y="627187"/>
                  <a:ext cx="2638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76" name="Freihand 175">
                  <a:extLst>
                    <a:ext uri="{FF2B5EF4-FFF2-40B4-BE49-F238E27FC236}">
                      <a16:creationId xmlns:a16="http://schemas.microsoft.com/office/drawing/2014/main" id="{65BE304D-F86F-4B6B-8561-8C4ED9E0F1EA}"/>
                    </a:ext>
                  </a:extLst>
                </p14:cNvPr>
                <p14:cNvContentPartPr/>
                <p14:nvPr/>
              </p14:nvContentPartPr>
              <p14:xfrm>
                <a:off x="5488667" y="623227"/>
                <a:ext cx="202680" cy="239040"/>
              </p14:xfrm>
            </p:contentPart>
          </mc:Choice>
          <mc:Fallback>
            <p:pic>
              <p:nvPicPr>
                <p:cNvPr id="176" name="Freihand 175">
                  <a:extLst>
                    <a:ext uri="{FF2B5EF4-FFF2-40B4-BE49-F238E27FC236}">
                      <a16:creationId xmlns:a16="http://schemas.microsoft.com/office/drawing/2014/main" id="{65BE304D-F86F-4B6B-8561-8C4ED9E0F1EA}"/>
                    </a:ext>
                  </a:extLst>
                </p:cNvPr>
                <p:cNvPicPr/>
                <p:nvPr/>
              </p:nvPicPr>
              <p:blipFill>
                <a:blip r:embed="rId207"/>
                <a:stretch>
                  <a:fillRect/>
                </a:stretch>
              </p:blipFill>
              <p:spPr>
                <a:xfrm>
                  <a:off x="5484347" y="618907"/>
                  <a:ext cx="21132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78" name="Freihand 177">
                  <a:extLst>
                    <a:ext uri="{FF2B5EF4-FFF2-40B4-BE49-F238E27FC236}">
                      <a16:creationId xmlns:a16="http://schemas.microsoft.com/office/drawing/2014/main" id="{523A7D52-B443-47EF-B07E-4FF940E74C15}"/>
                    </a:ext>
                  </a:extLst>
                </p14:cNvPr>
                <p14:cNvContentPartPr/>
                <p14:nvPr/>
              </p14:nvContentPartPr>
              <p14:xfrm>
                <a:off x="4643027" y="830947"/>
                <a:ext cx="44640" cy="291960"/>
              </p14:xfrm>
            </p:contentPart>
          </mc:Choice>
          <mc:Fallback>
            <p:pic>
              <p:nvPicPr>
                <p:cNvPr id="178" name="Freihand 177">
                  <a:extLst>
                    <a:ext uri="{FF2B5EF4-FFF2-40B4-BE49-F238E27FC236}">
                      <a16:creationId xmlns:a16="http://schemas.microsoft.com/office/drawing/2014/main" id="{523A7D52-B443-47EF-B07E-4FF940E74C15}"/>
                    </a:ext>
                  </a:extLst>
                </p:cNvPr>
                <p:cNvPicPr/>
                <p:nvPr/>
              </p:nvPicPr>
              <p:blipFill>
                <a:blip r:embed="rId209"/>
                <a:stretch>
                  <a:fillRect/>
                </a:stretch>
              </p:blipFill>
              <p:spPr>
                <a:xfrm>
                  <a:off x="4638707" y="826627"/>
                  <a:ext cx="53280" cy="3006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79" name="Freihand 178">
                  <a:extLst>
                    <a:ext uri="{FF2B5EF4-FFF2-40B4-BE49-F238E27FC236}">
                      <a16:creationId xmlns:a16="http://schemas.microsoft.com/office/drawing/2014/main" id="{B7BAF059-F6BB-4195-A60B-B61AE978A160}"/>
                    </a:ext>
                  </a:extLst>
                </p14:cNvPr>
                <p14:cNvContentPartPr/>
                <p14:nvPr/>
              </p14:nvContentPartPr>
              <p14:xfrm>
                <a:off x="4458347" y="770827"/>
                <a:ext cx="383040" cy="61920"/>
              </p14:xfrm>
            </p:contentPart>
          </mc:Choice>
          <mc:Fallback>
            <p:pic>
              <p:nvPicPr>
                <p:cNvPr id="179" name="Freihand 178">
                  <a:extLst>
                    <a:ext uri="{FF2B5EF4-FFF2-40B4-BE49-F238E27FC236}">
                      <a16:creationId xmlns:a16="http://schemas.microsoft.com/office/drawing/2014/main" id="{B7BAF059-F6BB-4195-A60B-B61AE978A160}"/>
                    </a:ext>
                  </a:extLst>
                </p:cNvPr>
                <p:cNvPicPr/>
                <p:nvPr/>
              </p:nvPicPr>
              <p:blipFill>
                <a:blip r:embed="rId211"/>
                <a:stretch>
                  <a:fillRect/>
                </a:stretch>
              </p:blipFill>
              <p:spPr>
                <a:xfrm>
                  <a:off x="4454027" y="766507"/>
                  <a:ext cx="3916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80" name="Freihand 179">
                  <a:extLst>
                    <a:ext uri="{FF2B5EF4-FFF2-40B4-BE49-F238E27FC236}">
                      <a16:creationId xmlns:a16="http://schemas.microsoft.com/office/drawing/2014/main" id="{563B543D-52FE-4516-A933-E052B8AF83DB}"/>
                    </a:ext>
                  </a:extLst>
                </p14:cNvPr>
                <p14:cNvContentPartPr/>
                <p14:nvPr/>
              </p14:nvContentPartPr>
              <p14:xfrm>
                <a:off x="4747067" y="930667"/>
                <a:ext cx="133200" cy="20520"/>
              </p14:xfrm>
            </p:contentPart>
          </mc:Choice>
          <mc:Fallback>
            <p:pic>
              <p:nvPicPr>
                <p:cNvPr id="180" name="Freihand 179">
                  <a:extLst>
                    <a:ext uri="{FF2B5EF4-FFF2-40B4-BE49-F238E27FC236}">
                      <a16:creationId xmlns:a16="http://schemas.microsoft.com/office/drawing/2014/main" id="{563B543D-52FE-4516-A933-E052B8AF83DB}"/>
                    </a:ext>
                  </a:extLst>
                </p:cNvPr>
                <p:cNvPicPr/>
                <p:nvPr/>
              </p:nvPicPr>
              <p:blipFill>
                <a:blip r:embed="rId213"/>
                <a:stretch>
                  <a:fillRect/>
                </a:stretch>
              </p:blipFill>
              <p:spPr>
                <a:xfrm>
                  <a:off x="4742747" y="926347"/>
                  <a:ext cx="1418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81" name="Freihand 180">
                  <a:extLst>
                    <a:ext uri="{FF2B5EF4-FFF2-40B4-BE49-F238E27FC236}">
                      <a16:creationId xmlns:a16="http://schemas.microsoft.com/office/drawing/2014/main" id="{94C2F14A-75AF-4DED-9B5E-855AD4C9E995}"/>
                    </a:ext>
                  </a:extLst>
                </p14:cNvPr>
                <p14:cNvContentPartPr/>
                <p14:nvPr/>
              </p14:nvContentPartPr>
              <p14:xfrm>
                <a:off x="4732307" y="1022467"/>
                <a:ext cx="114120" cy="11160"/>
              </p14:xfrm>
            </p:contentPart>
          </mc:Choice>
          <mc:Fallback>
            <p:pic>
              <p:nvPicPr>
                <p:cNvPr id="181" name="Freihand 180">
                  <a:extLst>
                    <a:ext uri="{FF2B5EF4-FFF2-40B4-BE49-F238E27FC236}">
                      <a16:creationId xmlns:a16="http://schemas.microsoft.com/office/drawing/2014/main" id="{94C2F14A-75AF-4DED-9B5E-855AD4C9E995}"/>
                    </a:ext>
                  </a:extLst>
                </p:cNvPr>
                <p:cNvPicPr/>
                <p:nvPr/>
              </p:nvPicPr>
              <p:blipFill>
                <a:blip r:embed="rId215"/>
                <a:stretch>
                  <a:fillRect/>
                </a:stretch>
              </p:blipFill>
              <p:spPr>
                <a:xfrm>
                  <a:off x="4727987" y="1018147"/>
                  <a:ext cx="1227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82" name="Freihand 181">
                  <a:extLst>
                    <a:ext uri="{FF2B5EF4-FFF2-40B4-BE49-F238E27FC236}">
                      <a16:creationId xmlns:a16="http://schemas.microsoft.com/office/drawing/2014/main" id="{CCD56A91-30F5-464F-BAA5-D3CD4DA45F02}"/>
                    </a:ext>
                  </a:extLst>
                </p14:cNvPr>
                <p14:cNvContentPartPr/>
                <p14:nvPr/>
              </p14:nvContentPartPr>
              <p14:xfrm>
                <a:off x="5929307" y="793147"/>
                <a:ext cx="139320" cy="244440"/>
              </p14:xfrm>
            </p:contentPart>
          </mc:Choice>
          <mc:Fallback>
            <p:pic>
              <p:nvPicPr>
                <p:cNvPr id="182" name="Freihand 181">
                  <a:extLst>
                    <a:ext uri="{FF2B5EF4-FFF2-40B4-BE49-F238E27FC236}">
                      <a16:creationId xmlns:a16="http://schemas.microsoft.com/office/drawing/2014/main" id="{CCD56A91-30F5-464F-BAA5-D3CD4DA45F02}"/>
                    </a:ext>
                  </a:extLst>
                </p:cNvPr>
                <p:cNvPicPr/>
                <p:nvPr/>
              </p:nvPicPr>
              <p:blipFill>
                <a:blip r:embed="rId217"/>
                <a:stretch>
                  <a:fillRect/>
                </a:stretch>
              </p:blipFill>
              <p:spPr>
                <a:xfrm>
                  <a:off x="5924987" y="788827"/>
                  <a:ext cx="14796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83" name="Freihand 182">
                  <a:extLst>
                    <a:ext uri="{FF2B5EF4-FFF2-40B4-BE49-F238E27FC236}">
                      <a16:creationId xmlns:a16="http://schemas.microsoft.com/office/drawing/2014/main" id="{742BBF4D-497A-4E0F-954C-BB174407506F}"/>
                    </a:ext>
                  </a:extLst>
                </p14:cNvPr>
                <p14:cNvContentPartPr/>
                <p14:nvPr/>
              </p14:nvContentPartPr>
              <p14:xfrm>
                <a:off x="5864867" y="900787"/>
                <a:ext cx="189360" cy="24480"/>
              </p14:xfrm>
            </p:contentPart>
          </mc:Choice>
          <mc:Fallback>
            <p:pic>
              <p:nvPicPr>
                <p:cNvPr id="183" name="Freihand 182">
                  <a:extLst>
                    <a:ext uri="{FF2B5EF4-FFF2-40B4-BE49-F238E27FC236}">
                      <a16:creationId xmlns:a16="http://schemas.microsoft.com/office/drawing/2014/main" id="{742BBF4D-497A-4E0F-954C-BB174407506F}"/>
                    </a:ext>
                  </a:extLst>
                </p:cNvPr>
                <p:cNvPicPr/>
                <p:nvPr/>
              </p:nvPicPr>
              <p:blipFill>
                <a:blip r:embed="rId219"/>
                <a:stretch>
                  <a:fillRect/>
                </a:stretch>
              </p:blipFill>
              <p:spPr>
                <a:xfrm>
                  <a:off x="5860547" y="896467"/>
                  <a:ext cx="1980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84" name="Freihand 183">
                  <a:extLst>
                    <a:ext uri="{FF2B5EF4-FFF2-40B4-BE49-F238E27FC236}">
                      <a16:creationId xmlns:a16="http://schemas.microsoft.com/office/drawing/2014/main" id="{EFD14256-4458-48D9-800F-2527987B9DFE}"/>
                    </a:ext>
                  </a:extLst>
                </p14:cNvPr>
                <p14:cNvContentPartPr/>
                <p14:nvPr/>
              </p14:nvContentPartPr>
              <p14:xfrm>
                <a:off x="5780627" y="962707"/>
                <a:ext cx="50400" cy="36000"/>
              </p14:xfrm>
            </p:contentPart>
          </mc:Choice>
          <mc:Fallback>
            <p:pic>
              <p:nvPicPr>
                <p:cNvPr id="184" name="Freihand 183">
                  <a:extLst>
                    <a:ext uri="{FF2B5EF4-FFF2-40B4-BE49-F238E27FC236}">
                      <a16:creationId xmlns:a16="http://schemas.microsoft.com/office/drawing/2014/main" id="{EFD14256-4458-48D9-800F-2527987B9DFE}"/>
                    </a:ext>
                  </a:extLst>
                </p:cNvPr>
                <p:cNvPicPr/>
                <p:nvPr/>
              </p:nvPicPr>
              <p:blipFill>
                <a:blip r:embed="rId221"/>
                <a:stretch>
                  <a:fillRect/>
                </a:stretch>
              </p:blipFill>
              <p:spPr>
                <a:xfrm>
                  <a:off x="5776307" y="958387"/>
                  <a:ext cx="590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86" name="Freihand 185">
                  <a:extLst>
                    <a:ext uri="{FF2B5EF4-FFF2-40B4-BE49-F238E27FC236}">
                      <a16:creationId xmlns:a16="http://schemas.microsoft.com/office/drawing/2014/main" id="{CB6FBCE7-4AFC-4716-AA6C-998A43A10016}"/>
                    </a:ext>
                  </a:extLst>
                </p14:cNvPr>
                <p14:cNvContentPartPr/>
                <p14:nvPr/>
              </p14:nvContentPartPr>
              <p14:xfrm>
                <a:off x="4810067" y="504427"/>
                <a:ext cx="1566720" cy="965520"/>
              </p14:xfrm>
            </p:contentPart>
          </mc:Choice>
          <mc:Fallback>
            <p:pic>
              <p:nvPicPr>
                <p:cNvPr id="186" name="Freihand 185">
                  <a:extLst>
                    <a:ext uri="{FF2B5EF4-FFF2-40B4-BE49-F238E27FC236}">
                      <a16:creationId xmlns:a16="http://schemas.microsoft.com/office/drawing/2014/main" id="{CB6FBCE7-4AFC-4716-AA6C-998A43A10016}"/>
                    </a:ext>
                  </a:extLst>
                </p:cNvPr>
                <p:cNvPicPr/>
                <p:nvPr/>
              </p:nvPicPr>
              <p:blipFill>
                <a:blip r:embed="rId223"/>
                <a:stretch>
                  <a:fillRect/>
                </a:stretch>
              </p:blipFill>
              <p:spPr>
                <a:xfrm>
                  <a:off x="4805747" y="500107"/>
                  <a:ext cx="1575360" cy="97416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91" name="Freihand 190">
                  <a:extLst>
                    <a:ext uri="{FF2B5EF4-FFF2-40B4-BE49-F238E27FC236}">
                      <a16:creationId xmlns:a16="http://schemas.microsoft.com/office/drawing/2014/main" id="{B23A6605-9BD7-4A63-B8B0-5C6572BD8B2F}"/>
                    </a:ext>
                  </a:extLst>
                </p14:cNvPr>
                <p14:cNvContentPartPr/>
                <p14:nvPr/>
              </p14:nvContentPartPr>
              <p14:xfrm>
                <a:off x="4621427" y="895387"/>
                <a:ext cx="97560" cy="194400"/>
              </p14:xfrm>
            </p:contentPart>
          </mc:Choice>
          <mc:Fallback>
            <p:pic>
              <p:nvPicPr>
                <p:cNvPr id="191" name="Freihand 190">
                  <a:extLst>
                    <a:ext uri="{FF2B5EF4-FFF2-40B4-BE49-F238E27FC236}">
                      <a16:creationId xmlns:a16="http://schemas.microsoft.com/office/drawing/2014/main" id="{B23A6605-9BD7-4A63-B8B0-5C6572BD8B2F}"/>
                    </a:ext>
                  </a:extLst>
                </p:cNvPr>
                <p:cNvPicPr/>
                <p:nvPr/>
              </p:nvPicPr>
              <p:blipFill>
                <a:blip r:embed="rId225"/>
                <a:stretch>
                  <a:fillRect/>
                </a:stretch>
              </p:blipFill>
              <p:spPr>
                <a:xfrm>
                  <a:off x="4617107" y="891067"/>
                  <a:ext cx="10620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92" name="Freihand 191">
                  <a:extLst>
                    <a:ext uri="{FF2B5EF4-FFF2-40B4-BE49-F238E27FC236}">
                      <a16:creationId xmlns:a16="http://schemas.microsoft.com/office/drawing/2014/main" id="{3B3F5A9B-E07B-4112-8A7C-67EEF94E5848}"/>
                    </a:ext>
                  </a:extLst>
                </p14:cNvPr>
                <p14:cNvContentPartPr/>
                <p14:nvPr/>
              </p14:nvContentPartPr>
              <p14:xfrm>
                <a:off x="4682267" y="976747"/>
                <a:ext cx="64080" cy="108360"/>
              </p14:xfrm>
            </p:contentPart>
          </mc:Choice>
          <mc:Fallback>
            <p:pic>
              <p:nvPicPr>
                <p:cNvPr id="192" name="Freihand 191">
                  <a:extLst>
                    <a:ext uri="{FF2B5EF4-FFF2-40B4-BE49-F238E27FC236}">
                      <a16:creationId xmlns:a16="http://schemas.microsoft.com/office/drawing/2014/main" id="{3B3F5A9B-E07B-4112-8A7C-67EEF94E5848}"/>
                    </a:ext>
                  </a:extLst>
                </p:cNvPr>
                <p:cNvPicPr/>
                <p:nvPr/>
              </p:nvPicPr>
              <p:blipFill>
                <a:blip r:embed="rId227"/>
                <a:stretch>
                  <a:fillRect/>
                </a:stretch>
              </p:blipFill>
              <p:spPr>
                <a:xfrm>
                  <a:off x="4677947" y="972427"/>
                  <a:ext cx="727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93" name="Freihand 192">
                  <a:extLst>
                    <a:ext uri="{FF2B5EF4-FFF2-40B4-BE49-F238E27FC236}">
                      <a16:creationId xmlns:a16="http://schemas.microsoft.com/office/drawing/2014/main" id="{E0600A30-921E-4B5A-ADF6-17955C425AB6}"/>
                    </a:ext>
                  </a:extLst>
                </p14:cNvPr>
                <p14:cNvContentPartPr/>
                <p14:nvPr/>
              </p14:nvContentPartPr>
              <p14:xfrm>
                <a:off x="4679027" y="935347"/>
                <a:ext cx="82440" cy="254160"/>
              </p14:xfrm>
            </p:contentPart>
          </mc:Choice>
          <mc:Fallback>
            <p:pic>
              <p:nvPicPr>
                <p:cNvPr id="193" name="Freihand 192">
                  <a:extLst>
                    <a:ext uri="{FF2B5EF4-FFF2-40B4-BE49-F238E27FC236}">
                      <a16:creationId xmlns:a16="http://schemas.microsoft.com/office/drawing/2014/main" id="{E0600A30-921E-4B5A-ADF6-17955C425AB6}"/>
                    </a:ext>
                  </a:extLst>
                </p:cNvPr>
                <p:cNvPicPr/>
                <p:nvPr/>
              </p:nvPicPr>
              <p:blipFill>
                <a:blip r:embed="rId229"/>
                <a:stretch>
                  <a:fillRect/>
                </a:stretch>
              </p:blipFill>
              <p:spPr>
                <a:xfrm>
                  <a:off x="4674707" y="931027"/>
                  <a:ext cx="9108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88" name="Freihand 187">
                  <a:extLst>
                    <a:ext uri="{FF2B5EF4-FFF2-40B4-BE49-F238E27FC236}">
                      <a16:creationId xmlns:a16="http://schemas.microsoft.com/office/drawing/2014/main" id="{AD04BEF5-9B50-47C1-BDC9-91CCE87D5894}"/>
                    </a:ext>
                  </a:extLst>
                </p14:cNvPr>
                <p14:cNvContentPartPr/>
                <p14:nvPr/>
              </p14:nvContentPartPr>
              <p14:xfrm>
                <a:off x="7225667" y="832747"/>
                <a:ext cx="9360" cy="180720"/>
              </p14:xfrm>
            </p:contentPart>
          </mc:Choice>
          <mc:Fallback>
            <p:pic>
              <p:nvPicPr>
                <p:cNvPr id="188" name="Freihand 187">
                  <a:extLst>
                    <a:ext uri="{FF2B5EF4-FFF2-40B4-BE49-F238E27FC236}">
                      <a16:creationId xmlns:a16="http://schemas.microsoft.com/office/drawing/2014/main" id="{AD04BEF5-9B50-47C1-BDC9-91CCE87D5894}"/>
                    </a:ext>
                  </a:extLst>
                </p:cNvPr>
                <p:cNvPicPr/>
                <p:nvPr/>
              </p:nvPicPr>
              <p:blipFill>
                <a:blip r:embed="rId231"/>
                <a:stretch>
                  <a:fillRect/>
                </a:stretch>
              </p:blipFill>
              <p:spPr>
                <a:xfrm>
                  <a:off x="7221347" y="828427"/>
                  <a:ext cx="180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89" name="Freihand 188">
                  <a:extLst>
                    <a:ext uri="{FF2B5EF4-FFF2-40B4-BE49-F238E27FC236}">
                      <a16:creationId xmlns:a16="http://schemas.microsoft.com/office/drawing/2014/main" id="{6C252282-FAEE-44D7-9256-97180029A574}"/>
                    </a:ext>
                  </a:extLst>
                </p14:cNvPr>
                <p14:cNvContentPartPr/>
                <p14:nvPr/>
              </p14:nvContentPartPr>
              <p14:xfrm>
                <a:off x="7054307" y="769387"/>
                <a:ext cx="321480" cy="31320"/>
              </p14:xfrm>
            </p:contentPart>
          </mc:Choice>
          <mc:Fallback>
            <p:pic>
              <p:nvPicPr>
                <p:cNvPr id="189" name="Freihand 188">
                  <a:extLst>
                    <a:ext uri="{FF2B5EF4-FFF2-40B4-BE49-F238E27FC236}">
                      <a16:creationId xmlns:a16="http://schemas.microsoft.com/office/drawing/2014/main" id="{6C252282-FAEE-44D7-9256-97180029A574}"/>
                    </a:ext>
                  </a:extLst>
                </p:cNvPr>
                <p:cNvPicPr/>
                <p:nvPr/>
              </p:nvPicPr>
              <p:blipFill>
                <a:blip r:embed="rId233"/>
                <a:stretch>
                  <a:fillRect/>
                </a:stretch>
              </p:blipFill>
              <p:spPr>
                <a:xfrm>
                  <a:off x="7049987" y="765067"/>
                  <a:ext cx="33012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94" name="Freihand 193">
                  <a:extLst>
                    <a:ext uri="{FF2B5EF4-FFF2-40B4-BE49-F238E27FC236}">
                      <a16:creationId xmlns:a16="http://schemas.microsoft.com/office/drawing/2014/main" id="{BD06CF15-9220-416E-A282-AF743037FFD3}"/>
                    </a:ext>
                  </a:extLst>
                </p14:cNvPr>
                <p14:cNvContentPartPr/>
                <p14:nvPr/>
              </p14:nvContentPartPr>
              <p14:xfrm>
                <a:off x="7426547" y="758947"/>
                <a:ext cx="131400" cy="280800"/>
              </p14:xfrm>
            </p:contentPart>
          </mc:Choice>
          <mc:Fallback>
            <p:pic>
              <p:nvPicPr>
                <p:cNvPr id="194" name="Freihand 193">
                  <a:extLst>
                    <a:ext uri="{FF2B5EF4-FFF2-40B4-BE49-F238E27FC236}">
                      <a16:creationId xmlns:a16="http://schemas.microsoft.com/office/drawing/2014/main" id="{BD06CF15-9220-416E-A282-AF743037FFD3}"/>
                    </a:ext>
                  </a:extLst>
                </p:cNvPr>
                <p:cNvPicPr/>
                <p:nvPr/>
              </p:nvPicPr>
              <p:blipFill>
                <a:blip r:embed="rId235"/>
                <a:stretch>
                  <a:fillRect/>
                </a:stretch>
              </p:blipFill>
              <p:spPr>
                <a:xfrm>
                  <a:off x="7422227" y="754627"/>
                  <a:ext cx="14004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95" name="Freihand 194">
                  <a:extLst>
                    <a:ext uri="{FF2B5EF4-FFF2-40B4-BE49-F238E27FC236}">
                      <a16:creationId xmlns:a16="http://schemas.microsoft.com/office/drawing/2014/main" id="{248C17E8-A6E7-4B25-A238-C64E842846C8}"/>
                    </a:ext>
                  </a:extLst>
                </p14:cNvPr>
                <p14:cNvContentPartPr/>
                <p14:nvPr/>
              </p14:nvContentPartPr>
              <p14:xfrm>
                <a:off x="7598627" y="793507"/>
                <a:ext cx="145080" cy="211680"/>
              </p14:xfrm>
            </p:contentPart>
          </mc:Choice>
          <mc:Fallback>
            <p:pic>
              <p:nvPicPr>
                <p:cNvPr id="195" name="Freihand 194">
                  <a:extLst>
                    <a:ext uri="{FF2B5EF4-FFF2-40B4-BE49-F238E27FC236}">
                      <a16:creationId xmlns:a16="http://schemas.microsoft.com/office/drawing/2014/main" id="{248C17E8-A6E7-4B25-A238-C64E842846C8}"/>
                    </a:ext>
                  </a:extLst>
                </p:cNvPr>
                <p:cNvPicPr/>
                <p:nvPr/>
              </p:nvPicPr>
              <p:blipFill>
                <a:blip r:embed="rId237"/>
                <a:stretch>
                  <a:fillRect/>
                </a:stretch>
              </p:blipFill>
              <p:spPr>
                <a:xfrm>
                  <a:off x="7594307" y="789187"/>
                  <a:ext cx="15372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96" name="Freihand 195">
                  <a:extLst>
                    <a:ext uri="{FF2B5EF4-FFF2-40B4-BE49-F238E27FC236}">
                      <a16:creationId xmlns:a16="http://schemas.microsoft.com/office/drawing/2014/main" id="{398B71A7-7D35-45EF-B598-6E836D69DAB8}"/>
                    </a:ext>
                  </a:extLst>
                </p14:cNvPr>
                <p14:cNvContentPartPr/>
                <p14:nvPr/>
              </p14:nvContentPartPr>
              <p14:xfrm>
                <a:off x="7717427" y="788107"/>
                <a:ext cx="119520" cy="285840"/>
              </p14:xfrm>
            </p:contentPart>
          </mc:Choice>
          <mc:Fallback>
            <p:pic>
              <p:nvPicPr>
                <p:cNvPr id="196" name="Freihand 195">
                  <a:extLst>
                    <a:ext uri="{FF2B5EF4-FFF2-40B4-BE49-F238E27FC236}">
                      <a16:creationId xmlns:a16="http://schemas.microsoft.com/office/drawing/2014/main" id="{398B71A7-7D35-45EF-B598-6E836D69DAB8}"/>
                    </a:ext>
                  </a:extLst>
                </p:cNvPr>
                <p:cNvPicPr/>
                <p:nvPr/>
              </p:nvPicPr>
              <p:blipFill>
                <a:blip r:embed="rId239"/>
                <a:stretch>
                  <a:fillRect/>
                </a:stretch>
              </p:blipFill>
              <p:spPr>
                <a:xfrm>
                  <a:off x="7713107" y="783787"/>
                  <a:ext cx="12816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97" name="Freihand 196">
                  <a:extLst>
                    <a:ext uri="{FF2B5EF4-FFF2-40B4-BE49-F238E27FC236}">
                      <a16:creationId xmlns:a16="http://schemas.microsoft.com/office/drawing/2014/main" id="{85442E20-1E25-4AE2-B7D6-52B15D96FB9E}"/>
                    </a:ext>
                  </a:extLst>
                </p14:cNvPr>
                <p14:cNvContentPartPr/>
                <p14:nvPr/>
              </p14:nvContentPartPr>
              <p14:xfrm>
                <a:off x="7468667" y="652027"/>
                <a:ext cx="31320" cy="123840"/>
              </p14:xfrm>
            </p:contentPart>
          </mc:Choice>
          <mc:Fallback>
            <p:pic>
              <p:nvPicPr>
                <p:cNvPr id="197" name="Freihand 196">
                  <a:extLst>
                    <a:ext uri="{FF2B5EF4-FFF2-40B4-BE49-F238E27FC236}">
                      <a16:creationId xmlns:a16="http://schemas.microsoft.com/office/drawing/2014/main" id="{85442E20-1E25-4AE2-B7D6-52B15D96FB9E}"/>
                    </a:ext>
                  </a:extLst>
                </p:cNvPr>
                <p:cNvPicPr/>
                <p:nvPr/>
              </p:nvPicPr>
              <p:blipFill>
                <a:blip r:embed="rId241"/>
                <a:stretch>
                  <a:fillRect/>
                </a:stretch>
              </p:blipFill>
              <p:spPr>
                <a:xfrm>
                  <a:off x="7464347" y="647707"/>
                  <a:ext cx="399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98" name="Freihand 197">
                  <a:extLst>
                    <a:ext uri="{FF2B5EF4-FFF2-40B4-BE49-F238E27FC236}">
                      <a16:creationId xmlns:a16="http://schemas.microsoft.com/office/drawing/2014/main" id="{2BF5461E-0F12-442C-BFA4-208CA74FE676}"/>
                    </a:ext>
                  </a:extLst>
                </p14:cNvPr>
                <p14:cNvContentPartPr/>
                <p14:nvPr/>
              </p14:nvContentPartPr>
              <p14:xfrm>
                <a:off x="7931627" y="867667"/>
                <a:ext cx="219240" cy="44280"/>
              </p14:xfrm>
            </p:contentPart>
          </mc:Choice>
          <mc:Fallback>
            <p:pic>
              <p:nvPicPr>
                <p:cNvPr id="198" name="Freihand 197">
                  <a:extLst>
                    <a:ext uri="{FF2B5EF4-FFF2-40B4-BE49-F238E27FC236}">
                      <a16:creationId xmlns:a16="http://schemas.microsoft.com/office/drawing/2014/main" id="{2BF5461E-0F12-442C-BFA4-208CA74FE676}"/>
                    </a:ext>
                  </a:extLst>
                </p:cNvPr>
                <p:cNvPicPr/>
                <p:nvPr/>
              </p:nvPicPr>
              <p:blipFill>
                <a:blip r:embed="rId243"/>
                <a:stretch>
                  <a:fillRect/>
                </a:stretch>
              </p:blipFill>
              <p:spPr>
                <a:xfrm>
                  <a:off x="7927307" y="863347"/>
                  <a:ext cx="2278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99" name="Freihand 198">
                  <a:extLst>
                    <a:ext uri="{FF2B5EF4-FFF2-40B4-BE49-F238E27FC236}">
                      <a16:creationId xmlns:a16="http://schemas.microsoft.com/office/drawing/2014/main" id="{A436FC4F-693F-445E-B544-9B26FA70BD3D}"/>
                    </a:ext>
                  </a:extLst>
                </p14:cNvPr>
                <p14:cNvContentPartPr/>
                <p14:nvPr/>
              </p14:nvContentPartPr>
              <p14:xfrm>
                <a:off x="7934147" y="940027"/>
                <a:ext cx="336960" cy="42120"/>
              </p14:xfrm>
            </p:contentPart>
          </mc:Choice>
          <mc:Fallback>
            <p:pic>
              <p:nvPicPr>
                <p:cNvPr id="199" name="Freihand 198">
                  <a:extLst>
                    <a:ext uri="{FF2B5EF4-FFF2-40B4-BE49-F238E27FC236}">
                      <a16:creationId xmlns:a16="http://schemas.microsoft.com/office/drawing/2014/main" id="{A436FC4F-693F-445E-B544-9B26FA70BD3D}"/>
                    </a:ext>
                  </a:extLst>
                </p:cNvPr>
                <p:cNvPicPr/>
                <p:nvPr/>
              </p:nvPicPr>
              <p:blipFill>
                <a:blip r:embed="rId245"/>
                <a:stretch>
                  <a:fillRect/>
                </a:stretch>
              </p:blipFill>
              <p:spPr>
                <a:xfrm>
                  <a:off x="7929827" y="935707"/>
                  <a:ext cx="34560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200" name="Freihand 199">
                  <a:extLst>
                    <a:ext uri="{FF2B5EF4-FFF2-40B4-BE49-F238E27FC236}">
                      <a16:creationId xmlns:a16="http://schemas.microsoft.com/office/drawing/2014/main" id="{73A1882D-4F2D-451D-88B0-994C9437321E}"/>
                    </a:ext>
                  </a:extLst>
                </p14:cNvPr>
                <p14:cNvContentPartPr/>
                <p14:nvPr/>
              </p14:nvContentPartPr>
              <p14:xfrm>
                <a:off x="8301707" y="787747"/>
                <a:ext cx="272160" cy="183600"/>
              </p14:xfrm>
            </p:contentPart>
          </mc:Choice>
          <mc:Fallback>
            <p:pic>
              <p:nvPicPr>
                <p:cNvPr id="200" name="Freihand 199">
                  <a:extLst>
                    <a:ext uri="{FF2B5EF4-FFF2-40B4-BE49-F238E27FC236}">
                      <a16:creationId xmlns:a16="http://schemas.microsoft.com/office/drawing/2014/main" id="{73A1882D-4F2D-451D-88B0-994C9437321E}"/>
                    </a:ext>
                  </a:extLst>
                </p:cNvPr>
                <p:cNvPicPr/>
                <p:nvPr/>
              </p:nvPicPr>
              <p:blipFill>
                <a:blip r:embed="rId247"/>
                <a:stretch>
                  <a:fillRect/>
                </a:stretch>
              </p:blipFill>
              <p:spPr>
                <a:xfrm>
                  <a:off x="8297387" y="783427"/>
                  <a:ext cx="280800" cy="192240"/>
                </a:xfrm>
                <a:prstGeom prst="rect">
                  <a:avLst/>
                </a:prstGeom>
              </p:spPr>
            </p:pic>
          </mc:Fallback>
        </mc:AlternateContent>
      </p:grpSp>
      <p:grpSp>
        <p:nvGrpSpPr>
          <p:cNvPr id="205" name="Gruppieren 204">
            <a:extLst>
              <a:ext uri="{FF2B5EF4-FFF2-40B4-BE49-F238E27FC236}">
                <a16:creationId xmlns:a16="http://schemas.microsoft.com/office/drawing/2014/main" id="{BB7933C8-03DE-43BA-AE9F-FF1AE14628F5}"/>
              </a:ext>
            </a:extLst>
          </p:cNvPr>
          <p:cNvGrpSpPr/>
          <p:nvPr/>
        </p:nvGrpSpPr>
        <p:grpSpPr>
          <a:xfrm>
            <a:off x="37907" y="565987"/>
            <a:ext cx="4191840" cy="2292120"/>
            <a:chOff x="37907" y="565987"/>
            <a:chExt cx="4191840" cy="2292120"/>
          </a:xfrm>
        </p:grpSpPr>
        <mc:AlternateContent xmlns:mc="http://schemas.openxmlformats.org/markup-compatibility/2006">
          <mc:Choice xmlns:p14="http://schemas.microsoft.com/office/powerpoint/2010/main" Requires="p14">
            <p:contentPart p14:bwMode="auto" r:id="rId248">
              <p14:nvContentPartPr>
                <p14:cNvPr id="23" name="Freihand 22">
                  <a:extLst>
                    <a:ext uri="{FF2B5EF4-FFF2-40B4-BE49-F238E27FC236}">
                      <a16:creationId xmlns:a16="http://schemas.microsoft.com/office/drawing/2014/main" id="{4AE76349-347C-4056-8C32-5EC1233A7220}"/>
                    </a:ext>
                  </a:extLst>
                </p14:cNvPr>
                <p14:cNvContentPartPr/>
                <p14:nvPr/>
              </p14:nvContentPartPr>
              <p14:xfrm>
                <a:off x="1296827" y="910507"/>
                <a:ext cx="16560" cy="1231200"/>
              </p14:xfrm>
            </p:contentPart>
          </mc:Choice>
          <mc:Fallback>
            <p:pic>
              <p:nvPicPr>
                <p:cNvPr id="23" name="Freihand 22">
                  <a:extLst>
                    <a:ext uri="{FF2B5EF4-FFF2-40B4-BE49-F238E27FC236}">
                      <a16:creationId xmlns:a16="http://schemas.microsoft.com/office/drawing/2014/main" id="{4AE76349-347C-4056-8C32-5EC1233A7220}"/>
                    </a:ext>
                  </a:extLst>
                </p:cNvPr>
                <p:cNvPicPr/>
                <p:nvPr/>
              </p:nvPicPr>
              <p:blipFill>
                <a:blip r:embed="rId249"/>
                <a:stretch>
                  <a:fillRect/>
                </a:stretch>
              </p:blipFill>
              <p:spPr>
                <a:xfrm>
                  <a:off x="1292507" y="906187"/>
                  <a:ext cx="25200" cy="123984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25" name="Freihand 24">
                  <a:extLst>
                    <a:ext uri="{FF2B5EF4-FFF2-40B4-BE49-F238E27FC236}">
                      <a16:creationId xmlns:a16="http://schemas.microsoft.com/office/drawing/2014/main" id="{0EFAC34D-E8B8-4A93-8572-E845081DBB1A}"/>
                    </a:ext>
                  </a:extLst>
                </p14:cNvPr>
                <p14:cNvContentPartPr/>
                <p14:nvPr/>
              </p14:nvContentPartPr>
              <p14:xfrm>
                <a:off x="1128707" y="2151427"/>
                <a:ext cx="1986840" cy="43560"/>
              </p14:xfrm>
            </p:contentPart>
          </mc:Choice>
          <mc:Fallback>
            <p:pic>
              <p:nvPicPr>
                <p:cNvPr id="25" name="Freihand 24">
                  <a:extLst>
                    <a:ext uri="{FF2B5EF4-FFF2-40B4-BE49-F238E27FC236}">
                      <a16:creationId xmlns:a16="http://schemas.microsoft.com/office/drawing/2014/main" id="{0EFAC34D-E8B8-4A93-8572-E845081DBB1A}"/>
                    </a:ext>
                  </a:extLst>
                </p:cNvPr>
                <p:cNvPicPr/>
                <p:nvPr/>
              </p:nvPicPr>
              <p:blipFill>
                <a:blip r:embed="rId251"/>
                <a:stretch>
                  <a:fillRect/>
                </a:stretch>
              </p:blipFill>
              <p:spPr>
                <a:xfrm>
                  <a:off x="1124387" y="2147107"/>
                  <a:ext cx="199548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26" name="Freihand 25">
                  <a:extLst>
                    <a:ext uri="{FF2B5EF4-FFF2-40B4-BE49-F238E27FC236}">
                      <a16:creationId xmlns:a16="http://schemas.microsoft.com/office/drawing/2014/main" id="{174BF7E8-1AEF-47C0-9581-7B0446F80570}"/>
                    </a:ext>
                  </a:extLst>
                </p14:cNvPr>
                <p14:cNvContentPartPr/>
                <p14:nvPr/>
              </p14:nvContentPartPr>
              <p14:xfrm>
                <a:off x="3113747" y="2078347"/>
                <a:ext cx="268560" cy="245160"/>
              </p14:xfrm>
            </p:contentPart>
          </mc:Choice>
          <mc:Fallback>
            <p:pic>
              <p:nvPicPr>
                <p:cNvPr id="26" name="Freihand 25">
                  <a:extLst>
                    <a:ext uri="{FF2B5EF4-FFF2-40B4-BE49-F238E27FC236}">
                      <a16:creationId xmlns:a16="http://schemas.microsoft.com/office/drawing/2014/main" id="{174BF7E8-1AEF-47C0-9581-7B0446F80570}"/>
                    </a:ext>
                  </a:extLst>
                </p:cNvPr>
                <p:cNvPicPr/>
                <p:nvPr/>
              </p:nvPicPr>
              <p:blipFill>
                <a:blip r:embed="rId253"/>
                <a:stretch>
                  <a:fillRect/>
                </a:stretch>
              </p:blipFill>
              <p:spPr>
                <a:xfrm>
                  <a:off x="3109427" y="2074027"/>
                  <a:ext cx="27720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28" name="Freihand 27">
                  <a:extLst>
                    <a:ext uri="{FF2B5EF4-FFF2-40B4-BE49-F238E27FC236}">
                      <a16:creationId xmlns:a16="http://schemas.microsoft.com/office/drawing/2014/main" id="{7D98C488-33A6-4235-BE75-34F321793F22}"/>
                    </a:ext>
                  </a:extLst>
                </p14:cNvPr>
                <p14:cNvContentPartPr/>
                <p14:nvPr/>
              </p14:nvContentPartPr>
              <p14:xfrm>
                <a:off x="1094867" y="667867"/>
                <a:ext cx="336600" cy="283680"/>
              </p14:xfrm>
            </p:contentPart>
          </mc:Choice>
          <mc:Fallback>
            <p:pic>
              <p:nvPicPr>
                <p:cNvPr id="28" name="Freihand 27">
                  <a:extLst>
                    <a:ext uri="{FF2B5EF4-FFF2-40B4-BE49-F238E27FC236}">
                      <a16:creationId xmlns:a16="http://schemas.microsoft.com/office/drawing/2014/main" id="{7D98C488-33A6-4235-BE75-34F321793F22}"/>
                    </a:ext>
                  </a:extLst>
                </p:cNvPr>
                <p:cNvPicPr/>
                <p:nvPr/>
              </p:nvPicPr>
              <p:blipFill>
                <a:blip r:embed="rId255"/>
                <a:stretch>
                  <a:fillRect/>
                </a:stretch>
              </p:blipFill>
              <p:spPr>
                <a:xfrm>
                  <a:off x="1090547" y="663547"/>
                  <a:ext cx="345240" cy="29232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49" name="Freihand 48">
                  <a:extLst>
                    <a:ext uri="{FF2B5EF4-FFF2-40B4-BE49-F238E27FC236}">
                      <a16:creationId xmlns:a16="http://schemas.microsoft.com/office/drawing/2014/main" id="{90946437-12DD-4BC6-BFF3-EF23C193A9AE}"/>
                    </a:ext>
                  </a:extLst>
                </p14:cNvPr>
                <p14:cNvContentPartPr/>
                <p14:nvPr/>
              </p14:nvContentPartPr>
              <p14:xfrm>
                <a:off x="864467" y="913387"/>
                <a:ext cx="119880" cy="222120"/>
              </p14:xfrm>
            </p:contentPart>
          </mc:Choice>
          <mc:Fallback>
            <p:pic>
              <p:nvPicPr>
                <p:cNvPr id="49" name="Freihand 48">
                  <a:extLst>
                    <a:ext uri="{FF2B5EF4-FFF2-40B4-BE49-F238E27FC236}">
                      <a16:creationId xmlns:a16="http://schemas.microsoft.com/office/drawing/2014/main" id="{90946437-12DD-4BC6-BFF3-EF23C193A9AE}"/>
                    </a:ext>
                  </a:extLst>
                </p:cNvPr>
                <p:cNvPicPr/>
                <p:nvPr/>
              </p:nvPicPr>
              <p:blipFill>
                <a:blip r:embed="rId257"/>
                <a:stretch>
                  <a:fillRect/>
                </a:stretch>
              </p:blipFill>
              <p:spPr>
                <a:xfrm>
                  <a:off x="860147" y="909067"/>
                  <a:ext cx="1285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88" name="Freihand 87">
                  <a:extLst>
                    <a:ext uri="{FF2B5EF4-FFF2-40B4-BE49-F238E27FC236}">
                      <a16:creationId xmlns:a16="http://schemas.microsoft.com/office/drawing/2014/main" id="{641F98FE-0540-4D51-BCCD-A59936CADAD3}"/>
                    </a:ext>
                  </a:extLst>
                </p14:cNvPr>
                <p14:cNvContentPartPr/>
                <p14:nvPr/>
              </p14:nvContentPartPr>
              <p14:xfrm>
                <a:off x="3087827" y="2487307"/>
                <a:ext cx="139320" cy="153720"/>
              </p14:xfrm>
            </p:contentPart>
          </mc:Choice>
          <mc:Fallback>
            <p:pic>
              <p:nvPicPr>
                <p:cNvPr id="88" name="Freihand 87">
                  <a:extLst>
                    <a:ext uri="{FF2B5EF4-FFF2-40B4-BE49-F238E27FC236}">
                      <a16:creationId xmlns:a16="http://schemas.microsoft.com/office/drawing/2014/main" id="{641F98FE-0540-4D51-BCCD-A59936CADAD3}"/>
                    </a:ext>
                  </a:extLst>
                </p:cNvPr>
                <p:cNvPicPr/>
                <p:nvPr/>
              </p:nvPicPr>
              <p:blipFill>
                <a:blip r:embed="rId259"/>
                <a:stretch>
                  <a:fillRect/>
                </a:stretch>
              </p:blipFill>
              <p:spPr>
                <a:xfrm>
                  <a:off x="3083507" y="2482987"/>
                  <a:ext cx="1479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19" name="Freihand 118">
                  <a:extLst>
                    <a:ext uri="{FF2B5EF4-FFF2-40B4-BE49-F238E27FC236}">
                      <a16:creationId xmlns:a16="http://schemas.microsoft.com/office/drawing/2014/main" id="{7FF1B463-7F41-4CBB-B694-09F79B374385}"/>
                    </a:ext>
                  </a:extLst>
                </p14:cNvPr>
                <p14:cNvContentPartPr/>
                <p14:nvPr/>
              </p14:nvContentPartPr>
              <p14:xfrm>
                <a:off x="3080627" y="2459587"/>
                <a:ext cx="217440" cy="183240"/>
              </p14:xfrm>
            </p:contentPart>
          </mc:Choice>
          <mc:Fallback>
            <p:pic>
              <p:nvPicPr>
                <p:cNvPr id="119" name="Freihand 118">
                  <a:extLst>
                    <a:ext uri="{FF2B5EF4-FFF2-40B4-BE49-F238E27FC236}">
                      <a16:creationId xmlns:a16="http://schemas.microsoft.com/office/drawing/2014/main" id="{7FF1B463-7F41-4CBB-B694-09F79B374385}"/>
                    </a:ext>
                  </a:extLst>
                </p:cNvPr>
                <p:cNvPicPr/>
                <p:nvPr/>
              </p:nvPicPr>
              <p:blipFill>
                <a:blip r:embed="rId261"/>
                <a:stretch>
                  <a:fillRect/>
                </a:stretch>
              </p:blipFill>
              <p:spPr>
                <a:xfrm>
                  <a:off x="3076307" y="2455267"/>
                  <a:ext cx="2260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25" name="Freihand 124">
                  <a:extLst>
                    <a:ext uri="{FF2B5EF4-FFF2-40B4-BE49-F238E27FC236}">
                      <a16:creationId xmlns:a16="http://schemas.microsoft.com/office/drawing/2014/main" id="{EF638033-D200-432B-A3BD-6BDF082ED95A}"/>
                    </a:ext>
                  </a:extLst>
                </p14:cNvPr>
                <p14:cNvContentPartPr/>
                <p14:nvPr/>
              </p14:nvContentPartPr>
              <p14:xfrm>
                <a:off x="1350827" y="922027"/>
                <a:ext cx="2073960" cy="1199160"/>
              </p14:xfrm>
            </p:contentPart>
          </mc:Choice>
          <mc:Fallback>
            <p:pic>
              <p:nvPicPr>
                <p:cNvPr id="125" name="Freihand 124">
                  <a:extLst>
                    <a:ext uri="{FF2B5EF4-FFF2-40B4-BE49-F238E27FC236}">
                      <a16:creationId xmlns:a16="http://schemas.microsoft.com/office/drawing/2014/main" id="{EF638033-D200-432B-A3BD-6BDF082ED95A}"/>
                    </a:ext>
                  </a:extLst>
                </p:cNvPr>
                <p:cNvPicPr/>
                <p:nvPr/>
              </p:nvPicPr>
              <p:blipFill>
                <a:blip r:embed="rId263"/>
                <a:stretch>
                  <a:fillRect/>
                </a:stretch>
              </p:blipFill>
              <p:spPr>
                <a:xfrm>
                  <a:off x="1346507" y="917707"/>
                  <a:ext cx="2082600" cy="120780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27" name="Freihand 126">
                  <a:extLst>
                    <a:ext uri="{FF2B5EF4-FFF2-40B4-BE49-F238E27FC236}">
                      <a16:creationId xmlns:a16="http://schemas.microsoft.com/office/drawing/2014/main" id="{21F272D1-08B1-4801-AFC8-10A6366D0668}"/>
                    </a:ext>
                  </a:extLst>
                </p14:cNvPr>
                <p14:cNvContentPartPr/>
                <p14:nvPr/>
              </p14:nvContentPartPr>
              <p14:xfrm>
                <a:off x="3298427" y="2084467"/>
                <a:ext cx="177480" cy="95400"/>
              </p14:xfrm>
            </p:contentPart>
          </mc:Choice>
          <mc:Fallback>
            <p:pic>
              <p:nvPicPr>
                <p:cNvPr id="127" name="Freihand 126">
                  <a:extLst>
                    <a:ext uri="{FF2B5EF4-FFF2-40B4-BE49-F238E27FC236}">
                      <a16:creationId xmlns:a16="http://schemas.microsoft.com/office/drawing/2014/main" id="{21F272D1-08B1-4801-AFC8-10A6366D0668}"/>
                    </a:ext>
                  </a:extLst>
                </p:cNvPr>
                <p:cNvPicPr/>
                <p:nvPr/>
              </p:nvPicPr>
              <p:blipFill>
                <a:blip r:embed="rId265"/>
                <a:stretch>
                  <a:fillRect/>
                </a:stretch>
              </p:blipFill>
              <p:spPr>
                <a:xfrm>
                  <a:off x="3294107" y="2080147"/>
                  <a:ext cx="1861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28" name="Freihand 127">
                  <a:extLst>
                    <a:ext uri="{FF2B5EF4-FFF2-40B4-BE49-F238E27FC236}">
                      <a16:creationId xmlns:a16="http://schemas.microsoft.com/office/drawing/2014/main" id="{2293D4F4-17CE-4F6E-ACEE-D4332971353A}"/>
                    </a:ext>
                  </a:extLst>
                </p14:cNvPr>
                <p14:cNvContentPartPr/>
                <p14:nvPr/>
              </p14:nvContentPartPr>
              <p14:xfrm>
                <a:off x="3019787" y="2197867"/>
                <a:ext cx="1027440" cy="31320"/>
              </p14:xfrm>
            </p:contentPart>
          </mc:Choice>
          <mc:Fallback>
            <p:pic>
              <p:nvPicPr>
                <p:cNvPr id="128" name="Freihand 127">
                  <a:extLst>
                    <a:ext uri="{FF2B5EF4-FFF2-40B4-BE49-F238E27FC236}">
                      <a16:creationId xmlns:a16="http://schemas.microsoft.com/office/drawing/2014/main" id="{2293D4F4-17CE-4F6E-ACEE-D4332971353A}"/>
                    </a:ext>
                  </a:extLst>
                </p:cNvPr>
                <p:cNvPicPr/>
                <p:nvPr/>
              </p:nvPicPr>
              <p:blipFill>
                <a:blip r:embed="rId267"/>
                <a:stretch>
                  <a:fillRect/>
                </a:stretch>
              </p:blipFill>
              <p:spPr>
                <a:xfrm>
                  <a:off x="3015467" y="2193547"/>
                  <a:ext cx="103608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29" name="Freihand 128">
                  <a:extLst>
                    <a:ext uri="{FF2B5EF4-FFF2-40B4-BE49-F238E27FC236}">
                      <a16:creationId xmlns:a16="http://schemas.microsoft.com/office/drawing/2014/main" id="{6791878D-70CC-48DB-BB40-1FFC4FB9DC55}"/>
                    </a:ext>
                  </a:extLst>
                </p14:cNvPr>
                <p14:cNvContentPartPr/>
                <p14:nvPr/>
              </p14:nvContentPartPr>
              <p14:xfrm>
                <a:off x="3455387" y="2197507"/>
                <a:ext cx="698760" cy="52920"/>
              </p14:xfrm>
            </p:contentPart>
          </mc:Choice>
          <mc:Fallback>
            <p:pic>
              <p:nvPicPr>
                <p:cNvPr id="129" name="Freihand 128">
                  <a:extLst>
                    <a:ext uri="{FF2B5EF4-FFF2-40B4-BE49-F238E27FC236}">
                      <a16:creationId xmlns:a16="http://schemas.microsoft.com/office/drawing/2014/main" id="{6791878D-70CC-48DB-BB40-1FFC4FB9DC55}"/>
                    </a:ext>
                  </a:extLst>
                </p:cNvPr>
                <p:cNvPicPr/>
                <p:nvPr/>
              </p:nvPicPr>
              <p:blipFill>
                <a:blip r:embed="rId269"/>
                <a:stretch>
                  <a:fillRect/>
                </a:stretch>
              </p:blipFill>
              <p:spPr>
                <a:xfrm>
                  <a:off x="3451067" y="2193187"/>
                  <a:ext cx="70740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30" name="Freihand 129">
                  <a:extLst>
                    <a:ext uri="{FF2B5EF4-FFF2-40B4-BE49-F238E27FC236}">
                      <a16:creationId xmlns:a16="http://schemas.microsoft.com/office/drawing/2014/main" id="{C2E2D905-DE92-448C-BE96-3FC7C66E8518}"/>
                    </a:ext>
                  </a:extLst>
                </p14:cNvPr>
                <p14:cNvContentPartPr/>
                <p14:nvPr/>
              </p14:nvContentPartPr>
              <p14:xfrm>
                <a:off x="4074947" y="2124067"/>
                <a:ext cx="154800" cy="223560"/>
              </p14:xfrm>
            </p:contentPart>
          </mc:Choice>
          <mc:Fallback>
            <p:pic>
              <p:nvPicPr>
                <p:cNvPr id="130" name="Freihand 129">
                  <a:extLst>
                    <a:ext uri="{FF2B5EF4-FFF2-40B4-BE49-F238E27FC236}">
                      <a16:creationId xmlns:a16="http://schemas.microsoft.com/office/drawing/2014/main" id="{C2E2D905-DE92-448C-BE96-3FC7C66E8518}"/>
                    </a:ext>
                  </a:extLst>
                </p:cNvPr>
                <p:cNvPicPr/>
                <p:nvPr/>
              </p:nvPicPr>
              <p:blipFill>
                <a:blip r:embed="rId271"/>
                <a:stretch>
                  <a:fillRect/>
                </a:stretch>
              </p:blipFill>
              <p:spPr>
                <a:xfrm>
                  <a:off x="4070627" y="2119747"/>
                  <a:ext cx="16344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32" name="Freihand 131">
                  <a:extLst>
                    <a:ext uri="{FF2B5EF4-FFF2-40B4-BE49-F238E27FC236}">
                      <a16:creationId xmlns:a16="http://schemas.microsoft.com/office/drawing/2014/main" id="{41B7A1FD-A422-4773-8E9F-FF325F43DEB2}"/>
                    </a:ext>
                  </a:extLst>
                </p14:cNvPr>
                <p14:cNvContentPartPr/>
                <p14:nvPr/>
              </p14:nvContentPartPr>
              <p14:xfrm>
                <a:off x="2135987" y="1463107"/>
                <a:ext cx="75960" cy="650520"/>
              </p14:xfrm>
            </p:contentPart>
          </mc:Choice>
          <mc:Fallback>
            <p:pic>
              <p:nvPicPr>
                <p:cNvPr id="132" name="Freihand 131">
                  <a:extLst>
                    <a:ext uri="{FF2B5EF4-FFF2-40B4-BE49-F238E27FC236}">
                      <a16:creationId xmlns:a16="http://schemas.microsoft.com/office/drawing/2014/main" id="{41B7A1FD-A422-4773-8E9F-FF325F43DEB2}"/>
                    </a:ext>
                  </a:extLst>
                </p:cNvPr>
                <p:cNvPicPr/>
                <p:nvPr/>
              </p:nvPicPr>
              <p:blipFill>
                <a:blip r:embed="rId273"/>
                <a:stretch>
                  <a:fillRect/>
                </a:stretch>
              </p:blipFill>
              <p:spPr>
                <a:xfrm>
                  <a:off x="2131667" y="1458787"/>
                  <a:ext cx="84600" cy="65916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33" name="Freihand 132">
                  <a:extLst>
                    <a:ext uri="{FF2B5EF4-FFF2-40B4-BE49-F238E27FC236}">
                      <a16:creationId xmlns:a16="http://schemas.microsoft.com/office/drawing/2014/main" id="{D97EEE68-C0D9-44A4-BEF2-E29D3EA78481}"/>
                    </a:ext>
                  </a:extLst>
                </p14:cNvPr>
                <p14:cNvContentPartPr/>
                <p14:nvPr/>
              </p14:nvContentPartPr>
              <p14:xfrm>
                <a:off x="1266227" y="2008507"/>
                <a:ext cx="946800" cy="71640"/>
              </p14:xfrm>
            </p:contentPart>
          </mc:Choice>
          <mc:Fallback>
            <p:pic>
              <p:nvPicPr>
                <p:cNvPr id="133" name="Freihand 132">
                  <a:extLst>
                    <a:ext uri="{FF2B5EF4-FFF2-40B4-BE49-F238E27FC236}">
                      <a16:creationId xmlns:a16="http://schemas.microsoft.com/office/drawing/2014/main" id="{D97EEE68-C0D9-44A4-BEF2-E29D3EA78481}"/>
                    </a:ext>
                  </a:extLst>
                </p:cNvPr>
                <p:cNvPicPr/>
                <p:nvPr/>
              </p:nvPicPr>
              <p:blipFill>
                <a:blip r:embed="rId275"/>
                <a:stretch>
                  <a:fillRect/>
                </a:stretch>
              </p:blipFill>
              <p:spPr>
                <a:xfrm>
                  <a:off x="1261907" y="2004187"/>
                  <a:ext cx="9554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34" name="Freihand 133">
                  <a:extLst>
                    <a:ext uri="{FF2B5EF4-FFF2-40B4-BE49-F238E27FC236}">
                      <a16:creationId xmlns:a16="http://schemas.microsoft.com/office/drawing/2014/main" id="{48CEE1B9-7FA0-4815-948F-E130AA7F714F}"/>
                    </a:ext>
                  </a:extLst>
                </p14:cNvPr>
                <p14:cNvContentPartPr/>
                <p14:nvPr/>
              </p14:nvContentPartPr>
              <p14:xfrm>
                <a:off x="1367027" y="1365907"/>
                <a:ext cx="827640" cy="49680"/>
              </p14:xfrm>
            </p:contentPart>
          </mc:Choice>
          <mc:Fallback>
            <p:pic>
              <p:nvPicPr>
                <p:cNvPr id="134" name="Freihand 133">
                  <a:extLst>
                    <a:ext uri="{FF2B5EF4-FFF2-40B4-BE49-F238E27FC236}">
                      <a16:creationId xmlns:a16="http://schemas.microsoft.com/office/drawing/2014/main" id="{48CEE1B9-7FA0-4815-948F-E130AA7F714F}"/>
                    </a:ext>
                  </a:extLst>
                </p:cNvPr>
                <p:cNvPicPr/>
                <p:nvPr/>
              </p:nvPicPr>
              <p:blipFill>
                <a:blip r:embed="rId277"/>
                <a:stretch>
                  <a:fillRect/>
                </a:stretch>
              </p:blipFill>
              <p:spPr>
                <a:xfrm>
                  <a:off x="1362707" y="1361587"/>
                  <a:ext cx="83628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35" name="Freihand 134">
                  <a:extLst>
                    <a:ext uri="{FF2B5EF4-FFF2-40B4-BE49-F238E27FC236}">
                      <a16:creationId xmlns:a16="http://schemas.microsoft.com/office/drawing/2014/main" id="{FE40B811-D7CC-4596-A2E2-C8C84633C68B}"/>
                    </a:ext>
                  </a:extLst>
                </p14:cNvPr>
                <p14:cNvContentPartPr/>
                <p14:nvPr/>
              </p14:nvContentPartPr>
              <p14:xfrm>
                <a:off x="1703267" y="1650307"/>
                <a:ext cx="41040" cy="192600"/>
              </p14:xfrm>
            </p:contentPart>
          </mc:Choice>
          <mc:Fallback>
            <p:pic>
              <p:nvPicPr>
                <p:cNvPr id="135" name="Freihand 134">
                  <a:extLst>
                    <a:ext uri="{FF2B5EF4-FFF2-40B4-BE49-F238E27FC236}">
                      <a16:creationId xmlns:a16="http://schemas.microsoft.com/office/drawing/2014/main" id="{FE40B811-D7CC-4596-A2E2-C8C84633C68B}"/>
                    </a:ext>
                  </a:extLst>
                </p:cNvPr>
                <p:cNvPicPr/>
                <p:nvPr/>
              </p:nvPicPr>
              <p:blipFill>
                <a:blip r:embed="rId279"/>
                <a:stretch>
                  <a:fillRect/>
                </a:stretch>
              </p:blipFill>
              <p:spPr>
                <a:xfrm>
                  <a:off x="1698947" y="1645987"/>
                  <a:ext cx="496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36" name="Freihand 135">
                  <a:extLst>
                    <a:ext uri="{FF2B5EF4-FFF2-40B4-BE49-F238E27FC236}">
                      <a16:creationId xmlns:a16="http://schemas.microsoft.com/office/drawing/2014/main" id="{CA30E46C-FFCC-4309-BE31-3A548E1B4562}"/>
                    </a:ext>
                  </a:extLst>
                </p14:cNvPr>
                <p14:cNvContentPartPr/>
                <p14:nvPr/>
              </p14:nvContentPartPr>
              <p14:xfrm>
                <a:off x="1617587" y="1592707"/>
                <a:ext cx="217440" cy="117000"/>
              </p14:xfrm>
            </p:contentPart>
          </mc:Choice>
          <mc:Fallback>
            <p:pic>
              <p:nvPicPr>
                <p:cNvPr id="136" name="Freihand 135">
                  <a:extLst>
                    <a:ext uri="{FF2B5EF4-FFF2-40B4-BE49-F238E27FC236}">
                      <a16:creationId xmlns:a16="http://schemas.microsoft.com/office/drawing/2014/main" id="{CA30E46C-FFCC-4309-BE31-3A548E1B4562}"/>
                    </a:ext>
                  </a:extLst>
                </p:cNvPr>
                <p:cNvPicPr/>
                <p:nvPr/>
              </p:nvPicPr>
              <p:blipFill>
                <a:blip r:embed="rId281"/>
                <a:stretch>
                  <a:fillRect/>
                </a:stretch>
              </p:blipFill>
              <p:spPr>
                <a:xfrm>
                  <a:off x="1613267" y="1588387"/>
                  <a:ext cx="2260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37" name="Freihand 136">
                  <a:extLst>
                    <a:ext uri="{FF2B5EF4-FFF2-40B4-BE49-F238E27FC236}">
                      <a16:creationId xmlns:a16="http://schemas.microsoft.com/office/drawing/2014/main" id="{CAFF6466-E5FF-4B19-A0A4-17646290F427}"/>
                    </a:ext>
                  </a:extLst>
                </p14:cNvPr>
                <p14:cNvContentPartPr/>
                <p14:nvPr/>
              </p14:nvContentPartPr>
              <p14:xfrm>
                <a:off x="1916747" y="1041187"/>
                <a:ext cx="639000" cy="647640"/>
              </p14:xfrm>
            </p:contentPart>
          </mc:Choice>
          <mc:Fallback>
            <p:pic>
              <p:nvPicPr>
                <p:cNvPr id="137" name="Freihand 136">
                  <a:extLst>
                    <a:ext uri="{FF2B5EF4-FFF2-40B4-BE49-F238E27FC236}">
                      <a16:creationId xmlns:a16="http://schemas.microsoft.com/office/drawing/2014/main" id="{CAFF6466-E5FF-4B19-A0A4-17646290F427}"/>
                    </a:ext>
                  </a:extLst>
                </p:cNvPr>
                <p:cNvPicPr/>
                <p:nvPr/>
              </p:nvPicPr>
              <p:blipFill>
                <a:blip r:embed="rId283"/>
                <a:stretch>
                  <a:fillRect/>
                </a:stretch>
              </p:blipFill>
              <p:spPr>
                <a:xfrm>
                  <a:off x="1912427" y="1036867"/>
                  <a:ext cx="647640" cy="65628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38" name="Freihand 137">
                  <a:extLst>
                    <a:ext uri="{FF2B5EF4-FFF2-40B4-BE49-F238E27FC236}">
                      <a16:creationId xmlns:a16="http://schemas.microsoft.com/office/drawing/2014/main" id="{D3348024-6B3D-4C66-8ED0-E47EB29BEF65}"/>
                    </a:ext>
                  </a:extLst>
                </p14:cNvPr>
                <p14:cNvContentPartPr/>
                <p14:nvPr/>
              </p14:nvContentPartPr>
              <p14:xfrm>
                <a:off x="1864547" y="1460947"/>
                <a:ext cx="246600" cy="323640"/>
              </p14:xfrm>
            </p:contentPart>
          </mc:Choice>
          <mc:Fallback>
            <p:pic>
              <p:nvPicPr>
                <p:cNvPr id="138" name="Freihand 137">
                  <a:extLst>
                    <a:ext uri="{FF2B5EF4-FFF2-40B4-BE49-F238E27FC236}">
                      <a16:creationId xmlns:a16="http://schemas.microsoft.com/office/drawing/2014/main" id="{D3348024-6B3D-4C66-8ED0-E47EB29BEF65}"/>
                    </a:ext>
                  </a:extLst>
                </p:cNvPr>
                <p:cNvPicPr/>
                <p:nvPr/>
              </p:nvPicPr>
              <p:blipFill>
                <a:blip r:embed="rId285"/>
                <a:stretch>
                  <a:fillRect/>
                </a:stretch>
              </p:blipFill>
              <p:spPr>
                <a:xfrm>
                  <a:off x="1860227" y="1456627"/>
                  <a:ext cx="25524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39" name="Freihand 138">
                  <a:extLst>
                    <a:ext uri="{FF2B5EF4-FFF2-40B4-BE49-F238E27FC236}">
                      <a16:creationId xmlns:a16="http://schemas.microsoft.com/office/drawing/2014/main" id="{8EC326E6-AEB3-4372-8754-901F949BBA77}"/>
                    </a:ext>
                  </a:extLst>
                </p14:cNvPr>
                <p14:cNvContentPartPr/>
                <p14:nvPr/>
              </p14:nvContentPartPr>
              <p14:xfrm>
                <a:off x="2651867" y="861547"/>
                <a:ext cx="231120" cy="130680"/>
              </p14:xfrm>
            </p:contentPart>
          </mc:Choice>
          <mc:Fallback>
            <p:pic>
              <p:nvPicPr>
                <p:cNvPr id="139" name="Freihand 138">
                  <a:extLst>
                    <a:ext uri="{FF2B5EF4-FFF2-40B4-BE49-F238E27FC236}">
                      <a16:creationId xmlns:a16="http://schemas.microsoft.com/office/drawing/2014/main" id="{8EC326E6-AEB3-4372-8754-901F949BBA77}"/>
                    </a:ext>
                  </a:extLst>
                </p:cNvPr>
                <p:cNvPicPr/>
                <p:nvPr/>
              </p:nvPicPr>
              <p:blipFill>
                <a:blip r:embed="rId287"/>
                <a:stretch>
                  <a:fillRect/>
                </a:stretch>
              </p:blipFill>
              <p:spPr>
                <a:xfrm>
                  <a:off x="2647547" y="857227"/>
                  <a:ext cx="2397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40" name="Freihand 139">
                  <a:extLst>
                    <a:ext uri="{FF2B5EF4-FFF2-40B4-BE49-F238E27FC236}">
                      <a16:creationId xmlns:a16="http://schemas.microsoft.com/office/drawing/2014/main" id="{51078C11-C091-4E02-99EB-BAF44B0E409F}"/>
                    </a:ext>
                  </a:extLst>
                </p14:cNvPr>
                <p14:cNvContentPartPr/>
                <p14:nvPr/>
              </p14:nvContentPartPr>
              <p14:xfrm>
                <a:off x="2871467" y="790987"/>
                <a:ext cx="132840" cy="123840"/>
              </p14:xfrm>
            </p:contentPart>
          </mc:Choice>
          <mc:Fallback>
            <p:pic>
              <p:nvPicPr>
                <p:cNvPr id="140" name="Freihand 139">
                  <a:extLst>
                    <a:ext uri="{FF2B5EF4-FFF2-40B4-BE49-F238E27FC236}">
                      <a16:creationId xmlns:a16="http://schemas.microsoft.com/office/drawing/2014/main" id="{51078C11-C091-4E02-99EB-BAF44B0E409F}"/>
                    </a:ext>
                  </a:extLst>
                </p:cNvPr>
                <p:cNvPicPr/>
                <p:nvPr/>
              </p:nvPicPr>
              <p:blipFill>
                <a:blip r:embed="rId289"/>
                <a:stretch>
                  <a:fillRect/>
                </a:stretch>
              </p:blipFill>
              <p:spPr>
                <a:xfrm>
                  <a:off x="2867147" y="786667"/>
                  <a:ext cx="14148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41" name="Freihand 140">
                  <a:extLst>
                    <a:ext uri="{FF2B5EF4-FFF2-40B4-BE49-F238E27FC236}">
                      <a16:creationId xmlns:a16="http://schemas.microsoft.com/office/drawing/2014/main" id="{12BA8D67-FE3B-409D-AB34-77989E1BBBC4}"/>
                    </a:ext>
                  </a:extLst>
                </p14:cNvPr>
                <p14:cNvContentPartPr/>
                <p14:nvPr/>
              </p14:nvContentPartPr>
              <p14:xfrm>
                <a:off x="2978027" y="741307"/>
                <a:ext cx="109080" cy="162000"/>
              </p14:xfrm>
            </p:contentPart>
          </mc:Choice>
          <mc:Fallback>
            <p:pic>
              <p:nvPicPr>
                <p:cNvPr id="141" name="Freihand 140">
                  <a:extLst>
                    <a:ext uri="{FF2B5EF4-FFF2-40B4-BE49-F238E27FC236}">
                      <a16:creationId xmlns:a16="http://schemas.microsoft.com/office/drawing/2014/main" id="{12BA8D67-FE3B-409D-AB34-77989E1BBBC4}"/>
                    </a:ext>
                  </a:extLst>
                </p:cNvPr>
                <p:cNvPicPr/>
                <p:nvPr/>
              </p:nvPicPr>
              <p:blipFill>
                <a:blip r:embed="rId291"/>
                <a:stretch>
                  <a:fillRect/>
                </a:stretch>
              </p:blipFill>
              <p:spPr>
                <a:xfrm>
                  <a:off x="2973707" y="736987"/>
                  <a:ext cx="11772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42" name="Freihand 141">
                  <a:extLst>
                    <a:ext uri="{FF2B5EF4-FFF2-40B4-BE49-F238E27FC236}">
                      <a16:creationId xmlns:a16="http://schemas.microsoft.com/office/drawing/2014/main" id="{DCB6E05C-DD88-407C-9D2D-9E743AE988F7}"/>
                    </a:ext>
                  </a:extLst>
                </p14:cNvPr>
                <p14:cNvContentPartPr/>
                <p14:nvPr/>
              </p14:nvContentPartPr>
              <p14:xfrm>
                <a:off x="3094667" y="701707"/>
                <a:ext cx="270720" cy="106560"/>
              </p14:xfrm>
            </p:contentPart>
          </mc:Choice>
          <mc:Fallback>
            <p:pic>
              <p:nvPicPr>
                <p:cNvPr id="142" name="Freihand 141">
                  <a:extLst>
                    <a:ext uri="{FF2B5EF4-FFF2-40B4-BE49-F238E27FC236}">
                      <a16:creationId xmlns:a16="http://schemas.microsoft.com/office/drawing/2014/main" id="{DCB6E05C-DD88-407C-9D2D-9E743AE988F7}"/>
                    </a:ext>
                  </a:extLst>
                </p:cNvPr>
                <p:cNvPicPr/>
                <p:nvPr/>
              </p:nvPicPr>
              <p:blipFill>
                <a:blip r:embed="rId293"/>
                <a:stretch>
                  <a:fillRect/>
                </a:stretch>
              </p:blipFill>
              <p:spPr>
                <a:xfrm>
                  <a:off x="3090347" y="697387"/>
                  <a:ext cx="2793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43" name="Freihand 142">
                  <a:extLst>
                    <a:ext uri="{FF2B5EF4-FFF2-40B4-BE49-F238E27FC236}">
                      <a16:creationId xmlns:a16="http://schemas.microsoft.com/office/drawing/2014/main" id="{9CD7FFDD-C5B3-441D-942D-6FBBCE691D25}"/>
                    </a:ext>
                  </a:extLst>
                </p14:cNvPr>
                <p14:cNvContentPartPr/>
                <p14:nvPr/>
              </p14:nvContentPartPr>
              <p14:xfrm>
                <a:off x="3301667" y="654187"/>
                <a:ext cx="25560" cy="2160"/>
              </p14:xfrm>
            </p:contentPart>
          </mc:Choice>
          <mc:Fallback>
            <p:pic>
              <p:nvPicPr>
                <p:cNvPr id="143" name="Freihand 142">
                  <a:extLst>
                    <a:ext uri="{FF2B5EF4-FFF2-40B4-BE49-F238E27FC236}">
                      <a16:creationId xmlns:a16="http://schemas.microsoft.com/office/drawing/2014/main" id="{9CD7FFDD-C5B3-441D-942D-6FBBCE691D25}"/>
                    </a:ext>
                  </a:extLst>
                </p:cNvPr>
                <p:cNvPicPr/>
                <p:nvPr/>
              </p:nvPicPr>
              <p:blipFill>
                <a:blip r:embed="rId295"/>
                <a:stretch>
                  <a:fillRect/>
                </a:stretch>
              </p:blipFill>
              <p:spPr>
                <a:xfrm>
                  <a:off x="3297347" y="649867"/>
                  <a:ext cx="3420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44" name="Freihand 143">
                  <a:extLst>
                    <a:ext uri="{FF2B5EF4-FFF2-40B4-BE49-F238E27FC236}">
                      <a16:creationId xmlns:a16="http://schemas.microsoft.com/office/drawing/2014/main" id="{9736E798-7BF8-4AA4-8C58-06B7191429EE}"/>
                    </a:ext>
                  </a:extLst>
                </p14:cNvPr>
                <p14:cNvContentPartPr/>
                <p14:nvPr/>
              </p14:nvContentPartPr>
              <p14:xfrm>
                <a:off x="3377627" y="565987"/>
                <a:ext cx="199440" cy="189720"/>
              </p14:xfrm>
            </p:contentPart>
          </mc:Choice>
          <mc:Fallback>
            <p:pic>
              <p:nvPicPr>
                <p:cNvPr id="144" name="Freihand 143">
                  <a:extLst>
                    <a:ext uri="{FF2B5EF4-FFF2-40B4-BE49-F238E27FC236}">
                      <a16:creationId xmlns:a16="http://schemas.microsoft.com/office/drawing/2014/main" id="{9736E798-7BF8-4AA4-8C58-06B7191429EE}"/>
                    </a:ext>
                  </a:extLst>
                </p:cNvPr>
                <p:cNvPicPr/>
                <p:nvPr/>
              </p:nvPicPr>
              <p:blipFill>
                <a:blip r:embed="rId297"/>
                <a:stretch>
                  <a:fillRect/>
                </a:stretch>
              </p:blipFill>
              <p:spPr>
                <a:xfrm>
                  <a:off x="3373307" y="561667"/>
                  <a:ext cx="20808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45" name="Freihand 144">
                  <a:extLst>
                    <a:ext uri="{FF2B5EF4-FFF2-40B4-BE49-F238E27FC236}">
                      <a16:creationId xmlns:a16="http://schemas.microsoft.com/office/drawing/2014/main" id="{B2C46CE4-39B0-4DC3-9E7A-5CF003CDD27E}"/>
                    </a:ext>
                  </a:extLst>
                </p14:cNvPr>
                <p14:cNvContentPartPr/>
                <p14:nvPr/>
              </p14:nvContentPartPr>
              <p14:xfrm>
                <a:off x="3080627" y="944707"/>
                <a:ext cx="451440" cy="198360"/>
              </p14:xfrm>
            </p:contentPart>
          </mc:Choice>
          <mc:Fallback>
            <p:pic>
              <p:nvPicPr>
                <p:cNvPr id="145" name="Freihand 144">
                  <a:extLst>
                    <a:ext uri="{FF2B5EF4-FFF2-40B4-BE49-F238E27FC236}">
                      <a16:creationId xmlns:a16="http://schemas.microsoft.com/office/drawing/2014/main" id="{B2C46CE4-39B0-4DC3-9E7A-5CF003CDD27E}"/>
                    </a:ext>
                  </a:extLst>
                </p:cNvPr>
                <p:cNvPicPr/>
                <p:nvPr/>
              </p:nvPicPr>
              <p:blipFill>
                <a:blip r:embed="rId299"/>
                <a:stretch>
                  <a:fillRect/>
                </a:stretch>
              </p:blipFill>
              <p:spPr>
                <a:xfrm>
                  <a:off x="3076307" y="940387"/>
                  <a:ext cx="4600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46" name="Freihand 145">
                  <a:extLst>
                    <a:ext uri="{FF2B5EF4-FFF2-40B4-BE49-F238E27FC236}">
                      <a16:creationId xmlns:a16="http://schemas.microsoft.com/office/drawing/2014/main" id="{9E586D4B-831E-4E2C-B05C-4C90F21B74CA}"/>
                    </a:ext>
                  </a:extLst>
                </p14:cNvPr>
                <p14:cNvContentPartPr/>
                <p14:nvPr/>
              </p14:nvContentPartPr>
              <p14:xfrm>
                <a:off x="3519467" y="792427"/>
                <a:ext cx="148320" cy="190080"/>
              </p14:xfrm>
            </p:contentPart>
          </mc:Choice>
          <mc:Fallback>
            <p:pic>
              <p:nvPicPr>
                <p:cNvPr id="146" name="Freihand 145">
                  <a:extLst>
                    <a:ext uri="{FF2B5EF4-FFF2-40B4-BE49-F238E27FC236}">
                      <a16:creationId xmlns:a16="http://schemas.microsoft.com/office/drawing/2014/main" id="{9E586D4B-831E-4E2C-B05C-4C90F21B74CA}"/>
                    </a:ext>
                  </a:extLst>
                </p:cNvPr>
                <p:cNvPicPr/>
                <p:nvPr/>
              </p:nvPicPr>
              <p:blipFill>
                <a:blip r:embed="rId301"/>
                <a:stretch>
                  <a:fillRect/>
                </a:stretch>
              </p:blipFill>
              <p:spPr>
                <a:xfrm>
                  <a:off x="3515147" y="788107"/>
                  <a:ext cx="1569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47" name="Freihand 146">
                  <a:extLst>
                    <a:ext uri="{FF2B5EF4-FFF2-40B4-BE49-F238E27FC236}">
                      <a16:creationId xmlns:a16="http://schemas.microsoft.com/office/drawing/2014/main" id="{CE1C2FB4-364E-4D6C-B65F-AF6A567B6785}"/>
                    </a:ext>
                  </a:extLst>
                </p14:cNvPr>
                <p14:cNvContentPartPr/>
                <p14:nvPr/>
              </p14:nvContentPartPr>
              <p14:xfrm>
                <a:off x="3655187" y="858307"/>
                <a:ext cx="240480" cy="86400"/>
              </p14:xfrm>
            </p:contentPart>
          </mc:Choice>
          <mc:Fallback>
            <p:pic>
              <p:nvPicPr>
                <p:cNvPr id="147" name="Freihand 146">
                  <a:extLst>
                    <a:ext uri="{FF2B5EF4-FFF2-40B4-BE49-F238E27FC236}">
                      <a16:creationId xmlns:a16="http://schemas.microsoft.com/office/drawing/2014/main" id="{CE1C2FB4-364E-4D6C-B65F-AF6A567B6785}"/>
                    </a:ext>
                  </a:extLst>
                </p:cNvPr>
                <p:cNvPicPr/>
                <p:nvPr/>
              </p:nvPicPr>
              <p:blipFill>
                <a:blip r:embed="rId303"/>
                <a:stretch>
                  <a:fillRect/>
                </a:stretch>
              </p:blipFill>
              <p:spPr>
                <a:xfrm>
                  <a:off x="3650867" y="853987"/>
                  <a:ext cx="2491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48" name="Freihand 147">
                  <a:extLst>
                    <a:ext uri="{FF2B5EF4-FFF2-40B4-BE49-F238E27FC236}">
                      <a16:creationId xmlns:a16="http://schemas.microsoft.com/office/drawing/2014/main" id="{4259C555-18DC-4B65-9F18-6032995B31B4}"/>
                    </a:ext>
                  </a:extLst>
                </p14:cNvPr>
                <p14:cNvContentPartPr/>
                <p14:nvPr/>
              </p14:nvContentPartPr>
              <p14:xfrm>
                <a:off x="3910787" y="729067"/>
                <a:ext cx="33480" cy="193320"/>
              </p14:xfrm>
            </p:contentPart>
          </mc:Choice>
          <mc:Fallback>
            <p:pic>
              <p:nvPicPr>
                <p:cNvPr id="148" name="Freihand 147">
                  <a:extLst>
                    <a:ext uri="{FF2B5EF4-FFF2-40B4-BE49-F238E27FC236}">
                      <a16:creationId xmlns:a16="http://schemas.microsoft.com/office/drawing/2014/main" id="{4259C555-18DC-4B65-9F18-6032995B31B4}"/>
                    </a:ext>
                  </a:extLst>
                </p:cNvPr>
                <p:cNvPicPr/>
                <p:nvPr/>
              </p:nvPicPr>
              <p:blipFill>
                <a:blip r:embed="rId305"/>
                <a:stretch>
                  <a:fillRect/>
                </a:stretch>
              </p:blipFill>
              <p:spPr>
                <a:xfrm>
                  <a:off x="3906467" y="724747"/>
                  <a:ext cx="421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50" name="Freihand 149">
                  <a:extLst>
                    <a:ext uri="{FF2B5EF4-FFF2-40B4-BE49-F238E27FC236}">
                      <a16:creationId xmlns:a16="http://schemas.microsoft.com/office/drawing/2014/main" id="{14EE97A8-6707-4108-8AB9-C0B80B2F69BD}"/>
                    </a:ext>
                  </a:extLst>
                </p14:cNvPr>
                <p14:cNvContentPartPr/>
                <p14:nvPr/>
              </p14:nvContentPartPr>
              <p14:xfrm>
                <a:off x="3900707" y="644107"/>
                <a:ext cx="28440" cy="188640"/>
              </p14:xfrm>
            </p:contentPart>
          </mc:Choice>
          <mc:Fallback>
            <p:pic>
              <p:nvPicPr>
                <p:cNvPr id="150" name="Freihand 149">
                  <a:extLst>
                    <a:ext uri="{FF2B5EF4-FFF2-40B4-BE49-F238E27FC236}">
                      <a16:creationId xmlns:a16="http://schemas.microsoft.com/office/drawing/2014/main" id="{14EE97A8-6707-4108-8AB9-C0B80B2F69BD}"/>
                    </a:ext>
                  </a:extLst>
                </p:cNvPr>
                <p:cNvPicPr/>
                <p:nvPr/>
              </p:nvPicPr>
              <p:blipFill>
                <a:blip r:embed="rId307"/>
                <a:stretch>
                  <a:fillRect/>
                </a:stretch>
              </p:blipFill>
              <p:spPr>
                <a:xfrm>
                  <a:off x="3896387" y="639787"/>
                  <a:ext cx="370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53" name="Freihand 152">
                  <a:extLst>
                    <a:ext uri="{FF2B5EF4-FFF2-40B4-BE49-F238E27FC236}">
                      <a16:creationId xmlns:a16="http://schemas.microsoft.com/office/drawing/2014/main" id="{C28DE27E-4B3E-4223-B09C-A6FF4728518C}"/>
                    </a:ext>
                  </a:extLst>
                </p14:cNvPr>
                <p14:cNvContentPartPr/>
                <p14:nvPr/>
              </p14:nvContentPartPr>
              <p14:xfrm>
                <a:off x="1185587" y="2388667"/>
                <a:ext cx="259560" cy="119160"/>
              </p14:xfrm>
            </p:contentPart>
          </mc:Choice>
          <mc:Fallback>
            <p:pic>
              <p:nvPicPr>
                <p:cNvPr id="153" name="Freihand 152">
                  <a:extLst>
                    <a:ext uri="{FF2B5EF4-FFF2-40B4-BE49-F238E27FC236}">
                      <a16:creationId xmlns:a16="http://schemas.microsoft.com/office/drawing/2014/main" id="{C28DE27E-4B3E-4223-B09C-A6FF4728518C}"/>
                    </a:ext>
                  </a:extLst>
                </p:cNvPr>
                <p:cNvPicPr/>
                <p:nvPr/>
              </p:nvPicPr>
              <p:blipFill>
                <a:blip r:embed="rId309"/>
                <a:stretch>
                  <a:fillRect/>
                </a:stretch>
              </p:blipFill>
              <p:spPr>
                <a:xfrm>
                  <a:off x="1181267" y="2384347"/>
                  <a:ext cx="2682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54" name="Freihand 153">
                  <a:extLst>
                    <a:ext uri="{FF2B5EF4-FFF2-40B4-BE49-F238E27FC236}">
                      <a16:creationId xmlns:a16="http://schemas.microsoft.com/office/drawing/2014/main" id="{E013B1B8-0979-4800-BDC1-188509A784AB}"/>
                    </a:ext>
                  </a:extLst>
                </p14:cNvPr>
                <p14:cNvContentPartPr/>
                <p14:nvPr/>
              </p14:nvContentPartPr>
              <p14:xfrm>
                <a:off x="1329227" y="2200387"/>
                <a:ext cx="613440" cy="258480"/>
              </p14:xfrm>
            </p:contentPart>
          </mc:Choice>
          <mc:Fallback>
            <p:pic>
              <p:nvPicPr>
                <p:cNvPr id="154" name="Freihand 153">
                  <a:extLst>
                    <a:ext uri="{FF2B5EF4-FFF2-40B4-BE49-F238E27FC236}">
                      <a16:creationId xmlns:a16="http://schemas.microsoft.com/office/drawing/2014/main" id="{E013B1B8-0979-4800-BDC1-188509A784AB}"/>
                    </a:ext>
                  </a:extLst>
                </p:cNvPr>
                <p:cNvPicPr/>
                <p:nvPr/>
              </p:nvPicPr>
              <p:blipFill>
                <a:blip r:embed="rId311"/>
                <a:stretch>
                  <a:fillRect/>
                </a:stretch>
              </p:blipFill>
              <p:spPr>
                <a:xfrm>
                  <a:off x="1324907" y="2196067"/>
                  <a:ext cx="62208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56" name="Freihand 155">
                  <a:extLst>
                    <a:ext uri="{FF2B5EF4-FFF2-40B4-BE49-F238E27FC236}">
                      <a16:creationId xmlns:a16="http://schemas.microsoft.com/office/drawing/2014/main" id="{DBC8C259-15C6-467A-8052-A5DD431F73C8}"/>
                    </a:ext>
                  </a:extLst>
                </p14:cNvPr>
                <p14:cNvContentPartPr/>
                <p14:nvPr/>
              </p14:nvContentPartPr>
              <p14:xfrm>
                <a:off x="860867" y="2513227"/>
                <a:ext cx="114120" cy="11160"/>
              </p14:xfrm>
            </p:contentPart>
          </mc:Choice>
          <mc:Fallback>
            <p:pic>
              <p:nvPicPr>
                <p:cNvPr id="156" name="Freihand 155">
                  <a:extLst>
                    <a:ext uri="{FF2B5EF4-FFF2-40B4-BE49-F238E27FC236}">
                      <a16:creationId xmlns:a16="http://schemas.microsoft.com/office/drawing/2014/main" id="{DBC8C259-15C6-467A-8052-A5DD431F73C8}"/>
                    </a:ext>
                  </a:extLst>
                </p:cNvPr>
                <p:cNvPicPr/>
                <p:nvPr/>
              </p:nvPicPr>
              <p:blipFill>
                <a:blip r:embed="rId313"/>
                <a:stretch>
                  <a:fillRect/>
                </a:stretch>
              </p:blipFill>
              <p:spPr>
                <a:xfrm>
                  <a:off x="856547" y="2508907"/>
                  <a:ext cx="1227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57" name="Freihand 156">
                  <a:extLst>
                    <a:ext uri="{FF2B5EF4-FFF2-40B4-BE49-F238E27FC236}">
                      <a16:creationId xmlns:a16="http://schemas.microsoft.com/office/drawing/2014/main" id="{48B9C761-00BF-46E4-AFE1-7854F80631E6}"/>
                    </a:ext>
                  </a:extLst>
                </p14:cNvPr>
                <p14:cNvContentPartPr/>
                <p14:nvPr/>
              </p14:nvContentPartPr>
              <p14:xfrm>
                <a:off x="968147" y="2426467"/>
                <a:ext cx="180000" cy="155520"/>
              </p14:xfrm>
            </p:contentPart>
          </mc:Choice>
          <mc:Fallback>
            <p:pic>
              <p:nvPicPr>
                <p:cNvPr id="157" name="Freihand 156">
                  <a:extLst>
                    <a:ext uri="{FF2B5EF4-FFF2-40B4-BE49-F238E27FC236}">
                      <a16:creationId xmlns:a16="http://schemas.microsoft.com/office/drawing/2014/main" id="{48B9C761-00BF-46E4-AFE1-7854F80631E6}"/>
                    </a:ext>
                  </a:extLst>
                </p:cNvPr>
                <p:cNvPicPr/>
                <p:nvPr/>
              </p:nvPicPr>
              <p:blipFill>
                <a:blip r:embed="rId315"/>
                <a:stretch>
                  <a:fillRect/>
                </a:stretch>
              </p:blipFill>
              <p:spPr>
                <a:xfrm>
                  <a:off x="963827" y="2422147"/>
                  <a:ext cx="18864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58" name="Freihand 157">
                  <a:extLst>
                    <a:ext uri="{FF2B5EF4-FFF2-40B4-BE49-F238E27FC236}">
                      <a16:creationId xmlns:a16="http://schemas.microsoft.com/office/drawing/2014/main" id="{8DDF3ABC-95C3-4F5C-B07E-849B5FCDF28B}"/>
                    </a:ext>
                  </a:extLst>
                </p14:cNvPr>
                <p14:cNvContentPartPr/>
                <p14:nvPr/>
              </p14:nvContentPartPr>
              <p14:xfrm>
                <a:off x="181187" y="2542747"/>
                <a:ext cx="110520" cy="67320"/>
              </p14:xfrm>
            </p:contentPart>
          </mc:Choice>
          <mc:Fallback>
            <p:pic>
              <p:nvPicPr>
                <p:cNvPr id="158" name="Freihand 157">
                  <a:extLst>
                    <a:ext uri="{FF2B5EF4-FFF2-40B4-BE49-F238E27FC236}">
                      <a16:creationId xmlns:a16="http://schemas.microsoft.com/office/drawing/2014/main" id="{8DDF3ABC-95C3-4F5C-B07E-849B5FCDF28B}"/>
                    </a:ext>
                  </a:extLst>
                </p:cNvPr>
                <p:cNvPicPr/>
                <p:nvPr/>
              </p:nvPicPr>
              <p:blipFill>
                <a:blip r:embed="rId317"/>
                <a:stretch>
                  <a:fillRect/>
                </a:stretch>
              </p:blipFill>
              <p:spPr>
                <a:xfrm>
                  <a:off x="176867" y="2538427"/>
                  <a:ext cx="11916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59" name="Freihand 158">
                  <a:extLst>
                    <a:ext uri="{FF2B5EF4-FFF2-40B4-BE49-F238E27FC236}">
                      <a16:creationId xmlns:a16="http://schemas.microsoft.com/office/drawing/2014/main" id="{D790C0E0-AEA3-47F4-8815-89AB13C7AB79}"/>
                    </a:ext>
                  </a:extLst>
                </p14:cNvPr>
                <p14:cNvContentPartPr/>
                <p14:nvPr/>
              </p14:nvContentPartPr>
              <p14:xfrm>
                <a:off x="317267" y="2521507"/>
                <a:ext cx="76680" cy="74520"/>
              </p14:xfrm>
            </p:contentPart>
          </mc:Choice>
          <mc:Fallback>
            <p:pic>
              <p:nvPicPr>
                <p:cNvPr id="159" name="Freihand 158">
                  <a:extLst>
                    <a:ext uri="{FF2B5EF4-FFF2-40B4-BE49-F238E27FC236}">
                      <a16:creationId xmlns:a16="http://schemas.microsoft.com/office/drawing/2014/main" id="{D790C0E0-AEA3-47F4-8815-89AB13C7AB79}"/>
                    </a:ext>
                  </a:extLst>
                </p:cNvPr>
                <p:cNvPicPr/>
                <p:nvPr/>
              </p:nvPicPr>
              <p:blipFill>
                <a:blip r:embed="rId319"/>
                <a:stretch>
                  <a:fillRect/>
                </a:stretch>
              </p:blipFill>
              <p:spPr>
                <a:xfrm>
                  <a:off x="312947" y="2517187"/>
                  <a:ext cx="853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60" name="Freihand 159">
                  <a:extLst>
                    <a:ext uri="{FF2B5EF4-FFF2-40B4-BE49-F238E27FC236}">
                      <a16:creationId xmlns:a16="http://schemas.microsoft.com/office/drawing/2014/main" id="{EFEAD0AD-87C3-4738-BE6D-42F5CA81D766}"/>
                    </a:ext>
                  </a:extLst>
                </p14:cNvPr>
                <p14:cNvContentPartPr/>
                <p14:nvPr/>
              </p14:nvContentPartPr>
              <p14:xfrm>
                <a:off x="363347" y="2532667"/>
                <a:ext cx="91080" cy="195840"/>
              </p14:xfrm>
            </p:contentPart>
          </mc:Choice>
          <mc:Fallback>
            <p:pic>
              <p:nvPicPr>
                <p:cNvPr id="160" name="Freihand 159">
                  <a:extLst>
                    <a:ext uri="{FF2B5EF4-FFF2-40B4-BE49-F238E27FC236}">
                      <a16:creationId xmlns:a16="http://schemas.microsoft.com/office/drawing/2014/main" id="{EFEAD0AD-87C3-4738-BE6D-42F5CA81D766}"/>
                    </a:ext>
                  </a:extLst>
                </p:cNvPr>
                <p:cNvPicPr/>
                <p:nvPr/>
              </p:nvPicPr>
              <p:blipFill>
                <a:blip r:embed="rId321"/>
                <a:stretch>
                  <a:fillRect/>
                </a:stretch>
              </p:blipFill>
              <p:spPr>
                <a:xfrm>
                  <a:off x="359027" y="2528347"/>
                  <a:ext cx="9972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61" name="Freihand 160">
                  <a:extLst>
                    <a:ext uri="{FF2B5EF4-FFF2-40B4-BE49-F238E27FC236}">
                      <a16:creationId xmlns:a16="http://schemas.microsoft.com/office/drawing/2014/main" id="{F4EAC3EF-C8B7-44AC-9832-189630014004}"/>
                    </a:ext>
                  </a:extLst>
                </p14:cNvPr>
                <p14:cNvContentPartPr/>
                <p14:nvPr/>
              </p14:nvContentPartPr>
              <p14:xfrm>
                <a:off x="434267" y="2449147"/>
                <a:ext cx="325440" cy="145440"/>
              </p14:xfrm>
            </p:contentPart>
          </mc:Choice>
          <mc:Fallback>
            <p:pic>
              <p:nvPicPr>
                <p:cNvPr id="161" name="Freihand 160">
                  <a:extLst>
                    <a:ext uri="{FF2B5EF4-FFF2-40B4-BE49-F238E27FC236}">
                      <a16:creationId xmlns:a16="http://schemas.microsoft.com/office/drawing/2014/main" id="{F4EAC3EF-C8B7-44AC-9832-189630014004}"/>
                    </a:ext>
                  </a:extLst>
                </p:cNvPr>
                <p:cNvPicPr/>
                <p:nvPr/>
              </p:nvPicPr>
              <p:blipFill>
                <a:blip r:embed="rId323"/>
                <a:stretch>
                  <a:fillRect/>
                </a:stretch>
              </p:blipFill>
              <p:spPr>
                <a:xfrm>
                  <a:off x="429947" y="2444827"/>
                  <a:ext cx="3340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62" name="Freihand 161">
                  <a:extLst>
                    <a:ext uri="{FF2B5EF4-FFF2-40B4-BE49-F238E27FC236}">
                      <a16:creationId xmlns:a16="http://schemas.microsoft.com/office/drawing/2014/main" id="{E7A44919-CB30-485E-A18E-4FA95167A7EC}"/>
                    </a:ext>
                  </a:extLst>
                </p14:cNvPr>
                <p14:cNvContentPartPr/>
                <p14:nvPr/>
              </p14:nvContentPartPr>
              <p14:xfrm>
                <a:off x="706067" y="2464267"/>
                <a:ext cx="19080" cy="51480"/>
              </p14:xfrm>
            </p:contentPart>
          </mc:Choice>
          <mc:Fallback>
            <p:pic>
              <p:nvPicPr>
                <p:cNvPr id="162" name="Freihand 161">
                  <a:extLst>
                    <a:ext uri="{FF2B5EF4-FFF2-40B4-BE49-F238E27FC236}">
                      <a16:creationId xmlns:a16="http://schemas.microsoft.com/office/drawing/2014/main" id="{E7A44919-CB30-485E-A18E-4FA95167A7EC}"/>
                    </a:ext>
                  </a:extLst>
                </p:cNvPr>
                <p:cNvPicPr/>
                <p:nvPr/>
              </p:nvPicPr>
              <p:blipFill>
                <a:blip r:embed="rId325"/>
                <a:stretch>
                  <a:fillRect/>
                </a:stretch>
              </p:blipFill>
              <p:spPr>
                <a:xfrm>
                  <a:off x="701747" y="2459947"/>
                  <a:ext cx="2772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63" name="Freihand 162">
                  <a:extLst>
                    <a:ext uri="{FF2B5EF4-FFF2-40B4-BE49-F238E27FC236}">
                      <a16:creationId xmlns:a16="http://schemas.microsoft.com/office/drawing/2014/main" id="{E33D991E-2F3D-4E2D-AA59-50668D4FD506}"/>
                    </a:ext>
                  </a:extLst>
                </p14:cNvPr>
                <p14:cNvContentPartPr/>
                <p14:nvPr/>
              </p14:nvContentPartPr>
              <p14:xfrm>
                <a:off x="802907" y="2373187"/>
                <a:ext cx="9360" cy="193320"/>
              </p14:xfrm>
            </p:contentPart>
          </mc:Choice>
          <mc:Fallback>
            <p:pic>
              <p:nvPicPr>
                <p:cNvPr id="163" name="Freihand 162">
                  <a:extLst>
                    <a:ext uri="{FF2B5EF4-FFF2-40B4-BE49-F238E27FC236}">
                      <a16:creationId xmlns:a16="http://schemas.microsoft.com/office/drawing/2014/main" id="{E33D991E-2F3D-4E2D-AA59-50668D4FD506}"/>
                    </a:ext>
                  </a:extLst>
                </p:cNvPr>
                <p:cNvPicPr/>
                <p:nvPr/>
              </p:nvPicPr>
              <p:blipFill>
                <a:blip r:embed="rId327"/>
                <a:stretch>
                  <a:fillRect/>
                </a:stretch>
              </p:blipFill>
              <p:spPr>
                <a:xfrm>
                  <a:off x="798587" y="2368867"/>
                  <a:ext cx="1800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64" name="Freihand 163">
                  <a:extLst>
                    <a:ext uri="{FF2B5EF4-FFF2-40B4-BE49-F238E27FC236}">
                      <a16:creationId xmlns:a16="http://schemas.microsoft.com/office/drawing/2014/main" id="{287A55AC-66F9-4668-8D0F-6D88D60509A5}"/>
                    </a:ext>
                  </a:extLst>
                </p14:cNvPr>
                <p14:cNvContentPartPr/>
                <p14:nvPr/>
              </p14:nvContentPartPr>
              <p14:xfrm>
                <a:off x="814787" y="2599267"/>
                <a:ext cx="2520" cy="8280"/>
              </p14:xfrm>
            </p:contentPart>
          </mc:Choice>
          <mc:Fallback>
            <p:pic>
              <p:nvPicPr>
                <p:cNvPr id="164" name="Freihand 163">
                  <a:extLst>
                    <a:ext uri="{FF2B5EF4-FFF2-40B4-BE49-F238E27FC236}">
                      <a16:creationId xmlns:a16="http://schemas.microsoft.com/office/drawing/2014/main" id="{287A55AC-66F9-4668-8D0F-6D88D60509A5}"/>
                    </a:ext>
                  </a:extLst>
                </p:cNvPr>
                <p:cNvPicPr/>
                <p:nvPr/>
              </p:nvPicPr>
              <p:blipFill>
                <a:blip r:embed="rId329"/>
                <a:stretch>
                  <a:fillRect/>
                </a:stretch>
              </p:blipFill>
              <p:spPr>
                <a:xfrm>
                  <a:off x="810467" y="2594947"/>
                  <a:ext cx="111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65" name="Freihand 164">
                  <a:extLst>
                    <a:ext uri="{FF2B5EF4-FFF2-40B4-BE49-F238E27FC236}">
                      <a16:creationId xmlns:a16="http://schemas.microsoft.com/office/drawing/2014/main" id="{C2D2A1F3-3131-4ED7-89B0-1794F85C36BA}"/>
                    </a:ext>
                  </a:extLst>
                </p14:cNvPr>
                <p14:cNvContentPartPr/>
                <p14:nvPr/>
              </p14:nvContentPartPr>
              <p14:xfrm>
                <a:off x="37907" y="2152147"/>
                <a:ext cx="1173960" cy="705960"/>
              </p14:xfrm>
            </p:contentPart>
          </mc:Choice>
          <mc:Fallback>
            <p:pic>
              <p:nvPicPr>
                <p:cNvPr id="165" name="Freihand 164">
                  <a:extLst>
                    <a:ext uri="{FF2B5EF4-FFF2-40B4-BE49-F238E27FC236}">
                      <a16:creationId xmlns:a16="http://schemas.microsoft.com/office/drawing/2014/main" id="{C2D2A1F3-3131-4ED7-89B0-1794F85C36BA}"/>
                    </a:ext>
                  </a:extLst>
                </p:cNvPr>
                <p:cNvPicPr/>
                <p:nvPr/>
              </p:nvPicPr>
              <p:blipFill>
                <a:blip r:embed="rId331"/>
                <a:stretch>
                  <a:fillRect/>
                </a:stretch>
              </p:blipFill>
              <p:spPr>
                <a:xfrm>
                  <a:off x="33587" y="2147827"/>
                  <a:ext cx="1182600" cy="71460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3" name="Freihand 202">
                  <a:extLst>
                    <a:ext uri="{FF2B5EF4-FFF2-40B4-BE49-F238E27FC236}">
                      <a16:creationId xmlns:a16="http://schemas.microsoft.com/office/drawing/2014/main" id="{1EC58ACA-1520-4F1C-9A91-E07DF7949E04}"/>
                    </a:ext>
                  </a:extLst>
                </p14:cNvPr>
                <p14:cNvContentPartPr/>
                <p14:nvPr/>
              </p14:nvContentPartPr>
              <p14:xfrm>
                <a:off x="1788947" y="2107867"/>
                <a:ext cx="45720" cy="19800"/>
              </p14:xfrm>
            </p:contentPart>
          </mc:Choice>
          <mc:Fallback>
            <p:pic>
              <p:nvPicPr>
                <p:cNvPr id="203" name="Freihand 202">
                  <a:extLst>
                    <a:ext uri="{FF2B5EF4-FFF2-40B4-BE49-F238E27FC236}">
                      <a16:creationId xmlns:a16="http://schemas.microsoft.com/office/drawing/2014/main" id="{1EC58ACA-1520-4F1C-9A91-E07DF7949E04}"/>
                    </a:ext>
                  </a:extLst>
                </p:cNvPr>
                <p:cNvPicPr/>
                <p:nvPr/>
              </p:nvPicPr>
              <p:blipFill>
                <a:blip r:embed="rId333"/>
                <a:stretch>
                  <a:fillRect/>
                </a:stretch>
              </p:blipFill>
              <p:spPr>
                <a:xfrm>
                  <a:off x="1784627" y="2103547"/>
                  <a:ext cx="543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4" name="Freihand 203">
                  <a:extLst>
                    <a:ext uri="{FF2B5EF4-FFF2-40B4-BE49-F238E27FC236}">
                      <a16:creationId xmlns:a16="http://schemas.microsoft.com/office/drawing/2014/main" id="{D5969B3C-585F-4240-A08B-BD8D369C970A}"/>
                    </a:ext>
                  </a:extLst>
                </p14:cNvPr>
                <p14:cNvContentPartPr/>
                <p14:nvPr/>
              </p14:nvContentPartPr>
              <p14:xfrm>
                <a:off x="1030427" y="1967827"/>
                <a:ext cx="1149840" cy="734040"/>
              </p14:xfrm>
            </p:contentPart>
          </mc:Choice>
          <mc:Fallback>
            <p:pic>
              <p:nvPicPr>
                <p:cNvPr id="204" name="Freihand 203">
                  <a:extLst>
                    <a:ext uri="{FF2B5EF4-FFF2-40B4-BE49-F238E27FC236}">
                      <a16:creationId xmlns:a16="http://schemas.microsoft.com/office/drawing/2014/main" id="{D5969B3C-585F-4240-A08B-BD8D369C970A}"/>
                    </a:ext>
                  </a:extLst>
                </p:cNvPr>
                <p:cNvPicPr/>
                <p:nvPr/>
              </p:nvPicPr>
              <p:blipFill>
                <a:blip r:embed="rId335"/>
                <a:stretch>
                  <a:fillRect/>
                </a:stretch>
              </p:blipFill>
              <p:spPr>
                <a:xfrm>
                  <a:off x="1026107" y="1963507"/>
                  <a:ext cx="1158480" cy="742680"/>
                </a:xfrm>
                <a:prstGeom prst="rect">
                  <a:avLst/>
                </a:prstGeom>
              </p:spPr>
            </p:pic>
          </mc:Fallback>
        </mc:AlternateContent>
      </p:grpSp>
    </p:spTree>
    <p:extLst>
      <p:ext uri="{BB962C8B-B14F-4D97-AF65-F5344CB8AC3E}">
        <p14:creationId xmlns:p14="http://schemas.microsoft.com/office/powerpoint/2010/main" val="2019204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Shape 2"/>
          <p:cNvSpPr txBox="1"/>
          <p:nvPr/>
        </p:nvSpPr>
        <p:spPr>
          <a:xfrm>
            <a:off x="163557" y="104137"/>
            <a:ext cx="5211194" cy="410867"/>
          </a:xfrm>
          <a:prstGeom prst="rect">
            <a:avLst/>
          </a:prstGeom>
          <a:noFill/>
          <a:ln>
            <a:noFill/>
          </a:ln>
        </p:spPr>
        <p:txBody>
          <a:bodyPr lIns="81638" tIns="40819" rIns="81638" bIns="40819" anchor="ctr" anchorCtr="1"/>
          <a:lstStyle/>
          <a:p>
            <a:pPr>
              <a:lnSpc>
                <a:spcPct val="100000"/>
              </a:lnSpc>
            </a:pPr>
            <a:r>
              <a:rPr lang="de-DE" sz="2200" b="1" dirty="0">
                <a:solidFill>
                  <a:srgbClr val="000000"/>
                </a:solidFill>
                <a:latin typeface="Arial"/>
              </a:rPr>
              <a:t>Dt. Nordseeküste im Laufe der Zeit</a:t>
            </a:r>
            <a:endParaRPr sz="2200" dirty="0"/>
          </a:p>
        </p:txBody>
      </p:sp>
      <p:sp>
        <p:nvSpPr>
          <p:cNvPr id="23" name="Textfeld 22"/>
          <p:cNvSpPr txBox="1"/>
          <p:nvPr/>
        </p:nvSpPr>
        <p:spPr>
          <a:xfrm>
            <a:off x="797659" y="5929752"/>
            <a:ext cx="1263487" cy="343620"/>
          </a:xfrm>
          <a:prstGeom prst="rect">
            <a:avLst/>
          </a:prstGeom>
          <a:noFill/>
        </p:spPr>
        <p:txBody>
          <a:bodyPr wrap="none" rtlCol="0">
            <a:spAutoFit/>
          </a:bodyPr>
          <a:lstStyle/>
          <a:p>
            <a:r>
              <a:rPr lang="de-DE" sz="1633" dirty="0"/>
              <a:t>Quelle: NWZ</a:t>
            </a:r>
          </a:p>
        </p:txBody>
      </p:sp>
      <p:pic>
        <p:nvPicPr>
          <p:cNvPr id="10" name="Grafik 9"/>
          <p:cNvPicPr>
            <a:picLocks noChangeAspect="1"/>
          </p:cNvPicPr>
          <p:nvPr/>
        </p:nvPicPr>
        <p:blipFill>
          <a:blip r:embed="rId3"/>
          <a:stretch>
            <a:fillRect/>
          </a:stretch>
        </p:blipFill>
        <p:spPr>
          <a:xfrm>
            <a:off x="265114" y="1620651"/>
            <a:ext cx="7280631" cy="4287637"/>
          </a:xfrm>
          <a:prstGeom prst="rect">
            <a:avLst/>
          </a:prstGeom>
        </p:spPr>
      </p:pic>
      <p:pic>
        <p:nvPicPr>
          <p:cNvPr id="11" name="Grafik 10"/>
          <p:cNvPicPr>
            <a:picLocks noChangeAspect="1"/>
          </p:cNvPicPr>
          <p:nvPr/>
        </p:nvPicPr>
        <p:blipFill>
          <a:blip r:embed="rId4"/>
          <a:stretch>
            <a:fillRect/>
          </a:stretch>
        </p:blipFill>
        <p:spPr>
          <a:xfrm>
            <a:off x="6298585" y="0"/>
            <a:ext cx="5846305" cy="4282141"/>
          </a:xfrm>
          <a:prstGeom prst="rect">
            <a:avLst/>
          </a:prstGeom>
        </p:spPr>
      </p:pic>
      <p:sp>
        <p:nvSpPr>
          <p:cNvPr id="12" name="Textfeld 11"/>
          <p:cNvSpPr txBox="1"/>
          <p:nvPr/>
        </p:nvSpPr>
        <p:spPr>
          <a:xfrm>
            <a:off x="6358765" y="4282141"/>
            <a:ext cx="1275477" cy="343620"/>
          </a:xfrm>
          <a:prstGeom prst="rect">
            <a:avLst/>
          </a:prstGeom>
          <a:noFill/>
        </p:spPr>
        <p:txBody>
          <a:bodyPr wrap="none" rtlCol="0">
            <a:spAutoFit/>
          </a:bodyPr>
          <a:lstStyle/>
          <a:p>
            <a:r>
              <a:rPr lang="de-DE" sz="1633" dirty="0"/>
              <a:t>Quelle: DVW</a:t>
            </a:r>
          </a:p>
        </p:txBody>
      </p:sp>
      <p:sp>
        <p:nvSpPr>
          <p:cNvPr id="13" name="Textfeld 12"/>
          <p:cNvSpPr txBox="1"/>
          <p:nvPr/>
        </p:nvSpPr>
        <p:spPr>
          <a:xfrm>
            <a:off x="6588859" y="294896"/>
            <a:ext cx="2381549" cy="400110"/>
          </a:xfrm>
          <a:prstGeom prst="rect">
            <a:avLst/>
          </a:prstGeom>
          <a:noFill/>
        </p:spPr>
        <p:txBody>
          <a:bodyPr wrap="none" rtlCol="0">
            <a:spAutoFit/>
          </a:bodyPr>
          <a:lstStyle/>
          <a:p>
            <a:r>
              <a:rPr lang="de-DE" sz="2000" b="1" dirty="0">
                <a:solidFill>
                  <a:srgbClr val="FF0000"/>
                </a:solidFill>
              </a:rPr>
              <a:t>Weihnachtsflut 1717</a:t>
            </a:r>
          </a:p>
        </p:txBody>
      </p:sp>
      <p:sp>
        <p:nvSpPr>
          <p:cNvPr id="14" name="Textfeld 13"/>
          <p:cNvSpPr txBox="1"/>
          <p:nvPr/>
        </p:nvSpPr>
        <p:spPr>
          <a:xfrm>
            <a:off x="2581635" y="1420596"/>
            <a:ext cx="2171428" cy="400110"/>
          </a:xfrm>
          <a:prstGeom prst="rect">
            <a:avLst/>
          </a:prstGeom>
          <a:noFill/>
        </p:spPr>
        <p:txBody>
          <a:bodyPr wrap="none" rtlCol="0">
            <a:spAutoFit/>
          </a:bodyPr>
          <a:lstStyle/>
          <a:p>
            <a:r>
              <a:rPr lang="de-DE" sz="2000" b="1" dirty="0" err="1">
                <a:solidFill>
                  <a:srgbClr val="FF0000"/>
                </a:solidFill>
              </a:rPr>
              <a:t>Marcellusflut</a:t>
            </a:r>
            <a:r>
              <a:rPr lang="de-DE" sz="2000" b="1" dirty="0">
                <a:solidFill>
                  <a:srgbClr val="FF0000"/>
                </a:solidFill>
              </a:rPr>
              <a:t> 1362</a:t>
            </a:r>
          </a:p>
        </p:txBody>
      </p:sp>
      <p:sp>
        <p:nvSpPr>
          <p:cNvPr id="15" name="Rechteck 14"/>
          <p:cNvSpPr/>
          <p:nvPr/>
        </p:nvSpPr>
        <p:spPr>
          <a:xfrm>
            <a:off x="8692043" y="4232827"/>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4A7A7A3A-5255-450E-BF41-0387B35D81AD}"/>
                  </a:ext>
                </a:extLst>
              </p14:cNvPr>
              <p14:cNvContentPartPr/>
              <p14:nvPr/>
            </p14:nvContentPartPr>
            <p14:xfrm>
              <a:off x="6492347" y="149827"/>
              <a:ext cx="2621160" cy="768240"/>
            </p14:xfrm>
          </p:contentPart>
        </mc:Choice>
        <mc:Fallback>
          <p:pic>
            <p:nvPicPr>
              <p:cNvPr id="2" name="Freihand 1">
                <a:extLst>
                  <a:ext uri="{FF2B5EF4-FFF2-40B4-BE49-F238E27FC236}">
                    <a16:creationId xmlns:a16="http://schemas.microsoft.com/office/drawing/2014/main" id="{4A7A7A3A-5255-450E-BF41-0387B35D81AD}"/>
                  </a:ext>
                </a:extLst>
              </p:cNvPr>
              <p:cNvPicPr/>
              <p:nvPr/>
            </p:nvPicPr>
            <p:blipFill>
              <a:blip r:embed="rId6"/>
              <a:stretch>
                <a:fillRect/>
              </a:stretch>
            </p:blipFill>
            <p:spPr>
              <a:xfrm>
                <a:off x="6488027" y="145507"/>
                <a:ext cx="2629800" cy="776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937A89A7-09FC-4CDC-A74D-9D688CD072F3}"/>
                  </a:ext>
                </a:extLst>
              </p14:cNvPr>
              <p14:cNvContentPartPr/>
              <p14:nvPr/>
            </p14:nvContentPartPr>
            <p14:xfrm>
              <a:off x="9491867" y="863707"/>
              <a:ext cx="1310040" cy="1369800"/>
            </p14:xfrm>
          </p:contentPart>
        </mc:Choice>
        <mc:Fallback>
          <p:pic>
            <p:nvPicPr>
              <p:cNvPr id="3" name="Freihand 2">
                <a:extLst>
                  <a:ext uri="{FF2B5EF4-FFF2-40B4-BE49-F238E27FC236}">
                    <a16:creationId xmlns:a16="http://schemas.microsoft.com/office/drawing/2014/main" id="{937A89A7-09FC-4CDC-A74D-9D688CD072F3}"/>
                  </a:ext>
                </a:extLst>
              </p:cNvPr>
              <p:cNvPicPr/>
              <p:nvPr/>
            </p:nvPicPr>
            <p:blipFill>
              <a:blip r:embed="rId8"/>
              <a:stretch>
                <a:fillRect/>
              </a:stretch>
            </p:blipFill>
            <p:spPr>
              <a:xfrm>
                <a:off x="9487547" y="859387"/>
                <a:ext cx="1318680" cy="1378440"/>
              </a:xfrm>
              <a:prstGeom prst="rect">
                <a:avLst/>
              </a:prstGeom>
            </p:spPr>
          </p:pic>
        </mc:Fallback>
      </mc:AlternateContent>
    </p:spTree>
    <p:extLst>
      <p:ext uri="{BB962C8B-B14F-4D97-AF65-F5344CB8AC3E}">
        <p14:creationId xmlns:p14="http://schemas.microsoft.com/office/powerpoint/2010/main" val="4010988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24488" y="36164"/>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Negative Externalität</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186143" y="1195778"/>
            <a:ext cx="12005857" cy="3805262"/>
          </a:xfrm>
          <a:prstGeom prst="rect">
            <a:avLst/>
          </a:prstGeom>
        </p:spPr>
        <p:txBody>
          <a:bodyPr wrap="square">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Im Allgemeinen entspricht die Angebotsfunktion aus der Gewinnmaximierung der Grenzkostenkurve.</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Im Fall einer negativen Externalität widerspiegelt die Grenzkostenkurve aber nicht die gesamten (gesellschaftlichen ) Kosten bei der Produktion, so berücksichtigt beispielsweise eine Fabrik am Oberlauf eines Flusses nicht die Verschmutzung am Unterlauf.</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a:p>
            <a:r>
              <a:rPr lang="de-DE" sz="2200" dirty="0">
                <a:latin typeface="Times New Roman" panose="02020603050405020304" pitchFamily="18" charset="0"/>
                <a:cs typeface="Times New Roman" panose="02020603050405020304" pitchFamily="18" charset="0"/>
              </a:rPr>
              <a:t>→ die sozialen Grenzkosten liegen oberhalb der (privaten) Grenzkosten </a:t>
            </a:r>
          </a:p>
        </p:txBody>
      </p:sp>
      <p:sp>
        <p:nvSpPr>
          <p:cNvPr id="4" name="Rechteck 3">
            <a:extLst>
              <a:ext uri="{FF2B5EF4-FFF2-40B4-BE49-F238E27FC236}">
                <a16:creationId xmlns:a16="http://schemas.microsoft.com/office/drawing/2014/main" id="{A5C09BAB-3E5B-45DB-81B5-09758F80593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402D8CF8-C5F0-4BA8-9069-193E80AE1E44}"/>
              </a:ext>
            </a:extLst>
          </p:cNvPr>
          <p:cNvGrpSpPr/>
          <p:nvPr/>
        </p:nvGrpSpPr>
        <p:grpSpPr>
          <a:xfrm>
            <a:off x="3979907" y="1114627"/>
            <a:ext cx="8066880" cy="907200"/>
            <a:chOff x="3979907" y="1114627"/>
            <a:chExt cx="8066880" cy="90720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0C683F1-555A-40AF-8AEE-D5371D40E017}"/>
                    </a:ext>
                  </a:extLst>
                </p14:cNvPr>
                <p14:cNvContentPartPr/>
                <p14:nvPr/>
              </p14:nvContentPartPr>
              <p14:xfrm>
                <a:off x="3979907" y="1707187"/>
                <a:ext cx="7783200" cy="138960"/>
              </p14:xfrm>
            </p:contentPart>
          </mc:Choice>
          <mc:Fallback>
            <p:pic>
              <p:nvPicPr>
                <p:cNvPr id="2" name="Freihand 1">
                  <a:extLst>
                    <a:ext uri="{FF2B5EF4-FFF2-40B4-BE49-F238E27FC236}">
                      <a16:creationId xmlns:a16="http://schemas.microsoft.com/office/drawing/2014/main" id="{30C683F1-555A-40AF-8AEE-D5371D40E017}"/>
                    </a:ext>
                  </a:extLst>
                </p:cNvPr>
                <p:cNvPicPr/>
                <p:nvPr/>
              </p:nvPicPr>
              <p:blipFill>
                <a:blip r:embed="rId4"/>
                <a:stretch>
                  <a:fillRect/>
                </a:stretch>
              </p:blipFill>
              <p:spPr>
                <a:xfrm>
                  <a:off x="3975587" y="1702867"/>
                  <a:ext cx="77918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47555132-CB64-4793-A2A9-06E5C00A8A5E}"/>
                    </a:ext>
                  </a:extLst>
                </p14:cNvPr>
                <p14:cNvContentPartPr/>
                <p14:nvPr/>
              </p14:nvContentPartPr>
              <p14:xfrm>
                <a:off x="9865547" y="1114627"/>
                <a:ext cx="2181240" cy="907200"/>
              </p14:xfrm>
            </p:contentPart>
          </mc:Choice>
          <mc:Fallback>
            <p:pic>
              <p:nvPicPr>
                <p:cNvPr id="5" name="Freihand 4">
                  <a:extLst>
                    <a:ext uri="{FF2B5EF4-FFF2-40B4-BE49-F238E27FC236}">
                      <a16:creationId xmlns:a16="http://schemas.microsoft.com/office/drawing/2014/main" id="{47555132-CB64-4793-A2A9-06E5C00A8A5E}"/>
                    </a:ext>
                  </a:extLst>
                </p:cNvPr>
                <p:cNvPicPr/>
                <p:nvPr/>
              </p:nvPicPr>
              <p:blipFill>
                <a:blip r:embed="rId6"/>
                <a:stretch>
                  <a:fillRect/>
                </a:stretch>
              </p:blipFill>
              <p:spPr>
                <a:xfrm>
                  <a:off x="9861227" y="1110307"/>
                  <a:ext cx="2189880" cy="915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14" name="Freihand 13">
                <a:extLst>
                  <a:ext uri="{FF2B5EF4-FFF2-40B4-BE49-F238E27FC236}">
                    <a16:creationId xmlns:a16="http://schemas.microsoft.com/office/drawing/2014/main" id="{486CB04E-7E7E-4934-BEA5-8616203F4E6E}"/>
                  </a:ext>
                </a:extLst>
              </p14:cNvPr>
              <p14:cNvContentPartPr/>
              <p14:nvPr/>
            </p14:nvContentPartPr>
            <p14:xfrm>
              <a:off x="9527147" y="311827"/>
              <a:ext cx="665640" cy="733320"/>
            </p14:xfrm>
          </p:contentPart>
        </mc:Choice>
        <mc:Fallback>
          <p:pic>
            <p:nvPicPr>
              <p:cNvPr id="14" name="Freihand 13">
                <a:extLst>
                  <a:ext uri="{FF2B5EF4-FFF2-40B4-BE49-F238E27FC236}">
                    <a16:creationId xmlns:a16="http://schemas.microsoft.com/office/drawing/2014/main" id="{486CB04E-7E7E-4934-BEA5-8616203F4E6E}"/>
                  </a:ext>
                </a:extLst>
              </p:cNvPr>
              <p:cNvPicPr/>
              <p:nvPr/>
            </p:nvPicPr>
            <p:blipFill>
              <a:blip r:embed="rId8"/>
              <a:stretch>
                <a:fillRect/>
              </a:stretch>
            </p:blipFill>
            <p:spPr>
              <a:xfrm>
                <a:off x="9522827" y="307507"/>
                <a:ext cx="674280" cy="7419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6" name="Freihand 15">
                <a:extLst>
                  <a:ext uri="{FF2B5EF4-FFF2-40B4-BE49-F238E27FC236}">
                    <a16:creationId xmlns:a16="http://schemas.microsoft.com/office/drawing/2014/main" id="{7D035721-0EBC-46C0-900B-62A85EC9AA6A}"/>
                  </a:ext>
                </a:extLst>
              </p14:cNvPr>
              <p14:cNvContentPartPr/>
              <p14:nvPr/>
            </p14:nvContentPartPr>
            <p14:xfrm>
              <a:off x="4121747" y="739867"/>
              <a:ext cx="1344600" cy="74520"/>
            </p14:xfrm>
          </p:contentPart>
        </mc:Choice>
        <mc:Fallback>
          <p:pic>
            <p:nvPicPr>
              <p:cNvPr id="16" name="Freihand 15">
                <a:extLst>
                  <a:ext uri="{FF2B5EF4-FFF2-40B4-BE49-F238E27FC236}">
                    <a16:creationId xmlns:a16="http://schemas.microsoft.com/office/drawing/2014/main" id="{7D035721-0EBC-46C0-900B-62A85EC9AA6A}"/>
                  </a:ext>
                </a:extLst>
              </p:cNvPr>
              <p:cNvPicPr/>
              <p:nvPr/>
            </p:nvPicPr>
            <p:blipFill>
              <a:blip r:embed="rId10"/>
              <a:stretch>
                <a:fillRect/>
              </a:stretch>
            </p:blipFill>
            <p:spPr>
              <a:xfrm>
                <a:off x="4117427" y="735547"/>
                <a:ext cx="13532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7" name="Freihand 16">
                <a:extLst>
                  <a:ext uri="{FF2B5EF4-FFF2-40B4-BE49-F238E27FC236}">
                    <a16:creationId xmlns:a16="http://schemas.microsoft.com/office/drawing/2014/main" id="{2987D42F-7FDC-428A-B6EA-7CE392C15EDA}"/>
                  </a:ext>
                </a:extLst>
              </p14:cNvPr>
              <p14:cNvContentPartPr/>
              <p14:nvPr/>
            </p14:nvContentPartPr>
            <p14:xfrm>
              <a:off x="8903267" y="437827"/>
              <a:ext cx="427680" cy="822600"/>
            </p14:xfrm>
          </p:contentPart>
        </mc:Choice>
        <mc:Fallback>
          <p:pic>
            <p:nvPicPr>
              <p:cNvPr id="17" name="Freihand 16">
                <a:extLst>
                  <a:ext uri="{FF2B5EF4-FFF2-40B4-BE49-F238E27FC236}">
                    <a16:creationId xmlns:a16="http://schemas.microsoft.com/office/drawing/2014/main" id="{2987D42F-7FDC-428A-B6EA-7CE392C15EDA}"/>
                  </a:ext>
                </a:extLst>
              </p:cNvPr>
              <p:cNvPicPr/>
              <p:nvPr/>
            </p:nvPicPr>
            <p:blipFill>
              <a:blip r:embed="rId12"/>
              <a:stretch>
                <a:fillRect/>
              </a:stretch>
            </p:blipFill>
            <p:spPr>
              <a:xfrm>
                <a:off x="8898947" y="433507"/>
                <a:ext cx="436320" cy="831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9" name="Freihand 18">
                <a:extLst>
                  <a:ext uri="{FF2B5EF4-FFF2-40B4-BE49-F238E27FC236}">
                    <a16:creationId xmlns:a16="http://schemas.microsoft.com/office/drawing/2014/main" id="{983EC474-D773-4D47-9A62-65FC2CA69EFB}"/>
                  </a:ext>
                </a:extLst>
              </p14:cNvPr>
              <p14:cNvContentPartPr/>
              <p14:nvPr/>
            </p14:nvContentPartPr>
            <p14:xfrm>
              <a:off x="9607427" y="288427"/>
              <a:ext cx="601920" cy="766080"/>
            </p14:xfrm>
          </p:contentPart>
        </mc:Choice>
        <mc:Fallback>
          <p:pic>
            <p:nvPicPr>
              <p:cNvPr id="19" name="Freihand 18">
                <a:extLst>
                  <a:ext uri="{FF2B5EF4-FFF2-40B4-BE49-F238E27FC236}">
                    <a16:creationId xmlns:a16="http://schemas.microsoft.com/office/drawing/2014/main" id="{983EC474-D773-4D47-9A62-65FC2CA69EFB}"/>
                  </a:ext>
                </a:extLst>
              </p:cNvPr>
              <p:cNvPicPr/>
              <p:nvPr/>
            </p:nvPicPr>
            <p:blipFill>
              <a:blip r:embed="rId14"/>
              <a:stretch>
                <a:fillRect/>
              </a:stretch>
            </p:blipFill>
            <p:spPr>
              <a:xfrm>
                <a:off x="9603107" y="284107"/>
                <a:ext cx="610560" cy="774720"/>
              </a:xfrm>
              <a:prstGeom prst="rect">
                <a:avLst/>
              </a:prstGeom>
            </p:spPr>
          </p:pic>
        </mc:Fallback>
      </mc:AlternateContent>
      <p:grpSp>
        <p:nvGrpSpPr>
          <p:cNvPr id="22" name="Gruppieren 21">
            <a:extLst>
              <a:ext uri="{FF2B5EF4-FFF2-40B4-BE49-F238E27FC236}">
                <a16:creationId xmlns:a16="http://schemas.microsoft.com/office/drawing/2014/main" id="{70A4D6C1-D6E9-435D-9F83-9AAD9D8D5273}"/>
              </a:ext>
            </a:extLst>
          </p:cNvPr>
          <p:cNvGrpSpPr/>
          <p:nvPr/>
        </p:nvGrpSpPr>
        <p:grpSpPr>
          <a:xfrm>
            <a:off x="9106307" y="281227"/>
            <a:ext cx="1075320" cy="717480"/>
            <a:chOff x="9106307" y="281227"/>
            <a:chExt cx="1075320" cy="717480"/>
          </a:xfrm>
        </p:grpSpPr>
        <mc:AlternateContent xmlns:mc="http://schemas.openxmlformats.org/markup-compatibility/2006">
          <mc:Choice xmlns:p14="http://schemas.microsoft.com/office/powerpoint/2010/main" Requires="p14">
            <p:contentPart p14:bwMode="auto" r:id="rId15">
              <p14:nvContentPartPr>
                <p14:cNvPr id="8" name="Freihand 7">
                  <a:extLst>
                    <a:ext uri="{FF2B5EF4-FFF2-40B4-BE49-F238E27FC236}">
                      <a16:creationId xmlns:a16="http://schemas.microsoft.com/office/drawing/2014/main" id="{4CF5192D-1517-496C-9971-FF6E74CAE2FE}"/>
                    </a:ext>
                  </a:extLst>
                </p14:cNvPr>
                <p14:cNvContentPartPr/>
                <p14:nvPr/>
              </p14:nvContentPartPr>
              <p14:xfrm>
                <a:off x="9106307" y="727267"/>
                <a:ext cx="139320" cy="240840"/>
              </p14:xfrm>
            </p:contentPart>
          </mc:Choice>
          <mc:Fallback>
            <p:pic>
              <p:nvPicPr>
                <p:cNvPr id="8" name="Freihand 7">
                  <a:extLst>
                    <a:ext uri="{FF2B5EF4-FFF2-40B4-BE49-F238E27FC236}">
                      <a16:creationId xmlns:a16="http://schemas.microsoft.com/office/drawing/2014/main" id="{4CF5192D-1517-496C-9971-FF6E74CAE2FE}"/>
                    </a:ext>
                  </a:extLst>
                </p:cNvPr>
                <p:cNvPicPr/>
                <p:nvPr/>
              </p:nvPicPr>
              <p:blipFill>
                <a:blip r:embed="rId16"/>
                <a:stretch>
                  <a:fillRect/>
                </a:stretch>
              </p:blipFill>
              <p:spPr>
                <a:xfrm>
                  <a:off x="9101987" y="722947"/>
                  <a:ext cx="14796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 name="Freihand 8">
                  <a:extLst>
                    <a:ext uri="{FF2B5EF4-FFF2-40B4-BE49-F238E27FC236}">
                      <a16:creationId xmlns:a16="http://schemas.microsoft.com/office/drawing/2014/main" id="{F8762BD4-5BF9-4B5A-853E-D068DD8BCD6A}"/>
                    </a:ext>
                  </a:extLst>
                </p14:cNvPr>
                <p14:cNvContentPartPr/>
                <p14:nvPr/>
              </p14:nvContentPartPr>
              <p14:xfrm>
                <a:off x="9354347" y="734827"/>
                <a:ext cx="144000" cy="12240"/>
              </p14:xfrm>
            </p:contentPart>
          </mc:Choice>
          <mc:Fallback>
            <p:pic>
              <p:nvPicPr>
                <p:cNvPr id="9" name="Freihand 8">
                  <a:extLst>
                    <a:ext uri="{FF2B5EF4-FFF2-40B4-BE49-F238E27FC236}">
                      <a16:creationId xmlns:a16="http://schemas.microsoft.com/office/drawing/2014/main" id="{F8762BD4-5BF9-4B5A-853E-D068DD8BCD6A}"/>
                    </a:ext>
                  </a:extLst>
                </p:cNvPr>
                <p:cNvPicPr/>
                <p:nvPr/>
              </p:nvPicPr>
              <p:blipFill>
                <a:blip r:embed="rId18"/>
                <a:stretch>
                  <a:fillRect/>
                </a:stretch>
              </p:blipFill>
              <p:spPr>
                <a:xfrm>
                  <a:off x="9350027" y="730507"/>
                  <a:ext cx="1526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 name="Freihand 9">
                  <a:extLst>
                    <a:ext uri="{FF2B5EF4-FFF2-40B4-BE49-F238E27FC236}">
                      <a16:creationId xmlns:a16="http://schemas.microsoft.com/office/drawing/2014/main" id="{7660A7E8-EF0F-4E8F-B8C1-834500DC3908}"/>
                    </a:ext>
                  </a:extLst>
                </p14:cNvPr>
                <p14:cNvContentPartPr/>
                <p14:nvPr/>
              </p14:nvContentPartPr>
              <p14:xfrm>
                <a:off x="9343907" y="776227"/>
                <a:ext cx="187920" cy="14760"/>
              </p14:xfrm>
            </p:contentPart>
          </mc:Choice>
          <mc:Fallback>
            <p:pic>
              <p:nvPicPr>
                <p:cNvPr id="10" name="Freihand 9">
                  <a:extLst>
                    <a:ext uri="{FF2B5EF4-FFF2-40B4-BE49-F238E27FC236}">
                      <a16:creationId xmlns:a16="http://schemas.microsoft.com/office/drawing/2014/main" id="{7660A7E8-EF0F-4E8F-B8C1-834500DC3908}"/>
                    </a:ext>
                  </a:extLst>
                </p:cNvPr>
                <p:cNvPicPr/>
                <p:nvPr/>
              </p:nvPicPr>
              <p:blipFill>
                <a:blip r:embed="rId20"/>
                <a:stretch>
                  <a:fillRect/>
                </a:stretch>
              </p:blipFill>
              <p:spPr>
                <a:xfrm>
                  <a:off x="9339587" y="771907"/>
                  <a:ext cx="1965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1" name="Freihand 10">
                  <a:extLst>
                    <a:ext uri="{FF2B5EF4-FFF2-40B4-BE49-F238E27FC236}">
                      <a16:creationId xmlns:a16="http://schemas.microsoft.com/office/drawing/2014/main" id="{039EB997-1803-4BBC-A682-5F844A8ED9CB}"/>
                    </a:ext>
                  </a:extLst>
                </p14:cNvPr>
                <p14:cNvContentPartPr/>
                <p14:nvPr/>
              </p14:nvContentPartPr>
              <p14:xfrm>
                <a:off x="9620747" y="605227"/>
                <a:ext cx="182160" cy="170280"/>
              </p14:xfrm>
            </p:contentPart>
          </mc:Choice>
          <mc:Fallback>
            <p:pic>
              <p:nvPicPr>
                <p:cNvPr id="11" name="Freihand 10">
                  <a:extLst>
                    <a:ext uri="{FF2B5EF4-FFF2-40B4-BE49-F238E27FC236}">
                      <a16:creationId xmlns:a16="http://schemas.microsoft.com/office/drawing/2014/main" id="{039EB997-1803-4BBC-A682-5F844A8ED9CB}"/>
                    </a:ext>
                  </a:extLst>
                </p:cNvPr>
                <p:cNvPicPr/>
                <p:nvPr/>
              </p:nvPicPr>
              <p:blipFill>
                <a:blip r:embed="rId22"/>
                <a:stretch>
                  <a:fillRect/>
                </a:stretch>
              </p:blipFill>
              <p:spPr>
                <a:xfrm>
                  <a:off x="9616427" y="600907"/>
                  <a:ext cx="1908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2" name="Freihand 11">
                  <a:extLst>
                    <a:ext uri="{FF2B5EF4-FFF2-40B4-BE49-F238E27FC236}">
                      <a16:creationId xmlns:a16="http://schemas.microsoft.com/office/drawing/2014/main" id="{191D2544-C462-4D03-9868-E11DF07D9F9A}"/>
                    </a:ext>
                  </a:extLst>
                </p14:cNvPr>
                <p14:cNvContentPartPr/>
                <p14:nvPr/>
              </p14:nvContentPartPr>
              <p14:xfrm>
                <a:off x="9821627" y="521347"/>
                <a:ext cx="177120" cy="259200"/>
              </p14:xfrm>
            </p:contentPart>
          </mc:Choice>
          <mc:Fallback>
            <p:pic>
              <p:nvPicPr>
                <p:cNvPr id="12" name="Freihand 11">
                  <a:extLst>
                    <a:ext uri="{FF2B5EF4-FFF2-40B4-BE49-F238E27FC236}">
                      <a16:creationId xmlns:a16="http://schemas.microsoft.com/office/drawing/2014/main" id="{191D2544-C462-4D03-9868-E11DF07D9F9A}"/>
                    </a:ext>
                  </a:extLst>
                </p:cNvPr>
                <p:cNvPicPr/>
                <p:nvPr/>
              </p:nvPicPr>
              <p:blipFill>
                <a:blip r:embed="rId24"/>
                <a:stretch>
                  <a:fillRect/>
                </a:stretch>
              </p:blipFill>
              <p:spPr>
                <a:xfrm>
                  <a:off x="9817307" y="517027"/>
                  <a:ext cx="18576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1" name="Freihand 20">
                  <a:extLst>
                    <a:ext uri="{FF2B5EF4-FFF2-40B4-BE49-F238E27FC236}">
                      <a16:creationId xmlns:a16="http://schemas.microsoft.com/office/drawing/2014/main" id="{2BBF0A0C-80D9-43E3-8236-30100DBF0A85}"/>
                    </a:ext>
                  </a:extLst>
                </p14:cNvPr>
                <p14:cNvContentPartPr/>
                <p14:nvPr/>
              </p14:nvContentPartPr>
              <p14:xfrm>
                <a:off x="9558107" y="281227"/>
                <a:ext cx="623520" cy="717480"/>
              </p14:xfrm>
            </p:contentPart>
          </mc:Choice>
          <mc:Fallback>
            <p:pic>
              <p:nvPicPr>
                <p:cNvPr id="21" name="Freihand 20">
                  <a:extLst>
                    <a:ext uri="{FF2B5EF4-FFF2-40B4-BE49-F238E27FC236}">
                      <a16:creationId xmlns:a16="http://schemas.microsoft.com/office/drawing/2014/main" id="{2BBF0A0C-80D9-43E3-8236-30100DBF0A85}"/>
                    </a:ext>
                  </a:extLst>
                </p:cNvPr>
                <p:cNvPicPr/>
                <p:nvPr/>
              </p:nvPicPr>
              <p:blipFill>
                <a:blip r:embed="rId26"/>
                <a:stretch>
                  <a:fillRect/>
                </a:stretch>
              </p:blipFill>
              <p:spPr>
                <a:xfrm>
                  <a:off x="9553787" y="276907"/>
                  <a:ext cx="632160" cy="726120"/>
                </a:xfrm>
                <a:prstGeom prst="rect">
                  <a:avLst/>
                </a:prstGeom>
              </p:spPr>
            </p:pic>
          </mc:Fallback>
        </mc:AlternateContent>
      </p:grpSp>
    </p:spTree>
    <p:extLst>
      <p:ext uri="{BB962C8B-B14F-4D97-AF65-F5344CB8AC3E}">
        <p14:creationId xmlns:p14="http://schemas.microsoft.com/office/powerpoint/2010/main" val="1404825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38777" y="60727"/>
            <a:ext cx="8216739"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Negative </a:t>
            </a:r>
            <a:r>
              <a:rPr lang="de-DE" sz="2903" b="1" dirty="0" err="1">
                <a:solidFill>
                  <a:srgbClr val="000000"/>
                </a:solidFill>
                <a:latin typeface="Arial"/>
              </a:rPr>
              <a:t>Externalität</a:t>
            </a:r>
            <a:endParaRPr sz="2903" dirty="0"/>
          </a:p>
        </p:txBody>
      </p:sp>
      <p:sp>
        <p:nvSpPr>
          <p:cNvPr id="7" name="Line 3"/>
          <p:cNvSpPr>
            <a:spLocks noChangeShapeType="1"/>
          </p:cNvSpPr>
          <p:nvPr/>
        </p:nvSpPr>
        <p:spPr bwMode="auto">
          <a:xfrm flipV="1">
            <a:off x="2798401" y="1283401"/>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2569441" y="4997161"/>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9" name="Textfeld 8"/>
          <p:cNvSpPr txBox="1"/>
          <p:nvPr/>
        </p:nvSpPr>
        <p:spPr>
          <a:xfrm>
            <a:off x="2120310" y="1404158"/>
            <a:ext cx="597087" cy="343620"/>
          </a:xfrm>
          <a:prstGeom prst="rect">
            <a:avLst/>
          </a:prstGeom>
          <a:noFill/>
        </p:spPr>
        <p:txBody>
          <a:bodyPr wrap="none" rtlCol="0">
            <a:spAutoFit/>
          </a:bodyPr>
          <a:lstStyle/>
          <a:p>
            <a:r>
              <a:rPr lang="de-DE" sz="1633" dirty="0"/>
              <a:t>Preis</a:t>
            </a:r>
          </a:p>
        </p:txBody>
      </p:sp>
      <p:sp>
        <p:nvSpPr>
          <p:cNvPr id="10" name="Textfeld 9"/>
          <p:cNvSpPr txBox="1"/>
          <p:nvPr/>
        </p:nvSpPr>
        <p:spPr>
          <a:xfrm>
            <a:off x="7553412" y="5061937"/>
            <a:ext cx="779252" cy="343620"/>
          </a:xfrm>
          <a:prstGeom prst="rect">
            <a:avLst/>
          </a:prstGeom>
          <a:noFill/>
        </p:spPr>
        <p:txBody>
          <a:bodyPr wrap="none" rtlCol="0">
            <a:spAutoFit/>
          </a:bodyPr>
          <a:lstStyle/>
          <a:p>
            <a:r>
              <a:rPr lang="de-DE" sz="1633" dirty="0"/>
              <a:t>Menge</a:t>
            </a:r>
          </a:p>
        </p:txBody>
      </p:sp>
      <p:cxnSp>
        <p:nvCxnSpPr>
          <p:cNvPr id="3" name="Gerader Verbinder 2"/>
          <p:cNvCxnSpPr/>
          <p:nvPr/>
        </p:nvCxnSpPr>
        <p:spPr>
          <a:xfrm>
            <a:off x="3279794" y="1575968"/>
            <a:ext cx="3389303" cy="25360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6500752" y="3656392"/>
            <a:ext cx="319318" cy="343620"/>
          </a:xfrm>
          <a:prstGeom prst="rect">
            <a:avLst/>
          </a:prstGeom>
          <a:noFill/>
        </p:spPr>
        <p:txBody>
          <a:bodyPr wrap="none" rtlCol="0">
            <a:spAutoFit/>
          </a:bodyPr>
          <a:lstStyle/>
          <a:p>
            <a:r>
              <a:rPr lang="de-DE" sz="1633" dirty="0"/>
              <a:t>N</a:t>
            </a:r>
          </a:p>
        </p:txBody>
      </p:sp>
      <p:cxnSp>
        <p:nvCxnSpPr>
          <p:cNvPr id="5" name="Gerader Verbinder 4"/>
          <p:cNvCxnSpPr/>
          <p:nvPr/>
        </p:nvCxnSpPr>
        <p:spPr>
          <a:xfrm flipV="1">
            <a:off x="3481975" y="2535133"/>
            <a:ext cx="4296392" cy="1519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flipV="1">
            <a:off x="3634375" y="1636253"/>
            <a:ext cx="4296392" cy="151984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7618708" y="2174088"/>
            <a:ext cx="306494" cy="343620"/>
          </a:xfrm>
          <a:prstGeom prst="rect">
            <a:avLst/>
          </a:prstGeom>
          <a:noFill/>
        </p:spPr>
        <p:txBody>
          <a:bodyPr wrap="none" rtlCol="0">
            <a:spAutoFit/>
          </a:bodyPr>
          <a:lstStyle/>
          <a:p>
            <a:r>
              <a:rPr lang="de-DE" sz="1633" dirty="0"/>
              <a:t>A</a:t>
            </a:r>
          </a:p>
        </p:txBody>
      </p:sp>
      <p:sp>
        <p:nvSpPr>
          <p:cNvPr id="17" name="Textfeld 16"/>
          <p:cNvSpPr txBox="1"/>
          <p:nvPr/>
        </p:nvSpPr>
        <p:spPr>
          <a:xfrm>
            <a:off x="7730468" y="1330169"/>
            <a:ext cx="370614" cy="343620"/>
          </a:xfrm>
          <a:prstGeom prst="rect">
            <a:avLst/>
          </a:prstGeom>
          <a:noFill/>
        </p:spPr>
        <p:txBody>
          <a:bodyPr wrap="none" rtlCol="0">
            <a:spAutoFit/>
          </a:bodyPr>
          <a:lstStyle/>
          <a:p>
            <a:r>
              <a:rPr lang="de-DE" sz="1633" dirty="0"/>
              <a:t>A</a:t>
            </a:r>
            <a:r>
              <a:rPr lang="de-DE" sz="1633" baseline="30000" dirty="0"/>
              <a:t>S</a:t>
            </a:r>
          </a:p>
        </p:txBody>
      </p:sp>
      <p:cxnSp>
        <p:nvCxnSpPr>
          <p:cNvPr id="44" name="Gerader Verbinder 43"/>
          <p:cNvCxnSpPr/>
          <p:nvPr/>
        </p:nvCxnSpPr>
        <p:spPr>
          <a:xfrm>
            <a:off x="5580883" y="3339326"/>
            <a:ext cx="27092" cy="162926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47" name="Textfeld 46"/>
          <p:cNvSpPr txBox="1"/>
          <p:nvPr/>
        </p:nvSpPr>
        <p:spPr>
          <a:xfrm>
            <a:off x="5478252" y="5075526"/>
            <a:ext cx="344966" cy="343620"/>
          </a:xfrm>
          <a:prstGeom prst="rect">
            <a:avLst/>
          </a:prstGeom>
          <a:noFill/>
        </p:spPr>
        <p:txBody>
          <a:bodyPr wrap="none" rtlCol="0">
            <a:spAutoFit/>
          </a:bodyPr>
          <a:lstStyle/>
          <a:p>
            <a:r>
              <a:rPr lang="de-DE" sz="1633" dirty="0"/>
              <a:t>x</a:t>
            </a:r>
            <a:r>
              <a:rPr lang="de-DE" sz="1633" baseline="30000" dirty="0"/>
              <a:t>*</a:t>
            </a:r>
          </a:p>
        </p:txBody>
      </p:sp>
      <p:sp>
        <p:nvSpPr>
          <p:cNvPr id="55" name="Textfeld 54"/>
          <p:cNvSpPr txBox="1"/>
          <p:nvPr/>
        </p:nvSpPr>
        <p:spPr>
          <a:xfrm>
            <a:off x="2436971" y="3123243"/>
            <a:ext cx="364202" cy="343620"/>
          </a:xfrm>
          <a:prstGeom prst="rect">
            <a:avLst/>
          </a:prstGeom>
          <a:noFill/>
        </p:spPr>
        <p:txBody>
          <a:bodyPr wrap="none" rtlCol="0">
            <a:spAutoFit/>
          </a:bodyPr>
          <a:lstStyle/>
          <a:p>
            <a:r>
              <a:rPr lang="de-DE" sz="1633" dirty="0"/>
              <a:t>p</a:t>
            </a:r>
            <a:r>
              <a:rPr lang="de-DE" sz="1633" baseline="30000" dirty="0"/>
              <a:t>*</a:t>
            </a:r>
          </a:p>
        </p:txBody>
      </p:sp>
      <p:sp>
        <p:nvSpPr>
          <p:cNvPr id="34" name="Rechteck 33">
            <a:extLst>
              <a:ext uri="{FF2B5EF4-FFF2-40B4-BE49-F238E27FC236}">
                <a16:creationId xmlns:a16="http://schemas.microsoft.com/office/drawing/2014/main" id="{176001BE-BF15-4782-B7C7-C6CE374C15B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35" name="Gerade Verbindung mit Pfeil 34">
            <a:extLst>
              <a:ext uri="{FF2B5EF4-FFF2-40B4-BE49-F238E27FC236}">
                <a16:creationId xmlns:a16="http://schemas.microsoft.com/office/drawing/2014/main" id="{A309184A-F801-41BA-B358-272FF8144039}"/>
              </a:ext>
            </a:extLst>
          </p:cNvPr>
          <p:cNvCxnSpPr>
            <a:cxnSpLocks/>
          </p:cNvCxnSpPr>
          <p:nvPr/>
        </p:nvCxnSpPr>
        <p:spPr>
          <a:xfrm flipH="1">
            <a:off x="5822568" y="3170550"/>
            <a:ext cx="1241929" cy="1687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feld 35">
            <a:extLst>
              <a:ext uri="{FF2B5EF4-FFF2-40B4-BE49-F238E27FC236}">
                <a16:creationId xmlns:a16="http://schemas.microsoft.com/office/drawing/2014/main" id="{11836C06-5739-49E2-9E14-5C9F1CBEF4A7}"/>
              </a:ext>
            </a:extLst>
          </p:cNvPr>
          <p:cNvSpPr txBox="1"/>
          <p:nvPr/>
        </p:nvSpPr>
        <p:spPr>
          <a:xfrm>
            <a:off x="7064497" y="3080064"/>
            <a:ext cx="2585836" cy="343620"/>
          </a:xfrm>
          <a:prstGeom prst="rect">
            <a:avLst/>
          </a:prstGeom>
          <a:noFill/>
        </p:spPr>
        <p:txBody>
          <a:bodyPr wrap="square" rtlCol="0">
            <a:spAutoFit/>
          </a:bodyPr>
          <a:lstStyle/>
          <a:p>
            <a:r>
              <a:rPr lang="de-DE" sz="1633" dirty="0"/>
              <a:t>Privates Marktgleichgewicht</a:t>
            </a:r>
          </a:p>
        </p:txBody>
      </p:sp>
      <mc:AlternateContent xmlns:mc="http://schemas.openxmlformats.org/markup-compatibility/2006">
        <mc:Choice xmlns:p14="http://schemas.microsoft.com/office/powerpoint/2010/main" Requires="p14">
          <p:contentPart p14:bwMode="auto" r:id="rId3">
            <p14:nvContentPartPr>
              <p14:cNvPr id="12" name="Freihand 11">
                <a:extLst>
                  <a:ext uri="{FF2B5EF4-FFF2-40B4-BE49-F238E27FC236}">
                    <a16:creationId xmlns:a16="http://schemas.microsoft.com/office/drawing/2014/main" id="{AB221EBE-3EAA-4ED5-8276-05208BFE7484}"/>
                  </a:ext>
                </a:extLst>
              </p14:cNvPr>
              <p14:cNvContentPartPr/>
              <p14:nvPr/>
            </p14:nvContentPartPr>
            <p14:xfrm>
              <a:off x="7636787" y="1234867"/>
              <a:ext cx="489960" cy="605520"/>
            </p14:xfrm>
          </p:contentPart>
        </mc:Choice>
        <mc:Fallback>
          <p:pic>
            <p:nvPicPr>
              <p:cNvPr id="12" name="Freihand 11">
                <a:extLst>
                  <a:ext uri="{FF2B5EF4-FFF2-40B4-BE49-F238E27FC236}">
                    <a16:creationId xmlns:a16="http://schemas.microsoft.com/office/drawing/2014/main" id="{AB221EBE-3EAA-4ED5-8276-05208BFE7484}"/>
                  </a:ext>
                </a:extLst>
              </p:cNvPr>
              <p:cNvPicPr/>
              <p:nvPr/>
            </p:nvPicPr>
            <p:blipFill>
              <a:blip r:embed="rId4"/>
              <a:stretch>
                <a:fillRect/>
              </a:stretch>
            </p:blipFill>
            <p:spPr>
              <a:xfrm>
                <a:off x="7632467" y="1230547"/>
                <a:ext cx="498600" cy="614160"/>
              </a:xfrm>
              <a:prstGeom prst="rect">
                <a:avLst/>
              </a:prstGeom>
            </p:spPr>
          </p:pic>
        </mc:Fallback>
      </mc:AlternateContent>
      <p:grpSp>
        <p:nvGrpSpPr>
          <p:cNvPr id="105" name="Gruppieren 104">
            <a:extLst>
              <a:ext uri="{FF2B5EF4-FFF2-40B4-BE49-F238E27FC236}">
                <a16:creationId xmlns:a16="http://schemas.microsoft.com/office/drawing/2014/main" id="{27E51F25-3E56-4243-8EB2-42702DCAA3FC}"/>
              </a:ext>
            </a:extLst>
          </p:cNvPr>
          <p:cNvGrpSpPr/>
          <p:nvPr/>
        </p:nvGrpSpPr>
        <p:grpSpPr>
          <a:xfrm>
            <a:off x="4816907" y="4596907"/>
            <a:ext cx="665280" cy="228600"/>
            <a:chOff x="4816907" y="4596907"/>
            <a:chExt cx="665280" cy="228600"/>
          </a:xfrm>
        </p:grpSpPr>
        <mc:AlternateContent xmlns:mc="http://schemas.openxmlformats.org/markup-compatibility/2006">
          <mc:Choice xmlns:p14="http://schemas.microsoft.com/office/powerpoint/2010/main" Requires="p14">
            <p:contentPart p14:bwMode="auto" r:id="rId5">
              <p14:nvContentPartPr>
                <p14:cNvPr id="103" name="Freihand 102">
                  <a:extLst>
                    <a:ext uri="{FF2B5EF4-FFF2-40B4-BE49-F238E27FC236}">
                      <a16:creationId xmlns:a16="http://schemas.microsoft.com/office/drawing/2014/main" id="{891457D7-F1EC-4DB4-A60B-C280D4A15497}"/>
                    </a:ext>
                  </a:extLst>
                </p14:cNvPr>
                <p14:cNvContentPartPr/>
                <p14:nvPr/>
              </p14:nvContentPartPr>
              <p14:xfrm>
                <a:off x="4917347" y="4708507"/>
                <a:ext cx="564840" cy="32760"/>
              </p14:xfrm>
            </p:contentPart>
          </mc:Choice>
          <mc:Fallback>
            <p:pic>
              <p:nvPicPr>
                <p:cNvPr id="103" name="Freihand 102">
                  <a:extLst>
                    <a:ext uri="{FF2B5EF4-FFF2-40B4-BE49-F238E27FC236}">
                      <a16:creationId xmlns:a16="http://schemas.microsoft.com/office/drawing/2014/main" id="{891457D7-F1EC-4DB4-A60B-C280D4A15497}"/>
                    </a:ext>
                  </a:extLst>
                </p:cNvPr>
                <p:cNvPicPr/>
                <p:nvPr/>
              </p:nvPicPr>
              <p:blipFill>
                <a:blip r:embed="rId6"/>
                <a:stretch>
                  <a:fillRect/>
                </a:stretch>
              </p:blipFill>
              <p:spPr>
                <a:xfrm>
                  <a:off x="4913027" y="4704187"/>
                  <a:ext cx="57348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4" name="Freihand 103">
                  <a:extLst>
                    <a:ext uri="{FF2B5EF4-FFF2-40B4-BE49-F238E27FC236}">
                      <a16:creationId xmlns:a16="http://schemas.microsoft.com/office/drawing/2014/main" id="{8818EAF7-66AA-412E-BA59-08878E1CBA1E}"/>
                    </a:ext>
                  </a:extLst>
                </p14:cNvPr>
                <p14:cNvContentPartPr/>
                <p14:nvPr/>
              </p14:nvContentPartPr>
              <p14:xfrm>
                <a:off x="4816907" y="4596907"/>
                <a:ext cx="140760" cy="228600"/>
              </p14:xfrm>
            </p:contentPart>
          </mc:Choice>
          <mc:Fallback>
            <p:pic>
              <p:nvPicPr>
                <p:cNvPr id="104" name="Freihand 103">
                  <a:extLst>
                    <a:ext uri="{FF2B5EF4-FFF2-40B4-BE49-F238E27FC236}">
                      <a16:creationId xmlns:a16="http://schemas.microsoft.com/office/drawing/2014/main" id="{8818EAF7-66AA-412E-BA59-08878E1CBA1E}"/>
                    </a:ext>
                  </a:extLst>
                </p:cNvPr>
                <p:cNvPicPr/>
                <p:nvPr/>
              </p:nvPicPr>
              <p:blipFill>
                <a:blip r:embed="rId8"/>
                <a:stretch>
                  <a:fillRect/>
                </a:stretch>
              </p:blipFill>
              <p:spPr>
                <a:xfrm>
                  <a:off x="4812587" y="4592587"/>
                  <a:ext cx="149400" cy="237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
            <p14:nvContentPartPr>
              <p14:cNvPr id="134" name="Freihand 133">
                <a:extLst>
                  <a:ext uri="{FF2B5EF4-FFF2-40B4-BE49-F238E27FC236}">
                    <a16:creationId xmlns:a16="http://schemas.microsoft.com/office/drawing/2014/main" id="{8F39CD76-47EB-4B0E-82C1-9813CABB0E09}"/>
                  </a:ext>
                </a:extLst>
              </p14:cNvPr>
              <p14:cNvContentPartPr/>
              <p14:nvPr/>
            </p14:nvContentPartPr>
            <p14:xfrm>
              <a:off x="4781267" y="2256907"/>
              <a:ext cx="1210680" cy="1168200"/>
            </p14:xfrm>
          </p:contentPart>
        </mc:Choice>
        <mc:Fallback>
          <p:pic>
            <p:nvPicPr>
              <p:cNvPr id="134" name="Freihand 133">
                <a:extLst>
                  <a:ext uri="{FF2B5EF4-FFF2-40B4-BE49-F238E27FC236}">
                    <a16:creationId xmlns:a16="http://schemas.microsoft.com/office/drawing/2014/main" id="{8F39CD76-47EB-4B0E-82C1-9813CABB0E09}"/>
                  </a:ext>
                </a:extLst>
              </p:cNvPr>
              <p:cNvPicPr/>
              <p:nvPr/>
            </p:nvPicPr>
            <p:blipFill>
              <a:blip r:embed="rId10"/>
              <a:stretch>
                <a:fillRect/>
              </a:stretch>
            </p:blipFill>
            <p:spPr>
              <a:xfrm>
                <a:off x="4776947" y="2252587"/>
                <a:ext cx="1219320" cy="11768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36" name="Freihand 135">
                <a:extLst>
                  <a:ext uri="{FF2B5EF4-FFF2-40B4-BE49-F238E27FC236}">
                    <a16:creationId xmlns:a16="http://schemas.microsoft.com/office/drawing/2014/main" id="{28F574F9-9493-41AA-8636-BC870958075B}"/>
                  </a:ext>
                </a:extLst>
              </p14:cNvPr>
              <p14:cNvContentPartPr/>
              <p14:nvPr/>
            </p14:nvContentPartPr>
            <p14:xfrm>
              <a:off x="5566787" y="3274267"/>
              <a:ext cx="38520" cy="77760"/>
            </p14:xfrm>
          </p:contentPart>
        </mc:Choice>
        <mc:Fallback>
          <p:pic>
            <p:nvPicPr>
              <p:cNvPr id="136" name="Freihand 135">
                <a:extLst>
                  <a:ext uri="{FF2B5EF4-FFF2-40B4-BE49-F238E27FC236}">
                    <a16:creationId xmlns:a16="http://schemas.microsoft.com/office/drawing/2014/main" id="{28F574F9-9493-41AA-8636-BC870958075B}"/>
                  </a:ext>
                </a:extLst>
              </p:cNvPr>
              <p:cNvPicPr/>
              <p:nvPr/>
            </p:nvPicPr>
            <p:blipFill>
              <a:blip r:embed="rId12"/>
              <a:stretch>
                <a:fillRect/>
              </a:stretch>
            </p:blipFill>
            <p:spPr>
              <a:xfrm>
                <a:off x="5562467" y="3269947"/>
                <a:ext cx="47160" cy="86400"/>
              </a:xfrm>
              <a:prstGeom prst="rect">
                <a:avLst/>
              </a:prstGeom>
            </p:spPr>
          </p:pic>
        </mc:Fallback>
      </mc:AlternateContent>
      <p:grpSp>
        <p:nvGrpSpPr>
          <p:cNvPr id="143" name="Gruppieren 142">
            <a:extLst>
              <a:ext uri="{FF2B5EF4-FFF2-40B4-BE49-F238E27FC236}">
                <a16:creationId xmlns:a16="http://schemas.microsoft.com/office/drawing/2014/main" id="{6DBC03D9-682D-4307-83AA-D0EFB282FB5F}"/>
              </a:ext>
            </a:extLst>
          </p:cNvPr>
          <p:cNvGrpSpPr/>
          <p:nvPr/>
        </p:nvGrpSpPr>
        <p:grpSpPr>
          <a:xfrm>
            <a:off x="4543307" y="4909747"/>
            <a:ext cx="411840" cy="616320"/>
            <a:chOff x="4543307" y="4909747"/>
            <a:chExt cx="411840" cy="616320"/>
          </a:xfrm>
        </p:grpSpPr>
        <mc:AlternateContent xmlns:mc="http://schemas.openxmlformats.org/markup-compatibility/2006">
          <mc:Choice xmlns:p14="http://schemas.microsoft.com/office/powerpoint/2010/main" Requires="p14">
            <p:contentPart p14:bwMode="auto" r:id="rId13">
              <p14:nvContentPartPr>
                <p14:cNvPr id="87" name="Freihand 86">
                  <a:extLst>
                    <a:ext uri="{FF2B5EF4-FFF2-40B4-BE49-F238E27FC236}">
                      <a16:creationId xmlns:a16="http://schemas.microsoft.com/office/drawing/2014/main" id="{3B47FD5B-8994-425A-BC31-092FF7352E95}"/>
                    </a:ext>
                  </a:extLst>
                </p14:cNvPr>
                <p14:cNvContentPartPr/>
                <p14:nvPr/>
              </p14:nvContentPartPr>
              <p14:xfrm>
                <a:off x="4650227" y="4977067"/>
                <a:ext cx="7920" cy="67680"/>
              </p14:xfrm>
            </p:contentPart>
          </mc:Choice>
          <mc:Fallback>
            <p:pic>
              <p:nvPicPr>
                <p:cNvPr id="87" name="Freihand 86">
                  <a:extLst>
                    <a:ext uri="{FF2B5EF4-FFF2-40B4-BE49-F238E27FC236}">
                      <a16:creationId xmlns:a16="http://schemas.microsoft.com/office/drawing/2014/main" id="{3B47FD5B-8994-425A-BC31-092FF7352E95}"/>
                    </a:ext>
                  </a:extLst>
                </p:cNvPr>
                <p:cNvPicPr/>
                <p:nvPr/>
              </p:nvPicPr>
              <p:blipFill>
                <a:blip r:embed="rId14"/>
                <a:stretch>
                  <a:fillRect/>
                </a:stretch>
              </p:blipFill>
              <p:spPr>
                <a:xfrm>
                  <a:off x="4645907" y="4972747"/>
                  <a:ext cx="1656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8" name="Freihand 87">
                  <a:extLst>
                    <a:ext uri="{FF2B5EF4-FFF2-40B4-BE49-F238E27FC236}">
                      <a16:creationId xmlns:a16="http://schemas.microsoft.com/office/drawing/2014/main" id="{021235A9-1423-4907-AFA8-01DCA128C23F}"/>
                    </a:ext>
                  </a:extLst>
                </p14:cNvPr>
                <p14:cNvContentPartPr/>
                <p14:nvPr/>
              </p14:nvContentPartPr>
              <p14:xfrm>
                <a:off x="4551947" y="5184067"/>
                <a:ext cx="127800" cy="190080"/>
              </p14:xfrm>
            </p:contentPart>
          </mc:Choice>
          <mc:Fallback>
            <p:pic>
              <p:nvPicPr>
                <p:cNvPr id="88" name="Freihand 87">
                  <a:extLst>
                    <a:ext uri="{FF2B5EF4-FFF2-40B4-BE49-F238E27FC236}">
                      <a16:creationId xmlns:a16="http://schemas.microsoft.com/office/drawing/2014/main" id="{021235A9-1423-4907-AFA8-01DCA128C23F}"/>
                    </a:ext>
                  </a:extLst>
                </p:cNvPr>
                <p:cNvPicPr/>
                <p:nvPr/>
              </p:nvPicPr>
              <p:blipFill>
                <a:blip r:embed="rId16"/>
                <a:stretch>
                  <a:fillRect/>
                </a:stretch>
              </p:blipFill>
              <p:spPr>
                <a:xfrm>
                  <a:off x="4547627" y="5179747"/>
                  <a:ext cx="1364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89" name="Freihand 88">
                  <a:extLst>
                    <a:ext uri="{FF2B5EF4-FFF2-40B4-BE49-F238E27FC236}">
                      <a16:creationId xmlns:a16="http://schemas.microsoft.com/office/drawing/2014/main" id="{088E18E7-1457-402D-8A75-0213940E64FD}"/>
                    </a:ext>
                  </a:extLst>
                </p14:cNvPr>
                <p14:cNvContentPartPr/>
                <p14:nvPr/>
              </p14:nvContentPartPr>
              <p14:xfrm>
                <a:off x="4543307" y="5234467"/>
                <a:ext cx="138600" cy="97920"/>
              </p14:xfrm>
            </p:contentPart>
          </mc:Choice>
          <mc:Fallback>
            <p:pic>
              <p:nvPicPr>
                <p:cNvPr id="89" name="Freihand 88">
                  <a:extLst>
                    <a:ext uri="{FF2B5EF4-FFF2-40B4-BE49-F238E27FC236}">
                      <a16:creationId xmlns:a16="http://schemas.microsoft.com/office/drawing/2014/main" id="{088E18E7-1457-402D-8A75-0213940E64FD}"/>
                    </a:ext>
                  </a:extLst>
                </p:cNvPr>
                <p:cNvPicPr/>
                <p:nvPr/>
              </p:nvPicPr>
              <p:blipFill>
                <a:blip r:embed="rId18"/>
                <a:stretch>
                  <a:fillRect/>
                </a:stretch>
              </p:blipFill>
              <p:spPr>
                <a:xfrm>
                  <a:off x="4538987" y="5230147"/>
                  <a:ext cx="14724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1" name="Freihand 90">
                  <a:extLst>
                    <a:ext uri="{FF2B5EF4-FFF2-40B4-BE49-F238E27FC236}">
                      <a16:creationId xmlns:a16="http://schemas.microsoft.com/office/drawing/2014/main" id="{4886581A-AA72-4823-9486-31D0C2476437}"/>
                    </a:ext>
                  </a:extLst>
                </p14:cNvPr>
                <p14:cNvContentPartPr/>
                <p14:nvPr/>
              </p14:nvContentPartPr>
              <p14:xfrm>
                <a:off x="4751747" y="5335987"/>
                <a:ext cx="360" cy="360"/>
              </p14:xfrm>
            </p:contentPart>
          </mc:Choice>
          <mc:Fallback>
            <p:pic>
              <p:nvPicPr>
                <p:cNvPr id="91" name="Freihand 90">
                  <a:extLst>
                    <a:ext uri="{FF2B5EF4-FFF2-40B4-BE49-F238E27FC236}">
                      <a16:creationId xmlns:a16="http://schemas.microsoft.com/office/drawing/2014/main" id="{4886581A-AA72-4823-9486-31D0C2476437}"/>
                    </a:ext>
                  </a:extLst>
                </p:cNvPr>
                <p:cNvPicPr/>
                <p:nvPr/>
              </p:nvPicPr>
              <p:blipFill>
                <a:blip r:embed="rId20"/>
                <a:stretch>
                  <a:fillRect/>
                </a:stretch>
              </p:blipFill>
              <p:spPr>
                <a:xfrm>
                  <a:off x="4747427" y="5331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92" name="Freihand 91">
                  <a:extLst>
                    <a:ext uri="{FF2B5EF4-FFF2-40B4-BE49-F238E27FC236}">
                      <a16:creationId xmlns:a16="http://schemas.microsoft.com/office/drawing/2014/main" id="{40C5E82F-718A-4337-897F-570E163B4754}"/>
                    </a:ext>
                  </a:extLst>
                </p14:cNvPr>
                <p14:cNvContentPartPr/>
                <p14:nvPr/>
              </p14:nvContentPartPr>
              <p14:xfrm>
                <a:off x="4650227" y="5347507"/>
                <a:ext cx="88560" cy="150480"/>
              </p14:xfrm>
            </p:contentPart>
          </mc:Choice>
          <mc:Fallback>
            <p:pic>
              <p:nvPicPr>
                <p:cNvPr id="92" name="Freihand 91">
                  <a:extLst>
                    <a:ext uri="{FF2B5EF4-FFF2-40B4-BE49-F238E27FC236}">
                      <a16:creationId xmlns:a16="http://schemas.microsoft.com/office/drawing/2014/main" id="{40C5E82F-718A-4337-897F-570E163B4754}"/>
                    </a:ext>
                  </a:extLst>
                </p:cNvPr>
                <p:cNvPicPr/>
                <p:nvPr/>
              </p:nvPicPr>
              <p:blipFill>
                <a:blip r:embed="rId22"/>
                <a:stretch>
                  <a:fillRect/>
                </a:stretch>
              </p:blipFill>
              <p:spPr>
                <a:xfrm>
                  <a:off x="4645907" y="5343187"/>
                  <a:ext cx="972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93" name="Freihand 92">
                  <a:extLst>
                    <a:ext uri="{FF2B5EF4-FFF2-40B4-BE49-F238E27FC236}">
                      <a16:creationId xmlns:a16="http://schemas.microsoft.com/office/drawing/2014/main" id="{2729E766-4BD4-4D36-A5C2-151A2E58CAA2}"/>
                    </a:ext>
                  </a:extLst>
                </p14:cNvPr>
                <p14:cNvContentPartPr/>
                <p14:nvPr/>
              </p14:nvContentPartPr>
              <p14:xfrm>
                <a:off x="4751747" y="5413747"/>
                <a:ext cx="70920" cy="55440"/>
              </p14:xfrm>
            </p:contentPart>
          </mc:Choice>
          <mc:Fallback>
            <p:pic>
              <p:nvPicPr>
                <p:cNvPr id="93" name="Freihand 92">
                  <a:extLst>
                    <a:ext uri="{FF2B5EF4-FFF2-40B4-BE49-F238E27FC236}">
                      <a16:creationId xmlns:a16="http://schemas.microsoft.com/office/drawing/2014/main" id="{2729E766-4BD4-4D36-A5C2-151A2E58CAA2}"/>
                    </a:ext>
                  </a:extLst>
                </p:cNvPr>
                <p:cNvPicPr/>
                <p:nvPr/>
              </p:nvPicPr>
              <p:blipFill>
                <a:blip r:embed="rId24"/>
                <a:stretch>
                  <a:fillRect/>
                </a:stretch>
              </p:blipFill>
              <p:spPr>
                <a:xfrm>
                  <a:off x="4747427" y="5409427"/>
                  <a:ext cx="795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94" name="Freihand 93">
                  <a:extLst>
                    <a:ext uri="{FF2B5EF4-FFF2-40B4-BE49-F238E27FC236}">
                      <a16:creationId xmlns:a16="http://schemas.microsoft.com/office/drawing/2014/main" id="{122A49B4-EF63-44E7-B2AD-E6B76DFE3885}"/>
                    </a:ext>
                  </a:extLst>
                </p14:cNvPr>
                <p14:cNvContentPartPr/>
                <p14:nvPr/>
              </p14:nvContentPartPr>
              <p14:xfrm>
                <a:off x="4840307" y="5354707"/>
                <a:ext cx="114840" cy="171360"/>
              </p14:xfrm>
            </p:contentPart>
          </mc:Choice>
          <mc:Fallback>
            <p:pic>
              <p:nvPicPr>
                <p:cNvPr id="94" name="Freihand 93">
                  <a:extLst>
                    <a:ext uri="{FF2B5EF4-FFF2-40B4-BE49-F238E27FC236}">
                      <a16:creationId xmlns:a16="http://schemas.microsoft.com/office/drawing/2014/main" id="{122A49B4-EF63-44E7-B2AD-E6B76DFE3885}"/>
                    </a:ext>
                  </a:extLst>
                </p:cNvPr>
                <p:cNvPicPr/>
                <p:nvPr/>
              </p:nvPicPr>
              <p:blipFill>
                <a:blip r:embed="rId26"/>
                <a:stretch>
                  <a:fillRect/>
                </a:stretch>
              </p:blipFill>
              <p:spPr>
                <a:xfrm>
                  <a:off x="4835987" y="5350387"/>
                  <a:ext cx="12348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41" name="Freihand 140">
                  <a:extLst>
                    <a:ext uri="{FF2B5EF4-FFF2-40B4-BE49-F238E27FC236}">
                      <a16:creationId xmlns:a16="http://schemas.microsoft.com/office/drawing/2014/main" id="{82F80D5C-EE35-4B93-B07E-9673A8857F73}"/>
                    </a:ext>
                  </a:extLst>
                </p14:cNvPr>
                <p14:cNvContentPartPr/>
                <p14:nvPr/>
              </p14:nvContentPartPr>
              <p14:xfrm>
                <a:off x="4632947" y="5038627"/>
                <a:ext cx="360" cy="360"/>
              </p14:xfrm>
            </p:contentPart>
          </mc:Choice>
          <mc:Fallback>
            <p:pic>
              <p:nvPicPr>
                <p:cNvPr id="141" name="Freihand 140">
                  <a:extLst>
                    <a:ext uri="{FF2B5EF4-FFF2-40B4-BE49-F238E27FC236}">
                      <a16:creationId xmlns:a16="http://schemas.microsoft.com/office/drawing/2014/main" id="{82F80D5C-EE35-4B93-B07E-9673A8857F73}"/>
                    </a:ext>
                  </a:extLst>
                </p:cNvPr>
                <p:cNvPicPr/>
                <p:nvPr/>
              </p:nvPicPr>
              <p:blipFill>
                <a:blip r:embed="rId20"/>
                <a:stretch>
                  <a:fillRect/>
                </a:stretch>
              </p:blipFill>
              <p:spPr>
                <a:xfrm>
                  <a:off x="4628627" y="5034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42" name="Freihand 141">
                  <a:extLst>
                    <a:ext uri="{FF2B5EF4-FFF2-40B4-BE49-F238E27FC236}">
                      <a16:creationId xmlns:a16="http://schemas.microsoft.com/office/drawing/2014/main" id="{82A53034-F766-4009-B545-41C47AC3F155}"/>
                    </a:ext>
                  </a:extLst>
                </p14:cNvPr>
                <p14:cNvContentPartPr/>
                <p14:nvPr/>
              </p14:nvContentPartPr>
              <p14:xfrm>
                <a:off x="4623227" y="4909747"/>
                <a:ext cx="56520" cy="329760"/>
              </p14:xfrm>
            </p:contentPart>
          </mc:Choice>
          <mc:Fallback>
            <p:pic>
              <p:nvPicPr>
                <p:cNvPr id="142" name="Freihand 141">
                  <a:extLst>
                    <a:ext uri="{FF2B5EF4-FFF2-40B4-BE49-F238E27FC236}">
                      <a16:creationId xmlns:a16="http://schemas.microsoft.com/office/drawing/2014/main" id="{82A53034-F766-4009-B545-41C47AC3F155}"/>
                    </a:ext>
                  </a:extLst>
                </p:cNvPr>
                <p:cNvPicPr/>
                <p:nvPr/>
              </p:nvPicPr>
              <p:blipFill>
                <a:blip r:embed="rId29"/>
                <a:stretch>
                  <a:fillRect/>
                </a:stretch>
              </p:blipFill>
              <p:spPr>
                <a:xfrm>
                  <a:off x="4618907" y="4905427"/>
                  <a:ext cx="65160" cy="338400"/>
                </a:xfrm>
                <a:prstGeom prst="rect">
                  <a:avLst/>
                </a:prstGeom>
              </p:spPr>
            </p:pic>
          </mc:Fallback>
        </mc:AlternateContent>
      </p:grpSp>
      <p:grpSp>
        <p:nvGrpSpPr>
          <p:cNvPr id="157" name="Gruppieren 156">
            <a:extLst>
              <a:ext uri="{FF2B5EF4-FFF2-40B4-BE49-F238E27FC236}">
                <a16:creationId xmlns:a16="http://schemas.microsoft.com/office/drawing/2014/main" id="{F1D8332F-302A-4178-8B23-483334F28531}"/>
              </a:ext>
            </a:extLst>
          </p:cNvPr>
          <p:cNvGrpSpPr/>
          <p:nvPr/>
        </p:nvGrpSpPr>
        <p:grpSpPr>
          <a:xfrm>
            <a:off x="4709267" y="1015987"/>
            <a:ext cx="7390440" cy="3251520"/>
            <a:chOff x="4709267" y="1015987"/>
            <a:chExt cx="7390440" cy="3251520"/>
          </a:xfrm>
        </p:grpSpPr>
        <mc:AlternateContent xmlns:mc="http://schemas.openxmlformats.org/markup-compatibility/2006">
          <mc:Choice xmlns:p14="http://schemas.microsoft.com/office/powerpoint/2010/main" Requires="p14">
            <p:contentPart p14:bwMode="auto" r:id="rId30">
              <p14:nvContentPartPr>
                <p14:cNvPr id="2" name="Freihand 1">
                  <a:extLst>
                    <a:ext uri="{FF2B5EF4-FFF2-40B4-BE49-F238E27FC236}">
                      <a16:creationId xmlns:a16="http://schemas.microsoft.com/office/drawing/2014/main" id="{ECA05229-D822-4136-9F7F-94D557E17AB6}"/>
                    </a:ext>
                  </a:extLst>
                </p14:cNvPr>
                <p14:cNvContentPartPr/>
                <p14:nvPr/>
              </p14:nvContentPartPr>
              <p14:xfrm>
                <a:off x="7564787" y="2106427"/>
                <a:ext cx="450360" cy="607320"/>
              </p14:xfrm>
            </p:contentPart>
          </mc:Choice>
          <mc:Fallback>
            <p:pic>
              <p:nvPicPr>
                <p:cNvPr id="2" name="Freihand 1">
                  <a:extLst>
                    <a:ext uri="{FF2B5EF4-FFF2-40B4-BE49-F238E27FC236}">
                      <a16:creationId xmlns:a16="http://schemas.microsoft.com/office/drawing/2014/main" id="{ECA05229-D822-4136-9F7F-94D557E17AB6}"/>
                    </a:ext>
                  </a:extLst>
                </p:cNvPr>
                <p:cNvPicPr/>
                <p:nvPr/>
              </p:nvPicPr>
              <p:blipFill>
                <a:blip r:embed="rId31"/>
                <a:stretch>
                  <a:fillRect/>
                </a:stretch>
              </p:blipFill>
              <p:spPr>
                <a:xfrm>
                  <a:off x="7560467" y="2102107"/>
                  <a:ext cx="459000" cy="6159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 name="Freihand 3">
                  <a:extLst>
                    <a:ext uri="{FF2B5EF4-FFF2-40B4-BE49-F238E27FC236}">
                      <a16:creationId xmlns:a16="http://schemas.microsoft.com/office/drawing/2014/main" id="{7F58526D-5A4D-4B2A-889F-8B81F82CD5D1}"/>
                    </a:ext>
                  </a:extLst>
                </p14:cNvPr>
                <p14:cNvContentPartPr/>
                <p14:nvPr/>
              </p14:nvContentPartPr>
              <p14:xfrm>
                <a:off x="6381107" y="3551467"/>
                <a:ext cx="533520" cy="716040"/>
              </p14:xfrm>
            </p:contentPart>
          </mc:Choice>
          <mc:Fallback>
            <p:pic>
              <p:nvPicPr>
                <p:cNvPr id="4" name="Freihand 3">
                  <a:extLst>
                    <a:ext uri="{FF2B5EF4-FFF2-40B4-BE49-F238E27FC236}">
                      <a16:creationId xmlns:a16="http://schemas.microsoft.com/office/drawing/2014/main" id="{7F58526D-5A4D-4B2A-889F-8B81F82CD5D1}"/>
                    </a:ext>
                  </a:extLst>
                </p:cNvPr>
                <p:cNvPicPr/>
                <p:nvPr/>
              </p:nvPicPr>
              <p:blipFill>
                <a:blip r:embed="rId33"/>
                <a:stretch>
                  <a:fillRect/>
                </a:stretch>
              </p:blipFill>
              <p:spPr>
                <a:xfrm>
                  <a:off x="6376787" y="3547147"/>
                  <a:ext cx="542160" cy="7246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4" name="Freihand 13">
                  <a:extLst>
                    <a:ext uri="{FF2B5EF4-FFF2-40B4-BE49-F238E27FC236}">
                      <a16:creationId xmlns:a16="http://schemas.microsoft.com/office/drawing/2014/main" id="{1AE6E842-CAAF-43E5-B99B-997F75352C29}"/>
                    </a:ext>
                  </a:extLst>
                </p14:cNvPr>
                <p14:cNvContentPartPr/>
                <p14:nvPr/>
              </p14:nvContentPartPr>
              <p14:xfrm>
                <a:off x="8381627" y="1504507"/>
                <a:ext cx="174960" cy="24120"/>
              </p14:xfrm>
            </p:contentPart>
          </mc:Choice>
          <mc:Fallback>
            <p:pic>
              <p:nvPicPr>
                <p:cNvPr id="14" name="Freihand 13">
                  <a:extLst>
                    <a:ext uri="{FF2B5EF4-FFF2-40B4-BE49-F238E27FC236}">
                      <a16:creationId xmlns:a16="http://schemas.microsoft.com/office/drawing/2014/main" id="{1AE6E842-CAAF-43E5-B99B-997F75352C29}"/>
                    </a:ext>
                  </a:extLst>
                </p:cNvPr>
                <p:cNvPicPr/>
                <p:nvPr/>
              </p:nvPicPr>
              <p:blipFill>
                <a:blip r:embed="rId35"/>
                <a:stretch>
                  <a:fillRect/>
                </a:stretch>
              </p:blipFill>
              <p:spPr>
                <a:xfrm>
                  <a:off x="8377307" y="1500187"/>
                  <a:ext cx="1836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5" name="Freihand 14">
                  <a:extLst>
                    <a:ext uri="{FF2B5EF4-FFF2-40B4-BE49-F238E27FC236}">
                      <a16:creationId xmlns:a16="http://schemas.microsoft.com/office/drawing/2014/main" id="{70620A27-F73E-4F5D-9364-40AD2176BDE3}"/>
                    </a:ext>
                  </a:extLst>
                </p14:cNvPr>
                <p14:cNvContentPartPr/>
                <p14:nvPr/>
              </p14:nvContentPartPr>
              <p14:xfrm>
                <a:off x="8249867" y="1406227"/>
                <a:ext cx="187560" cy="175680"/>
              </p14:xfrm>
            </p:contentPart>
          </mc:Choice>
          <mc:Fallback>
            <p:pic>
              <p:nvPicPr>
                <p:cNvPr id="15" name="Freihand 14">
                  <a:extLst>
                    <a:ext uri="{FF2B5EF4-FFF2-40B4-BE49-F238E27FC236}">
                      <a16:creationId xmlns:a16="http://schemas.microsoft.com/office/drawing/2014/main" id="{70620A27-F73E-4F5D-9364-40AD2176BDE3}"/>
                    </a:ext>
                  </a:extLst>
                </p:cNvPr>
                <p:cNvPicPr/>
                <p:nvPr/>
              </p:nvPicPr>
              <p:blipFill>
                <a:blip r:embed="rId37"/>
                <a:stretch>
                  <a:fillRect/>
                </a:stretch>
              </p:blipFill>
              <p:spPr>
                <a:xfrm>
                  <a:off x="8245547" y="1401907"/>
                  <a:ext cx="1962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8" name="Freihand 17">
                  <a:extLst>
                    <a:ext uri="{FF2B5EF4-FFF2-40B4-BE49-F238E27FC236}">
                      <a16:creationId xmlns:a16="http://schemas.microsoft.com/office/drawing/2014/main" id="{695F7CC5-F066-4329-8AD0-56330000BDEC}"/>
                    </a:ext>
                  </a:extLst>
                </p14:cNvPr>
                <p14:cNvContentPartPr/>
                <p14:nvPr/>
              </p14:nvContentPartPr>
              <p14:xfrm>
                <a:off x="8699507" y="1379587"/>
                <a:ext cx="268920" cy="114120"/>
              </p14:xfrm>
            </p:contentPart>
          </mc:Choice>
          <mc:Fallback>
            <p:pic>
              <p:nvPicPr>
                <p:cNvPr id="18" name="Freihand 17">
                  <a:extLst>
                    <a:ext uri="{FF2B5EF4-FFF2-40B4-BE49-F238E27FC236}">
                      <a16:creationId xmlns:a16="http://schemas.microsoft.com/office/drawing/2014/main" id="{695F7CC5-F066-4329-8AD0-56330000BDEC}"/>
                    </a:ext>
                  </a:extLst>
                </p:cNvPr>
                <p:cNvPicPr/>
                <p:nvPr/>
              </p:nvPicPr>
              <p:blipFill>
                <a:blip r:embed="rId39"/>
                <a:stretch>
                  <a:fillRect/>
                </a:stretch>
              </p:blipFill>
              <p:spPr>
                <a:xfrm>
                  <a:off x="8695187" y="1375267"/>
                  <a:ext cx="2775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9" name="Freihand 18">
                  <a:extLst>
                    <a:ext uri="{FF2B5EF4-FFF2-40B4-BE49-F238E27FC236}">
                      <a16:creationId xmlns:a16="http://schemas.microsoft.com/office/drawing/2014/main" id="{4BAD44D6-81B9-4F24-A818-BDD02DE751D8}"/>
                    </a:ext>
                  </a:extLst>
                </p14:cNvPr>
                <p14:cNvContentPartPr/>
                <p14:nvPr/>
              </p14:nvContentPartPr>
              <p14:xfrm>
                <a:off x="8934227" y="1277347"/>
                <a:ext cx="360" cy="360"/>
              </p14:xfrm>
            </p:contentPart>
          </mc:Choice>
          <mc:Fallback>
            <p:pic>
              <p:nvPicPr>
                <p:cNvPr id="19" name="Freihand 18">
                  <a:extLst>
                    <a:ext uri="{FF2B5EF4-FFF2-40B4-BE49-F238E27FC236}">
                      <a16:creationId xmlns:a16="http://schemas.microsoft.com/office/drawing/2014/main" id="{4BAD44D6-81B9-4F24-A818-BDD02DE751D8}"/>
                    </a:ext>
                  </a:extLst>
                </p:cNvPr>
                <p:cNvPicPr/>
                <p:nvPr/>
              </p:nvPicPr>
              <p:blipFill>
                <a:blip r:embed="rId20"/>
                <a:stretch>
                  <a:fillRect/>
                </a:stretch>
              </p:blipFill>
              <p:spPr>
                <a:xfrm>
                  <a:off x="8929907" y="1273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0" name="Freihand 19">
                  <a:extLst>
                    <a:ext uri="{FF2B5EF4-FFF2-40B4-BE49-F238E27FC236}">
                      <a16:creationId xmlns:a16="http://schemas.microsoft.com/office/drawing/2014/main" id="{FE7A11A5-1DF5-447B-8F0D-0BFBB5A1485F}"/>
                    </a:ext>
                  </a:extLst>
                </p14:cNvPr>
                <p14:cNvContentPartPr/>
                <p14:nvPr/>
              </p14:nvContentPartPr>
              <p14:xfrm>
                <a:off x="9032867" y="1207147"/>
                <a:ext cx="163440" cy="234720"/>
              </p14:xfrm>
            </p:contentPart>
          </mc:Choice>
          <mc:Fallback>
            <p:pic>
              <p:nvPicPr>
                <p:cNvPr id="20" name="Freihand 19">
                  <a:extLst>
                    <a:ext uri="{FF2B5EF4-FFF2-40B4-BE49-F238E27FC236}">
                      <a16:creationId xmlns:a16="http://schemas.microsoft.com/office/drawing/2014/main" id="{FE7A11A5-1DF5-447B-8F0D-0BFBB5A1485F}"/>
                    </a:ext>
                  </a:extLst>
                </p:cNvPr>
                <p:cNvPicPr/>
                <p:nvPr/>
              </p:nvPicPr>
              <p:blipFill>
                <a:blip r:embed="rId42"/>
                <a:stretch>
                  <a:fillRect/>
                </a:stretch>
              </p:blipFill>
              <p:spPr>
                <a:xfrm>
                  <a:off x="9028547" y="1202827"/>
                  <a:ext cx="1720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1" name="Freihand 20">
                  <a:extLst>
                    <a:ext uri="{FF2B5EF4-FFF2-40B4-BE49-F238E27FC236}">
                      <a16:creationId xmlns:a16="http://schemas.microsoft.com/office/drawing/2014/main" id="{CCBDD47E-1F7B-4420-8296-9F6AAEC82250}"/>
                    </a:ext>
                  </a:extLst>
                </p14:cNvPr>
                <p14:cNvContentPartPr/>
                <p14:nvPr/>
              </p14:nvContentPartPr>
              <p14:xfrm>
                <a:off x="9103787" y="1377067"/>
                <a:ext cx="113040" cy="41040"/>
              </p14:xfrm>
            </p:contentPart>
          </mc:Choice>
          <mc:Fallback>
            <p:pic>
              <p:nvPicPr>
                <p:cNvPr id="21" name="Freihand 20">
                  <a:extLst>
                    <a:ext uri="{FF2B5EF4-FFF2-40B4-BE49-F238E27FC236}">
                      <a16:creationId xmlns:a16="http://schemas.microsoft.com/office/drawing/2014/main" id="{CCBDD47E-1F7B-4420-8296-9F6AAEC82250}"/>
                    </a:ext>
                  </a:extLst>
                </p:cNvPr>
                <p:cNvPicPr/>
                <p:nvPr/>
              </p:nvPicPr>
              <p:blipFill>
                <a:blip r:embed="rId44"/>
                <a:stretch>
                  <a:fillRect/>
                </a:stretch>
              </p:blipFill>
              <p:spPr>
                <a:xfrm>
                  <a:off x="9099467" y="1372747"/>
                  <a:ext cx="12168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2" name="Freihand 21">
                  <a:extLst>
                    <a:ext uri="{FF2B5EF4-FFF2-40B4-BE49-F238E27FC236}">
                      <a16:creationId xmlns:a16="http://schemas.microsoft.com/office/drawing/2014/main" id="{7EC10B2A-3925-43D0-A691-00BF8FA2B654}"/>
                    </a:ext>
                  </a:extLst>
                </p14:cNvPr>
                <p14:cNvContentPartPr/>
                <p14:nvPr/>
              </p14:nvContentPartPr>
              <p14:xfrm>
                <a:off x="9211787" y="1328827"/>
                <a:ext cx="109800" cy="86400"/>
              </p14:xfrm>
            </p:contentPart>
          </mc:Choice>
          <mc:Fallback>
            <p:pic>
              <p:nvPicPr>
                <p:cNvPr id="22" name="Freihand 21">
                  <a:extLst>
                    <a:ext uri="{FF2B5EF4-FFF2-40B4-BE49-F238E27FC236}">
                      <a16:creationId xmlns:a16="http://schemas.microsoft.com/office/drawing/2014/main" id="{7EC10B2A-3925-43D0-A691-00BF8FA2B654}"/>
                    </a:ext>
                  </a:extLst>
                </p:cNvPr>
                <p:cNvPicPr/>
                <p:nvPr/>
              </p:nvPicPr>
              <p:blipFill>
                <a:blip r:embed="rId46"/>
                <a:stretch>
                  <a:fillRect/>
                </a:stretch>
              </p:blipFill>
              <p:spPr>
                <a:xfrm>
                  <a:off x="9207467" y="1324507"/>
                  <a:ext cx="1184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3" name="Freihand 22">
                  <a:extLst>
                    <a:ext uri="{FF2B5EF4-FFF2-40B4-BE49-F238E27FC236}">
                      <a16:creationId xmlns:a16="http://schemas.microsoft.com/office/drawing/2014/main" id="{30F98181-5692-4E14-8D89-67A4898F4938}"/>
                    </a:ext>
                  </a:extLst>
                </p14:cNvPr>
                <p14:cNvContentPartPr/>
                <p14:nvPr/>
              </p14:nvContentPartPr>
              <p14:xfrm>
                <a:off x="9361907" y="1303987"/>
                <a:ext cx="126720" cy="128160"/>
              </p14:xfrm>
            </p:contentPart>
          </mc:Choice>
          <mc:Fallback>
            <p:pic>
              <p:nvPicPr>
                <p:cNvPr id="23" name="Freihand 22">
                  <a:extLst>
                    <a:ext uri="{FF2B5EF4-FFF2-40B4-BE49-F238E27FC236}">
                      <a16:creationId xmlns:a16="http://schemas.microsoft.com/office/drawing/2014/main" id="{30F98181-5692-4E14-8D89-67A4898F4938}"/>
                    </a:ext>
                  </a:extLst>
                </p:cNvPr>
                <p:cNvPicPr/>
                <p:nvPr/>
              </p:nvPicPr>
              <p:blipFill>
                <a:blip r:embed="rId48"/>
                <a:stretch>
                  <a:fillRect/>
                </a:stretch>
              </p:blipFill>
              <p:spPr>
                <a:xfrm>
                  <a:off x="9357587" y="1299667"/>
                  <a:ext cx="13536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5" name="Freihand 24">
                  <a:extLst>
                    <a:ext uri="{FF2B5EF4-FFF2-40B4-BE49-F238E27FC236}">
                      <a16:creationId xmlns:a16="http://schemas.microsoft.com/office/drawing/2014/main" id="{3C0CE750-3C10-4D9A-AF1A-361EF0FE1B17}"/>
                    </a:ext>
                  </a:extLst>
                </p14:cNvPr>
                <p14:cNvContentPartPr/>
                <p14:nvPr/>
              </p14:nvContentPartPr>
              <p14:xfrm>
                <a:off x="9288467" y="1358347"/>
                <a:ext cx="55800" cy="90360"/>
              </p14:xfrm>
            </p:contentPart>
          </mc:Choice>
          <mc:Fallback>
            <p:pic>
              <p:nvPicPr>
                <p:cNvPr id="25" name="Freihand 24">
                  <a:extLst>
                    <a:ext uri="{FF2B5EF4-FFF2-40B4-BE49-F238E27FC236}">
                      <a16:creationId xmlns:a16="http://schemas.microsoft.com/office/drawing/2014/main" id="{3C0CE750-3C10-4D9A-AF1A-361EF0FE1B17}"/>
                    </a:ext>
                  </a:extLst>
                </p:cNvPr>
                <p:cNvPicPr/>
                <p:nvPr/>
              </p:nvPicPr>
              <p:blipFill>
                <a:blip r:embed="rId50"/>
                <a:stretch>
                  <a:fillRect/>
                </a:stretch>
              </p:blipFill>
              <p:spPr>
                <a:xfrm>
                  <a:off x="9284147" y="1354027"/>
                  <a:ext cx="644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6" name="Freihand 25">
                  <a:extLst>
                    <a:ext uri="{FF2B5EF4-FFF2-40B4-BE49-F238E27FC236}">
                      <a16:creationId xmlns:a16="http://schemas.microsoft.com/office/drawing/2014/main" id="{BF0B3CA7-BF6E-4FE2-AE5E-A045F830EFA3}"/>
                    </a:ext>
                  </a:extLst>
                </p14:cNvPr>
                <p14:cNvContentPartPr/>
                <p14:nvPr/>
              </p14:nvContentPartPr>
              <p14:xfrm>
                <a:off x="9461987" y="1271227"/>
                <a:ext cx="112680" cy="258840"/>
              </p14:xfrm>
            </p:contentPart>
          </mc:Choice>
          <mc:Fallback>
            <p:pic>
              <p:nvPicPr>
                <p:cNvPr id="26" name="Freihand 25">
                  <a:extLst>
                    <a:ext uri="{FF2B5EF4-FFF2-40B4-BE49-F238E27FC236}">
                      <a16:creationId xmlns:a16="http://schemas.microsoft.com/office/drawing/2014/main" id="{BF0B3CA7-BF6E-4FE2-AE5E-A045F830EFA3}"/>
                    </a:ext>
                  </a:extLst>
                </p:cNvPr>
                <p:cNvPicPr/>
                <p:nvPr/>
              </p:nvPicPr>
              <p:blipFill>
                <a:blip r:embed="rId52"/>
                <a:stretch>
                  <a:fillRect/>
                </a:stretch>
              </p:blipFill>
              <p:spPr>
                <a:xfrm>
                  <a:off x="9457667" y="1266907"/>
                  <a:ext cx="12132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7" name="Freihand 26">
                  <a:extLst>
                    <a:ext uri="{FF2B5EF4-FFF2-40B4-BE49-F238E27FC236}">
                      <a16:creationId xmlns:a16="http://schemas.microsoft.com/office/drawing/2014/main" id="{FFAD9E68-2408-49B9-B333-C89D8CDAB93A}"/>
                    </a:ext>
                  </a:extLst>
                </p14:cNvPr>
                <p14:cNvContentPartPr/>
                <p14:nvPr/>
              </p14:nvContentPartPr>
              <p14:xfrm>
                <a:off x="9589067" y="1098067"/>
                <a:ext cx="357480" cy="244440"/>
              </p14:xfrm>
            </p:contentPart>
          </mc:Choice>
          <mc:Fallback>
            <p:pic>
              <p:nvPicPr>
                <p:cNvPr id="27" name="Freihand 26">
                  <a:extLst>
                    <a:ext uri="{FF2B5EF4-FFF2-40B4-BE49-F238E27FC236}">
                      <a16:creationId xmlns:a16="http://schemas.microsoft.com/office/drawing/2014/main" id="{FFAD9E68-2408-49B9-B333-C89D8CDAB93A}"/>
                    </a:ext>
                  </a:extLst>
                </p:cNvPr>
                <p:cNvPicPr/>
                <p:nvPr/>
              </p:nvPicPr>
              <p:blipFill>
                <a:blip r:embed="rId54"/>
                <a:stretch>
                  <a:fillRect/>
                </a:stretch>
              </p:blipFill>
              <p:spPr>
                <a:xfrm>
                  <a:off x="9584747" y="1093747"/>
                  <a:ext cx="36612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8" name="Freihand 27">
                  <a:extLst>
                    <a:ext uri="{FF2B5EF4-FFF2-40B4-BE49-F238E27FC236}">
                      <a16:creationId xmlns:a16="http://schemas.microsoft.com/office/drawing/2014/main" id="{69AFFB21-6046-436A-8A0D-E4080C9115C2}"/>
                    </a:ext>
                  </a:extLst>
                </p14:cNvPr>
                <p14:cNvContentPartPr/>
                <p14:nvPr/>
              </p14:nvContentPartPr>
              <p14:xfrm>
                <a:off x="9770867" y="1113187"/>
                <a:ext cx="37800" cy="6120"/>
              </p14:xfrm>
            </p:contentPart>
          </mc:Choice>
          <mc:Fallback>
            <p:pic>
              <p:nvPicPr>
                <p:cNvPr id="28" name="Freihand 27">
                  <a:extLst>
                    <a:ext uri="{FF2B5EF4-FFF2-40B4-BE49-F238E27FC236}">
                      <a16:creationId xmlns:a16="http://schemas.microsoft.com/office/drawing/2014/main" id="{69AFFB21-6046-436A-8A0D-E4080C9115C2}"/>
                    </a:ext>
                  </a:extLst>
                </p:cNvPr>
                <p:cNvPicPr/>
                <p:nvPr/>
              </p:nvPicPr>
              <p:blipFill>
                <a:blip r:embed="rId56"/>
                <a:stretch>
                  <a:fillRect/>
                </a:stretch>
              </p:blipFill>
              <p:spPr>
                <a:xfrm>
                  <a:off x="9766547" y="1108867"/>
                  <a:ext cx="4644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9" name="Freihand 28">
                  <a:extLst>
                    <a:ext uri="{FF2B5EF4-FFF2-40B4-BE49-F238E27FC236}">
                      <a16:creationId xmlns:a16="http://schemas.microsoft.com/office/drawing/2014/main" id="{1DF91960-E61A-4B46-9663-A04579489515}"/>
                    </a:ext>
                  </a:extLst>
                </p14:cNvPr>
                <p14:cNvContentPartPr/>
                <p14:nvPr/>
              </p14:nvContentPartPr>
              <p14:xfrm>
                <a:off x="10129427" y="1082227"/>
                <a:ext cx="347040" cy="161280"/>
              </p14:xfrm>
            </p:contentPart>
          </mc:Choice>
          <mc:Fallback>
            <p:pic>
              <p:nvPicPr>
                <p:cNvPr id="29" name="Freihand 28">
                  <a:extLst>
                    <a:ext uri="{FF2B5EF4-FFF2-40B4-BE49-F238E27FC236}">
                      <a16:creationId xmlns:a16="http://schemas.microsoft.com/office/drawing/2014/main" id="{1DF91960-E61A-4B46-9663-A04579489515}"/>
                    </a:ext>
                  </a:extLst>
                </p:cNvPr>
                <p:cNvPicPr/>
                <p:nvPr/>
              </p:nvPicPr>
              <p:blipFill>
                <a:blip r:embed="rId58"/>
                <a:stretch>
                  <a:fillRect/>
                </a:stretch>
              </p:blipFill>
              <p:spPr>
                <a:xfrm>
                  <a:off x="10125107" y="1077907"/>
                  <a:ext cx="3556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0" name="Freihand 29">
                  <a:extLst>
                    <a:ext uri="{FF2B5EF4-FFF2-40B4-BE49-F238E27FC236}">
                      <a16:creationId xmlns:a16="http://schemas.microsoft.com/office/drawing/2014/main" id="{274B8D55-5B68-4EB4-81BA-1060CCF397F1}"/>
                    </a:ext>
                  </a:extLst>
                </p14:cNvPr>
                <p14:cNvContentPartPr/>
                <p14:nvPr/>
              </p14:nvContentPartPr>
              <p14:xfrm>
                <a:off x="10411667" y="1015987"/>
                <a:ext cx="2520" cy="19080"/>
              </p14:xfrm>
            </p:contentPart>
          </mc:Choice>
          <mc:Fallback>
            <p:pic>
              <p:nvPicPr>
                <p:cNvPr id="30" name="Freihand 29">
                  <a:extLst>
                    <a:ext uri="{FF2B5EF4-FFF2-40B4-BE49-F238E27FC236}">
                      <a16:creationId xmlns:a16="http://schemas.microsoft.com/office/drawing/2014/main" id="{274B8D55-5B68-4EB4-81BA-1060CCF397F1}"/>
                    </a:ext>
                  </a:extLst>
                </p:cNvPr>
                <p:cNvPicPr/>
                <p:nvPr/>
              </p:nvPicPr>
              <p:blipFill>
                <a:blip r:embed="rId60"/>
                <a:stretch>
                  <a:fillRect/>
                </a:stretch>
              </p:blipFill>
              <p:spPr>
                <a:xfrm>
                  <a:off x="10407347" y="1011667"/>
                  <a:ext cx="1116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1" name="Freihand 30">
                  <a:extLst>
                    <a:ext uri="{FF2B5EF4-FFF2-40B4-BE49-F238E27FC236}">
                      <a16:creationId xmlns:a16="http://schemas.microsoft.com/office/drawing/2014/main" id="{B1B9FD9B-169C-4AA1-BB0D-9AEA2DE2B0BE}"/>
                    </a:ext>
                  </a:extLst>
                </p14:cNvPr>
                <p14:cNvContentPartPr/>
                <p14:nvPr/>
              </p14:nvContentPartPr>
              <p14:xfrm>
                <a:off x="10094507" y="1399027"/>
                <a:ext cx="134640" cy="220680"/>
              </p14:xfrm>
            </p:contentPart>
          </mc:Choice>
          <mc:Fallback>
            <p:pic>
              <p:nvPicPr>
                <p:cNvPr id="31" name="Freihand 30">
                  <a:extLst>
                    <a:ext uri="{FF2B5EF4-FFF2-40B4-BE49-F238E27FC236}">
                      <a16:creationId xmlns:a16="http://schemas.microsoft.com/office/drawing/2014/main" id="{B1B9FD9B-169C-4AA1-BB0D-9AEA2DE2B0BE}"/>
                    </a:ext>
                  </a:extLst>
                </p:cNvPr>
                <p:cNvPicPr/>
                <p:nvPr/>
              </p:nvPicPr>
              <p:blipFill>
                <a:blip r:embed="rId62"/>
                <a:stretch>
                  <a:fillRect/>
                </a:stretch>
              </p:blipFill>
              <p:spPr>
                <a:xfrm>
                  <a:off x="10090187" y="1394707"/>
                  <a:ext cx="14328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2" name="Freihand 31">
                  <a:extLst>
                    <a:ext uri="{FF2B5EF4-FFF2-40B4-BE49-F238E27FC236}">
                      <a16:creationId xmlns:a16="http://schemas.microsoft.com/office/drawing/2014/main" id="{7231CB78-3D0A-4748-8FE4-FDFF13A870D9}"/>
                    </a:ext>
                  </a:extLst>
                </p14:cNvPr>
                <p14:cNvContentPartPr/>
                <p14:nvPr/>
              </p14:nvContentPartPr>
              <p14:xfrm>
                <a:off x="10260107" y="1442947"/>
                <a:ext cx="206640" cy="135720"/>
              </p14:xfrm>
            </p:contentPart>
          </mc:Choice>
          <mc:Fallback>
            <p:pic>
              <p:nvPicPr>
                <p:cNvPr id="32" name="Freihand 31">
                  <a:extLst>
                    <a:ext uri="{FF2B5EF4-FFF2-40B4-BE49-F238E27FC236}">
                      <a16:creationId xmlns:a16="http://schemas.microsoft.com/office/drawing/2014/main" id="{7231CB78-3D0A-4748-8FE4-FDFF13A870D9}"/>
                    </a:ext>
                  </a:extLst>
                </p:cNvPr>
                <p:cNvPicPr/>
                <p:nvPr/>
              </p:nvPicPr>
              <p:blipFill>
                <a:blip r:embed="rId64"/>
                <a:stretch>
                  <a:fillRect/>
                </a:stretch>
              </p:blipFill>
              <p:spPr>
                <a:xfrm>
                  <a:off x="10255787" y="1438627"/>
                  <a:ext cx="2152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3" name="Freihand 32">
                  <a:extLst>
                    <a:ext uri="{FF2B5EF4-FFF2-40B4-BE49-F238E27FC236}">
                      <a16:creationId xmlns:a16="http://schemas.microsoft.com/office/drawing/2014/main" id="{18AC20F1-511D-4F5B-B438-8D1AC8A8107C}"/>
                    </a:ext>
                  </a:extLst>
                </p14:cNvPr>
                <p14:cNvContentPartPr/>
                <p14:nvPr/>
              </p14:nvContentPartPr>
              <p14:xfrm>
                <a:off x="10333187" y="1432507"/>
                <a:ext cx="197640" cy="109800"/>
              </p14:xfrm>
            </p:contentPart>
          </mc:Choice>
          <mc:Fallback>
            <p:pic>
              <p:nvPicPr>
                <p:cNvPr id="33" name="Freihand 32">
                  <a:extLst>
                    <a:ext uri="{FF2B5EF4-FFF2-40B4-BE49-F238E27FC236}">
                      <a16:creationId xmlns:a16="http://schemas.microsoft.com/office/drawing/2014/main" id="{18AC20F1-511D-4F5B-B438-8D1AC8A8107C}"/>
                    </a:ext>
                  </a:extLst>
                </p:cNvPr>
                <p:cNvPicPr/>
                <p:nvPr/>
              </p:nvPicPr>
              <p:blipFill>
                <a:blip r:embed="rId66"/>
                <a:stretch>
                  <a:fillRect/>
                </a:stretch>
              </p:blipFill>
              <p:spPr>
                <a:xfrm>
                  <a:off x="10328867" y="1428187"/>
                  <a:ext cx="2062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7" name="Freihand 36">
                  <a:extLst>
                    <a:ext uri="{FF2B5EF4-FFF2-40B4-BE49-F238E27FC236}">
                      <a16:creationId xmlns:a16="http://schemas.microsoft.com/office/drawing/2014/main" id="{09E6BC8A-2439-4B13-B41F-FC890F8CE5D0}"/>
                    </a:ext>
                  </a:extLst>
                </p14:cNvPr>
                <p14:cNvContentPartPr/>
                <p14:nvPr/>
              </p14:nvContentPartPr>
              <p14:xfrm>
                <a:off x="10491947" y="1379587"/>
                <a:ext cx="37440" cy="34560"/>
              </p14:xfrm>
            </p:contentPart>
          </mc:Choice>
          <mc:Fallback>
            <p:pic>
              <p:nvPicPr>
                <p:cNvPr id="37" name="Freihand 36">
                  <a:extLst>
                    <a:ext uri="{FF2B5EF4-FFF2-40B4-BE49-F238E27FC236}">
                      <a16:creationId xmlns:a16="http://schemas.microsoft.com/office/drawing/2014/main" id="{09E6BC8A-2439-4B13-B41F-FC890F8CE5D0}"/>
                    </a:ext>
                  </a:extLst>
                </p:cNvPr>
                <p:cNvPicPr/>
                <p:nvPr/>
              </p:nvPicPr>
              <p:blipFill>
                <a:blip r:embed="rId68"/>
                <a:stretch>
                  <a:fillRect/>
                </a:stretch>
              </p:blipFill>
              <p:spPr>
                <a:xfrm>
                  <a:off x="10487627" y="1375267"/>
                  <a:ext cx="460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8" name="Freihand 37">
                  <a:extLst>
                    <a:ext uri="{FF2B5EF4-FFF2-40B4-BE49-F238E27FC236}">
                      <a16:creationId xmlns:a16="http://schemas.microsoft.com/office/drawing/2014/main" id="{D27152D4-D7B5-4A5E-A0F8-BA5E0E1215CB}"/>
                    </a:ext>
                  </a:extLst>
                </p14:cNvPr>
                <p14:cNvContentPartPr/>
                <p14:nvPr/>
              </p14:nvContentPartPr>
              <p14:xfrm>
                <a:off x="10547387" y="1283467"/>
                <a:ext cx="442800" cy="210240"/>
              </p14:xfrm>
            </p:contentPart>
          </mc:Choice>
          <mc:Fallback>
            <p:pic>
              <p:nvPicPr>
                <p:cNvPr id="38" name="Freihand 37">
                  <a:extLst>
                    <a:ext uri="{FF2B5EF4-FFF2-40B4-BE49-F238E27FC236}">
                      <a16:creationId xmlns:a16="http://schemas.microsoft.com/office/drawing/2014/main" id="{D27152D4-D7B5-4A5E-A0F8-BA5E0E1215CB}"/>
                    </a:ext>
                  </a:extLst>
                </p:cNvPr>
                <p:cNvPicPr/>
                <p:nvPr/>
              </p:nvPicPr>
              <p:blipFill>
                <a:blip r:embed="rId70"/>
                <a:stretch>
                  <a:fillRect/>
                </a:stretch>
              </p:blipFill>
              <p:spPr>
                <a:xfrm>
                  <a:off x="10543067" y="1279147"/>
                  <a:ext cx="45144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9" name="Freihand 38">
                  <a:extLst>
                    <a:ext uri="{FF2B5EF4-FFF2-40B4-BE49-F238E27FC236}">
                      <a16:creationId xmlns:a16="http://schemas.microsoft.com/office/drawing/2014/main" id="{47487621-130E-41B0-896D-8F1962B0F01B}"/>
                    </a:ext>
                  </a:extLst>
                </p14:cNvPr>
                <p14:cNvContentPartPr/>
                <p14:nvPr/>
              </p14:nvContentPartPr>
              <p14:xfrm>
                <a:off x="10489787" y="1677667"/>
                <a:ext cx="182160" cy="252720"/>
              </p14:xfrm>
            </p:contentPart>
          </mc:Choice>
          <mc:Fallback>
            <p:pic>
              <p:nvPicPr>
                <p:cNvPr id="39" name="Freihand 38">
                  <a:extLst>
                    <a:ext uri="{FF2B5EF4-FFF2-40B4-BE49-F238E27FC236}">
                      <a16:creationId xmlns:a16="http://schemas.microsoft.com/office/drawing/2014/main" id="{47487621-130E-41B0-896D-8F1962B0F01B}"/>
                    </a:ext>
                  </a:extLst>
                </p:cNvPr>
                <p:cNvPicPr/>
                <p:nvPr/>
              </p:nvPicPr>
              <p:blipFill>
                <a:blip r:embed="rId72"/>
                <a:stretch>
                  <a:fillRect/>
                </a:stretch>
              </p:blipFill>
              <p:spPr>
                <a:xfrm>
                  <a:off x="10485467" y="1673347"/>
                  <a:ext cx="19080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0" name="Freihand 39">
                  <a:extLst>
                    <a:ext uri="{FF2B5EF4-FFF2-40B4-BE49-F238E27FC236}">
                      <a16:creationId xmlns:a16="http://schemas.microsoft.com/office/drawing/2014/main" id="{F1E08D28-14C4-4632-9590-4189CB0928A1}"/>
                    </a:ext>
                  </a:extLst>
                </p14:cNvPr>
                <p14:cNvContentPartPr/>
                <p14:nvPr/>
              </p14:nvContentPartPr>
              <p14:xfrm>
                <a:off x="10695347" y="1748947"/>
                <a:ext cx="18360" cy="119160"/>
              </p14:xfrm>
            </p:contentPart>
          </mc:Choice>
          <mc:Fallback>
            <p:pic>
              <p:nvPicPr>
                <p:cNvPr id="40" name="Freihand 39">
                  <a:extLst>
                    <a:ext uri="{FF2B5EF4-FFF2-40B4-BE49-F238E27FC236}">
                      <a16:creationId xmlns:a16="http://schemas.microsoft.com/office/drawing/2014/main" id="{F1E08D28-14C4-4632-9590-4189CB0928A1}"/>
                    </a:ext>
                  </a:extLst>
                </p:cNvPr>
                <p:cNvPicPr/>
                <p:nvPr/>
              </p:nvPicPr>
              <p:blipFill>
                <a:blip r:embed="rId74"/>
                <a:stretch>
                  <a:fillRect/>
                </a:stretch>
              </p:blipFill>
              <p:spPr>
                <a:xfrm>
                  <a:off x="10691027" y="1744627"/>
                  <a:ext cx="270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1" name="Freihand 40">
                  <a:extLst>
                    <a:ext uri="{FF2B5EF4-FFF2-40B4-BE49-F238E27FC236}">
                      <a16:creationId xmlns:a16="http://schemas.microsoft.com/office/drawing/2014/main" id="{5A7B1618-8E63-49F4-95DA-EE7A6733F14A}"/>
                    </a:ext>
                  </a:extLst>
                </p14:cNvPr>
                <p14:cNvContentPartPr/>
                <p14:nvPr/>
              </p14:nvContentPartPr>
              <p14:xfrm>
                <a:off x="10708667" y="1686667"/>
                <a:ext cx="393840" cy="134280"/>
              </p14:xfrm>
            </p:contentPart>
          </mc:Choice>
          <mc:Fallback>
            <p:pic>
              <p:nvPicPr>
                <p:cNvPr id="41" name="Freihand 40">
                  <a:extLst>
                    <a:ext uri="{FF2B5EF4-FFF2-40B4-BE49-F238E27FC236}">
                      <a16:creationId xmlns:a16="http://schemas.microsoft.com/office/drawing/2014/main" id="{5A7B1618-8E63-49F4-95DA-EE7A6733F14A}"/>
                    </a:ext>
                  </a:extLst>
                </p:cNvPr>
                <p:cNvPicPr/>
                <p:nvPr/>
              </p:nvPicPr>
              <p:blipFill>
                <a:blip r:embed="rId76"/>
                <a:stretch>
                  <a:fillRect/>
                </a:stretch>
              </p:blipFill>
              <p:spPr>
                <a:xfrm>
                  <a:off x="10704347" y="1682347"/>
                  <a:ext cx="4024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2" name="Freihand 41">
                  <a:extLst>
                    <a:ext uri="{FF2B5EF4-FFF2-40B4-BE49-F238E27FC236}">
                      <a16:creationId xmlns:a16="http://schemas.microsoft.com/office/drawing/2014/main" id="{6E4F2589-EC1B-40FB-9F2E-ACD8E928C0AF}"/>
                    </a:ext>
                  </a:extLst>
                </p14:cNvPr>
                <p14:cNvContentPartPr/>
                <p14:nvPr/>
              </p14:nvContentPartPr>
              <p14:xfrm>
                <a:off x="10988387" y="1674067"/>
                <a:ext cx="210600" cy="73080"/>
              </p14:xfrm>
            </p:contentPart>
          </mc:Choice>
          <mc:Fallback>
            <p:pic>
              <p:nvPicPr>
                <p:cNvPr id="42" name="Freihand 41">
                  <a:extLst>
                    <a:ext uri="{FF2B5EF4-FFF2-40B4-BE49-F238E27FC236}">
                      <a16:creationId xmlns:a16="http://schemas.microsoft.com/office/drawing/2014/main" id="{6E4F2589-EC1B-40FB-9F2E-ACD8E928C0AF}"/>
                    </a:ext>
                  </a:extLst>
                </p:cNvPr>
                <p:cNvPicPr/>
                <p:nvPr/>
              </p:nvPicPr>
              <p:blipFill>
                <a:blip r:embed="rId78"/>
                <a:stretch>
                  <a:fillRect/>
                </a:stretch>
              </p:blipFill>
              <p:spPr>
                <a:xfrm>
                  <a:off x="10984067" y="1669747"/>
                  <a:ext cx="21924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3" name="Freihand 42">
                  <a:extLst>
                    <a:ext uri="{FF2B5EF4-FFF2-40B4-BE49-F238E27FC236}">
                      <a16:creationId xmlns:a16="http://schemas.microsoft.com/office/drawing/2014/main" id="{8EAFC185-7FC1-4F26-A47B-9A3C094C9C85}"/>
                    </a:ext>
                  </a:extLst>
                </p14:cNvPr>
                <p14:cNvContentPartPr/>
                <p14:nvPr/>
              </p14:nvContentPartPr>
              <p14:xfrm>
                <a:off x="11109347" y="1503787"/>
                <a:ext cx="151560" cy="187920"/>
              </p14:xfrm>
            </p:contentPart>
          </mc:Choice>
          <mc:Fallback>
            <p:pic>
              <p:nvPicPr>
                <p:cNvPr id="43" name="Freihand 42">
                  <a:extLst>
                    <a:ext uri="{FF2B5EF4-FFF2-40B4-BE49-F238E27FC236}">
                      <a16:creationId xmlns:a16="http://schemas.microsoft.com/office/drawing/2014/main" id="{8EAFC185-7FC1-4F26-A47B-9A3C094C9C85}"/>
                    </a:ext>
                  </a:extLst>
                </p:cNvPr>
                <p:cNvPicPr/>
                <p:nvPr/>
              </p:nvPicPr>
              <p:blipFill>
                <a:blip r:embed="rId80"/>
                <a:stretch>
                  <a:fillRect/>
                </a:stretch>
              </p:blipFill>
              <p:spPr>
                <a:xfrm>
                  <a:off x="11105027" y="1499467"/>
                  <a:ext cx="1602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5" name="Freihand 44">
                  <a:extLst>
                    <a:ext uri="{FF2B5EF4-FFF2-40B4-BE49-F238E27FC236}">
                      <a16:creationId xmlns:a16="http://schemas.microsoft.com/office/drawing/2014/main" id="{74608DA8-4E05-4515-98FC-AAA6D8185A7E}"/>
                    </a:ext>
                  </a:extLst>
                </p14:cNvPr>
                <p14:cNvContentPartPr/>
                <p14:nvPr/>
              </p14:nvContentPartPr>
              <p14:xfrm>
                <a:off x="11209427" y="1647067"/>
                <a:ext cx="79560" cy="24120"/>
              </p14:xfrm>
            </p:contentPart>
          </mc:Choice>
          <mc:Fallback>
            <p:pic>
              <p:nvPicPr>
                <p:cNvPr id="45" name="Freihand 44">
                  <a:extLst>
                    <a:ext uri="{FF2B5EF4-FFF2-40B4-BE49-F238E27FC236}">
                      <a16:creationId xmlns:a16="http://schemas.microsoft.com/office/drawing/2014/main" id="{74608DA8-4E05-4515-98FC-AAA6D8185A7E}"/>
                    </a:ext>
                  </a:extLst>
                </p:cNvPr>
                <p:cNvPicPr/>
                <p:nvPr/>
              </p:nvPicPr>
              <p:blipFill>
                <a:blip r:embed="rId82"/>
                <a:stretch>
                  <a:fillRect/>
                </a:stretch>
              </p:blipFill>
              <p:spPr>
                <a:xfrm>
                  <a:off x="11205107" y="1642747"/>
                  <a:ext cx="882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6" name="Freihand 45">
                  <a:extLst>
                    <a:ext uri="{FF2B5EF4-FFF2-40B4-BE49-F238E27FC236}">
                      <a16:creationId xmlns:a16="http://schemas.microsoft.com/office/drawing/2014/main" id="{FDF6E7AB-4D43-487E-A1E0-9DC8AACEDFB4}"/>
                    </a:ext>
                  </a:extLst>
                </p14:cNvPr>
                <p14:cNvContentPartPr/>
                <p14:nvPr/>
              </p14:nvContentPartPr>
              <p14:xfrm>
                <a:off x="11277827" y="1577587"/>
                <a:ext cx="70920" cy="98280"/>
              </p14:xfrm>
            </p:contentPart>
          </mc:Choice>
          <mc:Fallback>
            <p:pic>
              <p:nvPicPr>
                <p:cNvPr id="46" name="Freihand 45">
                  <a:extLst>
                    <a:ext uri="{FF2B5EF4-FFF2-40B4-BE49-F238E27FC236}">
                      <a16:creationId xmlns:a16="http://schemas.microsoft.com/office/drawing/2014/main" id="{FDF6E7AB-4D43-487E-A1E0-9DC8AACEDFB4}"/>
                    </a:ext>
                  </a:extLst>
                </p:cNvPr>
                <p:cNvPicPr/>
                <p:nvPr/>
              </p:nvPicPr>
              <p:blipFill>
                <a:blip r:embed="rId84"/>
                <a:stretch>
                  <a:fillRect/>
                </a:stretch>
              </p:blipFill>
              <p:spPr>
                <a:xfrm>
                  <a:off x="11273507" y="1573267"/>
                  <a:ext cx="795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8" name="Freihand 47">
                  <a:extLst>
                    <a:ext uri="{FF2B5EF4-FFF2-40B4-BE49-F238E27FC236}">
                      <a16:creationId xmlns:a16="http://schemas.microsoft.com/office/drawing/2014/main" id="{EBE3105F-152B-43E6-8C3B-611AB3A7F461}"/>
                    </a:ext>
                  </a:extLst>
                </p14:cNvPr>
                <p14:cNvContentPartPr/>
                <p14:nvPr/>
              </p14:nvContentPartPr>
              <p14:xfrm>
                <a:off x="11354147" y="1540147"/>
                <a:ext cx="119520" cy="130680"/>
              </p14:xfrm>
            </p:contentPart>
          </mc:Choice>
          <mc:Fallback>
            <p:pic>
              <p:nvPicPr>
                <p:cNvPr id="48" name="Freihand 47">
                  <a:extLst>
                    <a:ext uri="{FF2B5EF4-FFF2-40B4-BE49-F238E27FC236}">
                      <a16:creationId xmlns:a16="http://schemas.microsoft.com/office/drawing/2014/main" id="{EBE3105F-152B-43E6-8C3B-611AB3A7F461}"/>
                    </a:ext>
                  </a:extLst>
                </p:cNvPr>
                <p:cNvPicPr/>
                <p:nvPr/>
              </p:nvPicPr>
              <p:blipFill>
                <a:blip r:embed="rId86"/>
                <a:stretch>
                  <a:fillRect/>
                </a:stretch>
              </p:blipFill>
              <p:spPr>
                <a:xfrm>
                  <a:off x="11349827" y="1535827"/>
                  <a:ext cx="1281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9" name="Freihand 48">
                  <a:extLst>
                    <a:ext uri="{FF2B5EF4-FFF2-40B4-BE49-F238E27FC236}">
                      <a16:creationId xmlns:a16="http://schemas.microsoft.com/office/drawing/2014/main" id="{031B3756-B21B-4C77-93CA-76A07D40994D}"/>
                    </a:ext>
                  </a:extLst>
                </p14:cNvPr>
                <p14:cNvContentPartPr/>
                <p14:nvPr/>
              </p14:nvContentPartPr>
              <p14:xfrm>
                <a:off x="11465387" y="1418107"/>
                <a:ext cx="353520" cy="209160"/>
              </p14:xfrm>
            </p:contentPart>
          </mc:Choice>
          <mc:Fallback>
            <p:pic>
              <p:nvPicPr>
                <p:cNvPr id="49" name="Freihand 48">
                  <a:extLst>
                    <a:ext uri="{FF2B5EF4-FFF2-40B4-BE49-F238E27FC236}">
                      <a16:creationId xmlns:a16="http://schemas.microsoft.com/office/drawing/2014/main" id="{031B3756-B21B-4C77-93CA-76A07D40994D}"/>
                    </a:ext>
                  </a:extLst>
                </p:cNvPr>
                <p:cNvPicPr/>
                <p:nvPr/>
              </p:nvPicPr>
              <p:blipFill>
                <a:blip r:embed="rId88"/>
                <a:stretch>
                  <a:fillRect/>
                </a:stretch>
              </p:blipFill>
              <p:spPr>
                <a:xfrm>
                  <a:off x="11461067" y="1413787"/>
                  <a:ext cx="36216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1" name="Freihand 50">
                  <a:extLst>
                    <a:ext uri="{FF2B5EF4-FFF2-40B4-BE49-F238E27FC236}">
                      <a16:creationId xmlns:a16="http://schemas.microsoft.com/office/drawing/2014/main" id="{AB6EAF68-E4DD-49F7-801D-023FC0E52225}"/>
                    </a:ext>
                  </a:extLst>
                </p14:cNvPr>
                <p14:cNvContentPartPr/>
                <p14:nvPr/>
              </p14:nvContentPartPr>
              <p14:xfrm>
                <a:off x="10041947" y="2123347"/>
                <a:ext cx="90000" cy="282960"/>
              </p14:xfrm>
            </p:contentPart>
          </mc:Choice>
          <mc:Fallback>
            <p:pic>
              <p:nvPicPr>
                <p:cNvPr id="51" name="Freihand 50">
                  <a:extLst>
                    <a:ext uri="{FF2B5EF4-FFF2-40B4-BE49-F238E27FC236}">
                      <a16:creationId xmlns:a16="http://schemas.microsoft.com/office/drawing/2014/main" id="{AB6EAF68-E4DD-49F7-801D-023FC0E52225}"/>
                    </a:ext>
                  </a:extLst>
                </p:cNvPr>
                <p:cNvPicPr/>
                <p:nvPr/>
              </p:nvPicPr>
              <p:blipFill>
                <a:blip r:embed="rId90"/>
                <a:stretch>
                  <a:fillRect/>
                </a:stretch>
              </p:blipFill>
              <p:spPr>
                <a:xfrm>
                  <a:off x="10037627" y="2119027"/>
                  <a:ext cx="9864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2" name="Freihand 51">
                  <a:extLst>
                    <a:ext uri="{FF2B5EF4-FFF2-40B4-BE49-F238E27FC236}">
                      <a16:creationId xmlns:a16="http://schemas.microsoft.com/office/drawing/2014/main" id="{4C1752FD-3DDC-4C35-B170-01E45D2062E2}"/>
                    </a:ext>
                  </a:extLst>
                </p14:cNvPr>
                <p14:cNvContentPartPr/>
                <p14:nvPr/>
              </p14:nvContentPartPr>
              <p14:xfrm>
                <a:off x="10201067" y="2205787"/>
                <a:ext cx="316440" cy="106200"/>
              </p14:xfrm>
            </p:contentPart>
          </mc:Choice>
          <mc:Fallback>
            <p:pic>
              <p:nvPicPr>
                <p:cNvPr id="52" name="Freihand 51">
                  <a:extLst>
                    <a:ext uri="{FF2B5EF4-FFF2-40B4-BE49-F238E27FC236}">
                      <a16:creationId xmlns:a16="http://schemas.microsoft.com/office/drawing/2014/main" id="{4C1752FD-3DDC-4C35-B170-01E45D2062E2}"/>
                    </a:ext>
                  </a:extLst>
                </p:cNvPr>
                <p:cNvPicPr/>
                <p:nvPr/>
              </p:nvPicPr>
              <p:blipFill>
                <a:blip r:embed="rId92"/>
                <a:stretch>
                  <a:fillRect/>
                </a:stretch>
              </p:blipFill>
              <p:spPr>
                <a:xfrm>
                  <a:off x="10196747" y="2201467"/>
                  <a:ext cx="3250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3" name="Freihand 52">
                  <a:extLst>
                    <a:ext uri="{FF2B5EF4-FFF2-40B4-BE49-F238E27FC236}">
                      <a16:creationId xmlns:a16="http://schemas.microsoft.com/office/drawing/2014/main" id="{7F3AC1D6-1EF2-463D-B8F6-7EEB2F332BFE}"/>
                    </a:ext>
                  </a:extLst>
                </p14:cNvPr>
                <p14:cNvContentPartPr/>
                <p14:nvPr/>
              </p14:nvContentPartPr>
              <p14:xfrm>
                <a:off x="10556027" y="2077627"/>
                <a:ext cx="156600" cy="328680"/>
              </p14:xfrm>
            </p:contentPart>
          </mc:Choice>
          <mc:Fallback>
            <p:pic>
              <p:nvPicPr>
                <p:cNvPr id="53" name="Freihand 52">
                  <a:extLst>
                    <a:ext uri="{FF2B5EF4-FFF2-40B4-BE49-F238E27FC236}">
                      <a16:creationId xmlns:a16="http://schemas.microsoft.com/office/drawing/2014/main" id="{7F3AC1D6-1EF2-463D-B8F6-7EEB2F332BFE}"/>
                    </a:ext>
                  </a:extLst>
                </p:cNvPr>
                <p:cNvPicPr/>
                <p:nvPr/>
              </p:nvPicPr>
              <p:blipFill>
                <a:blip r:embed="rId94"/>
                <a:stretch>
                  <a:fillRect/>
                </a:stretch>
              </p:blipFill>
              <p:spPr>
                <a:xfrm>
                  <a:off x="10551707" y="2073307"/>
                  <a:ext cx="16524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4" name="Freihand 53">
                  <a:extLst>
                    <a:ext uri="{FF2B5EF4-FFF2-40B4-BE49-F238E27FC236}">
                      <a16:creationId xmlns:a16="http://schemas.microsoft.com/office/drawing/2014/main" id="{F56E14E1-327E-4E16-A187-97B02B1D81CB}"/>
                    </a:ext>
                  </a:extLst>
                </p14:cNvPr>
                <p14:cNvContentPartPr/>
                <p14:nvPr/>
              </p14:nvContentPartPr>
              <p14:xfrm>
                <a:off x="10830707" y="2129467"/>
                <a:ext cx="186120" cy="99720"/>
              </p14:xfrm>
            </p:contentPart>
          </mc:Choice>
          <mc:Fallback>
            <p:pic>
              <p:nvPicPr>
                <p:cNvPr id="54" name="Freihand 53">
                  <a:extLst>
                    <a:ext uri="{FF2B5EF4-FFF2-40B4-BE49-F238E27FC236}">
                      <a16:creationId xmlns:a16="http://schemas.microsoft.com/office/drawing/2014/main" id="{F56E14E1-327E-4E16-A187-97B02B1D81CB}"/>
                    </a:ext>
                  </a:extLst>
                </p:cNvPr>
                <p:cNvPicPr/>
                <p:nvPr/>
              </p:nvPicPr>
              <p:blipFill>
                <a:blip r:embed="rId96"/>
                <a:stretch>
                  <a:fillRect/>
                </a:stretch>
              </p:blipFill>
              <p:spPr>
                <a:xfrm>
                  <a:off x="10826387" y="2125147"/>
                  <a:ext cx="1947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6" name="Freihand 55">
                  <a:extLst>
                    <a:ext uri="{FF2B5EF4-FFF2-40B4-BE49-F238E27FC236}">
                      <a16:creationId xmlns:a16="http://schemas.microsoft.com/office/drawing/2014/main" id="{1ECD3DD2-016F-4CD4-8260-C6447481A114}"/>
                    </a:ext>
                  </a:extLst>
                </p14:cNvPr>
                <p14:cNvContentPartPr/>
                <p14:nvPr/>
              </p14:nvContentPartPr>
              <p14:xfrm>
                <a:off x="11007827" y="2034787"/>
                <a:ext cx="26280" cy="42840"/>
              </p14:xfrm>
            </p:contentPart>
          </mc:Choice>
          <mc:Fallback>
            <p:pic>
              <p:nvPicPr>
                <p:cNvPr id="56" name="Freihand 55">
                  <a:extLst>
                    <a:ext uri="{FF2B5EF4-FFF2-40B4-BE49-F238E27FC236}">
                      <a16:creationId xmlns:a16="http://schemas.microsoft.com/office/drawing/2014/main" id="{1ECD3DD2-016F-4CD4-8260-C6447481A114}"/>
                    </a:ext>
                  </a:extLst>
                </p:cNvPr>
                <p:cNvPicPr/>
                <p:nvPr/>
              </p:nvPicPr>
              <p:blipFill>
                <a:blip r:embed="rId98"/>
                <a:stretch>
                  <a:fillRect/>
                </a:stretch>
              </p:blipFill>
              <p:spPr>
                <a:xfrm>
                  <a:off x="11003507" y="2030467"/>
                  <a:ext cx="3492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7" name="Freihand 56">
                  <a:extLst>
                    <a:ext uri="{FF2B5EF4-FFF2-40B4-BE49-F238E27FC236}">
                      <a16:creationId xmlns:a16="http://schemas.microsoft.com/office/drawing/2014/main" id="{B6FB34A7-AC56-4A9A-A891-2541721BE756}"/>
                    </a:ext>
                  </a:extLst>
                </p14:cNvPr>
                <p14:cNvContentPartPr/>
                <p14:nvPr/>
              </p14:nvContentPartPr>
              <p14:xfrm>
                <a:off x="11045627" y="1976467"/>
                <a:ext cx="317880" cy="200160"/>
              </p14:xfrm>
            </p:contentPart>
          </mc:Choice>
          <mc:Fallback>
            <p:pic>
              <p:nvPicPr>
                <p:cNvPr id="57" name="Freihand 56">
                  <a:extLst>
                    <a:ext uri="{FF2B5EF4-FFF2-40B4-BE49-F238E27FC236}">
                      <a16:creationId xmlns:a16="http://schemas.microsoft.com/office/drawing/2014/main" id="{B6FB34A7-AC56-4A9A-A891-2541721BE756}"/>
                    </a:ext>
                  </a:extLst>
                </p:cNvPr>
                <p:cNvPicPr/>
                <p:nvPr/>
              </p:nvPicPr>
              <p:blipFill>
                <a:blip r:embed="rId100"/>
                <a:stretch>
                  <a:fillRect/>
                </a:stretch>
              </p:blipFill>
              <p:spPr>
                <a:xfrm>
                  <a:off x="11041307" y="1972147"/>
                  <a:ext cx="32652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8" name="Freihand 57">
                  <a:extLst>
                    <a:ext uri="{FF2B5EF4-FFF2-40B4-BE49-F238E27FC236}">
                      <a16:creationId xmlns:a16="http://schemas.microsoft.com/office/drawing/2014/main" id="{C5945557-6AE5-4AE2-969B-25FAE922AAA6}"/>
                    </a:ext>
                  </a:extLst>
                </p14:cNvPr>
                <p14:cNvContentPartPr/>
                <p14:nvPr/>
              </p14:nvContentPartPr>
              <p14:xfrm>
                <a:off x="10486187" y="2509267"/>
                <a:ext cx="233640" cy="99000"/>
              </p14:xfrm>
            </p:contentPart>
          </mc:Choice>
          <mc:Fallback>
            <p:pic>
              <p:nvPicPr>
                <p:cNvPr id="58" name="Freihand 57">
                  <a:extLst>
                    <a:ext uri="{FF2B5EF4-FFF2-40B4-BE49-F238E27FC236}">
                      <a16:creationId xmlns:a16="http://schemas.microsoft.com/office/drawing/2014/main" id="{C5945557-6AE5-4AE2-969B-25FAE922AAA6}"/>
                    </a:ext>
                  </a:extLst>
                </p:cNvPr>
                <p:cNvPicPr/>
                <p:nvPr/>
              </p:nvPicPr>
              <p:blipFill>
                <a:blip r:embed="rId102"/>
                <a:stretch>
                  <a:fillRect/>
                </a:stretch>
              </p:blipFill>
              <p:spPr>
                <a:xfrm>
                  <a:off x="10481867" y="2504947"/>
                  <a:ext cx="2422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9" name="Freihand 58">
                  <a:extLst>
                    <a:ext uri="{FF2B5EF4-FFF2-40B4-BE49-F238E27FC236}">
                      <a16:creationId xmlns:a16="http://schemas.microsoft.com/office/drawing/2014/main" id="{BD5FFC5C-3296-4304-AD39-56D722EEDCD9}"/>
                    </a:ext>
                  </a:extLst>
                </p14:cNvPr>
                <p14:cNvContentPartPr/>
                <p14:nvPr/>
              </p14:nvContentPartPr>
              <p14:xfrm>
                <a:off x="10733147" y="2439427"/>
                <a:ext cx="91800" cy="156240"/>
              </p14:xfrm>
            </p:contentPart>
          </mc:Choice>
          <mc:Fallback>
            <p:pic>
              <p:nvPicPr>
                <p:cNvPr id="59" name="Freihand 58">
                  <a:extLst>
                    <a:ext uri="{FF2B5EF4-FFF2-40B4-BE49-F238E27FC236}">
                      <a16:creationId xmlns:a16="http://schemas.microsoft.com/office/drawing/2014/main" id="{BD5FFC5C-3296-4304-AD39-56D722EEDCD9}"/>
                    </a:ext>
                  </a:extLst>
                </p:cNvPr>
                <p:cNvPicPr/>
                <p:nvPr/>
              </p:nvPicPr>
              <p:blipFill>
                <a:blip r:embed="rId104"/>
                <a:stretch>
                  <a:fillRect/>
                </a:stretch>
              </p:blipFill>
              <p:spPr>
                <a:xfrm>
                  <a:off x="10728827" y="2435107"/>
                  <a:ext cx="1004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0" name="Freihand 59">
                  <a:extLst>
                    <a:ext uri="{FF2B5EF4-FFF2-40B4-BE49-F238E27FC236}">
                      <a16:creationId xmlns:a16="http://schemas.microsoft.com/office/drawing/2014/main" id="{DDDB4D85-BF0C-48BD-B552-76878823D33F}"/>
                    </a:ext>
                  </a:extLst>
                </p14:cNvPr>
                <p14:cNvContentPartPr/>
                <p14:nvPr/>
              </p14:nvContentPartPr>
              <p14:xfrm>
                <a:off x="10842587" y="2480107"/>
                <a:ext cx="137520" cy="82440"/>
              </p14:xfrm>
            </p:contentPart>
          </mc:Choice>
          <mc:Fallback>
            <p:pic>
              <p:nvPicPr>
                <p:cNvPr id="60" name="Freihand 59">
                  <a:extLst>
                    <a:ext uri="{FF2B5EF4-FFF2-40B4-BE49-F238E27FC236}">
                      <a16:creationId xmlns:a16="http://schemas.microsoft.com/office/drawing/2014/main" id="{DDDB4D85-BF0C-48BD-B552-76878823D33F}"/>
                    </a:ext>
                  </a:extLst>
                </p:cNvPr>
                <p:cNvPicPr/>
                <p:nvPr/>
              </p:nvPicPr>
              <p:blipFill>
                <a:blip r:embed="rId106"/>
                <a:stretch>
                  <a:fillRect/>
                </a:stretch>
              </p:blipFill>
              <p:spPr>
                <a:xfrm>
                  <a:off x="10838267" y="2475787"/>
                  <a:ext cx="1461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1" name="Freihand 60">
                  <a:extLst>
                    <a:ext uri="{FF2B5EF4-FFF2-40B4-BE49-F238E27FC236}">
                      <a16:creationId xmlns:a16="http://schemas.microsoft.com/office/drawing/2014/main" id="{A8525E4E-4163-4BAA-9856-B378DBE44D53}"/>
                    </a:ext>
                  </a:extLst>
                </p14:cNvPr>
                <p14:cNvContentPartPr/>
                <p14:nvPr/>
              </p14:nvContentPartPr>
              <p14:xfrm>
                <a:off x="10980107" y="2412427"/>
                <a:ext cx="342000" cy="114480"/>
              </p14:xfrm>
            </p:contentPart>
          </mc:Choice>
          <mc:Fallback>
            <p:pic>
              <p:nvPicPr>
                <p:cNvPr id="61" name="Freihand 60">
                  <a:extLst>
                    <a:ext uri="{FF2B5EF4-FFF2-40B4-BE49-F238E27FC236}">
                      <a16:creationId xmlns:a16="http://schemas.microsoft.com/office/drawing/2014/main" id="{A8525E4E-4163-4BAA-9856-B378DBE44D53}"/>
                    </a:ext>
                  </a:extLst>
                </p:cNvPr>
                <p:cNvPicPr/>
                <p:nvPr/>
              </p:nvPicPr>
              <p:blipFill>
                <a:blip r:embed="rId108"/>
                <a:stretch>
                  <a:fillRect/>
                </a:stretch>
              </p:blipFill>
              <p:spPr>
                <a:xfrm>
                  <a:off x="10975787" y="2408107"/>
                  <a:ext cx="3506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2" name="Freihand 61">
                  <a:extLst>
                    <a:ext uri="{FF2B5EF4-FFF2-40B4-BE49-F238E27FC236}">
                      <a16:creationId xmlns:a16="http://schemas.microsoft.com/office/drawing/2014/main" id="{96D5D7CE-B942-464F-8648-2ECF660671ED}"/>
                    </a:ext>
                  </a:extLst>
                </p14:cNvPr>
                <p14:cNvContentPartPr/>
                <p14:nvPr/>
              </p14:nvContentPartPr>
              <p14:xfrm>
                <a:off x="11314187" y="2351947"/>
                <a:ext cx="117720" cy="293400"/>
              </p14:xfrm>
            </p:contentPart>
          </mc:Choice>
          <mc:Fallback>
            <p:pic>
              <p:nvPicPr>
                <p:cNvPr id="62" name="Freihand 61">
                  <a:extLst>
                    <a:ext uri="{FF2B5EF4-FFF2-40B4-BE49-F238E27FC236}">
                      <a16:creationId xmlns:a16="http://schemas.microsoft.com/office/drawing/2014/main" id="{96D5D7CE-B942-464F-8648-2ECF660671ED}"/>
                    </a:ext>
                  </a:extLst>
                </p:cNvPr>
                <p:cNvPicPr/>
                <p:nvPr/>
              </p:nvPicPr>
              <p:blipFill>
                <a:blip r:embed="rId110"/>
                <a:stretch>
                  <a:fillRect/>
                </a:stretch>
              </p:blipFill>
              <p:spPr>
                <a:xfrm>
                  <a:off x="11309867" y="2347627"/>
                  <a:ext cx="12636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3" name="Freihand 62">
                  <a:extLst>
                    <a:ext uri="{FF2B5EF4-FFF2-40B4-BE49-F238E27FC236}">
                      <a16:creationId xmlns:a16="http://schemas.microsoft.com/office/drawing/2014/main" id="{23F1F25A-7F9D-4007-917B-B57009D7E327}"/>
                    </a:ext>
                  </a:extLst>
                </p14:cNvPr>
                <p14:cNvContentPartPr/>
                <p14:nvPr/>
              </p14:nvContentPartPr>
              <p14:xfrm>
                <a:off x="11258747" y="2301547"/>
                <a:ext cx="16920" cy="18360"/>
              </p14:xfrm>
            </p:contentPart>
          </mc:Choice>
          <mc:Fallback>
            <p:pic>
              <p:nvPicPr>
                <p:cNvPr id="63" name="Freihand 62">
                  <a:extLst>
                    <a:ext uri="{FF2B5EF4-FFF2-40B4-BE49-F238E27FC236}">
                      <a16:creationId xmlns:a16="http://schemas.microsoft.com/office/drawing/2014/main" id="{23F1F25A-7F9D-4007-917B-B57009D7E327}"/>
                    </a:ext>
                  </a:extLst>
                </p:cNvPr>
                <p:cNvPicPr/>
                <p:nvPr/>
              </p:nvPicPr>
              <p:blipFill>
                <a:blip r:embed="rId112"/>
                <a:stretch>
                  <a:fillRect/>
                </a:stretch>
              </p:blipFill>
              <p:spPr>
                <a:xfrm>
                  <a:off x="11254427" y="2297227"/>
                  <a:ext cx="255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4" name="Freihand 63">
                  <a:extLst>
                    <a:ext uri="{FF2B5EF4-FFF2-40B4-BE49-F238E27FC236}">
                      <a16:creationId xmlns:a16="http://schemas.microsoft.com/office/drawing/2014/main" id="{EEAA0E17-3D2E-45A3-801F-3A561CC5EE96}"/>
                    </a:ext>
                  </a:extLst>
                </p14:cNvPr>
                <p14:cNvContentPartPr/>
                <p14:nvPr/>
              </p14:nvContentPartPr>
              <p14:xfrm>
                <a:off x="10567907" y="2877187"/>
                <a:ext cx="416160" cy="165960"/>
              </p14:xfrm>
            </p:contentPart>
          </mc:Choice>
          <mc:Fallback>
            <p:pic>
              <p:nvPicPr>
                <p:cNvPr id="64" name="Freihand 63">
                  <a:extLst>
                    <a:ext uri="{FF2B5EF4-FFF2-40B4-BE49-F238E27FC236}">
                      <a16:creationId xmlns:a16="http://schemas.microsoft.com/office/drawing/2014/main" id="{EEAA0E17-3D2E-45A3-801F-3A561CC5EE96}"/>
                    </a:ext>
                  </a:extLst>
                </p:cNvPr>
                <p:cNvPicPr/>
                <p:nvPr/>
              </p:nvPicPr>
              <p:blipFill>
                <a:blip r:embed="rId114"/>
                <a:stretch>
                  <a:fillRect/>
                </a:stretch>
              </p:blipFill>
              <p:spPr>
                <a:xfrm>
                  <a:off x="10563587" y="2872867"/>
                  <a:ext cx="4248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5" name="Freihand 64">
                  <a:extLst>
                    <a:ext uri="{FF2B5EF4-FFF2-40B4-BE49-F238E27FC236}">
                      <a16:creationId xmlns:a16="http://schemas.microsoft.com/office/drawing/2014/main" id="{CDEA1A8E-2AC8-442F-B3CC-50880F898A12}"/>
                    </a:ext>
                  </a:extLst>
                </p14:cNvPr>
                <p14:cNvContentPartPr/>
                <p14:nvPr/>
              </p14:nvContentPartPr>
              <p14:xfrm>
                <a:off x="10954187" y="2881507"/>
                <a:ext cx="18360" cy="26280"/>
              </p14:xfrm>
            </p:contentPart>
          </mc:Choice>
          <mc:Fallback>
            <p:pic>
              <p:nvPicPr>
                <p:cNvPr id="65" name="Freihand 64">
                  <a:extLst>
                    <a:ext uri="{FF2B5EF4-FFF2-40B4-BE49-F238E27FC236}">
                      <a16:creationId xmlns:a16="http://schemas.microsoft.com/office/drawing/2014/main" id="{CDEA1A8E-2AC8-442F-B3CC-50880F898A12}"/>
                    </a:ext>
                  </a:extLst>
                </p:cNvPr>
                <p:cNvPicPr/>
                <p:nvPr/>
              </p:nvPicPr>
              <p:blipFill>
                <a:blip r:embed="rId116"/>
                <a:stretch>
                  <a:fillRect/>
                </a:stretch>
              </p:blipFill>
              <p:spPr>
                <a:xfrm>
                  <a:off x="10949867" y="2877187"/>
                  <a:ext cx="2700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66" name="Freihand 65">
                  <a:extLst>
                    <a:ext uri="{FF2B5EF4-FFF2-40B4-BE49-F238E27FC236}">
                      <a16:creationId xmlns:a16="http://schemas.microsoft.com/office/drawing/2014/main" id="{371802F3-10CC-4D1E-9879-445E3E6039FA}"/>
                    </a:ext>
                  </a:extLst>
                </p14:cNvPr>
                <p14:cNvContentPartPr/>
                <p14:nvPr/>
              </p14:nvContentPartPr>
              <p14:xfrm>
                <a:off x="10977587" y="2777107"/>
                <a:ext cx="150480" cy="222480"/>
              </p14:xfrm>
            </p:contentPart>
          </mc:Choice>
          <mc:Fallback>
            <p:pic>
              <p:nvPicPr>
                <p:cNvPr id="66" name="Freihand 65">
                  <a:extLst>
                    <a:ext uri="{FF2B5EF4-FFF2-40B4-BE49-F238E27FC236}">
                      <a16:creationId xmlns:a16="http://schemas.microsoft.com/office/drawing/2014/main" id="{371802F3-10CC-4D1E-9879-445E3E6039FA}"/>
                    </a:ext>
                  </a:extLst>
                </p:cNvPr>
                <p:cNvPicPr/>
                <p:nvPr/>
              </p:nvPicPr>
              <p:blipFill>
                <a:blip r:embed="rId118"/>
                <a:stretch>
                  <a:fillRect/>
                </a:stretch>
              </p:blipFill>
              <p:spPr>
                <a:xfrm>
                  <a:off x="10973267" y="2772787"/>
                  <a:ext cx="1591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7" name="Freihand 66">
                  <a:extLst>
                    <a:ext uri="{FF2B5EF4-FFF2-40B4-BE49-F238E27FC236}">
                      <a16:creationId xmlns:a16="http://schemas.microsoft.com/office/drawing/2014/main" id="{F2239BF1-7D5B-4101-9F68-9585610E7511}"/>
                    </a:ext>
                  </a:extLst>
                </p14:cNvPr>
                <p14:cNvContentPartPr/>
                <p14:nvPr/>
              </p14:nvContentPartPr>
              <p14:xfrm>
                <a:off x="10680947" y="3270307"/>
                <a:ext cx="140040" cy="257040"/>
              </p14:xfrm>
            </p:contentPart>
          </mc:Choice>
          <mc:Fallback>
            <p:pic>
              <p:nvPicPr>
                <p:cNvPr id="67" name="Freihand 66">
                  <a:extLst>
                    <a:ext uri="{FF2B5EF4-FFF2-40B4-BE49-F238E27FC236}">
                      <a16:creationId xmlns:a16="http://schemas.microsoft.com/office/drawing/2014/main" id="{F2239BF1-7D5B-4101-9F68-9585610E7511}"/>
                    </a:ext>
                  </a:extLst>
                </p:cNvPr>
                <p:cNvPicPr/>
                <p:nvPr/>
              </p:nvPicPr>
              <p:blipFill>
                <a:blip r:embed="rId120"/>
                <a:stretch>
                  <a:fillRect/>
                </a:stretch>
              </p:blipFill>
              <p:spPr>
                <a:xfrm>
                  <a:off x="10676627" y="3265987"/>
                  <a:ext cx="14868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8" name="Freihand 67">
                  <a:extLst>
                    <a:ext uri="{FF2B5EF4-FFF2-40B4-BE49-F238E27FC236}">
                      <a16:creationId xmlns:a16="http://schemas.microsoft.com/office/drawing/2014/main" id="{37532967-63AB-4211-A0B6-8CC835A23264}"/>
                    </a:ext>
                  </a:extLst>
                </p14:cNvPr>
                <p14:cNvContentPartPr/>
                <p14:nvPr/>
              </p14:nvContentPartPr>
              <p14:xfrm>
                <a:off x="10830707" y="3275707"/>
                <a:ext cx="191520" cy="75240"/>
              </p14:xfrm>
            </p:contentPart>
          </mc:Choice>
          <mc:Fallback>
            <p:pic>
              <p:nvPicPr>
                <p:cNvPr id="68" name="Freihand 67">
                  <a:extLst>
                    <a:ext uri="{FF2B5EF4-FFF2-40B4-BE49-F238E27FC236}">
                      <a16:creationId xmlns:a16="http://schemas.microsoft.com/office/drawing/2014/main" id="{37532967-63AB-4211-A0B6-8CC835A23264}"/>
                    </a:ext>
                  </a:extLst>
                </p:cNvPr>
                <p:cNvPicPr/>
                <p:nvPr/>
              </p:nvPicPr>
              <p:blipFill>
                <a:blip r:embed="rId122"/>
                <a:stretch>
                  <a:fillRect/>
                </a:stretch>
              </p:blipFill>
              <p:spPr>
                <a:xfrm>
                  <a:off x="10826387" y="3271387"/>
                  <a:ext cx="2001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9" name="Freihand 68">
                  <a:extLst>
                    <a:ext uri="{FF2B5EF4-FFF2-40B4-BE49-F238E27FC236}">
                      <a16:creationId xmlns:a16="http://schemas.microsoft.com/office/drawing/2014/main" id="{6FC18EE4-6576-4B39-B7E6-50CA266EAA5F}"/>
                    </a:ext>
                  </a:extLst>
                </p14:cNvPr>
                <p14:cNvContentPartPr/>
                <p14:nvPr/>
              </p14:nvContentPartPr>
              <p14:xfrm>
                <a:off x="11030147" y="3073387"/>
                <a:ext cx="454320" cy="235440"/>
              </p14:xfrm>
            </p:contentPart>
          </mc:Choice>
          <mc:Fallback>
            <p:pic>
              <p:nvPicPr>
                <p:cNvPr id="69" name="Freihand 68">
                  <a:extLst>
                    <a:ext uri="{FF2B5EF4-FFF2-40B4-BE49-F238E27FC236}">
                      <a16:creationId xmlns:a16="http://schemas.microsoft.com/office/drawing/2014/main" id="{6FC18EE4-6576-4B39-B7E6-50CA266EAA5F}"/>
                    </a:ext>
                  </a:extLst>
                </p:cNvPr>
                <p:cNvPicPr/>
                <p:nvPr/>
              </p:nvPicPr>
              <p:blipFill>
                <a:blip r:embed="rId124"/>
                <a:stretch>
                  <a:fillRect/>
                </a:stretch>
              </p:blipFill>
              <p:spPr>
                <a:xfrm>
                  <a:off x="11025827" y="3069067"/>
                  <a:ext cx="46296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0" name="Freihand 69">
                  <a:extLst>
                    <a:ext uri="{FF2B5EF4-FFF2-40B4-BE49-F238E27FC236}">
                      <a16:creationId xmlns:a16="http://schemas.microsoft.com/office/drawing/2014/main" id="{D42660E2-4EFB-45E8-941E-B82FC66AE0FD}"/>
                    </a:ext>
                  </a:extLst>
                </p14:cNvPr>
                <p14:cNvContentPartPr/>
                <p14:nvPr/>
              </p14:nvContentPartPr>
              <p14:xfrm>
                <a:off x="11497067" y="3145387"/>
                <a:ext cx="171720" cy="42480"/>
              </p14:xfrm>
            </p:contentPart>
          </mc:Choice>
          <mc:Fallback>
            <p:pic>
              <p:nvPicPr>
                <p:cNvPr id="70" name="Freihand 69">
                  <a:extLst>
                    <a:ext uri="{FF2B5EF4-FFF2-40B4-BE49-F238E27FC236}">
                      <a16:creationId xmlns:a16="http://schemas.microsoft.com/office/drawing/2014/main" id="{D42660E2-4EFB-45E8-941E-B82FC66AE0FD}"/>
                    </a:ext>
                  </a:extLst>
                </p:cNvPr>
                <p:cNvPicPr/>
                <p:nvPr/>
              </p:nvPicPr>
              <p:blipFill>
                <a:blip r:embed="rId126"/>
                <a:stretch>
                  <a:fillRect/>
                </a:stretch>
              </p:blipFill>
              <p:spPr>
                <a:xfrm>
                  <a:off x="11492747" y="3141067"/>
                  <a:ext cx="1803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1" name="Freihand 70">
                  <a:extLst>
                    <a:ext uri="{FF2B5EF4-FFF2-40B4-BE49-F238E27FC236}">
                      <a16:creationId xmlns:a16="http://schemas.microsoft.com/office/drawing/2014/main" id="{F6BCB995-61AD-48C1-AEA8-B74C96665F97}"/>
                    </a:ext>
                  </a:extLst>
                </p14:cNvPr>
                <p14:cNvContentPartPr/>
                <p14:nvPr/>
              </p14:nvContentPartPr>
              <p14:xfrm>
                <a:off x="10838267" y="3517267"/>
                <a:ext cx="120960" cy="167400"/>
              </p14:xfrm>
            </p:contentPart>
          </mc:Choice>
          <mc:Fallback>
            <p:pic>
              <p:nvPicPr>
                <p:cNvPr id="71" name="Freihand 70">
                  <a:extLst>
                    <a:ext uri="{FF2B5EF4-FFF2-40B4-BE49-F238E27FC236}">
                      <a16:creationId xmlns:a16="http://schemas.microsoft.com/office/drawing/2014/main" id="{F6BCB995-61AD-48C1-AEA8-B74C96665F97}"/>
                    </a:ext>
                  </a:extLst>
                </p:cNvPr>
                <p:cNvPicPr/>
                <p:nvPr/>
              </p:nvPicPr>
              <p:blipFill>
                <a:blip r:embed="rId128"/>
                <a:stretch>
                  <a:fillRect/>
                </a:stretch>
              </p:blipFill>
              <p:spPr>
                <a:xfrm>
                  <a:off x="10833947" y="3512947"/>
                  <a:ext cx="1296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2" name="Freihand 71">
                  <a:extLst>
                    <a:ext uri="{FF2B5EF4-FFF2-40B4-BE49-F238E27FC236}">
                      <a16:creationId xmlns:a16="http://schemas.microsoft.com/office/drawing/2014/main" id="{E3883E81-9CA6-4786-A164-551FD0940CC1}"/>
                    </a:ext>
                  </a:extLst>
                </p14:cNvPr>
                <p14:cNvContentPartPr/>
                <p14:nvPr/>
              </p14:nvContentPartPr>
              <p14:xfrm>
                <a:off x="10976867" y="3587827"/>
                <a:ext cx="161280" cy="79200"/>
              </p14:xfrm>
            </p:contentPart>
          </mc:Choice>
          <mc:Fallback>
            <p:pic>
              <p:nvPicPr>
                <p:cNvPr id="72" name="Freihand 71">
                  <a:extLst>
                    <a:ext uri="{FF2B5EF4-FFF2-40B4-BE49-F238E27FC236}">
                      <a16:creationId xmlns:a16="http://schemas.microsoft.com/office/drawing/2014/main" id="{E3883E81-9CA6-4786-A164-551FD0940CC1}"/>
                    </a:ext>
                  </a:extLst>
                </p:cNvPr>
                <p:cNvPicPr/>
                <p:nvPr/>
              </p:nvPicPr>
              <p:blipFill>
                <a:blip r:embed="rId130"/>
                <a:stretch>
                  <a:fillRect/>
                </a:stretch>
              </p:blipFill>
              <p:spPr>
                <a:xfrm>
                  <a:off x="10972547" y="3583507"/>
                  <a:ext cx="16992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3" name="Freihand 72">
                  <a:extLst>
                    <a:ext uri="{FF2B5EF4-FFF2-40B4-BE49-F238E27FC236}">
                      <a16:creationId xmlns:a16="http://schemas.microsoft.com/office/drawing/2014/main" id="{197C9F75-0D80-4304-A1AF-BC5B14634802}"/>
                    </a:ext>
                  </a:extLst>
                </p14:cNvPr>
                <p14:cNvContentPartPr/>
                <p14:nvPr/>
              </p14:nvContentPartPr>
              <p14:xfrm>
                <a:off x="11141027" y="3546427"/>
                <a:ext cx="100800" cy="115560"/>
              </p14:xfrm>
            </p:contentPart>
          </mc:Choice>
          <mc:Fallback>
            <p:pic>
              <p:nvPicPr>
                <p:cNvPr id="73" name="Freihand 72">
                  <a:extLst>
                    <a:ext uri="{FF2B5EF4-FFF2-40B4-BE49-F238E27FC236}">
                      <a16:creationId xmlns:a16="http://schemas.microsoft.com/office/drawing/2014/main" id="{197C9F75-0D80-4304-A1AF-BC5B14634802}"/>
                    </a:ext>
                  </a:extLst>
                </p:cNvPr>
                <p:cNvPicPr/>
                <p:nvPr/>
              </p:nvPicPr>
              <p:blipFill>
                <a:blip r:embed="rId132"/>
                <a:stretch>
                  <a:fillRect/>
                </a:stretch>
              </p:blipFill>
              <p:spPr>
                <a:xfrm>
                  <a:off x="11136707" y="3542107"/>
                  <a:ext cx="1094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4" name="Freihand 73">
                  <a:extLst>
                    <a:ext uri="{FF2B5EF4-FFF2-40B4-BE49-F238E27FC236}">
                      <a16:creationId xmlns:a16="http://schemas.microsoft.com/office/drawing/2014/main" id="{77B2AF87-3267-485D-BADB-F457BC5626EA}"/>
                    </a:ext>
                  </a:extLst>
                </p14:cNvPr>
                <p14:cNvContentPartPr/>
                <p14:nvPr/>
              </p14:nvContentPartPr>
              <p14:xfrm>
                <a:off x="11274227" y="3450307"/>
                <a:ext cx="192600" cy="189360"/>
              </p14:xfrm>
            </p:contentPart>
          </mc:Choice>
          <mc:Fallback>
            <p:pic>
              <p:nvPicPr>
                <p:cNvPr id="74" name="Freihand 73">
                  <a:extLst>
                    <a:ext uri="{FF2B5EF4-FFF2-40B4-BE49-F238E27FC236}">
                      <a16:creationId xmlns:a16="http://schemas.microsoft.com/office/drawing/2014/main" id="{77B2AF87-3267-485D-BADB-F457BC5626EA}"/>
                    </a:ext>
                  </a:extLst>
                </p:cNvPr>
                <p:cNvPicPr/>
                <p:nvPr/>
              </p:nvPicPr>
              <p:blipFill>
                <a:blip r:embed="rId134"/>
                <a:stretch>
                  <a:fillRect/>
                </a:stretch>
              </p:blipFill>
              <p:spPr>
                <a:xfrm>
                  <a:off x="11269907" y="3445987"/>
                  <a:ext cx="20124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5" name="Freihand 74">
                  <a:extLst>
                    <a:ext uri="{FF2B5EF4-FFF2-40B4-BE49-F238E27FC236}">
                      <a16:creationId xmlns:a16="http://schemas.microsoft.com/office/drawing/2014/main" id="{1BF7AC1A-FCE5-434F-93B2-7F0AD54B50D0}"/>
                    </a:ext>
                  </a:extLst>
                </p14:cNvPr>
                <p14:cNvContentPartPr/>
                <p14:nvPr/>
              </p14:nvContentPartPr>
              <p14:xfrm>
                <a:off x="11483027" y="3519067"/>
                <a:ext cx="33120" cy="79560"/>
              </p14:xfrm>
            </p:contentPart>
          </mc:Choice>
          <mc:Fallback>
            <p:pic>
              <p:nvPicPr>
                <p:cNvPr id="75" name="Freihand 74">
                  <a:extLst>
                    <a:ext uri="{FF2B5EF4-FFF2-40B4-BE49-F238E27FC236}">
                      <a16:creationId xmlns:a16="http://schemas.microsoft.com/office/drawing/2014/main" id="{1BF7AC1A-FCE5-434F-93B2-7F0AD54B50D0}"/>
                    </a:ext>
                  </a:extLst>
                </p:cNvPr>
                <p:cNvPicPr/>
                <p:nvPr/>
              </p:nvPicPr>
              <p:blipFill>
                <a:blip r:embed="rId136"/>
                <a:stretch>
                  <a:fillRect/>
                </a:stretch>
              </p:blipFill>
              <p:spPr>
                <a:xfrm>
                  <a:off x="11478707" y="3514747"/>
                  <a:ext cx="4176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6" name="Freihand 75">
                  <a:extLst>
                    <a:ext uri="{FF2B5EF4-FFF2-40B4-BE49-F238E27FC236}">
                      <a16:creationId xmlns:a16="http://schemas.microsoft.com/office/drawing/2014/main" id="{95FCB4ED-65AE-4E28-94A9-28524D887D98}"/>
                    </a:ext>
                  </a:extLst>
                </p14:cNvPr>
                <p14:cNvContentPartPr/>
                <p14:nvPr/>
              </p14:nvContentPartPr>
              <p14:xfrm>
                <a:off x="11516147" y="3398467"/>
                <a:ext cx="109440" cy="196560"/>
              </p14:xfrm>
            </p:contentPart>
          </mc:Choice>
          <mc:Fallback>
            <p:pic>
              <p:nvPicPr>
                <p:cNvPr id="76" name="Freihand 75">
                  <a:extLst>
                    <a:ext uri="{FF2B5EF4-FFF2-40B4-BE49-F238E27FC236}">
                      <a16:creationId xmlns:a16="http://schemas.microsoft.com/office/drawing/2014/main" id="{95FCB4ED-65AE-4E28-94A9-28524D887D98}"/>
                    </a:ext>
                  </a:extLst>
                </p:cNvPr>
                <p:cNvPicPr/>
                <p:nvPr/>
              </p:nvPicPr>
              <p:blipFill>
                <a:blip r:embed="rId138"/>
                <a:stretch>
                  <a:fillRect/>
                </a:stretch>
              </p:blipFill>
              <p:spPr>
                <a:xfrm>
                  <a:off x="11511827" y="3394147"/>
                  <a:ext cx="1180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7" name="Freihand 76">
                  <a:extLst>
                    <a:ext uri="{FF2B5EF4-FFF2-40B4-BE49-F238E27FC236}">
                      <a16:creationId xmlns:a16="http://schemas.microsoft.com/office/drawing/2014/main" id="{65B86412-18DB-425A-81A7-369AF10E8F08}"/>
                    </a:ext>
                  </a:extLst>
                </p14:cNvPr>
                <p14:cNvContentPartPr/>
                <p14:nvPr/>
              </p14:nvContentPartPr>
              <p14:xfrm>
                <a:off x="11618027" y="3388387"/>
                <a:ext cx="293040" cy="257400"/>
              </p14:xfrm>
            </p:contentPart>
          </mc:Choice>
          <mc:Fallback>
            <p:pic>
              <p:nvPicPr>
                <p:cNvPr id="77" name="Freihand 76">
                  <a:extLst>
                    <a:ext uri="{FF2B5EF4-FFF2-40B4-BE49-F238E27FC236}">
                      <a16:creationId xmlns:a16="http://schemas.microsoft.com/office/drawing/2014/main" id="{65B86412-18DB-425A-81A7-369AF10E8F08}"/>
                    </a:ext>
                  </a:extLst>
                </p:cNvPr>
                <p:cNvPicPr/>
                <p:nvPr/>
              </p:nvPicPr>
              <p:blipFill>
                <a:blip r:embed="rId140"/>
                <a:stretch>
                  <a:fillRect/>
                </a:stretch>
              </p:blipFill>
              <p:spPr>
                <a:xfrm>
                  <a:off x="11613707" y="3384067"/>
                  <a:ext cx="30168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8" name="Freihand 77">
                  <a:extLst>
                    <a:ext uri="{FF2B5EF4-FFF2-40B4-BE49-F238E27FC236}">
                      <a16:creationId xmlns:a16="http://schemas.microsoft.com/office/drawing/2014/main" id="{DF839A91-6AFC-4E0B-9F51-3A7032BC4E74}"/>
                    </a:ext>
                  </a:extLst>
                </p14:cNvPr>
                <p14:cNvContentPartPr/>
                <p14:nvPr/>
              </p14:nvContentPartPr>
              <p14:xfrm>
                <a:off x="11385467" y="3807067"/>
                <a:ext cx="92880" cy="184680"/>
              </p14:xfrm>
            </p:contentPart>
          </mc:Choice>
          <mc:Fallback>
            <p:pic>
              <p:nvPicPr>
                <p:cNvPr id="78" name="Freihand 77">
                  <a:extLst>
                    <a:ext uri="{FF2B5EF4-FFF2-40B4-BE49-F238E27FC236}">
                      <a16:creationId xmlns:a16="http://schemas.microsoft.com/office/drawing/2014/main" id="{DF839A91-6AFC-4E0B-9F51-3A7032BC4E74}"/>
                    </a:ext>
                  </a:extLst>
                </p:cNvPr>
                <p:cNvPicPr/>
                <p:nvPr/>
              </p:nvPicPr>
              <p:blipFill>
                <a:blip r:embed="rId142"/>
                <a:stretch>
                  <a:fillRect/>
                </a:stretch>
              </p:blipFill>
              <p:spPr>
                <a:xfrm>
                  <a:off x="11381147" y="3802747"/>
                  <a:ext cx="10152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79" name="Freihand 78">
                  <a:extLst>
                    <a:ext uri="{FF2B5EF4-FFF2-40B4-BE49-F238E27FC236}">
                      <a16:creationId xmlns:a16="http://schemas.microsoft.com/office/drawing/2014/main" id="{F37D7266-A18D-41ED-A696-32366FC1D4A4}"/>
                    </a:ext>
                  </a:extLst>
                </p14:cNvPr>
                <p14:cNvContentPartPr/>
                <p14:nvPr/>
              </p14:nvContentPartPr>
              <p14:xfrm>
                <a:off x="11502467" y="3810307"/>
                <a:ext cx="319320" cy="111960"/>
              </p14:xfrm>
            </p:contentPart>
          </mc:Choice>
          <mc:Fallback>
            <p:pic>
              <p:nvPicPr>
                <p:cNvPr id="79" name="Freihand 78">
                  <a:extLst>
                    <a:ext uri="{FF2B5EF4-FFF2-40B4-BE49-F238E27FC236}">
                      <a16:creationId xmlns:a16="http://schemas.microsoft.com/office/drawing/2014/main" id="{F37D7266-A18D-41ED-A696-32366FC1D4A4}"/>
                    </a:ext>
                  </a:extLst>
                </p:cNvPr>
                <p:cNvPicPr/>
                <p:nvPr/>
              </p:nvPicPr>
              <p:blipFill>
                <a:blip r:embed="rId144"/>
                <a:stretch>
                  <a:fillRect/>
                </a:stretch>
              </p:blipFill>
              <p:spPr>
                <a:xfrm>
                  <a:off x="11498147" y="3805987"/>
                  <a:ext cx="3279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0" name="Freihand 79">
                  <a:extLst>
                    <a:ext uri="{FF2B5EF4-FFF2-40B4-BE49-F238E27FC236}">
                      <a16:creationId xmlns:a16="http://schemas.microsoft.com/office/drawing/2014/main" id="{BEB7CF4F-D750-4451-A3AD-EDB850BB8AC2}"/>
                    </a:ext>
                  </a:extLst>
                </p14:cNvPr>
                <p14:cNvContentPartPr/>
                <p14:nvPr/>
              </p14:nvContentPartPr>
              <p14:xfrm>
                <a:off x="11704067" y="3667027"/>
                <a:ext cx="231120" cy="167760"/>
              </p14:xfrm>
            </p:contentPart>
          </mc:Choice>
          <mc:Fallback>
            <p:pic>
              <p:nvPicPr>
                <p:cNvPr id="80" name="Freihand 79">
                  <a:extLst>
                    <a:ext uri="{FF2B5EF4-FFF2-40B4-BE49-F238E27FC236}">
                      <a16:creationId xmlns:a16="http://schemas.microsoft.com/office/drawing/2014/main" id="{BEB7CF4F-D750-4451-A3AD-EDB850BB8AC2}"/>
                    </a:ext>
                  </a:extLst>
                </p:cNvPr>
                <p:cNvPicPr/>
                <p:nvPr/>
              </p:nvPicPr>
              <p:blipFill>
                <a:blip r:embed="rId146"/>
                <a:stretch>
                  <a:fillRect/>
                </a:stretch>
              </p:blipFill>
              <p:spPr>
                <a:xfrm>
                  <a:off x="11699747" y="3662707"/>
                  <a:ext cx="2397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1" name="Freihand 80">
                  <a:extLst>
                    <a:ext uri="{FF2B5EF4-FFF2-40B4-BE49-F238E27FC236}">
                      <a16:creationId xmlns:a16="http://schemas.microsoft.com/office/drawing/2014/main" id="{CB8BE260-05BA-49A2-A5E5-F2E3DB843859}"/>
                    </a:ext>
                  </a:extLst>
                </p14:cNvPr>
                <p14:cNvContentPartPr/>
                <p14:nvPr/>
              </p14:nvContentPartPr>
              <p14:xfrm>
                <a:off x="11952827" y="3919747"/>
                <a:ext cx="15120" cy="23400"/>
              </p14:xfrm>
            </p:contentPart>
          </mc:Choice>
          <mc:Fallback>
            <p:pic>
              <p:nvPicPr>
                <p:cNvPr id="81" name="Freihand 80">
                  <a:extLst>
                    <a:ext uri="{FF2B5EF4-FFF2-40B4-BE49-F238E27FC236}">
                      <a16:creationId xmlns:a16="http://schemas.microsoft.com/office/drawing/2014/main" id="{CB8BE260-05BA-49A2-A5E5-F2E3DB843859}"/>
                    </a:ext>
                  </a:extLst>
                </p:cNvPr>
                <p:cNvPicPr/>
                <p:nvPr/>
              </p:nvPicPr>
              <p:blipFill>
                <a:blip r:embed="rId148"/>
                <a:stretch>
                  <a:fillRect/>
                </a:stretch>
              </p:blipFill>
              <p:spPr>
                <a:xfrm>
                  <a:off x="11948507" y="3915427"/>
                  <a:ext cx="237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2" name="Freihand 81">
                  <a:extLst>
                    <a:ext uri="{FF2B5EF4-FFF2-40B4-BE49-F238E27FC236}">
                      <a16:creationId xmlns:a16="http://schemas.microsoft.com/office/drawing/2014/main" id="{A1B3741E-A1E3-4D9C-ABB2-281140AAF737}"/>
                    </a:ext>
                  </a:extLst>
                </p14:cNvPr>
                <p14:cNvContentPartPr/>
                <p14:nvPr/>
              </p14:nvContentPartPr>
              <p14:xfrm>
                <a:off x="11914307" y="3606187"/>
                <a:ext cx="185400" cy="516240"/>
              </p14:xfrm>
            </p:contentPart>
          </mc:Choice>
          <mc:Fallback>
            <p:pic>
              <p:nvPicPr>
                <p:cNvPr id="82" name="Freihand 81">
                  <a:extLst>
                    <a:ext uri="{FF2B5EF4-FFF2-40B4-BE49-F238E27FC236}">
                      <a16:creationId xmlns:a16="http://schemas.microsoft.com/office/drawing/2014/main" id="{A1B3741E-A1E3-4D9C-ABB2-281140AAF737}"/>
                    </a:ext>
                  </a:extLst>
                </p:cNvPr>
                <p:cNvPicPr/>
                <p:nvPr/>
              </p:nvPicPr>
              <p:blipFill>
                <a:blip r:embed="rId150"/>
                <a:stretch>
                  <a:fillRect/>
                </a:stretch>
              </p:blipFill>
              <p:spPr>
                <a:xfrm>
                  <a:off x="11909987" y="3601867"/>
                  <a:ext cx="194040" cy="5248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21" name="Freihand 120">
                  <a:extLst>
                    <a:ext uri="{FF2B5EF4-FFF2-40B4-BE49-F238E27FC236}">
                      <a16:creationId xmlns:a16="http://schemas.microsoft.com/office/drawing/2014/main" id="{C2516F21-472D-4FBC-A559-389C2682C4CA}"/>
                    </a:ext>
                  </a:extLst>
                </p14:cNvPr>
                <p14:cNvContentPartPr/>
                <p14:nvPr/>
              </p14:nvContentPartPr>
              <p14:xfrm>
                <a:off x="4709267" y="1679827"/>
                <a:ext cx="94320" cy="248400"/>
              </p14:xfrm>
            </p:contentPart>
          </mc:Choice>
          <mc:Fallback>
            <p:pic>
              <p:nvPicPr>
                <p:cNvPr id="121" name="Freihand 120">
                  <a:extLst>
                    <a:ext uri="{FF2B5EF4-FFF2-40B4-BE49-F238E27FC236}">
                      <a16:creationId xmlns:a16="http://schemas.microsoft.com/office/drawing/2014/main" id="{C2516F21-472D-4FBC-A559-389C2682C4CA}"/>
                    </a:ext>
                  </a:extLst>
                </p:cNvPr>
                <p:cNvPicPr/>
                <p:nvPr/>
              </p:nvPicPr>
              <p:blipFill>
                <a:blip r:embed="rId152"/>
                <a:stretch>
                  <a:fillRect/>
                </a:stretch>
              </p:blipFill>
              <p:spPr>
                <a:xfrm>
                  <a:off x="4704947" y="1675507"/>
                  <a:ext cx="10296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22" name="Freihand 121">
                  <a:extLst>
                    <a:ext uri="{FF2B5EF4-FFF2-40B4-BE49-F238E27FC236}">
                      <a16:creationId xmlns:a16="http://schemas.microsoft.com/office/drawing/2014/main" id="{AEBB0C36-A786-4199-B1AE-D14D111DCF69}"/>
                    </a:ext>
                  </a:extLst>
                </p14:cNvPr>
                <p14:cNvContentPartPr/>
                <p14:nvPr/>
              </p14:nvContentPartPr>
              <p14:xfrm>
                <a:off x="4869107" y="1640587"/>
                <a:ext cx="211320" cy="181080"/>
              </p14:xfrm>
            </p:contentPart>
          </mc:Choice>
          <mc:Fallback>
            <p:pic>
              <p:nvPicPr>
                <p:cNvPr id="122" name="Freihand 121">
                  <a:extLst>
                    <a:ext uri="{FF2B5EF4-FFF2-40B4-BE49-F238E27FC236}">
                      <a16:creationId xmlns:a16="http://schemas.microsoft.com/office/drawing/2014/main" id="{AEBB0C36-A786-4199-B1AE-D14D111DCF69}"/>
                    </a:ext>
                  </a:extLst>
                </p:cNvPr>
                <p:cNvPicPr/>
                <p:nvPr/>
              </p:nvPicPr>
              <p:blipFill>
                <a:blip r:embed="rId154"/>
                <a:stretch>
                  <a:fillRect/>
                </a:stretch>
              </p:blipFill>
              <p:spPr>
                <a:xfrm>
                  <a:off x="4864787" y="1636267"/>
                  <a:ext cx="21996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23" name="Freihand 122">
                  <a:extLst>
                    <a:ext uri="{FF2B5EF4-FFF2-40B4-BE49-F238E27FC236}">
                      <a16:creationId xmlns:a16="http://schemas.microsoft.com/office/drawing/2014/main" id="{AD534BC5-E73B-4A09-86DD-BFAB3FA3B883}"/>
                    </a:ext>
                  </a:extLst>
                </p14:cNvPr>
                <p14:cNvContentPartPr/>
                <p14:nvPr/>
              </p14:nvContentPartPr>
              <p14:xfrm>
                <a:off x="4969907" y="1566067"/>
                <a:ext cx="177120" cy="125640"/>
              </p14:xfrm>
            </p:contentPart>
          </mc:Choice>
          <mc:Fallback>
            <p:pic>
              <p:nvPicPr>
                <p:cNvPr id="123" name="Freihand 122">
                  <a:extLst>
                    <a:ext uri="{FF2B5EF4-FFF2-40B4-BE49-F238E27FC236}">
                      <a16:creationId xmlns:a16="http://schemas.microsoft.com/office/drawing/2014/main" id="{AD534BC5-E73B-4A09-86DD-BFAB3FA3B883}"/>
                    </a:ext>
                  </a:extLst>
                </p:cNvPr>
                <p:cNvPicPr/>
                <p:nvPr/>
              </p:nvPicPr>
              <p:blipFill>
                <a:blip r:embed="rId156"/>
                <a:stretch>
                  <a:fillRect/>
                </a:stretch>
              </p:blipFill>
              <p:spPr>
                <a:xfrm>
                  <a:off x="4965587" y="1561747"/>
                  <a:ext cx="1857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4" name="Freihand 123">
                  <a:extLst>
                    <a:ext uri="{FF2B5EF4-FFF2-40B4-BE49-F238E27FC236}">
                      <a16:creationId xmlns:a16="http://schemas.microsoft.com/office/drawing/2014/main" id="{9B9EC8E2-AB09-45F8-B5D2-5B4FF445D8CC}"/>
                    </a:ext>
                  </a:extLst>
                </p14:cNvPr>
                <p14:cNvContentPartPr/>
                <p14:nvPr/>
              </p14:nvContentPartPr>
              <p14:xfrm>
                <a:off x="5081147" y="1537987"/>
                <a:ext cx="35280" cy="36360"/>
              </p14:xfrm>
            </p:contentPart>
          </mc:Choice>
          <mc:Fallback>
            <p:pic>
              <p:nvPicPr>
                <p:cNvPr id="124" name="Freihand 123">
                  <a:extLst>
                    <a:ext uri="{FF2B5EF4-FFF2-40B4-BE49-F238E27FC236}">
                      <a16:creationId xmlns:a16="http://schemas.microsoft.com/office/drawing/2014/main" id="{9B9EC8E2-AB09-45F8-B5D2-5B4FF445D8CC}"/>
                    </a:ext>
                  </a:extLst>
                </p:cNvPr>
                <p:cNvPicPr/>
                <p:nvPr/>
              </p:nvPicPr>
              <p:blipFill>
                <a:blip r:embed="rId158"/>
                <a:stretch>
                  <a:fillRect/>
                </a:stretch>
              </p:blipFill>
              <p:spPr>
                <a:xfrm>
                  <a:off x="5076827" y="1533667"/>
                  <a:ext cx="4392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25" name="Freihand 124">
                  <a:extLst>
                    <a:ext uri="{FF2B5EF4-FFF2-40B4-BE49-F238E27FC236}">
                      <a16:creationId xmlns:a16="http://schemas.microsoft.com/office/drawing/2014/main" id="{C3A58578-81E9-495D-A176-E6FFD684FC8E}"/>
                    </a:ext>
                  </a:extLst>
                </p14:cNvPr>
                <p14:cNvContentPartPr/>
                <p14:nvPr/>
              </p14:nvContentPartPr>
              <p14:xfrm>
                <a:off x="5163587" y="1352587"/>
                <a:ext cx="451080" cy="246960"/>
              </p14:xfrm>
            </p:contentPart>
          </mc:Choice>
          <mc:Fallback>
            <p:pic>
              <p:nvPicPr>
                <p:cNvPr id="125" name="Freihand 124">
                  <a:extLst>
                    <a:ext uri="{FF2B5EF4-FFF2-40B4-BE49-F238E27FC236}">
                      <a16:creationId xmlns:a16="http://schemas.microsoft.com/office/drawing/2014/main" id="{C3A58578-81E9-495D-A176-E6FFD684FC8E}"/>
                    </a:ext>
                  </a:extLst>
                </p:cNvPr>
                <p:cNvPicPr/>
                <p:nvPr/>
              </p:nvPicPr>
              <p:blipFill>
                <a:blip r:embed="rId160"/>
                <a:stretch>
                  <a:fillRect/>
                </a:stretch>
              </p:blipFill>
              <p:spPr>
                <a:xfrm>
                  <a:off x="5159267" y="1348267"/>
                  <a:ext cx="45972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26" name="Freihand 125">
                  <a:extLst>
                    <a:ext uri="{FF2B5EF4-FFF2-40B4-BE49-F238E27FC236}">
                      <a16:creationId xmlns:a16="http://schemas.microsoft.com/office/drawing/2014/main" id="{7C2ECE5D-A298-4ECD-9437-C5B767826997}"/>
                    </a:ext>
                  </a:extLst>
                </p14:cNvPr>
                <p14:cNvContentPartPr/>
                <p14:nvPr/>
              </p14:nvContentPartPr>
              <p14:xfrm>
                <a:off x="5413427" y="1572547"/>
                <a:ext cx="119160" cy="167040"/>
              </p14:xfrm>
            </p:contentPart>
          </mc:Choice>
          <mc:Fallback>
            <p:pic>
              <p:nvPicPr>
                <p:cNvPr id="126" name="Freihand 125">
                  <a:extLst>
                    <a:ext uri="{FF2B5EF4-FFF2-40B4-BE49-F238E27FC236}">
                      <a16:creationId xmlns:a16="http://schemas.microsoft.com/office/drawing/2014/main" id="{7C2ECE5D-A298-4ECD-9437-C5B767826997}"/>
                    </a:ext>
                  </a:extLst>
                </p:cNvPr>
                <p:cNvPicPr/>
                <p:nvPr/>
              </p:nvPicPr>
              <p:blipFill>
                <a:blip r:embed="rId162"/>
                <a:stretch>
                  <a:fillRect/>
                </a:stretch>
              </p:blipFill>
              <p:spPr>
                <a:xfrm>
                  <a:off x="5409107" y="1568227"/>
                  <a:ext cx="12780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27" name="Freihand 126">
                  <a:extLst>
                    <a:ext uri="{FF2B5EF4-FFF2-40B4-BE49-F238E27FC236}">
                      <a16:creationId xmlns:a16="http://schemas.microsoft.com/office/drawing/2014/main" id="{DD9908D5-302D-4A27-B952-340B96ACB27F}"/>
                    </a:ext>
                  </a:extLst>
                </p14:cNvPr>
                <p14:cNvContentPartPr/>
                <p14:nvPr/>
              </p14:nvContentPartPr>
              <p14:xfrm>
                <a:off x="5595227" y="1550947"/>
                <a:ext cx="101880" cy="216360"/>
              </p14:xfrm>
            </p:contentPart>
          </mc:Choice>
          <mc:Fallback>
            <p:pic>
              <p:nvPicPr>
                <p:cNvPr id="127" name="Freihand 126">
                  <a:extLst>
                    <a:ext uri="{FF2B5EF4-FFF2-40B4-BE49-F238E27FC236}">
                      <a16:creationId xmlns:a16="http://schemas.microsoft.com/office/drawing/2014/main" id="{DD9908D5-302D-4A27-B952-340B96ACB27F}"/>
                    </a:ext>
                  </a:extLst>
                </p:cNvPr>
                <p:cNvPicPr/>
                <p:nvPr/>
              </p:nvPicPr>
              <p:blipFill>
                <a:blip r:embed="rId164"/>
                <a:stretch>
                  <a:fillRect/>
                </a:stretch>
              </p:blipFill>
              <p:spPr>
                <a:xfrm>
                  <a:off x="5590907" y="1546627"/>
                  <a:ext cx="11052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28" name="Freihand 127">
                  <a:extLst>
                    <a:ext uri="{FF2B5EF4-FFF2-40B4-BE49-F238E27FC236}">
                      <a16:creationId xmlns:a16="http://schemas.microsoft.com/office/drawing/2014/main" id="{5C1699C8-C369-409C-9C97-A9586B07579D}"/>
                    </a:ext>
                  </a:extLst>
                </p14:cNvPr>
                <p14:cNvContentPartPr/>
                <p14:nvPr/>
              </p14:nvContentPartPr>
              <p14:xfrm>
                <a:off x="5715467" y="1424947"/>
                <a:ext cx="161640" cy="129960"/>
              </p14:xfrm>
            </p:contentPart>
          </mc:Choice>
          <mc:Fallback>
            <p:pic>
              <p:nvPicPr>
                <p:cNvPr id="128" name="Freihand 127">
                  <a:extLst>
                    <a:ext uri="{FF2B5EF4-FFF2-40B4-BE49-F238E27FC236}">
                      <a16:creationId xmlns:a16="http://schemas.microsoft.com/office/drawing/2014/main" id="{5C1699C8-C369-409C-9C97-A9586B07579D}"/>
                    </a:ext>
                  </a:extLst>
                </p:cNvPr>
                <p:cNvPicPr/>
                <p:nvPr/>
              </p:nvPicPr>
              <p:blipFill>
                <a:blip r:embed="rId166"/>
                <a:stretch>
                  <a:fillRect/>
                </a:stretch>
              </p:blipFill>
              <p:spPr>
                <a:xfrm>
                  <a:off x="5711147" y="1420627"/>
                  <a:ext cx="1702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29" name="Freihand 128">
                  <a:extLst>
                    <a:ext uri="{FF2B5EF4-FFF2-40B4-BE49-F238E27FC236}">
                      <a16:creationId xmlns:a16="http://schemas.microsoft.com/office/drawing/2014/main" id="{1588F6BB-91BA-42D2-BD84-E733940F9B23}"/>
                    </a:ext>
                  </a:extLst>
                </p14:cNvPr>
                <p14:cNvContentPartPr/>
                <p14:nvPr/>
              </p14:nvContentPartPr>
              <p14:xfrm>
                <a:off x="5802227" y="1397947"/>
                <a:ext cx="77760" cy="38880"/>
              </p14:xfrm>
            </p:contentPart>
          </mc:Choice>
          <mc:Fallback>
            <p:pic>
              <p:nvPicPr>
                <p:cNvPr id="129" name="Freihand 128">
                  <a:extLst>
                    <a:ext uri="{FF2B5EF4-FFF2-40B4-BE49-F238E27FC236}">
                      <a16:creationId xmlns:a16="http://schemas.microsoft.com/office/drawing/2014/main" id="{1588F6BB-91BA-42D2-BD84-E733940F9B23}"/>
                    </a:ext>
                  </a:extLst>
                </p:cNvPr>
                <p:cNvPicPr/>
                <p:nvPr/>
              </p:nvPicPr>
              <p:blipFill>
                <a:blip r:embed="rId168"/>
                <a:stretch>
                  <a:fillRect/>
                </a:stretch>
              </p:blipFill>
              <p:spPr>
                <a:xfrm>
                  <a:off x="5797907" y="1393627"/>
                  <a:ext cx="864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0" name="Freihand 129">
                  <a:extLst>
                    <a:ext uri="{FF2B5EF4-FFF2-40B4-BE49-F238E27FC236}">
                      <a16:creationId xmlns:a16="http://schemas.microsoft.com/office/drawing/2014/main" id="{20F5F06C-3312-4368-A8B5-216CA7186144}"/>
                    </a:ext>
                  </a:extLst>
                </p14:cNvPr>
                <p14:cNvContentPartPr/>
                <p14:nvPr/>
              </p14:nvContentPartPr>
              <p14:xfrm>
                <a:off x="5896187" y="1359787"/>
                <a:ext cx="181080" cy="91080"/>
              </p14:xfrm>
            </p:contentPart>
          </mc:Choice>
          <mc:Fallback>
            <p:pic>
              <p:nvPicPr>
                <p:cNvPr id="130" name="Freihand 129">
                  <a:extLst>
                    <a:ext uri="{FF2B5EF4-FFF2-40B4-BE49-F238E27FC236}">
                      <a16:creationId xmlns:a16="http://schemas.microsoft.com/office/drawing/2014/main" id="{20F5F06C-3312-4368-A8B5-216CA7186144}"/>
                    </a:ext>
                  </a:extLst>
                </p:cNvPr>
                <p:cNvPicPr/>
                <p:nvPr/>
              </p:nvPicPr>
              <p:blipFill>
                <a:blip r:embed="rId170"/>
                <a:stretch>
                  <a:fillRect/>
                </a:stretch>
              </p:blipFill>
              <p:spPr>
                <a:xfrm>
                  <a:off x="5891867" y="1355467"/>
                  <a:ext cx="1897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31" name="Freihand 130">
                  <a:extLst>
                    <a:ext uri="{FF2B5EF4-FFF2-40B4-BE49-F238E27FC236}">
                      <a16:creationId xmlns:a16="http://schemas.microsoft.com/office/drawing/2014/main" id="{036AA597-42F1-479A-9968-7CBC5D3209EC}"/>
                    </a:ext>
                  </a:extLst>
                </p14:cNvPr>
                <p14:cNvContentPartPr/>
                <p14:nvPr/>
              </p14:nvContentPartPr>
              <p14:xfrm>
                <a:off x="6138827" y="1118227"/>
                <a:ext cx="381960" cy="214200"/>
              </p14:xfrm>
            </p:contentPart>
          </mc:Choice>
          <mc:Fallback>
            <p:pic>
              <p:nvPicPr>
                <p:cNvPr id="131" name="Freihand 130">
                  <a:extLst>
                    <a:ext uri="{FF2B5EF4-FFF2-40B4-BE49-F238E27FC236}">
                      <a16:creationId xmlns:a16="http://schemas.microsoft.com/office/drawing/2014/main" id="{036AA597-42F1-479A-9968-7CBC5D3209EC}"/>
                    </a:ext>
                  </a:extLst>
                </p:cNvPr>
                <p:cNvPicPr/>
                <p:nvPr/>
              </p:nvPicPr>
              <p:blipFill>
                <a:blip r:embed="rId172"/>
                <a:stretch>
                  <a:fillRect/>
                </a:stretch>
              </p:blipFill>
              <p:spPr>
                <a:xfrm>
                  <a:off x="6134507" y="1113907"/>
                  <a:ext cx="39060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85" name="Freihand 84">
                  <a:extLst>
                    <a:ext uri="{FF2B5EF4-FFF2-40B4-BE49-F238E27FC236}">
                      <a16:creationId xmlns:a16="http://schemas.microsoft.com/office/drawing/2014/main" id="{D594D505-0716-4E31-AF1D-26DC886090A7}"/>
                    </a:ext>
                  </a:extLst>
                </p14:cNvPr>
                <p14:cNvContentPartPr/>
                <p14:nvPr/>
              </p14:nvContentPartPr>
              <p14:xfrm>
                <a:off x="4792787" y="2801227"/>
                <a:ext cx="9720" cy="175320"/>
              </p14:xfrm>
            </p:contentPart>
          </mc:Choice>
          <mc:Fallback>
            <p:pic>
              <p:nvPicPr>
                <p:cNvPr id="85" name="Freihand 84">
                  <a:extLst>
                    <a:ext uri="{FF2B5EF4-FFF2-40B4-BE49-F238E27FC236}">
                      <a16:creationId xmlns:a16="http://schemas.microsoft.com/office/drawing/2014/main" id="{D594D505-0716-4E31-AF1D-26DC886090A7}"/>
                    </a:ext>
                  </a:extLst>
                </p:cNvPr>
                <p:cNvPicPr/>
                <p:nvPr/>
              </p:nvPicPr>
              <p:blipFill>
                <a:blip r:embed="rId174"/>
                <a:stretch>
                  <a:fillRect/>
                </a:stretch>
              </p:blipFill>
              <p:spPr>
                <a:xfrm>
                  <a:off x="4788467" y="2796907"/>
                  <a:ext cx="1836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86" name="Freihand 85">
                  <a:extLst>
                    <a:ext uri="{FF2B5EF4-FFF2-40B4-BE49-F238E27FC236}">
                      <a16:creationId xmlns:a16="http://schemas.microsoft.com/office/drawing/2014/main" id="{323C5E71-2868-43F3-8184-53419FBC7189}"/>
                    </a:ext>
                  </a:extLst>
                </p14:cNvPr>
                <p14:cNvContentPartPr/>
                <p14:nvPr/>
              </p14:nvContentPartPr>
              <p14:xfrm>
                <a:off x="4755707" y="3321067"/>
                <a:ext cx="33480" cy="420480"/>
              </p14:xfrm>
            </p:contentPart>
          </mc:Choice>
          <mc:Fallback>
            <p:pic>
              <p:nvPicPr>
                <p:cNvPr id="86" name="Freihand 85">
                  <a:extLst>
                    <a:ext uri="{FF2B5EF4-FFF2-40B4-BE49-F238E27FC236}">
                      <a16:creationId xmlns:a16="http://schemas.microsoft.com/office/drawing/2014/main" id="{323C5E71-2868-43F3-8184-53419FBC7189}"/>
                    </a:ext>
                  </a:extLst>
                </p:cNvPr>
                <p:cNvPicPr/>
                <p:nvPr/>
              </p:nvPicPr>
              <p:blipFill>
                <a:blip r:embed="rId176"/>
                <a:stretch>
                  <a:fillRect/>
                </a:stretch>
              </p:blipFill>
              <p:spPr>
                <a:xfrm>
                  <a:off x="4751387" y="3316747"/>
                  <a:ext cx="42120" cy="4291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99" name="Freihand 98">
                  <a:extLst>
                    <a:ext uri="{FF2B5EF4-FFF2-40B4-BE49-F238E27FC236}">
                      <a16:creationId xmlns:a16="http://schemas.microsoft.com/office/drawing/2014/main" id="{E4098892-C58A-4BA8-A54B-58BB2548BB6E}"/>
                    </a:ext>
                  </a:extLst>
                </p14:cNvPr>
                <p14:cNvContentPartPr/>
                <p14:nvPr/>
              </p14:nvContentPartPr>
              <p14:xfrm>
                <a:off x="5672627" y="2399107"/>
                <a:ext cx="42480" cy="203760"/>
              </p14:xfrm>
            </p:contentPart>
          </mc:Choice>
          <mc:Fallback>
            <p:pic>
              <p:nvPicPr>
                <p:cNvPr id="99" name="Freihand 98">
                  <a:extLst>
                    <a:ext uri="{FF2B5EF4-FFF2-40B4-BE49-F238E27FC236}">
                      <a16:creationId xmlns:a16="http://schemas.microsoft.com/office/drawing/2014/main" id="{E4098892-C58A-4BA8-A54B-58BB2548BB6E}"/>
                    </a:ext>
                  </a:extLst>
                </p:cNvPr>
                <p:cNvPicPr/>
                <p:nvPr/>
              </p:nvPicPr>
              <p:blipFill>
                <a:blip r:embed="rId178"/>
                <a:stretch>
                  <a:fillRect/>
                </a:stretch>
              </p:blipFill>
              <p:spPr>
                <a:xfrm>
                  <a:off x="5668307" y="2394787"/>
                  <a:ext cx="5112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96" name="Freihand 95">
                  <a:extLst>
                    <a:ext uri="{FF2B5EF4-FFF2-40B4-BE49-F238E27FC236}">
                      <a16:creationId xmlns:a16="http://schemas.microsoft.com/office/drawing/2014/main" id="{52400AAE-15B2-4E7D-8889-9924659F7B5F}"/>
                    </a:ext>
                  </a:extLst>
                </p14:cNvPr>
                <p14:cNvContentPartPr/>
                <p14:nvPr/>
              </p14:nvContentPartPr>
              <p14:xfrm>
                <a:off x="5562827" y="3250147"/>
                <a:ext cx="60840" cy="86760"/>
              </p14:xfrm>
            </p:contentPart>
          </mc:Choice>
          <mc:Fallback>
            <p:pic>
              <p:nvPicPr>
                <p:cNvPr id="96" name="Freihand 95">
                  <a:extLst>
                    <a:ext uri="{FF2B5EF4-FFF2-40B4-BE49-F238E27FC236}">
                      <a16:creationId xmlns:a16="http://schemas.microsoft.com/office/drawing/2014/main" id="{52400AAE-15B2-4E7D-8889-9924659F7B5F}"/>
                    </a:ext>
                  </a:extLst>
                </p:cNvPr>
                <p:cNvPicPr/>
                <p:nvPr/>
              </p:nvPicPr>
              <p:blipFill>
                <a:blip r:embed="rId180"/>
                <a:stretch>
                  <a:fillRect/>
                </a:stretch>
              </p:blipFill>
              <p:spPr>
                <a:xfrm>
                  <a:off x="5558507" y="3245827"/>
                  <a:ext cx="6948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97" name="Freihand 96">
                  <a:extLst>
                    <a:ext uri="{FF2B5EF4-FFF2-40B4-BE49-F238E27FC236}">
                      <a16:creationId xmlns:a16="http://schemas.microsoft.com/office/drawing/2014/main" id="{134BC624-3843-43A7-AFD1-8B54C2ECC577}"/>
                    </a:ext>
                  </a:extLst>
                </p14:cNvPr>
                <p14:cNvContentPartPr/>
                <p14:nvPr/>
              </p14:nvContentPartPr>
              <p14:xfrm>
                <a:off x="5609987" y="3083827"/>
                <a:ext cx="13320" cy="182520"/>
              </p14:xfrm>
            </p:contentPart>
          </mc:Choice>
          <mc:Fallback>
            <p:pic>
              <p:nvPicPr>
                <p:cNvPr id="97" name="Freihand 96">
                  <a:extLst>
                    <a:ext uri="{FF2B5EF4-FFF2-40B4-BE49-F238E27FC236}">
                      <a16:creationId xmlns:a16="http://schemas.microsoft.com/office/drawing/2014/main" id="{134BC624-3843-43A7-AFD1-8B54C2ECC577}"/>
                    </a:ext>
                  </a:extLst>
                </p:cNvPr>
                <p:cNvPicPr/>
                <p:nvPr/>
              </p:nvPicPr>
              <p:blipFill>
                <a:blip r:embed="rId182"/>
                <a:stretch>
                  <a:fillRect/>
                </a:stretch>
              </p:blipFill>
              <p:spPr>
                <a:xfrm>
                  <a:off x="5605667" y="3079507"/>
                  <a:ext cx="219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98" name="Freihand 97">
                  <a:extLst>
                    <a:ext uri="{FF2B5EF4-FFF2-40B4-BE49-F238E27FC236}">
                      <a16:creationId xmlns:a16="http://schemas.microsoft.com/office/drawing/2014/main" id="{60C4C199-6C7D-4308-9AE8-6E02180A709B}"/>
                    </a:ext>
                  </a:extLst>
                </p14:cNvPr>
                <p14:cNvContentPartPr/>
                <p14:nvPr/>
              </p14:nvContentPartPr>
              <p14:xfrm>
                <a:off x="5622947" y="2787547"/>
                <a:ext cx="19800" cy="280800"/>
              </p14:xfrm>
            </p:contentPart>
          </mc:Choice>
          <mc:Fallback>
            <p:pic>
              <p:nvPicPr>
                <p:cNvPr id="98" name="Freihand 97">
                  <a:extLst>
                    <a:ext uri="{FF2B5EF4-FFF2-40B4-BE49-F238E27FC236}">
                      <a16:creationId xmlns:a16="http://schemas.microsoft.com/office/drawing/2014/main" id="{60C4C199-6C7D-4308-9AE8-6E02180A709B}"/>
                    </a:ext>
                  </a:extLst>
                </p:cNvPr>
                <p:cNvPicPr/>
                <p:nvPr/>
              </p:nvPicPr>
              <p:blipFill>
                <a:blip r:embed="rId184"/>
                <a:stretch>
                  <a:fillRect/>
                </a:stretch>
              </p:blipFill>
              <p:spPr>
                <a:xfrm>
                  <a:off x="5618627" y="2783227"/>
                  <a:ext cx="2844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01" name="Freihand 100">
                  <a:extLst>
                    <a:ext uri="{FF2B5EF4-FFF2-40B4-BE49-F238E27FC236}">
                      <a16:creationId xmlns:a16="http://schemas.microsoft.com/office/drawing/2014/main" id="{585E91C5-2211-467F-A6CF-8A49E5BAB8B3}"/>
                    </a:ext>
                  </a:extLst>
                </p14:cNvPr>
                <p14:cNvContentPartPr/>
                <p14:nvPr/>
              </p14:nvContentPartPr>
              <p14:xfrm>
                <a:off x="5641667" y="3312787"/>
                <a:ext cx="10800" cy="26280"/>
              </p14:xfrm>
            </p:contentPart>
          </mc:Choice>
          <mc:Fallback>
            <p:pic>
              <p:nvPicPr>
                <p:cNvPr id="101" name="Freihand 100">
                  <a:extLst>
                    <a:ext uri="{FF2B5EF4-FFF2-40B4-BE49-F238E27FC236}">
                      <a16:creationId xmlns:a16="http://schemas.microsoft.com/office/drawing/2014/main" id="{585E91C5-2211-467F-A6CF-8A49E5BAB8B3}"/>
                    </a:ext>
                  </a:extLst>
                </p:cNvPr>
                <p:cNvPicPr/>
                <p:nvPr/>
              </p:nvPicPr>
              <p:blipFill>
                <a:blip r:embed="rId186"/>
                <a:stretch>
                  <a:fillRect/>
                </a:stretch>
              </p:blipFill>
              <p:spPr>
                <a:xfrm>
                  <a:off x="5637347" y="3308467"/>
                  <a:ext cx="194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02" name="Freihand 101">
                  <a:extLst>
                    <a:ext uri="{FF2B5EF4-FFF2-40B4-BE49-F238E27FC236}">
                      <a16:creationId xmlns:a16="http://schemas.microsoft.com/office/drawing/2014/main" id="{08188AA1-B46D-4FF7-984D-1C8925EA7C95}"/>
                    </a:ext>
                  </a:extLst>
                </p14:cNvPr>
                <p14:cNvContentPartPr/>
                <p14:nvPr/>
              </p14:nvContentPartPr>
              <p14:xfrm>
                <a:off x="5723387" y="2387587"/>
                <a:ext cx="33840" cy="91440"/>
              </p14:xfrm>
            </p:contentPart>
          </mc:Choice>
          <mc:Fallback>
            <p:pic>
              <p:nvPicPr>
                <p:cNvPr id="102" name="Freihand 101">
                  <a:extLst>
                    <a:ext uri="{FF2B5EF4-FFF2-40B4-BE49-F238E27FC236}">
                      <a16:creationId xmlns:a16="http://schemas.microsoft.com/office/drawing/2014/main" id="{08188AA1-B46D-4FF7-984D-1C8925EA7C95}"/>
                    </a:ext>
                  </a:extLst>
                </p:cNvPr>
                <p:cNvPicPr/>
                <p:nvPr/>
              </p:nvPicPr>
              <p:blipFill>
                <a:blip r:embed="rId188"/>
                <a:stretch>
                  <a:fillRect/>
                </a:stretch>
              </p:blipFill>
              <p:spPr>
                <a:xfrm>
                  <a:off x="5719067" y="2383267"/>
                  <a:ext cx="424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07" name="Freihand 106">
                  <a:extLst>
                    <a:ext uri="{FF2B5EF4-FFF2-40B4-BE49-F238E27FC236}">
                      <a16:creationId xmlns:a16="http://schemas.microsoft.com/office/drawing/2014/main" id="{6CCDB1CA-C630-4EC8-B5A5-F5CE29BDFE73}"/>
                    </a:ext>
                  </a:extLst>
                </p14:cNvPr>
                <p14:cNvContentPartPr/>
                <p14:nvPr/>
              </p14:nvContentPartPr>
              <p14:xfrm>
                <a:off x="5479667" y="3047107"/>
                <a:ext cx="3960" cy="144720"/>
              </p14:xfrm>
            </p:contentPart>
          </mc:Choice>
          <mc:Fallback>
            <p:pic>
              <p:nvPicPr>
                <p:cNvPr id="107" name="Freihand 106">
                  <a:extLst>
                    <a:ext uri="{FF2B5EF4-FFF2-40B4-BE49-F238E27FC236}">
                      <a16:creationId xmlns:a16="http://schemas.microsoft.com/office/drawing/2014/main" id="{6CCDB1CA-C630-4EC8-B5A5-F5CE29BDFE73}"/>
                    </a:ext>
                  </a:extLst>
                </p:cNvPr>
                <p:cNvPicPr/>
                <p:nvPr/>
              </p:nvPicPr>
              <p:blipFill>
                <a:blip r:embed="rId190"/>
                <a:stretch>
                  <a:fillRect/>
                </a:stretch>
              </p:blipFill>
              <p:spPr>
                <a:xfrm>
                  <a:off x="5475347" y="3042787"/>
                  <a:ext cx="1260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08" name="Freihand 107">
                  <a:extLst>
                    <a:ext uri="{FF2B5EF4-FFF2-40B4-BE49-F238E27FC236}">
                      <a16:creationId xmlns:a16="http://schemas.microsoft.com/office/drawing/2014/main" id="{CEA1FE73-CC23-45AC-BA4E-F4537A27CFA1}"/>
                    </a:ext>
                  </a:extLst>
                </p14:cNvPr>
                <p14:cNvContentPartPr/>
                <p14:nvPr/>
              </p14:nvContentPartPr>
              <p14:xfrm>
                <a:off x="5491187" y="2468587"/>
                <a:ext cx="56160" cy="437040"/>
              </p14:xfrm>
            </p:contentPart>
          </mc:Choice>
          <mc:Fallback>
            <p:pic>
              <p:nvPicPr>
                <p:cNvPr id="108" name="Freihand 107">
                  <a:extLst>
                    <a:ext uri="{FF2B5EF4-FFF2-40B4-BE49-F238E27FC236}">
                      <a16:creationId xmlns:a16="http://schemas.microsoft.com/office/drawing/2014/main" id="{CEA1FE73-CC23-45AC-BA4E-F4537A27CFA1}"/>
                    </a:ext>
                  </a:extLst>
                </p:cNvPr>
                <p:cNvPicPr/>
                <p:nvPr/>
              </p:nvPicPr>
              <p:blipFill>
                <a:blip r:embed="rId192"/>
                <a:stretch>
                  <a:fillRect/>
                </a:stretch>
              </p:blipFill>
              <p:spPr>
                <a:xfrm>
                  <a:off x="5486867" y="2464267"/>
                  <a:ext cx="64800" cy="4456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09" name="Freihand 108">
                  <a:extLst>
                    <a:ext uri="{FF2B5EF4-FFF2-40B4-BE49-F238E27FC236}">
                      <a16:creationId xmlns:a16="http://schemas.microsoft.com/office/drawing/2014/main" id="{B15A955F-A7AD-4EE3-B94C-248DD4240C7A}"/>
                    </a:ext>
                  </a:extLst>
                </p14:cNvPr>
                <p14:cNvContentPartPr/>
                <p14:nvPr/>
              </p14:nvContentPartPr>
              <p14:xfrm>
                <a:off x="5331347" y="2968987"/>
                <a:ext cx="13320" cy="99720"/>
              </p14:xfrm>
            </p:contentPart>
          </mc:Choice>
          <mc:Fallback>
            <p:pic>
              <p:nvPicPr>
                <p:cNvPr id="109" name="Freihand 108">
                  <a:extLst>
                    <a:ext uri="{FF2B5EF4-FFF2-40B4-BE49-F238E27FC236}">
                      <a16:creationId xmlns:a16="http://schemas.microsoft.com/office/drawing/2014/main" id="{B15A955F-A7AD-4EE3-B94C-248DD4240C7A}"/>
                    </a:ext>
                  </a:extLst>
                </p:cNvPr>
                <p:cNvPicPr/>
                <p:nvPr/>
              </p:nvPicPr>
              <p:blipFill>
                <a:blip r:embed="rId194"/>
                <a:stretch>
                  <a:fillRect/>
                </a:stretch>
              </p:blipFill>
              <p:spPr>
                <a:xfrm>
                  <a:off x="5327027" y="2964667"/>
                  <a:ext cx="219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0" name="Freihand 109">
                  <a:extLst>
                    <a:ext uri="{FF2B5EF4-FFF2-40B4-BE49-F238E27FC236}">
                      <a16:creationId xmlns:a16="http://schemas.microsoft.com/office/drawing/2014/main" id="{D5DA0CDB-1537-4038-B56C-B4F8EF1AA7B8}"/>
                    </a:ext>
                  </a:extLst>
                </p14:cNvPr>
                <p14:cNvContentPartPr/>
                <p14:nvPr/>
              </p14:nvContentPartPr>
              <p14:xfrm>
                <a:off x="5351507" y="2536987"/>
                <a:ext cx="21600" cy="241920"/>
              </p14:xfrm>
            </p:contentPart>
          </mc:Choice>
          <mc:Fallback>
            <p:pic>
              <p:nvPicPr>
                <p:cNvPr id="110" name="Freihand 109">
                  <a:extLst>
                    <a:ext uri="{FF2B5EF4-FFF2-40B4-BE49-F238E27FC236}">
                      <a16:creationId xmlns:a16="http://schemas.microsoft.com/office/drawing/2014/main" id="{D5DA0CDB-1537-4038-B56C-B4F8EF1AA7B8}"/>
                    </a:ext>
                  </a:extLst>
                </p:cNvPr>
                <p:cNvPicPr/>
                <p:nvPr/>
              </p:nvPicPr>
              <p:blipFill>
                <a:blip r:embed="rId196"/>
                <a:stretch>
                  <a:fillRect/>
                </a:stretch>
              </p:blipFill>
              <p:spPr>
                <a:xfrm>
                  <a:off x="5347187" y="2532667"/>
                  <a:ext cx="3024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1" name="Freihand 110">
                  <a:extLst>
                    <a:ext uri="{FF2B5EF4-FFF2-40B4-BE49-F238E27FC236}">
                      <a16:creationId xmlns:a16="http://schemas.microsoft.com/office/drawing/2014/main" id="{F83E4B6C-AD9A-4501-B65E-E2D826EC2D78}"/>
                    </a:ext>
                  </a:extLst>
                </p14:cNvPr>
                <p14:cNvContentPartPr/>
                <p14:nvPr/>
              </p14:nvContentPartPr>
              <p14:xfrm>
                <a:off x="5195267" y="2830387"/>
                <a:ext cx="23760" cy="151200"/>
              </p14:xfrm>
            </p:contentPart>
          </mc:Choice>
          <mc:Fallback>
            <p:pic>
              <p:nvPicPr>
                <p:cNvPr id="111" name="Freihand 110">
                  <a:extLst>
                    <a:ext uri="{FF2B5EF4-FFF2-40B4-BE49-F238E27FC236}">
                      <a16:creationId xmlns:a16="http://schemas.microsoft.com/office/drawing/2014/main" id="{F83E4B6C-AD9A-4501-B65E-E2D826EC2D78}"/>
                    </a:ext>
                  </a:extLst>
                </p:cNvPr>
                <p:cNvPicPr/>
                <p:nvPr/>
              </p:nvPicPr>
              <p:blipFill>
                <a:blip r:embed="rId198"/>
                <a:stretch>
                  <a:fillRect/>
                </a:stretch>
              </p:blipFill>
              <p:spPr>
                <a:xfrm>
                  <a:off x="5190947" y="2826067"/>
                  <a:ext cx="324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2" name="Freihand 111">
                  <a:extLst>
                    <a:ext uri="{FF2B5EF4-FFF2-40B4-BE49-F238E27FC236}">
                      <a16:creationId xmlns:a16="http://schemas.microsoft.com/office/drawing/2014/main" id="{3A5D9886-F9B4-4BDC-BCEF-7DDAAC7D125D}"/>
                    </a:ext>
                  </a:extLst>
                </p14:cNvPr>
                <p14:cNvContentPartPr/>
                <p14:nvPr/>
              </p14:nvContentPartPr>
              <p14:xfrm>
                <a:off x="5217947" y="2604307"/>
                <a:ext cx="19800" cy="115200"/>
              </p14:xfrm>
            </p:contentPart>
          </mc:Choice>
          <mc:Fallback>
            <p:pic>
              <p:nvPicPr>
                <p:cNvPr id="112" name="Freihand 111">
                  <a:extLst>
                    <a:ext uri="{FF2B5EF4-FFF2-40B4-BE49-F238E27FC236}">
                      <a16:creationId xmlns:a16="http://schemas.microsoft.com/office/drawing/2014/main" id="{3A5D9886-F9B4-4BDC-BCEF-7DDAAC7D125D}"/>
                    </a:ext>
                  </a:extLst>
                </p:cNvPr>
                <p:cNvPicPr/>
                <p:nvPr/>
              </p:nvPicPr>
              <p:blipFill>
                <a:blip r:embed="rId200"/>
                <a:stretch>
                  <a:fillRect/>
                </a:stretch>
              </p:blipFill>
              <p:spPr>
                <a:xfrm>
                  <a:off x="5213627" y="2599987"/>
                  <a:ext cx="2844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3" name="Freihand 112">
                  <a:extLst>
                    <a:ext uri="{FF2B5EF4-FFF2-40B4-BE49-F238E27FC236}">
                      <a16:creationId xmlns:a16="http://schemas.microsoft.com/office/drawing/2014/main" id="{4CB0EDDA-DE49-4DDF-A93B-6DE92F8FAC13}"/>
                    </a:ext>
                  </a:extLst>
                </p14:cNvPr>
                <p14:cNvContentPartPr/>
                <p14:nvPr/>
              </p14:nvContentPartPr>
              <p14:xfrm>
                <a:off x="5094107" y="2805547"/>
                <a:ext cx="11160" cy="85680"/>
              </p14:xfrm>
            </p:contentPart>
          </mc:Choice>
          <mc:Fallback>
            <p:pic>
              <p:nvPicPr>
                <p:cNvPr id="113" name="Freihand 112">
                  <a:extLst>
                    <a:ext uri="{FF2B5EF4-FFF2-40B4-BE49-F238E27FC236}">
                      <a16:creationId xmlns:a16="http://schemas.microsoft.com/office/drawing/2014/main" id="{4CB0EDDA-DE49-4DDF-A93B-6DE92F8FAC13}"/>
                    </a:ext>
                  </a:extLst>
                </p:cNvPr>
                <p:cNvPicPr/>
                <p:nvPr/>
              </p:nvPicPr>
              <p:blipFill>
                <a:blip r:embed="rId202"/>
                <a:stretch>
                  <a:fillRect/>
                </a:stretch>
              </p:blipFill>
              <p:spPr>
                <a:xfrm>
                  <a:off x="5089787" y="2801227"/>
                  <a:ext cx="1980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14" name="Freihand 113">
                  <a:extLst>
                    <a:ext uri="{FF2B5EF4-FFF2-40B4-BE49-F238E27FC236}">
                      <a16:creationId xmlns:a16="http://schemas.microsoft.com/office/drawing/2014/main" id="{E222D90B-D1C8-4773-A5E3-5ACD4B08DA7D}"/>
                    </a:ext>
                  </a:extLst>
                </p14:cNvPr>
                <p14:cNvContentPartPr/>
                <p14:nvPr/>
              </p14:nvContentPartPr>
              <p14:xfrm>
                <a:off x="5108147" y="2673787"/>
                <a:ext cx="5040" cy="18720"/>
              </p14:xfrm>
            </p:contentPart>
          </mc:Choice>
          <mc:Fallback>
            <p:pic>
              <p:nvPicPr>
                <p:cNvPr id="114" name="Freihand 113">
                  <a:extLst>
                    <a:ext uri="{FF2B5EF4-FFF2-40B4-BE49-F238E27FC236}">
                      <a16:creationId xmlns:a16="http://schemas.microsoft.com/office/drawing/2014/main" id="{E222D90B-D1C8-4773-A5E3-5ACD4B08DA7D}"/>
                    </a:ext>
                  </a:extLst>
                </p:cNvPr>
                <p:cNvPicPr/>
                <p:nvPr/>
              </p:nvPicPr>
              <p:blipFill>
                <a:blip r:embed="rId204"/>
                <a:stretch>
                  <a:fillRect/>
                </a:stretch>
              </p:blipFill>
              <p:spPr>
                <a:xfrm>
                  <a:off x="5103827" y="2669467"/>
                  <a:ext cx="1368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15" name="Freihand 114">
                  <a:extLst>
                    <a:ext uri="{FF2B5EF4-FFF2-40B4-BE49-F238E27FC236}">
                      <a16:creationId xmlns:a16="http://schemas.microsoft.com/office/drawing/2014/main" id="{BC1E48C2-94F7-4293-8599-FA432B6321E0}"/>
                    </a:ext>
                  </a:extLst>
                </p14:cNvPr>
                <p14:cNvContentPartPr/>
                <p14:nvPr/>
              </p14:nvContentPartPr>
              <p14:xfrm>
                <a:off x="5003387" y="2680267"/>
                <a:ext cx="28440" cy="163800"/>
              </p14:xfrm>
            </p:contentPart>
          </mc:Choice>
          <mc:Fallback>
            <p:pic>
              <p:nvPicPr>
                <p:cNvPr id="115" name="Freihand 114">
                  <a:extLst>
                    <a:ext uri="{FF2B5EF4-FFF2-40B4-BE49-F238E27FC236}">
                      <a16:creationId xmlns:a16="http://schemas.microsoft.com/office/drawing/2014/main" id="{BC1E48C2-94F7-4293-8599-FA432B6321E0}"/>
                    </a:ext>
                  </a:extLst>
                </p:cNvPr>
                <p:cNvPicPr/>
                <p:nvPr/>
              </p:nvPicPr>
              <p:blipFill>
                <a:blip r:embed="rId206"/>
                <a:stretch>
                  <a:fillRect/>
                </a:stretch>
              </p:blipFill>
              <p:spPr>
                <a:xfrm>
                  <a:off x="4999067" y="2675947"/>
                  <a:ext cx="3708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16" name="Freihand 115">
                  <a:extLst>
                    <a:ext uri="{FF2B5EF4-FFF2-40B4-BE49-F238E27FC236}">
                      <a16:creationId xmlns:a16="http://schemas.microsoft.com/office/drawing/2014/main" id="{70F048F9-080E-4A3B-9CC5-AD09C8861108}"/>
                    </a:ext>
                  </a:extLst>
                </p14:cNvPr>
                <p14:cNvContentPartPr/>
                <p14:nvPr/>
              </p14:nvContentPartPr>
              <p14:xfrm>
                <a:off x="4938947" y="2744347"/>
                <a:ext cx="11520" cy="45000"/>
              </p14:xfrm>
            </p:contentPart>
          </mc:Choice>
          <mc:Fallback>
            <p:pic>
              <p:nvPicPr>
                <p:cNvPr id="116" name="Freihand 115">
                  <a:extLst>
                    <a:ext uri="{FF2B5EF4-FFF2-40B4-BE49-F238E27FC236}">
                      <a16:creationId xmlns:a16="http://schemas.microsoft.com/office/drawing/2014/main" id="{70F048F9-080E-4A3B-9CC5-AD09C8861108}"/>
                    </a:ext>
                  </a:extLst>
                </p:cNvPr>
                <p:cNvPicPr/>
                <p:nvPr/>
              </p:nvPicPr>
              <p:blipFill>
                <a:blip r:embed="rId208"/>
                <a:stretch>
                  <a:fillRect/>
                </a:stretch>
              </p:blipFill>
              <p:spPr>
                <a:xfrm>
                  <a:off x="4934627" y="2740027"/>
                  <a:ext cx="2016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17" name="Freihand 116">
                  <a:extLst>
                    <a:ext uri="{FF2B5EF4-FFF2-40B4-BE49-F238E27FC236}">
                      <a16:creationId xmlns:a16="http://schemas.microsoft.com/office/drawing/2014/main" id="{4FF4F919-B372-4BD5-A975-EAA692860CD2}"/>
                    </a:ext>
                  </a:extLst>
                </p14:cNvPr>
                <p14:cNvContentPartPr/>
                <p14:nvPr/>
              </p14:nvContentPartPr>
              <p14:xfrm>
                <a:off x="4949387" y="2686027"/>
                <a:ext cx="7920" cy="41040"/>
              </p14:xfrm>
            </p:contentPart>
          </mc:Choice>
          <mc:Fallback>
            <p:pic>
              <p:nvPicPr>
                <p:cNvPr id="117" name="Freihand 116">
                  <a:extLst>
                    <a:ext uri="{FF2B5EF4-FFF2-40B4-BE49-F238E27FC236}">
                      <a16:creationId xmlns:a16="http://schemas.microsoft.com/office/drawing/2014/main" id="{4FF4F919-B372-4BD5-A975-EAA692860CD2}"/>
                    </a:ext>
                  </a:extLst>
                </p:cNvPr>
                <p:cNvPicPr/>
                <p:nvPr/>
              </p:nvPicPr>
              <p:blipFill>
                <a:blip r:embed="rId210"/>
                <a:stretch>
                  <a:fillRect/>
                </a:stretch>
              </p:blipFill>
              <p:spPr>
                <a:xfrm>
                  <a:off x="4945067" y="2681707"/>
                  <a:ext cx="1656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19" name="Freihand 118">
                  <a:extLst>
                    <a:ext uri="{FF2B5EF4-FFF2-40B4-BE49-F238E27FC236}">
                      <a16:creationId xmlns:a16="http://schemas.microsoft.com/office/drawing/2014/main" id="{DC086A3C-56D0-4542-9DDE-4BA3055B03A5}"/>
                    </a:ext>
                  </a:extLst>
                </p14:cNvPr>
                <p14:cNvContentPartPr/>
                <p14:nvPr/>
              </p14:nvContentPartPr>
              <p14:xfrm>
                <a:off x="4859747" y="2119747"/>
                <a:ext cx="15480" cy="355680"/>
              </p14:xfrm>
            </p:contentPart>
          </mc:Choice>
          <mc:Fallback>
            <p:pic>
              <p:nvPicPr>
                <p:cNvPr id="119" name="Freihand 118">
                  <a:extLst>
                    <a:ext uri="{FF2B5EF4-FFF2-40B4-BE49-F238E27FC236}">
                      <a16:creationId xmlns:a16="http://schemas.microsoft.com/office/drawing/2014/main" id="{DC086A3C-56D0-4542-9DDE-4BA3055B03A5}"/>
                    </a:ext>
                  </a:extLst>
                </p:cNvPr>
                <p:cNvPicPr/>
                <p:nvPr/>
              </p:nvPicPr>
              <p:blipFill>
                <a:blip r:embed="rId212"/>
                <a:stretch>
                  <a:fillRect/>
                </a:stretch>
              </p:blipFill>
              <p:spPr>
                <a:xfrm>
                  <a:off x="4855427" y="2115427"/>
                  <a:ext cx="24120" cy="3643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0" name="Freihand 119">
                  <a:extLst>
                    <a:ext uri="{FF2B5EF4-FFF2-40B4-BE49-F238E27FC236}">
                      <a16:creationId xmlns:a16="http://schemas.microsoft.com/office/drawing/2014/main" id="{70770436-5AE1-4449-A5C2-04EE9AFD87DD}"/>
                    </a:ext>
                  </a:extLst>
                </p14:cNvPr>
                <p14:cNvContentPartPr/>
                <p14:nvPr/>
              </p14:nvContentPartPr>
              <p14:xfrm>
                <a:off x="4766507" y="2365627"/>
                <a:ext cx="206640" cy="217800"/>
              </p14:xfrm>
            </p:contentPart>
          </mc:Choice>
          <mc:Fallback>
            <p:pic>
              <p:nvPicPr>
                <p:cNvPr id="120" name="Freihand 119">
                  <a:extLst>
                    <a:ext uri="{FF2B5EF4-FFF2-40B4-BE49-F238E27FC236}">
                      <a16:creationId xmlns:a16="http://schemas.microsoft.com/office/drawing/2014/main" id="{70770436-5AE1-4449-A5C2-04EE9AFD87DD}"/>
                    </a:ext>
                  </a:extLst>
                </p:cNvPr>
                <p:cNvPicPr/>
                <p:nvPr/>
              </p:nvPicPr>
              <p:blipFill>
                <a:blip r:embed="rId214"/>
                <a:stretch>
                  <a:fillRect/>
                </a:stretch>
              </p:blipFill>
              <p:spPr>
                <a:xfrm>
                  <a:off x="4762187" y="2361307"/>
                  <a:ext cx="21528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8" name="Freihand 137">
                  <a:extLst>
                    <a:ext uri="{FF2B5EF4-FFF2-40B4-BE49-F238E27FC236}">
                      <a16:creationId xmlns:a16="http://schemas.microsoft.com/office/drawing/2014/main" id="{45E6E23B-39AC-47B6-83DC-C0FD5CDD3C4D}"/>
                    </a:ext>
                  </a:extLst>
                </p14:cNvPr>
                <p14:cNvContentPartPr/>
                <p14:nvPr/>
              </p14:nvContentPartPr>
              <p14:xfrm>
                <a:off x="4880267" y="2853067"/>
                <a:ext cx="360" cy="360"/>
              </p14:xfrm>
            </p:contentPart>
          </mc:Choice>
          <mc:Fallback>
            <p:pic>
              <p:nvPicPr>
                <p:cNvPr id="138" name="Freihand 137">
                  <a:extLst>
                    <a:ext uri="{FF2B5EF4-FFF2-40B4-BE49-F238E27FC236}">
                      <a16:creationId xmlns:a16="http://schemas.microsoft.com/office/drawing/2014/main" id="{45E6E23B-39AC-47B6-83DC-C0FD5CDD3C4D}"/>
                    </a:ext>
                  </a:extLst>
                </p:cNvPr>
                <p:cNvPicPr/>
                <p:nvPr/>
              </p:nvPicPr>
              <p:blipFill>
                <a:blip r:embed="rId20"/>
                <a:stretch>
                  <a:fillRect/>
                </a:stretch>
              </p:blipFill>
              <p:spPr>
                <a:xfrm>
                  <a:off x="4875947" y="2848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9" name="Freihand 138">
                  <a:extLst>
                    <a:ext uri="{FF2B5EF4-FFF2-40B4-BE49-F238E27FC236}">
                      <a16:creationId xmlns:a16="http://schemas.microsoft.com/office/drawing/2014/main" id="{2276AB49-D5F9-4E86-B321-0A6BE798E586}"/>
                    </a:ext>
                  </a:extLst>
                </p14:cNvPr>
                <p14:cNvContentPartPr/>
                <p14:nvPr/>
              </p14:nvContentPartPr>
              <p14:xfrm>
                <a:off x="4800707" y="2720227"/>
                <a:ext cx="11880" cy="104040"/>
              </p14:xfrm>
            </p:contentPart>
          </mc:Choice>
          <mc:Fallback>
            <p:pic>
              <p:nvPicPr>
                <p:cNvPr id="139" name="Freihand 138">
                  <a:extLst>
                    <a:ext uri="{FF2B5EF4-FFF2-40B4-BE49-F238E27FC236}">
                      <a16:creationId xmlns:a16="http://schemas.microsoft.com/office/drawing/2014/main" id="{2276AB49-D5F9-4E86-B321-0A6BE798E586}"/>
                    </a:ext>
                  </a:extLst>
                </p:cNvPr>
                <p:cNvPicPr/>
                <p:nvPr/>
              </p:nvPicPr>
              <p:blipFill>
                <a:blip r:embed="rId217"/>
                <a:stretch>
                  <a:fillRect/>
                </a:stretch>
              </p:blipFill>
              <p:spPr>
                <a:xfrm>
                  <a:off x="4796387" y="2715907"/>
                  <a:ext cx="205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0" name="Freihand 139">
                  <a:extLst>
                    <a:ext uri="{FF2B5EF4-FFF2-40B4-BE49-F238E27FC236}">
                      <a16:creationId xmlns:a16="http://schemas.microsoft.com/office/drawing/2014/main" id="{2BFD26F1-B55F-46E2-8D0B-0E67A3ABC26A}"/>
                    </a:ext>
                  </a:extLst>
                </p14:cNvPr>
                <p14:cNvContentPartPr/>
                <p14:nvPr/>
              </p14:nvContentPartPr>
              <p14:xfrm>
                <a:off x="4762547" y="3654427"/>
                <a:ext cx="12240" cy="308520"/>
              </p14:xfrm>
            </p:contentPart>
          </mc:Choice>
          <mc:Fallback>
            <p:pic>
              <p:nvPicPr>
                <p:cNvPr id="140" name="Freihand 139">
                  <a:extLst>
                    <a:ext uri="{FF2B5EF4-FFF2-40B4-BE49-F238E27FC236}">
                      <a16:creationId xmlns:a16="http://schemas.microsoft.com/office/drawing/2014/main" id="{2BFD26F1-B55F-46E2-8D0B-0E67A3ABC26A}"/>
                    </a:ext>
                  </a:extLst>
                </p:cNvPr>
                <p:cNvPicPr/>
                <p:nvPr/>
              </p:nvPicPr>
              <p:blipFill>
                <a:blip r:embed="rId219"/>
                <a:stretch>
                  <a:fillRect/>
                </a:stretch>
              </p:blipFill>
              <p:spPr>
                <a:xfrm>
                  <a:off x="4758227" y="3650107"/>
                  <a:ext cx="20880" cy="3171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5" name="Freihand 144">
                  <a:extLst>
                    <a:ext uri="{FF2B5EF4-FFF2-40B4-BE49-F238E27FC236}">
                      <a16:creationId xmlns:a16="http://schemas.microsoft.com/office/drawing/2014/main" id="{1545FC32-3C03-4916-BB41-0CD5CF3295BA}"/>
                    </a:ext>
                  </a:extLst>
                </p14:cNvPr>
                <p14:cNvContentPartPr/>
                <p14:nvPr/>
              </p14:nvContentPartPr>
              <p14:xfrm>
                <a:off x="5478587" y="2381827"/>
                <a:ext cx="1265400" cy="358200"/>
              </p14:xfrm>
            </p:contentPart>
          </mc:Choice>
          <mc:Fallback>
            <p:pic>
              <p:nvPicPr>
                <p:cNvPr id="145" name="Freihand 144">
                  <a:extLst>
                    <a:ext uri="{FF2B5EF4-FFF2-40B4-BE49-F238E27FC236}">
                      <a16:creationId xmlns:a16="http://schemas.microsoft.com/office/drawing/2014/main" id="{1545FC32-3C03-4916-BB41-0CD5CF3295BA}"/>
                    </a:ext>
                  </a:extLst>
                </p:cNvPr>
                <p:cNvPicPr/>
                <p:nvPr/>
              </p:nvPicPr>
              <p:blipFill>
                <a:blip r:embed="rId221"/>
                <a:stretch>
                  <a:fillRect/>
                </a:stretch>
              </p:blipFill>
              <p:spPr>
                <a:xfrm>
                  <a:off x="5474267" y="2377147"/>
                  <a:ext cx="1274040" cy="3668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6" name="Freihand 145">
                  <a:extLst>
                    <a:ext uri="{FF2B5EF4-FFF2-40B4-BE49-F238E27FC236}">
                      <a16:creationId xmlns:a16="http://schemas.microsoft.com/office/drawing/2014/main" id="{A4814228-76C1-4DCC-8C0B-87EAD018AC4F}"/>
                    </a:ext>
                  </a:extLst>
                </p14:cNvPr>
                <p14:cNvContentPartPr/>
                <p14:nvPr/>
              </p14:nvContentPartPr>
              <p14:xfrm>
                <a:off x="5350787" y="2517907"/>
                <a:ext cx="445680" cy="369000"/>
              </p14:xfrm>
            </p:contentPart>
          </mc:Choice>
          <mc:Fallback>
            <p:pic>
              <p:nvPicPr>
                <p:cNvPr id="146" name="Freihand 145">
                  <a:extLst>
                    <a:ext uri="{FF2B5EF4-FFF2-40B4-BE49-F238E27FC236}">
                      <a16:creationId xmlns:a16="http://schemas.microsoft.com/office/drawing/2014/main" id="{A4814228-76C1-4DCC-8C0B-87EAD018AC4F}"/>
                    </a:ext>
                  </a:extLst>
                </p:cNvPr>
                <p:cNvPicPr/>
                <p:nvPr/>
              </p:nvPicPr>
              <p:blipFill>
                <a:blip r:embed="rId223"/>
                <a:stretch>
                  <a:fillRect/>
                </a:stretch>
              </p:blipFill>
              <p:spPr>
                <a:xfrm>
                  <a:off x="5346467" y="2513587"/>
                  <a:ext cx="454320" cy="3776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7" name="Freihand 146">
                  <a:extLst>
                    <a:ext uri="{FF2B5EF4-FFF2-40B4-BE49-F238E27FC236}">
                      <a16:creationId xmlns:a16="http://schemas.microsoft.com/office/drawing/2014/main" id="{E7E4FC15-E494-47DD-86D3-9C15650F7AE3}"/>
                    </a:ext>
                  </a:extLst>
                </p14:cNvPr>
                <p14:cNvContentPartPr/>
                <p14:nvPr/>
              </p14:nvContentPartPr>
              <p14:xfrm>
                <a:off x="6900587" y="2178067"/>
                <a:ext cx="182520" cy="195120"/>
              </p14:xfrm>
            </p:contentPart>
          </mc:Choice>
          <mc:Fallback>
            <p:pic>
              <p:nvPicPr>
                <p:cNvPr id="147" name="Freihand 146">
                  <a:extLst>
                    <a:ext uri="{FF2B5EF4-FFF2-40B4-BE49-F238E27FC236}">
                      <a16:creationId xmlns:a16="http://schemas.microsoft.com/office/drawing/2014/main" id="{E7E4FC15-E494-47DD-86D3-9C15650F7AE3}"/>
                    </a:ext>
                  </a:extLst>
                </p:cNvPr>
                <p:cNvPicPr/>
                <p:nvPr/>
              </p:nvPicPr>
              <p:blipFill>
                <a:blip r:embed="rId225"/>
                <a:stretch>
                  <a:fillRect/>
                </a:stretch>
              </p:blipFill>
              <p:spPr>
                <a:xfrm>
                  <a:off x="6896267" y="2173747"/>
                  <a:ext cx="1911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8" name="Freihand 147">
                  <a:extLst>
                    <a:ext uri="{FF2B5EF4-FFF2-40B4-BE49-F238E27FC236}">
                      <a16:creationId xmlns:a16="http://schemas.microsoft.com/office/drawing/2014/main" id="{95D0E1F5-DA7A-4DEB-A50F-08FA33E90ABC}"/>
                    </a:ext>
                  </a:extLst>
                </p14:cNvPr>
                <p14:cNvContentPartPr/>
                <p14:nvPr/>
              </p14:nvContentPartPr>
              <p14:xfrm>
                <a:off x="7118027" y="2203267"/>
                <a:ext cx="90000" cy="62640"/>
              </p14:xfrm>
            </p:contentPart>
          </mc:Choice>
          <mc:Fallback>
            <p:pic>
              <p:nvPicPr>
                <p:cNvPr id="148" name="Freihand 147">
                  <a:extLst>
                    <a:ext uri="{FF2B5EF4-FFF2-40B4-BE49-F238E27FC236}">
                      <a16:creationId xmlns:a16="http://schemas.microsoft.com/office/drawing/2014/main" id="{95D0E1F5-DA7A-4DEB-A50F-08FA33E90ABC}"/>
                    </a:ext>
                  </a:extLst>
                </p:cNvPr>
                <p:cNvPicPr/>
                <p:nvPr/>
              </p:nvPicPr>
              <p:blipFill>
                <a:blip r:embed="rId227"/>
                <a:stretch>
                  <a:fillRect/>
                </a:stretch>
              </p:blipFill>
              <p:spPr>
                <a:xfrm>
                  <a:off x="7113707" y="2198947"/>
                  <a:ext cx="986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9" name="Freihand 148">
                  <a:extLst>
                    <a:ext uri="{FF2B5EF4-FFF2-40B4-BE49-F238E27FC236}">
                      <a16:creationId xmlns:a16="http://schemas.microsoft.com/office/drawing/2014/main" id="{F023C480-A3C6-4D72-9A5E-FBDAD3DCBAC7}"/>
                    </a:ext>
                  </a:extLst>
                </p14:cNvPr>
                <p14:cNvContentPartPr/>
                <p14:nvPr/>
              </p14:nvContentPartPr>
              <p14:xfrm>
                <a:off x="7209107" y="2111827"/>
                <a:ext cx="117720" cy="126720"/>
              </p14:xfrm>
            </p:contentPart>
          </mc:Choice>
          <mc:Fallback>
            <p:pic>
              <p:nvPicPr>
                <p:cNvPr id="149" name="Freihand 148">
                  <a:extLst>
                    <a:ext uri="{FF2B5EF4-FFF2-40B4-BE49-F238E27FC236}">
                      <a16:creationId xmlns:a16="http://schemas.microsoft.com/office/drawing/2014/main" id="{F023C480-A3C6-4D72-9A5E-FBDAD3DCBAC7}"/>
                    </a:ext>
                  </a:extLst>
                </p:cNvPr>
                <p:cNvPicPr/>
                <p:nvPr/>
              </p:nvPicPr>
              <p:blipFill>
                <a:blip r:embed="rId229"/>
                <a:stretch>
                  <a:fillRect/>
                </a:stretch>
              </p:blipFill>
              <p:spPr>
                <a:xfrm>
                  <a:off x="7204787" y="2107507"/>
                  <a:ext cx="1263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50" name="Freihand 149">
                  <a:extLst>
                    <a:ext uri="{FF2B5EF4-FFF2-40B4-BE49-F238E27FC236}">
                      <a16:creationId xmlns:a16="http://schemas.microsoft.com/office/drawing/2014/main" id="{853D842A-B69D-40EF-AC96-E8E330DA2FF0}"/>
                    </a:ext>
                  </a:extLst>
                </p14:cNvPr>
                <p14:cNvContentPartPr/>
                <p14:nvPr/>
              </p14:nvContentPartPr>
              <p14:xfrm>
                <a:off x="7321787" y="2078347"/>
                <a:ext cx="91440" cy="138960"/>
              </p14:xfrm>
            </p:contentPart>
          </mc:Choice>
          <mc:Fallback>
            <p:pic>
              <p:nvPicPr>
                <p:cNvPr id="150" name="Freihand 149">
                  <a:extLst>
                    <a:ext uri="{FF2B5EF4-FFF2-40B4-BE49-F238E27FC236}">
                      <a16:creationId xmlns:a16="http://schemas.microsoft.com/office/drawing/2014/main" id="{853D842A-B69D-40EF-AC96-E8E330DA2FF0}"/>
                    </a:ext>
                  </a:extLst>
                </p:cNvPr>
                <p:cNvPicPr/>
                <p:nvPr/>
              </p:nvPicPr>
              <p:blipFill>
                <a:blip r:embed="rId231"/>
                <a:stretch>
                  <a:fillRect/>
                </a:stretch>
              </p:blipFill>
              <p:spPr>
                <a:xfrm>
                  <a:off x="7317467" y="2074027"/>
                  <a:ext cx="10008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51" name="Freihand 150">
                  <a:extLst>
                    <a:ext uri="{FF2B5EF4-FFF2-40B4-BE49-F238E27FC236}">
                      <a16:creationId xmlns:a16="http://schemas.microsoft.com/office/drawing/2014/main" id="{52660A52-B6A1-443B-93D0-D5205ADA68C2}"/>
                    </a:ext>
                  </a:extLst>
                </p14:cNvPr>
                <p14:cNvContentPartPr/>
                <p14:nvPr/>
              </p14:nvContentPartPr>
              <p14:xfrm>
                <a:off x="7439147" y="2003467"/>
                <a:ext cx="207000" cy="225720"/>
              </p14:xfrm>
            </p:contentPart>
          </mc:Choice>
          <mc:Fallback>
            <p:pic>
              <p:nvPicPr>
                <p:cNvPr id="151" name="Freihand 150">
                  <a:extLst>
                    <a:ext uri="{FF2B5EF4-FFF2-40B4-BE49-F238E27FC236}">
                      <a16:creationId xmlns:a16="http://schemas.microsoft.com/office/drawing/2014/main" id="{52660A52-B6A1-443B-93D0-D5205ADA68C2}"/>
                    </a:ext>
                  </a:extLst>
                </p:cNvPr>
                <p:cNvPicPr/>
                <p:nvPr/>
              </p:nvPicPr>
              <p:blipFill>
                <a:blip r:embed="rId233"/>
                <a:stretch>
                  <a:fillRect/>
                </a:stretch>
              </p:blipFill>
              <p:spPr>
                <a:xfrm>
                  <a:off x="7434827" y="1999147"/>
                  <a:ext cx="215640" cy="2343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2" name="Freihand 151">
                  <a:extLst>
                    <a:ext uri="{FF2B5EF4-FFF2-40B4-BE49-F238E27FC236}">
                      <a16:creationId xmlns:a16="http://schemas.microsoft.com/office/drawing/2014/main" id="{A3375530-CB3A-4509-8094-0A6C82962E9B}"/>
                    </a:ext>
                  </a:extLst>
                </p14:cNvPr>
                <p14:cNvContentPartPr/>
                <p14:nvPr/>
              </p14:nvContentPartPr>
              <p14:xfrm>
                <a:off x="7616627" y="1955227"/>
                <a:ext cx="196560" cy="101160"/>
              </p14:xfrm>
            </p:contentPart>
          </mc:Choice>
          <mc:Fallback>
            <p:pic>
              <p:nvPicPr>
                <p:cNvPr id="152" name="Freihand 151">
                  <a:extLst>
                    <a:ext uri="{FF2B5EF4-FFF2-40B4-BE49-F238E27FC236}">
                      <a16:creationId xmlns:a16="http://schemas.microsoft.com/office/drawing/2014/main" id="{A3375530-CB3A-4509-8094-0A6C82962E9B}"/>
                    </a:ext>
                  </a:extLst>
                </p:cNvPr>
                <p:cNvPicPr/>
                <p:nvPr/>
              </p:nvPicPr>
              <p:blipFill>
                <a:blip r:embed="rId235"/>
                <a:stretch>
                  <a:fillRect/>
                </a:stretch>
              </p:blipFill>
              <p:spPr>
                <a:xfrm>
                  <a:off x="7612307" y="1950907"/>
                  <a:ext cx="2052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3" name="Freihand 152">
                  <a:extLst>
                    <a:ext uri="{FF2B5EF4-FFF2-40B4-BE49-F238E27FC236}">
                      <a16:creationId xmlns:a16="http://schemas.microsoft.com/office/drawing/2014/main" id="{FFDBFFA7-A2D9-4C36-8AE7-4F1241812CF2}"/>
                    </a:ext>
                  </a:extLst>
                </p14:cNvPr>
                <p14:cNvContentPartPr/>
                <p14:nvPr/>
              </p14:nvContentPartPr>
              <p14:xfrm>
                <a:off x="7802387" y="1843267"/>
                <a:ext cx="169920" cy="170640"/>
              </p14:xfrm>
            </p:contentPart>
          </mc:Choice>
          <mc:Fallback>
            <p:pic>
              <p:nvPicPr>
                <p:cNvPr id="153" name="Freihand 152">
                  <a:extLst>
                    <a:ext uri="{FF2B5EF4-FFF2-40B4-BE49-F238E27FC236}">
                      <a16:creationId xmlns:a16="http://schemas.microsoft.com/office/drawing/2014/main" id="{FFDBFFA7-A2D9-4C36-8AE7-4F1241812CF2}"/>
                    </a:ext>
                  </a:extLst>
                </p:cNvPr>
                <p:cNvPicPr/>
                <p:nvPr/>
              </p:nvPicPr>
              <p:blipFill>
                <a:blip r:embed="rId237"/>
                <a:stretch>
                  <a:fillRect/>
                </a:stretch>
              </p:blipFill>
              <p:spPr>
                <a:xfrm>
                  <a:off x="7798067" y="1838947"/>
                  <a:ext cx="1785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4" name="Freihand 153">
                  <a:extLst>
                    <a:ext uri="{FF2B5EF4-FFF2-40B4-BE49-F238E27FC236}">
                      <a16:creationId xmlns:a16="http://schemas.microsoft.com/office/drawing/2014/main" id="{11E358AA-97DE-466C-A682-6A058C4BD237}"/>
                    </a:ext>
                  </a:extLst>
                </p14:cNvPr>
                <p14:cNvContentPartPr/>
                <p14:nvPr/>
              </p14:nvContentPartPr>
              <p14:xfrm>
                <a:off x="7993187" y="1702147"/>
                <a:ext cx="486360" cy="261360"/>
              </p14:xfrm>
            </p:contentPart>
          </mc:Choice>
          <mc:Fallback>
            <p:pic>
              <p:nvPicPr>
                <p:cNvPr id="154" name="Freihand 153">
                  <a:extLst>
                    <a:ext uri="{FF2B5EF4-FFF2-40B4-BE49-F238E27FC236}">
                      <a16:creationId xmlns:a16="http://schemas.microsoft.com/office/drawing/2014/main" id="{11E358AA-97DE-466C-A682-6A058C4BD237}"/>
                    </a:ext>
                  </a:extLst>
                </p:cNvPr>
                <p:cNvPicPr/>
                <p:nvPr/>
              </p:nvPicPr>
              <p:blipFill>
                <a:blip r:embed="rId239"/>
                <a:stretch>
                  <a:fillRect/>
                </a:stretch>
              </p:blipFill>
              <p:spPr>
                <a:xfrm>
                  <a:off x="7988867" y="1697827"/>
                  <a:ext cx="49500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5" name="Freihand 154">
                  <a:extLst>
                    <a:ext uri="{FF2B5EF4-FFF2-40B4-BE49-F238E27FC236}">
                      <a16:creationId xmlns:a16="http://schemas.microsoft.com/office/drawing/2014/main" id="{3E42D83B-4FC5-4A4B-9F6D-EABE3E9FE14F}"/>
                    </a:ext>
                  </a:extLst>
                </p14:cNvPr>
                <p14:cNvContentPartPr/>
                <p14:nvPr/>
              </p14:nvContentPartPr>
              <p14:xfrm>
                <a:off x="8470547" y="1736347"/>
                <a:ext cx="68040" cy="109080"/>
              </p14:xfrm>
            </p:contentPart>
          </mc:Choice>
          <mc:Fallback>
            <p:pic>
              <p:nvPicPr>
                <p:cNvPr id="155" name="Freihand 154">
                  <a:extLst>
                    <a:ext uri="{FF2B5EF4-FFF2-40B4-BE49-F238E27FC236}">
                      <a16:creationId xmlns:a16="http://schemas.microsoft.com/office/drawing/2014/main" id="{3E42D83B-4FC5-4A4B-9F6D-EABE3E9FE14F}"/>
                    </a:ext>
                  </a:extLst>
                </p:cNvPr>
                <p:cNvPicPr/>
                <p:nvPr/>
              </p:nvPicPr>
              <p:blipFill>
                <a:blip r:embed="rId241"/>
                <a:stretch>
                  <a:fillRect/>
                </a:stretch>
              </p:blipFill>
              <p:spPr>
                <a:xfrm>
                  <a:off x="8466227" y="1732027"/>
                  <a:ext cx="766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6" name="Freihand 155">
                  <a:extLst>
                    <a:ext uri="{FF2B5EF4-FFF2-40B4-BE49-F238E27FC236}">
                      <a16:creationId xmlns:a16="http://schemas.microsoft.com/office/drawing/2014/main" id="{EC445D93-982E-4AF7-972D-E4F7EB9654D2}"/>
                    </a:ext>
                  </a:extLst>
                </p14:cNvPr>
                <p14:cNvContentPartPr/>
                <p14:nvPr/>
              </p14:nvContentPartPr>
              <p14:xfrm>
                <a:off x="8500067" y="1627987"/>
                <a:ext cx="223200" cy="169560"/>
              </p14:xfrm>
            </p:contentPart>
          </mc:Choice>
          <mc:Fallback>
            <p:pic>
              <p:nvPicPr>
                <p:cNvPr id="156" name="Freihand 155">
                  <a:extLst>
                    <a:ext uri="{FF2B5EF4-FFF2-40B4-BE49-F238E27FC236}">
                      <a16:creationId xmlns:a16="http://schemas.microsoft.com/office/drawing/2014/main" id="{EC445D93-982E-4AF7-972D-E4F7EB9654D2}"/>
                    </a:ext>
                  </a:extLst>
                </p:cNvPr>
                <p:cNvPicPr/>
                <p:nvPr/>
              </p:nvPicPr>
              <p:blipFill>
                <a:blip r:embed="rId243"/>
                <a:stretch>
                  <a:fillRect/>
                </a:stretch>
              </p:blipFill>
              <p:spPr>
                <a:xfrm>
                  <a:off x="8495747" y="1623667"/>
                  <a:ext cx="231840" cy="178200"/>
                </a:xfrm>
                <a:prstGeom prst="rect">
                  <a:avLst/>
                </a:prstGeom>
              </p:spPr>
            </p:pic>
          </mc:Fallback>
        </mc:AlternateContent>
      </p:grpSp>
    </p:spTree>
    <p:extLst>
      <p:ext uri="{BB962C8B-B14F-4D97-AF65-F5344CB8AC3E}">
        <p14:creationId xmlns:p14="http://schemas.microsoft.com/office/powerpoint/2010/main" val="238000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24488" y="36164"/>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Positive Externalität</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133814" y="1031696"/>
            <a:ext cx="12192000" cy="3293729"/>
          </a:xfrm>
          <a:prstGeom prst="rect">
            <a:avLst/>
          </a:prstGeom>
        </p:spPr>
        <p:txBody>
          <a:bodyPr wrap="square">
            <a:noAutofit/>
          </a:bodyPr>
          <a:lstStyle/>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Ebenso wie bei der negativen Externalität entspricht auch bei der positiven Externalität die Angebotsfunktion aus der Gewinnmaximierung der Grenzkostenkurve.</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200" dirty="0">
                <a:latin typeface="Times New Roman" panose="02020603050405020304" pitchFamily="18" charset="0"/>
                <a:cs typeface="Times New Roman" panose="02020603050405020304" pitchFamily="18" charset="0"/>
              </a:rPr>
              <a:t>Im Fall einer positiven Externalität berücksichtigt die Grenzkostenkurve aber nicht den positiven Nebeneffekt bei der Produktion. Beispielsweise kalkuliert ein Imker nur seine Produktionskosten für den Honig und lässt den Aspekt, der Bestäubung der umliegenden landwirtschaftlichen Nutzflächen außer acht.</a:t>
            </a:r>
          </a:p>
          <a:p>
            <a:pPr marL="342900" indent="-342900">
              <a:buFont typeface="Arial" panose="020B0604020202020204" pitchFamily="34" charset="0"/>
              <a:buChar char="•"/>
            </a:pPr>
            <a:endParaRPr lang="de-DE" sz="22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a:p>
            <a:r>
              <a:rPr lang="de-DE" sz="2200" dirty="0">
                <a:latin typeface="Times New Roman" panose="02020603050405020304" pitchFamily="18" charset="0"/>
                <a:cs typeface="Times New Roman" panose="02020603050405020304" pitchFamily="18" charset="0"/>
              </a:rPr>
              <a:t>→ die sozialen Grenzkosten liegen unterhalb der (privaten) Grenzkosten </a:t>
            </a:r>
          </a:p>
        </p:txBody>
      </p:sp>
      <p:sp>
        <p:nvSpPr>
          <p:cNvPr id="4" name="Rechteck 3">
            <a:extLst>
              <a:ext uri="{FF2B5EF4-FFF2-40B4-BE49-F238E27FC236}">
                <a16:creationId xmlns:a16="http://schemas.microsoft.com/office/drawing/2014/main" id="{E9CE7310-8292-44CF-82BE-18D83B1D9D6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07C1B058-2318-4542-9CB4-AE0504D47C7D}"/>
                  </a:ext>
                </a:extLst>
              </p14:cNvPr>
              <p14:cNvContentPartPr/>
              <p14:nvPr/>
            </p14:nvContentPartPr>
            <p14:xfrm>
              <a:off x="1027187" y="3370027"/>
              <a:ext cx="3071160" cy="117000"/>
            </p14:xfrm>
          </p:contentPart>
        </mc:Choice>
        <mc:Fallback>
          <p:pic>
            <p:nvPicPr>
              <p:cNvPr id="2" name="Freihand 1">
                <a:extLst>
                  <a:ext uri="{FF2B5EF4-FFF2-40B4-BE49-F238E27FC236}">
                    <a16:creationId xmlns:a16="http://schemas.microsoft.com/office/drawing/2014/main" id="{07C1B058-2318-4542-9CB4-AE0504D47C7D}"/>
                  </a:ext>
                </a:extLst>
              </p:cNvPr>
              <p:cNvPicPr/>
              <p:nvPr/>
            </p:nvPicPr>
            <p:blipFill>
              <a:blip r:embed="rId4"/>
              <a:stretch>
                <a:fillRect/>
              </a:stretch>
            </p:blipFill>
            <p:spPr>
              <a:xfrm>
                <a:off x="1022867" y="3365707"/>
                <a:ext cx="3079800" cy="125640"/>
              </a:xfrm>
              <a:prstGeom prst="rect">
                <a:avLst/>
              </a:prstGeom>
            </p:spPr>
          </p:pic>
        </mc:Fallback>
      </mc:AlternateContent>
    </p:spTree>
    <p:extLst>
      <p:ext uri="{BB962C8B-B14F-4D97-AF65-F5344CB8AC3E}">
        <p14:creationId xmlns:p14="http://schemas.microsoft.com/office/powerpoint/2010/main" val="528311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2038777" y="60727"/>
            <a:ext cx="8216739"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Positive </a:t>
            </a:r>
            <a:r>
              <a:rPr lang="de-DE" sz="2903" b="1" dirty="0" err="1">
                <a:solidFill>
                  <a:srgbClr val="000000"/>
                </a:solidFill>
                <a:latin typeface="Arial"/>
              </a:rPr>
              <a:t>Externalität</a:t>
            </a:r>
            <a:endParaRPr sz="2903" dirty="0"/>
          </a:p>
        </p:txBody>
      </p:sp>
      <p:sp>
        <p:nvSpPr>
          <p:cNvPr id="7" name="Line 3"/>
          <p:cNvSpPr>
            <a:spLocks noChangeShapeType="1"/>
          </p:cNvSpPr>
          <p:nvPr/>
        </p:nvSpPr>
        <p:spPr bwMode="auto">
          <a:xfrm flipV="1">
            <a:off x="2798401" y="1283401"/>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2569441" y="4997161"/>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9" name="Textfeld 8"/>
          <p:cNvSpPr txBox="1"/>
          <p:nvPr/>
        </p:nvSpPr>
        <p:spPr>
          <a:xfrm>
            <a:off x="2120310" y="1404158"/>
            <a:ext cx="597087" cy="343620"/>
          </a:xfrm>
          <a:prstGeom prst="rect">
            <a:avLst/>
          </a:prstGeom>
          <a:noFill/>
        </p:spPr>
        <p:txBody>
          <a:bodyPr wrap="none" rtlCol="0">
            <a:spAutoFit/>
          </a:bodyPr>
          <a:lstStyle/>
          <a:p>
            <a:r>
              <a:rPr lang="de-DE" sz="1633" dirty="0"/>
              <a:t>Preis</a:t>
            </a:r>
          </a:p>
        </p:txBody>
      </p:sp>
      <p:sp>
        <p:nvSpPr>
          <p:cNvPr id="10" name="Textfeld 9"/>
          <p:cNvSpPr txBox="1"/>
          <p:nvPr/>
        </p:nvSpPr>
        <p:spPr>
          <a:xfrm>
            <a:off x="7553412" y="5061937"/>
            <a:ext cx="779252" cy="343620"/>
          </a:xfrm>
          <a:prstGeom prst="rect">
            <a:avLst/>
          </a:prstGeom>
          <a:noFill/>
        </p:spPr>
        <p:txBody>
          <a:bodyPr wrap="none" rtlCol="0">
            <a:spAutoFit/>
          </a:bodyPr>
          <a:lstStyle/>
          <a:p>
            <a:r>
              <a:rPr lang="de-DE" sz="1633" dirty="0"/>
              <a:t>Menge</a:t>
            </a:r>
          </a:p>
        </p:txBody>
      </p:sp>
      <p:cxnSp>
        <p:nvCxnSpPr>
          <p:cNvPr id="3" name="Gerader Verbinder 2"/>
          <p:cNvCxnSpPr/>
          <p:nvPr/>
        </p:nvCxnSpPr>
        <p:spPr>
          <a:xfrm>
            <a:off x="3279794" y="1575968"/>
            <a:ext cx="3389303" cy="2536094"/>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6500752" y="3656392"/>
            <a:ext cx="319318" cy="343620"/>
          </a:xfrm>
          <a:prstGeom prst="rect">
            <a:avLst/>
          </a:prstGeom>
          <a:noFill/>
        </p:spPr>
        <p:txBody>
          <a:bodyPr wrap="none" rtlCol="0">
            <a:spAutoFit/>
          </a:bodyPr>
          <a:lstStyle/>
          <a:p>
            <a:r>
              <a:rPr lang="de-DE" sz="1633" dirty="0"/>
              <a:t>N</a:t>
            </a:r>
          </a:p>
        </p:txBody>
      </p:sp>
      <p:cxnSp>
        <p:nvCxnSpPr>
          <p:cNvPr id="5" name="Gerader Verbinder 4"/>
          <p:cNvCxnSpPr/>
          <p:nvPr/>
        </p:nvCxnSpPr>
        <p:spPr>
          <a:xfrm flipV="1">
            <a:off x="3485633" y="2535133"/>
            <a:ext cx="4296392" cy="15198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flipV="1">
            <a:off x="3634375" y="1636253"/>
            <a:ext cx="4296392" cy="151984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6878107" y="4092652"/>
            <a:ext cx="1052660" cy="343620"/>
          </a:xfrm>
          <a:prstGeom prst="rect">
            <a:avLst/>
          </a:prstGeom>
          <a:noFill/>
        </p:spPr>
        <p:txBody>
          <a:bodyPr wrap="none" rtlCol="0">
            <a:spAutoFit/>
          </a:bodyPr>
          <a:lstStyle/>
          <a:p>
            <a:r>
              <a:rPr lang="de-DE" sz="1633" dirty="0"/>
              <a:t>Nachfrage</a:t>
            </a:r>
          </a:p>
        </p:txBody>
      </p:sp>
      <p:sp>
        <p:nvSpPr>
          <p:cNvPr id="16" name="Textfeld 15"/>
          <p:cNvSpPr txBox="1"/>
          <p:nvPr/>
        </p:nvSpPr>
        <p:spPr>
          <a:xfrm>
            <a:off x="7471873" y="1396568"/>
            <a:ext cx="306494" cy="343620"/>
          </a:xfrm>
          <a:prstGeom prst="rect">
            <a:avLst/>
          </a:prstGeom>
          <a:noFill/>
        </p:spPr>
        <p:txBody>
          <a:bodyPr wrap="none" rtlCol="0">
            <a:spAutoFit/>
          </a:bodyPr>
          <a:lstStyle/>
          <a:p>
            <a:r>
              <a:rPr lang="de-DE" sz="1633" dirty="0"/>
              <a:t>A</a:t>
            </a:r>
          </a:p>
        </p:txBody>
      </p:sp>
      <p:sp>
        <p:nvSpPr>
          <p:cNvPr id="17" name="Textfeld 16"/>
          <p:cNvSpPr txBox="1"/>
          <p:nvPr/>
        </p:nvSpPr>
        <p:spPr>
          <a:xfrm>
            <a:off x="7485777" y="2210353"/>
            <a:ext cx="370614" cy="343620"/>
          </a:xfrm>
          <a:prstGeom prst="rect">
            <a:avLst/>
          </a:prstGeom>
          <a:noFill/>
        </p:spPr>
        <p:txBody>
          <a:bodyPr wrap="none" rtlCol="0">
            <a:spAutoFit/>
          </a:bodyPr>
          <a:lstStyle/>
          <a:p>
            <a:r>
              <a:rPr lang="de-DE" sz="1633" dirty="0"/>
              <a:t>A</a:t>
            </a:r>
            <a:r>
              <a:rPr lang="de-DE" sz="1633" baseline="30000" dirty="0"/>
              <a:t>S</a:t>
            </a:r>
          </a:p>
        </p:txBody>
      </p:sp>
      <p:cxnSp>
        <p:nvCxnSpPr>
          <p:cNvPr id="23" name="Gerade Verbindung mit Pfeil 22"/>
          <p:cNvCxnSpPr/>
          <p:nvPr/>
        </p:nvCxnSpPr>
        <p:spPr>
          <a:xfrm>
            <a:off x="4745182" y="1572917"/>
            <a:ext cx="133789" cy="9453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a:xfrm>
            <a:off x="4745182" y="1482431"/>
            <a:ext cx="2585836" cy="343620"/>
          </a:xfrm>
          <a:prstGeom prst="rect">
            <a:avLst/>
          </a:prstGeom>
          <a:noFill/>
        </p:spPr>
        <p:txBody>
          <a:bodyPr wrap="none" rtlCol="0">
            <a:spAutoFit/>
          </a:bodyPr>
          <a:lstStyle/>
          <a:p>
            <a:r>
              <a:rPr lang="de-DE" sz="1633" dirty="0"/>
              <a:t>Privates Marktgleichgewicht</a:t>
            </a:r>
          </a:p>
        </p:txBody>
      </p:sp>
      <p:cxnSp>
        <p:nvCxnSpPr>
          <p:cNvPr id="42" name="Gerader Verbinder 41"/>
          <p:cNvCxnSpPr/>
          <p:nvPr/>
        </p:nvCxnSpPr>
        <p:spPr>
          <a:xfrm>
            <a:off x="4811943" y="2731978"/>
            <a:ext cx="16789" cy="2278964"/>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47" name="Textfeld 46"/>
          <p:cNvSpPr txBox="1"/>
          <p:nvPr/>
        </p:nvSpPr>
        <p:spPr>
          <a:xfrm>
            <a:off x="4706488" y="5041909"/>
            <a:ext cx="344966" cy="343620"/>
          </a:xfrm>
          <a:prstGeom prst="rect">
            <a:avLst/>
          </a:prstGeom>
          <a:noFill/>
        </p:spPr>
        <p:txBody>
          <a:bodyPr wrap="none" rtlCol="0">
            <a:spAutoFit/>
          </a:bodyPr>
          <a:lstStyle/>
          <a:p>
            <a:r>
              <a:rPr lang="de-DE" sz="1633" dirty="0"/>
              <a:t>x</a:t>
            </a:r>
            <a:r>
              <a:rPr lang="de-DE" sz="1633" baseline="30000" dirty="0"/>
              <a:t>*</a:t>
            </a:r>
          </a:p>
        </p:txBody>
      </p:sp>
      <p:cxnSp>
        <p:nvCxnSpPr>
          <p:cNvPr id="52" name="Gerader Verbinder 51"/>
          <p:cNvCxnSpPr/>
          <p:nvPr/>
        </p:nvCxnSpPr>
        <p:spPr>
          <a:xfrm flipH="1">
            <a:off x="2796163" y="2738388"/>
            <a:ext cx="2007088" cy="2905"/>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2452486" y="2564011"/>
            <a:ext cx="364202" cy="343620"/>
          </a:xfrm>
          <a:prstGeom prst="rect">
            <a:avLst/>
          </a:prstGeom>
          <a:noFill/>
        </p:spPr>
        <p:txBody>
          <a:bodyPr wrap="none" rtlCol="0">
            <a:spAutoFit/>
          </a:bodyPr>
          <a:lstStyle/>
          <a:p>
            <a:r>
              <a:rPr lang="de-DE" sz="1633" dirty="0"/>
              <a:t>p</a:t>
            </a:r>
            <a:r>
              <a:rPr lang="de-DE" sz="1633" baseline="30000" dirty="0"/>
              <a:t>*</a:t>
            </a:r>
          </a:p>
        </p:txBody>
      </p:sp>
      <p:sp>
        <p:nvSpPr>
          <p:cNvPr id="34" name="Rechteck 33">
            <a:extLst>
              <a:ext uri="{FF2B5EF4-FFF2-40B4-BE49-F238E27FC236}">
                <a16:creationId xmlns:a16="http://schemas.microsoft.com/office/drawing/2014/main" id="{08AE14FE-6719-4D71-97F0-C2E499EC620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2" name="Gruppieren 11">
            <a:extLst>
              <a:ext uri="{FF2B5EF4-FFF2-40B4-BE49-F238E27FC236}">
                <a16:creationId xmlns:a16="http://schemas.microsoft.com/office/drawing/2014/main" id="{E37FCE8E-DD8E-44CC-9A39-35B9EC9848A4}"/>
              </a:ext>
            </a:extLst>
          </p:cNvPr>
          <p:cNvGrpSpPr/>
          <p:nvPr/>
        </p:nvGrpSpPr>
        <p:grpSpPr>
          <a:xfrm>
            <a:off x="7205867" y="1879987"/>
            <a:ext cx="179280" cy="666720"/>
            <a:chOff x="7205867" y="1879987"/>
            <a:chExt cx="179280" cy="66672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562F13C-D52C-46FB-BF93-BFB0F7B703D8}"/>
                    </a:ext>
                  </a:extLst>
                </p14:cNvPr>
                <p14:cNvContentPartPr/>
                <p14:nvPr/>
              </p14:nvContentPartPr>
              <p14:xfrm>
                <a:off x="7275707" y="1879987"/>
                <a:ext cx="32760" cy="505440"/>
              </p14:xfrm>
            </p:contentPart>
          </mc:Choice>
          <mc:Fallback>
            <p:pic>
              <p:nvPicPr>
                <p:cNvPr id="2" name="Freihand 1">
                  <a:extLst>
                    <a:ext uri="{FF2B5EF4-FFF2-40B4-BE49-F238E27FC236}">
                      <a16:creationId xmlns:a16="http://schemas.microsoft.com/office/drawing/2014/main" id="{9562F13C-D52C-46FB-BF93-BFB0F7B703D8}"/>
                    </a:ext>
                  </a:extLst>
                </p:cNvPr>
                <p:cNvPicPr/>
                <p:nvPr/>
              </p:nvPicPr>
              <p:blipFill>
                <a:blip r:embed="rId4"/>
                <a:stretch>
                  <a:fillRect/>
                </a:stretch>
              </p:blipFill>
              <p:spPr>
                <a:xfrm>
                  <a:off x="7271387" y="1875667"/>
                  <a:ext cx="41400" cy="514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60999215-0BA3-4586-B6A8-300F64E31D24}"/>
                    </a:ext>
                  </a:extLst>
                </p14:cNvPr>
                <p14:cNvContentPartPr/>
                <p14:nvPr/>
              </p14:nvContentPartPr>
              <p14:xfrm>
                <a:off x="7205867" y="2297587"/>
                <a:ext cx="179280" cy="249120"/>
              </p14:xfrm>
            </p:contentPart>
          </mc:Choice>
          <mc:Fallback>
            <p:pic>
              <p:nvPicPr>
                <p:cNvPr id="4" name="Freihand 3">
                  <a:extLst>
                    <a:ext uri="{FF2B5EF4-FFF2-40B4-BE49-F238E27FC236}">
                      <a16:creationId xmlns:a16="http://schemas.microsoft.com/office/drawing/2014/main" id="{60999215-0BA3-4586-B6A8-300F64E31D24}"/>
                    </a:ext>
                  </a:extLst>
                </p:cNvPr>
                <p:cNvPicPr/>
                <p:nvPr/>
              </p:nvPicPr>
              <p:blipFill>
                <a:blip r:embed="rId6"/>
                <a:stretch>
                  <a:fillRect/>
                </a:stretch>
              </p:blipFill>
              <p:spPr>
                <a:xfrm>
                  <a:off x="7201547" y="2293267"/>
                  <a:ext cx="187920" cy="257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26" name="Freihand 25">
                <a:extLst>
                  <a:ext uri="{FF2B5EF4-FFF2-40B4-BE49-F238E27FC236}">
                    <a16:creationId xmlns:a16="http://schemas.microsoft.com/office/drawing/2014/main" id="{328C6CB9-4007-4C92-92F3-8985D029432B}"/>
                  </a:ext>
                </a:extLst>
              </p14:cNvPr>
              <p14:cNvContentPartPr/>
              <p14:nvPr/>
            </p14:nvContentPartPr>
            <p14:xfrm>
              <a:off x="5566787" y="4438147"/>
              <a:ext cx="15120" cy="198720"/>
            </p14:xfrm>
          </p:contentPart>
        </mc:Choice>
        <mc:Fallback>
          <p:pic>
            <p:nvPicPr>
              <p:cNvPr id="26" name="Freihand 25">
                <a:extLst>
                  <a:ext uri="{FF2B5EF4-FFF2-40B4-BE49-F238E27FC236}">
                    <a16:creationId xmlns:a16="http://schemas.microsoft.com/office/drawing/2014/main" id="{328C6CB9-4007-4C92-92F3-8985D029432B}"/>
                  </a:ext>
                </a:extLst>
              </p:cNvPr>
              <p:cNvPicPr/>
              <p:nvPr/>
            </p:nvPicPr>
            <p:blipFill>
              <a:blip r:embed="rId8"/>
              <a:stretch>
                <a:fillRect/>
              </a:stretch>
            </p:blipFill>
            <p:spPr>
              <a:xfrm>
                <a:off x="5562467" y="4433827"/>
                <a:ext cx="2376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7" name="Freihand 26">
                <a:extLst>
                  <a:ext uri="{FF2B5EF4-FFF2-40B4-BE49-F238E27FC236}">
                    <a16:creationId xmlns:a16="http://schemas.microsoft.com/office/drawing/2014/main" id="{25A05810-0953-46F6-93B7-36E3EA20B0FD}"/>
                  </a:ext>
                </a:extLst>
              </p14:cNvPr>
              <p14:cNvContentPartPr/>
              <p14:nvPr/>
            </p14:nvContentPartPr>
            <p14:xfrm>
              <a:off x="5567147" y="4758187"/>
              <a:ext cx="8280" cy="189360"/>
            </p14:xfrm>
          </p:contentPart>
        </mc:Choice>
        <mc:Fallback>
          <p:pic>
            <p:nvPicPr>
              <p:cNvPr id="27" name="Freihand 26">
                <a:extLst>
                  <a:ext uri="{FF2B5EF4-FFF2-40B4-BE49-F238E27FC236}">
                    <a16:creationId xmlns:a16="http://schemas.microsoft.com/office/drawing/2014/main" id="{25A05810-0953-46F6-93B7-36E3EA20B0FD}"/>
                  </a:ext>
                </a:extLst>
              </p:cNvPr>
              <p:cNvPicPr/>
              <p:nvPr/>
            </p:nvPicPr>
            <p:blipFill>
              <a:blip r:embed="rId10"/>
              <a:stretch>
                <a:fillRect/>
              </a:stretch>
            </p:blipFill>
            <p:spPr>
              <a:xfrm>
                <a:off x="5562827" y="4753867"/>
                <a:ext cx="16920" cy="198000"/>
              </a:xfrm>
              <a:prstGeom prst="rect">
                <a:avLst/>
              </a:prstGeom>
            </p:spPr>
          </p:pic>
        </mc:Fallback>
      </mc:AlternateContent>
      <p:grpSp>
        <p:nvGrpSpPr>
          <p:cNvPr id="31" name="Gruppieren 30">
            <a:extLst>
              <a:ext uri="{FF2B5EF4-FFF2-40B4-BE49-F238E27FC236}">
                <a16:creationId xmlns:a16="http://schemas.microsoft.com/office/drawing/2014/main" id="{FAD84DBB-A6CA-4962-BC5C-6E4486ADEE67}"/>
              </a:ext>
            </a:extLst>
          </p:cNvPr>
          <p:cNvGrpSpPr/>
          <p:nvPr/>
        </p:nvGrpSpPr>
        <p:grpSpPr>
          <a:xfrm>
            <a:off x="5491187" y="5081827"/>
            <a:ext cx="283680" cy="254520"/>
            <a:chOff x="5491187" y="5081827"/>
            <a:chExt cx="283680" cy="254520"/>
          </a:xfrm>
        </p:grpSpPr>
        <mc:AlternateContent xmlns:mc="http://schemas.openxmlformats.org/markup-compatibility/2006">
          <mc:Choice xmlns:p14="http://schemas.microsoft.com/office/powerpoint/2010/main" Requires="p14">
            <p:contentPart p14:bwMode="auto" r:id="rId11">
              <p14:nvContentPartPr>
                <p14:cNvPr id="28" name="Freihand 27">
                  <a:extLst>
                    <a:ext uri="{FF2B5EF4-FFF2-40B4-BE49-F238E27FC236}">
                      <a16:creationId xmlns:a16="http://schemas.microsoft.com/office/drawing/2014/main" id="{E741D183-26F8-4303-BF87-3ACAB9E60D57}"/>
                    </a:ext>
                  </a:extLst>
                </p14:cNvPr>
                <p14:cNvContentPartPr/>
                <p14:nvPr/>
              </p14:nvContentPartPr>
              <p14:xfrm>
                <a:off x="5513867" y="5161747"/>
                <a:ext cx="110160" cy="174600"/>
              </p14:xfrm>
            </p:contentPart>
          </mc:Choice>
          <mc:Fallback>
            <p:pic>
              <p:nvPicPr>
                <p:cNvPr id="28" name="Freihand 27">
                  <a:extLst>
                    <a:ext uri="{FF2B5EF4-FFF2-40B4-BE49-F238E27FC236}">
                      <a16:creationId xmlns:a16="http://schemas.microsoft.com/office/drawing/2014/main" id="{E741D183-26F8-4303-BF87-3ACAB9E60D57}"/>
                    </a:ext>
                  </a:extLst>
                </p:cNvPr>
                <p:cNvPicPr/>
                <p:nvPr/>
              </p:nvPicPr>
              <p:blipFill>
                <a:blip r:embed="rId12"/>
                <a:stretch>
                  <a:fillRect/>
                </a:stretch>
              </p:blipFill>
              <p:spPr>
                <a:xfrm>
                  <a:off x="5509547" y="5157427"/>
                  <a:ext cx="11880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9" name="Freihand 28">
                  <a:extLst>
                    <a:ext uri="{FF2B5EF4-FFF2-40B4-BE49-F238E27FC236}">
                      <a16:creationId xmlns:a16="http://schemas.microsoft.com/office/drawing/2014/main" id="{8DB32B79-242E-4357-8EE7-AE29FE5E8C3E}"/>
                    </a:ext>
                  </a:extLst>
                </p14:cNvPr>
                <p14:cNvContentPartPr/>
                <p14:nvPr/>
              </p14:nvContentPartPr>
              <p14:xfrm>
                <a:off x="5491187" y="5201347"/>
                <a:ext cx="115200" cy="111960"/>
              </p14:xfrm>
            </p:contentPart>
          </mc:Choice>
          <mc:Fallback>
            <p:pic>
              <p:nvPicPr>
                <p:cNvPr id="29" name="Freihand 28">
                  <a:extLst>
                    <a:ext uri="{FF2B5EF4-FFF2-40B4-BE49-F238E27FC236}">
                      <a16:creationId xmlns:a16="http://schemas.microsoft.com/office/drawing/2014/main" id="{8DB32B79-242E-4357-8EE7-AE29FE5E8C3E}"/>
                    </a:ext>
                  </a:extLst>
                </p:cNvPr>
                <p:cNvPicPr/>
                <p:nvPr/>
              </p:nvPicPr>
              <p:blipFill>
                <a:blip r:embed="rId14"/>
                <a:stretch>
                  <a:fillRect/>
                </a:stretch>
              </p:blipFill>
              <p:spPr>
                <a:xfrm>
                  <a:off x="5486867" y="5197027"/>
                  <a:ext cx="12384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0" name="Freihand 29">
                  <a:extLst>
                    <a:ext uri="{FF2B5EF4-FFF2-40B4-BE49-F238E27FC236}">
                      <a16:creationId xmlns:a16="http://schemas.microsoft.com/office/drawing/2014/main" id="{8F447E97-230E-4F8D-9BF8-1E5BA111C030}"/>
                    </a:ext>
                  </a:extLst>
                </p14:cNvPr>
                <p14:cNvContentPartPr/>
                <p14:nvPr/>
              </p14:nvContentPartPr>
              <p14:xfrm>
                <a:off x="5679467" y="5081827"/>
                <a:ext cx="95400" cy="167760"/>
              </p14:xfrm>
            </p:contentPart>
          </mc:Choice>
          <mc:Fallback>
            <p:pic>
              <p:nvPicPr>
                <p:cNvPr id="30" name="Freihand 29">
                  <a:extLst>
                    <a:ext uri="{FF2B5EF4-FFF2-40B4-BE49-F238E27FC236}">
                      <a16:creationId xmlns:a16="http://schemas.microsoft.com/office/drawing/2014/main" id="{8F447E97-230E-4F8D-9BF8-1E5BA111C030}"/>
                    </a:ext>
                  </a:extLst>
                </p:cNvPr>
                <p:cNvPicPr/>
                <p:nvPr/>
              </p:nvPicPr>
              <p:blipFill>
                <a:blip r:embed="rId16"/>
                <a:stretch>
                  <a:fillRect/>
                </a:stretch>
              </p:blipFill>
              <p:spPr>
                <a:xfrm>
                  <a:off x="5675147" y="5077507"/>
                  <a:ext cx="104040" cy="176400"/>
                </a:xfrm>
                <a:prstGeom prst="rect">
                  <a:avLst/>
                </a:prstGeom>
              </p:spPr>
            </p:pic>
          </mc:Fallback>
        </mc:AlternateContent>
      </p:grpSp>
      <p:grpSp>
        <p:nvGrpSpPr>
          <p:cNvPr id="41" name="Gruppieren 40">
            <a:extLst>
              <a:ext uri="{FF2B5EF4-FFF2-40B4-BE49-F238E27FC236}">
                <a16:creationId xmlns:a16="http://schemas.microsoft.com/office/drawing/2014/main" id="{0058DF12-84B4-4063-A459-7483D2563C54}"/>
              </a:ext>
            </a:extLst>
          </p:cNvPr>
          <p:cNvGrpSpPr/>
          <p:nvPr/>
        </p:nvGrpSpPr>
        <p:grpSpPr>
          <a:xfrm>
            <a:off x="5798987" y="3204067"/>
            <a:ext cx="604080" cy="146160"/>
            <a:chOff x="5798987" y="3204067"/>
            <a:chExt cx="604080" cy="146160"/>
          </a:xfrm>
        </p:grpSpPr>
        <mc:AlternateContent xmlns:mc="http://schemas.openxmlformats.org/markup-compatibility/2006">
          <mc:Choice xmlns:p14="http://schemas.microsoft.com/office/powerpoint/2010/main" Requires="p14">
            <p:contentPart p14:bwMode="auto" r:id="rId17">
              <p14:nvContentPartPr>
                <p14:cNvPr id="32" name="Freihand 31">
                  <a:extLst>
                    <a:ext uri="{FF2B5EF4-FFF2-40B4-BE49-F238E27FC236}">
                      <a16:creationId xmlns:a16="http://schemas.microsoft.com/office/drawing/2014/main" id="{AF206C85-853B-4144-BC64-6EE70DF33161}"/>
                    </a:ext>
                  </a:extLst>
                </p14:cNvPr>
                <p14:cNvContentPartPr/>
                <p14:nvPr/>
              </p14:nvContentPartPr>
              <p14:xfrm>
                <a:off x="5862347" y="3287947"/>
                <a:ext cx="540720" cy="16560"/>
              </p14:xfrm>
            </p:contentPart>
          </mc:Choice>
          <mc:Fallback>
            <p:pic>
              <p:nvPicPr>
                <p:cNvPr id="32" name="Freihand 31">
                  <a:extLst>
                    <a:ext uri="{FF2B5EF4-FFF2-40B4-BE49-F238E27FC236}">
                      <a16:creationId xmlns:a16="http://schemas.microsoft.com/office/drawing/2014/main" id="{AF206C85-853B-4144-BC64-6EE70DF33161}"/>
                    </a:ext>
                  </a:extLst>
                </p:cNvPr>
                <p:cNvPicPr/>
                <p:nvPr/>
              </p:nvPicPr>
              <p:blipFill>
                <a:blip r:embed="rId18"/>
                <a:stretch>
                  <a:fillRect/>
                </a:stretch>
              </p:blipFill>
              <p:spPr>
                <a:xfrm>
                  <a:off x="5858027" y="3283627"/>
                  <a:ext cx="54936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3" name="Freihand 32">
                  <a:extLst>
                    <a:ext uri="{FF2B5EF4-FFF2-40B4-BE49-F238E27FC236}">
                      <a16:creationId xmlns:a16="http://schemas.microsoft.com/office/drawing/2014/main" id="{8DE68694-B548-4E65-AABB-1CE66B311053}"/>
                    </a:ext>
                  </a:extLst>
                </p14:cNvPr>
                <p14:cNvContentPartPr/>
                <p14:nvPr/>
              </p14:nvContentPartPr>
              <p14:xfrm>
                <a:off x="5798987" y="3204067"/>
                <a:ext cx="302040" cy="146160"/>
              </p14:xfrm>
            </p:contentPart>
          </mc:Choice>
          <mc:Fallback>
            <p:pic>
              <p:nvPicPr>
                <p:cNvPr id="33" name="Freihand 32">
                  <a:extLst>
                    <a:ext uri="{FF2B5EF4-FFF2-40B4-BE49-F238E27FC236}">
                      <a16:creationId xmlns:a16="http://schemas.microsoft.com/office/drawing/2014/main" id="{8DE68694-B548-4E65-AABB-1CE66B311053}"/>
                    </a:ext>
                  </a:extLst>
                </p:cNvPr>
                <p:cNvPicPr/>
                <p:nvPr/>
              </p:nvPicPr>
              <p:blipFill>
                <a:blip r:embed="rId20"/>
                <a:stretch>
                  <a:fillRect/>
                </a:stretch>
              </p:blipFill>
              <p:spPr>
                <a:xfrm>
                  <a:off x="5794667" y="3199747"/>
                  <a:ext cx="310680" cy="154800"/>
                </a:xfrm>
                <a:prstGeom prst="rect">
                  <a:avLst/>
                </a:prstGeom>
              </p:spPr>
            </p:pic>
          </mc:Fallback>
        </mc:AlternateContent>
      </p:grpSp>
      <p:grpSp>
        <p:nvGrpSpPr>
          <p:cNvPr id="40" name="Gruppieren 39">
            <a:extLst>
              <a:ext uri="{FF2B5EF4-FFF2-40B4-BE49-F238E27FC236}">
                <a16:creationId xmlns:a16="http://schemas.microsoft.com/office/drawing/2014/main" id="{2D62469E-CA17-4346-9199-E8181A4A27A7}"/>
              </a:ext>
            </a:extLst>
          </p:cNvPr>
          <p:cNvGrpSpPr/>
          <p:nvPr/>
        </p:nvGrpSpPr>
        <p:grpSpPr>
          <a:xfrm>
            <a:off x="6668387" y="3107947"/>
            <a:ext cx="923040" cy="266040"/>
            <a:chOff x="6668387" y="3107947"/>
            <a:chExt cx="923040" cy="266040"/>
          </a:xfrm>
        </p:grpSpPr>
        <mc:AlternateContent xmlns:mc="http://schemas.openxmlformats.org/markup-compatibility/2006">
          <mc:Choice xmlns:p14="http://schemas.microsoft.com/office/powerpoint/2010/main" Requires="p14">
            <p:contentPart p14:bwMode="auto" r:id="rId21">
              <p14:nvContentPartPr>
                <p14:cNvPr id="35" name="Freihand 34">
                  <a:extLst>
                    <a:ext uri="{FF2B5EF4-FFF2-40B4-BE49-F238E27FC236}">
                      <a16:creationId xmlns:a16="http://schemas.microsoft.com/office/drawing/2014/main" id="{50697A0B-33E3-4B72-A678-23E43E15C63C}"/>
                    </a:ext>
                  </a:extLst>
                </p14:cNvPr>
                <p14:cNvContentPartPr/>
                <p14:nvPr/>
              </p14:nvContentPartPr>
              <p14:xfrm>
                <a:off x="6668387" y="3195067"/>
                <a:ext cx="136800" cy="176400"/>
              </p14:xfrm>
            </p:contentPart>
          </mc:Choice>
          <mc:Fallback>
            <p:pic>
              <p:nvPicPr>
                <p:cNvPr id="35" name="Freihand 34">
                  <a:extLst>
                    <a:ext uri="{FF2B5EF4-FFF2-40B4-BE49-F238E27FC236}">
                      <a16:creationId xmlns:a16="http://schemas.microsoft.com/office/drawing/2014/main" id="{50697A0B-33E3-4B72-A678-23E43E15C63C}"/>
                    </a:ext>
                  </a:extLst>
                </p:cNvPr>
                <p:cNvPicPr/>
                <p:nvPr/>
              </p:nvPicPr>
              <p:blipFill>
                <a:blip r:embed="rId22"/>
                <a:stretch>
                  <a:fillRect/>
                </a:stretch>
              </p:blipFill>
              <p:spPr>
                <a:xfrm>
                  <a:off x="6664067" y="3190747"/>
                  <a:ext cx="1454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6" name="Freihand 35">
                  <a:extLst>
                    <a:ext uri="{FF2B5EF4-FFF2-40B4-BE49-F238E27FC236}">
                      <a16:creationId xmlns:a16="http://schemas.microsoft.com/office/drawing/2014/main" id="{9756591C-77C6-4625-A841-E5EF3675723F}"/>
                    </a:ext>
                  </a:extLst>
                </p14:cNvPr>
                <p14:cNvContentPartPr/>
                <p14:nvPr/>
              </p14:nvContentPartPr>
              <p14:xfrm>
                <a:off x="6818147" y="3217747"/>
                <a:ext cx="288000" cy="156240"/>
              </p14:xfrm>
            </p:contentPart>
          </mc:Choice>
          <mc:Fallback>
            <p:pic>
              <p:nvPicPr>
                <p:cNvPr id="36" name="Freihand 35">
                  <a:extLst>
                    <a:ext uri="{FF2B5EF4-FFF2-40B4-BE49-F238E27FC236}">
                      <a16:creationId xmlns:a16="http://schemas.microsoft.com/office/drawing/2014/main" id="{9756591C-77C6-4625-A841-E5EF3675723F}"/>
                    </a:ext>
                  </a:extLst>
                </p:cNvPr>
                <p:cNvPicPr/>
                <p:nvPr/>
              </p:nvPicPr>
              <p:blipFill>
                <a:blip r:embed="rId24"/>
                <a:stretch>
                  <a:fillRect/>
                </a:stretch>
              </p:blipFill>
              <p:spPr>
                <a:xfrm>
                  <a:off x="6813827" y="3213427"/>
                  <a:ext cx="29664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7" name="Freihand 36">
                  <a:extLst>
                    <a:ext uri="{FF2B5EF4-FFF2-40B4-BE49-F238E27FC236}">
                      <a16:creationId xmlns:a16="http://schemas.microsoft.com/office/drawing/2014/main" id="{E6BA4053-7524-44ED-9487-278C9F0E93D7}"/>
                    </a:ext>
                  </a:extLst>
                </p14:cNvPr>
                <p14:cNvContentPartPr/>
                <p14:nvPr/>
              </p14:nvContentPartPr>
              <p14:xfrm>
                <a:off x="6970427" y="3270667"/>
                <a:ext cx="159480" cy="18000"/>
              </p14:xfrm>
            </p:contentPart>
          </mc:Choice>
          <mc:Fallback>
            <p:pic>
              <p:nvPicPr>
                <p:cNvPr id="37" name="Freihand 36">
                  <a:extLst>
                    <a:ext uri="{FF2B5EF4-FFF2-40B4-BE49-F238E27FC236}">
                      <a16:creationId xmlns:a16="http://schemas.microsoft.com/office/drawing/2014/main" id="{E6BA4053-7524-44ED-9487-278C9F0E93D7}"/>
                    </a:ext>
                  </a:extLst>
                </p:cNvPr>
                <p:cNvPicPr/>
                <p:nvPr/>
              </p:nvPicPr>
              <p:blipFill>
                <a:blip r:embed="rId26"/>
                <a:stretch>
                  <a:fillRect/>
                </a:stretch>
              </p:blipFill>
              <p:spPr>
                <a:xfrm>
                  <a:off x="6966107" y="3266347"/>
                  <a:ext cx="16812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8" name="Freihand 37">
                  <a:extLst>
                    <a:ext uri="{FF2B5EF4-FFF2-40B4-BE49-F238E27FC236}">
                      <a16:creationId xmlns:a16="http://schemas.microsoft.com/office/drawing/2014/main" id="{BBC2A663-1810-40F4-A26E-148732F12BE9}"/>
                    </a:ext>
                  </a:extLst>
                </p14:cNvPr>
                <p14:cNvContentPartPr/>
                <p14:nvPr/>
              </p14:nvContentPartPr>
              <p14:xfrm>
                <a:off x="7164107" y="3191467"/>
                <a:ext cx="63000" cy="149760"/>
              </p14:xfrm>
            </p:contentPart>
          </mc:Choice>
          <mc:Fallback>
            <p:pic>
              <p:nvPicPr>
                <p:cNvPr id="38" name="Freihand 37">
                  <a:extLst>
                    <a:ext uri="{FF2B5EF4-FFF2-40B4-BE49-F238E27FC236}">
                      <a16:creationId xmlns:a16="http://schemas.microsoft.com/office/drawing/2014/main" id="{BBC2A663-1810-40F4-A26E-148732F12BE9}"/>
                    </a:ext>
                  </a:extLst>
                </p:cNvPr>
                <p:cNvPicPr/>
                <p:nvPr/>
              </p:nvPicPr>
              <p:blipFill>
                <a:blip r:embed="rId28"/>
                <a:stretch>
                  <a:fillRect/>
                </a:stretch>
              </p:blipFill>
              <p:spPr>
                <a:xfrm>
                  <a:off x="7159787" y="3187147"/>
                  <a:ext cx="716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9" name="Freihand 38">
                  <a:extLst>
                    <a:ext uri="{FF2B5EF4-FFF2-40B4-BE49-F238E27FC236}">
                      <a16:creationId xmlns:a16="http://schemas.microsoft.com/office/drawing/2014/main" id="{0B2D9D8A-BDC2-439E-BFB9-E5A13527D47B}"/>
                    </a:ext>
                  </a:extLst>
                </p14:cNvPr>
                <p14:cNvContentPartPr/>
                <p14:nvPr/>
              </p14:nvContentPartPr>
              <p14:xfrm>
                <a:off x="7237187" y="3107947"/>
                <a:ext cx="354240" cy="221400"/>
              </p14:xfrm>
            </p:contentPart>
          </mc:Choice>
          <mc:Fallback>
            <p:pic>
              <p:nvPicPr>
                <p:cNvPr id="39" name="Freihand 38">
                  <a:extLst>
                    <a:ext uri="{FF2B5EF4-FFF2-40B4-BE49-F238E27FC236}">
                      <a16:creationId xmlns:a16="http://schemas.microsoft.com/office/drawing/2014/main" id="{0B2D9D8A-BDC2-439E-BFB9-E5A13527D47B}"/>
                    </a:ext>
                  </a:extLst>
                </p:cNvPr>
                <p:cNvPicPr/>
                <p:nvPr/>
              </p:nvPicPr>
              <p:blipFill>
                <a:blip r:embed="rId30"/>
                <a:stretch>
                  <a:fillRect/>
                </a:stretch>
              </p:blipFill>
              <p:spPr>
                <a:xfrm>
                  <a:off x="7232867" y="3103627"/>
                  <a:ext cx="362880" cy="230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
            <p14:nvContentPartPr>
              <p14:cNvPr id="48" name="Freihand 47">
                <a:extLst>
                  <a:ext uri="{FF2B5EF4-FFF2-40B4-BE49-F238E27FC236}">
                    <a16:creationId xmlns:a16="http://schemas.microsoft.com/office/drawing/2014/main" id="{630DF08F-C932-4E1D-8B4E-DE4EDCC23A59}"/>
                  </a:ext>
                </a:extLst>
              </p14:cNvPr>
              <p14:cNvContentPartPr/>
              <p14:nvPr/>
            </p14:nvContentPartPr>
            <p14:xfrm>
              <a:off x="8489267" y="2864227"/>
              <a:ext cx="32760" cy="9360"/>
            </p14:xfrm>
          </p:contentPart>
        </mc:Choice>
        <mc:Fallback>
          <p:pic>
            <p:nvPicPr>
              <p:cNvPr id="48" name="Freihand 47">
                <a:extLst>
                  <a:ext uri="{FF2B5EF4-FFF2-40B4-BE49-F238E27FC236}">
                    <a16:creationId xmlns:a16="http://schemas.microsoft.com/office/drawing/2014/main" id="{630DF08F-C932-4E1D-8B4E-DE4EDCC23A59}"/>
                  </a:ext>
                </a:extLst>
              </p:cNvPr>
              <p:cNvPicPr/>
              <p:nvPr/>
            </p:nvPicPr>
            <p:blipFill>
              <a:blip r:embed="rId32"/>
              <a:stretch>
                <a:fillRect/>
              </a:stretch>
            </p:blipFill>
            <p:spPr>
              <a:xfrm>
                <a:off x="8484947" y="2859907"/>
                <a:ext cx="414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9" name="Freihand 48">
                <a:extLst>
                  <a:ext uri="{FF2B5EF4-FFF2-40B4-BE49-F238E27FC236}">
                    <a16:creationId xmlns:a16="http://schemas.microsoft.com/office/drawing/2014/main" id="{91EB582B-AF24-47D4-AEF8-4634F9F882DC}"/>
                  </a:ext>
                </a:extLst>
              </p14:cNvPr>
              <p14:cNvContentPartPr/>
              <p14:nvPr/>
            </p14:nvContentPartPr>
            <p14:xfrm>
              <a:off x="8945027" y="2753347"/>
              <a:ext cx="32040" cy="170280"/>
            </p14:xfrm>
          </p:contentPart>
        </mc:Choice>
        <mc:Fallback>
          <p:pic>
            <p:nvPicPr>
              <p:cNvPr id="49" name="Freihand 48">
                <a:extLst>
                  <a:ext uri="{FF2B5EF4-FFF2-40B4-BE49-F238E27FC236}">
                    <a16:creationId xmlns:a16="http://schemas.microsoft.com/office/drawing/2014/main" id="{91EB582B-AF24-47D4-AEF8-4634F9F882DC}"/>
                  </a:ext>
                </a:extLst>
              </p:cNvPr>
              <p:cNvPicPr/>
              <p:nvPr/>
            </p:nvPicPr>
            <p:blipFill>
              <a:blip r:embed="rId34"/>
              <a:stretch>
                <a:fillRect/>
              </a:stretch>
            </p:blipFill>
            <p:spPr>
              <a:xfrm>
                <a:off x="8940707" y="2749027"/>
                <a:ext cx="40680" cy="178920"/>
              </a:xfrm>
              <a:prstGeom prst="rect">
                <a:avLst/>
              </a:prstGeom>
            </p:spPr>
          </p:pic>
        </mc:Fallback>
      </mc:AlternateContent>
      <p:grpSp>
        <p:nvGrpSpPr>
          <p:cNvPr id="51" name="Gruppieren 50">
            <a:extLst>
              <a:ext uri="{FF2B5EF4-FFF2-40B4-BE49-F238E27FC236}">
                <a16:creationId xmlns:a16="http://schemas.microsoft.com/office/drawing/2014/main" id="{511F7865-D815-48F3-B781-B5EAB50B5350}"/>
              </a:ext>
            </a:extLst>
          </p:cNvPr>
          <p:cNvGrpSpPr/>
          <p:nvPr/>
        </p:nvGrpSpPr>
        <p:grpSpPr>
          <a:xfrm>
            <a:off x="7849907" y="3025867"/>
            <a:ext cx="1148040" cy="397440"/>
            <a:chOff x="7849907" y="3025867"/>
            <a:chExt cx="1148040" cy="397440"/>
          </a:xfrm>
        </p:grpSpPr>
        <mc:AlternateContent xmlns:mc="http://schemas.openxmlformats.org/markup-compatibility/2006">
          <mc:Choice xmlns:p14="http://schemas.microsoft.com/office/powerpoint/2010/main" Requires="p14">
            <p:contentPart p14:bwMode="auto" r:id="rId35">
              <p14:nvContentPartPr>
                <p14:cNvPr id="43" name="Freihand 42">
                  <a:extLst>
                    <a:ext uri="{FF2B5EF4-FFF2-40B4-BE49-F238E27FC236}">
                      <a16:creationId xmlns:a16="http://schemas.microsoft.com/office/drawing/2014/main" id="{51162C68-AB05-4BCB-A10E-5A28780AF589}"/>
                    </a:ext>
                  </a:extLst>
                </p14:cNvPr>
                <p14:cNvContentPartPr/>
                <p14:nvPr/>
              </p14:nvContentPartPr>
              <p14:xfrm>
                <a:off x="7849907" y="3108307"/>
                <a:ext cx="142200" cy="191880"/>
              </p14:xfrm>
            </p:contentPart>
          </mc:Choice>
          <mc:Fallback>
            <p:pic>
              <p:nvPicPr>
                <p:cNvPr id="43" name="Freihand 42">
                  <a:extLst>
                    <a:ext uri="{FF2B5EF4-FFF2-40B4-BE49-F238E27FC236}">
                      <a16:creationId xmlns:a16="http://schemas.microsoft.com/office/drawing/2014/main" id="{51162C68-AB05-4BCB-A10E-5A28780AF589}"/>
                    </a:ext>
                  </a:extLst>
                </p:cNvPr>
                <p:cNvPicPr/>
                <p:nvPr/>
              </p:nvPicPr>
              <p:blipFill>
                <a:blip r:embed="rId36"/>
                <a:stretch>
                  <a:fillRect/>
                </a:stretch>
              </p:blipFill>
              <p:spPr>
                <a:xfrm>
                  <a:off x="7845587" y="3103987"/>
                  <a:ext cx="15084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4" name="Freihand 43">
                  <a:extLst>
                    <a:ext uri="{FF2B5EF4-FFF2-40B4-BE49-F238E27FC236}">
                      <a16:creationId xmlns:a16="http://schemas.microsoft.com/office/drawing/2014/main" id="{CAC3A12A-0A99-4721-8534-AFBB33BCB971}"/>
                    </a:ext>
                  </a:extLst>
                </p14:cNvPr>
                <p14:cNvContentPartPr/>
                <p14:nvPr/>
              </p14:nvContentPartPr>
              <p14:xfrm>
                <a:off x="8013707" y="3155467"/>
                <a:ext cx="117360" cy="267840"/>
              </p14:xfrm>
            </p:contentPart>
          </mc:Choice>
          <mc:Fallback>
            <p:pic>
              <p:nvPicPr>
                <p:cNvPr id="44" name="Freihand 43">
                  <a:extLst>
                    <a:ext uri="{FF2B5EF4-FFF2-40B4-BE49-F238E27FC236}">
                      <a16:creationId xmlns:a16="http://schemas.microsoft.com/office/drawing/2014/main" id="{CAC3A12A-0A99-4721-8534-AFBB33BCB971}"/>
                    </a:ext>
                  </a:extLst>
                </p:cNvPr>
                <p:cNvPicPr/>
                <p:nvPr/>
              </p:nvPicPr>
              <p:blipFill>
                <a:blip r:embed="rId38"/>
                <a:stretch>
                  <a:fillRect/>
                </a:stretch>
              </p:blipFill>
              <p:spPr>
                <a:xfrm>
                  <a:off x="8009387" y="3151147"/>
                  <a:ext cx="12600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5" name="Freihand 44">
                  <a:extLst>
                    <a:ext uri="{FF2B5EF4-FFF2-40B4-BE49-F238E27FC236}">
                      <a16:creationId xmlns:a16="http://schemas.microsoft.com/office/drawing/2014/main" id="{C04EFB6B-136A-4716-9818-8E6044169365}"/>
                    </a:ext>
                  </a:extLst>
                </p14:cNvPr>
                <p14:cNvContentPartPr/>
                <p14:nvPr/>
              </p14:nvContentPartPr>
              <p14:xfrm>
                <a:off x="8165267" y="3025867"/>
                <a:ext cx="124560" cy="233640"/>
              </p14:xfrm>
            </p:contentPart>
          </mc:Choice>
          <mc:Fallback>
            <p:pic>
              <p:nvPicPr>
                <p:cNvPr id="45" name="Freihand 44">
                  <a:extLst>
                    <a:ext uri="{FF2B5EF4-FFF2-40B4-BE49-F238E27FC236}">
                      <a16:creationId xmlns:a16="http://schemas.microsoft.com/office/drawing/2014/main" id="{C04EFB6B-136A-4716-9818-8E6044169365}"/>
                    </a:ext>
                  </a:extLst>
                </p:cNvPr>
                <p:cNvPicPr/>
                <p:nvPr/>
              </p:nvPicPr>
              <p:blipFill>
                <a:blip r:embed="rId40"/>
                <a:stretch>
                  <a:fillRect/>
                </a:stretch>
              </p:blipFill>
              <p:spPr>
                <a:xfrm>
                  <a:off x="8160947" y="3021547"/>
                  <a:ext cx="13320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6" name="Freihand 45">
                  <a:extLst>
                    <a:ext uri="{FF2B5EF4-FFF2-40B4-BE49-F238E27FC236}">
                      <a16:creationId xmlns:a16="http://schemas.microsoft.com/office/drawing/2014/main" id="{DCAAEDEB-F37C-4705-8D00-C059C82FDDE9}"/>
                    </a:ext>
                  </a:extLst>
                </p14:cNvPr>
                <p14:cNvContentPartPr/>
                <p14:nvPr/>
              </p14:nvContentPartPr>
              <p14:xfrm>
                <a:off x="8316827" y="3080947"/>
                <a:ext cx="613800" cy="146880"/>
              </p14:xfrm>
            </p:contentPart>
          </mc:Choice>
          <mc:Fallback>
            <p:pic>
              <p:nvPicPr>
                <p:cNvPr id="46" name="Freihand 45">
                  <a:extLst>
                    <a:ext uri="{FF2B5EF4-FFF2-40B4-BE49-F238E27FC236}">
                      <a16:creationId xmlns:a16="http://schemas.microsoft.com/office/drawing/2014/main" id="{DCAAEDEB-F37C-4705-8D00-C059C82FDDE9}"/>
                    </a:ext>
                  </a:extLst>
                </p:cNvPr>
                <p:cNvPicPr/>
                <p:nvPr/>
              </p:nvPicPr>
              <p:blipFill>
                <a:blip r:embed="rId42"/>
                <a:stretch>
                  <a:fillRect/>
                </a:stretch>
              </p:blipFill>
              <p:spPr>
                <a:xfrm>
                  <a:off x="8312507" y="3076627"/>
                  <a:ext cx="62244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0" name="Freihand 49">
                  <a:extLst>
                    <a:ext uri="{FF2B5EF4-FFF2-40B4-BE49-F238E27FC236}">
                      <a16:creationId xmlns:a16="http://schemas.microsoft.com/office/drawing/2014/main" id="{7827D250-A97E-4396-AECF-B7733ACC5047}"/>
                    </a:ext>
                  </a:extLst>
                </p14:cNvPr>
                <p14:cNvContentPartPr/>
                <p14:nvPr/>
              </p14:nvContentPartPr>
              <p14:xfrm>
                <a:off x="8977067" y="3072307"/>
                <a:ext cx="20880" cy="28440"/>
              </p14:xfrm>
            </p:contentPart>
          </mc:Choice>
          <mc:Fallback>
            <p:pic>
              <p:nvPicPr>
                <p:cNvPr id="50" name="Freihand 49">
                  <a:extLst>
                    <a:ext uri="{FF2B5EF4-FFF2-40B4-BE49-F238E27FC236}">
                      <a16:creationId xmlns:a16="http://schemas.microsoft.com/office/drawing/2014/main" id="{7827D250-A97E-4396-AECF-B7733ACC5047}"/>
                    </a:ext>
                  </a:extLst>
                </p:cNvPr>
                <p:cNvPicPr/>
                <p:nvPr/>
              </p:nvPicPr>
              <p:blipFill>
                <a:blip r:embed="rId44"/>
                <a:stretch>
                  <a:fillRect/>
                </a:stretch>
              </p:blipFill>
              <p:spPr>
                <a:xfrm>
                  <a:off x="8972747" y="3067987"/>
                  <a:ext cx="29520" cy="370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
            <p14:nvContentPartPr>
              <p14:cNvPr id="53" name="Freihand 52">
                <a:extLst>
                  <a:ext uri="{FF2B5EF4-FFF2-40B4-BE49-F238E27FC236}">
                    <a16:creationId xmlns:a16="http://schemas.microsoft.com/office/drawing/2014/main" id="{3E9AB0B6-B360-4761-89D2-A7EB37CD73CA}"/>
                  </a:ext>
                </a:extLst>
              </p14:cNvPr>
              <p14:cNvContentPartPr/>
              <p14:nvPr/>
            </p14:nvContentPartPr>
            <p14:xfrm>
              <a:off x="4812587" y="2722747"/>
              <a:ext cx="40680" cy="81360"/>
            </p14:xfrm>
          </p:contentPart>
        </mc:Choice>
        <mc:Fallback>
          <p:pic>
            <p:nvPicPr>
              <p:cNvPr id="53" name="Freihand 52">
                <a:extLst>
                  <a:ext uri="{FF2B5EF4-FFF2-40B4-BE49-F238E27FC236}">
                    <a16:creationId xmlns:a16="http://schemas.microsoft.com/office/drawing/2014/main" id="{3E9AB0B6-B360-4761-89D2-A7EB37CD73CA}"/>
                  </a:ext>
                </a:extLst>
              </p:cNvPr>
              <p:cNvPicPr/>
              <p:nvPr/>
            </p:nvPicPr>
            <p:blipFill>
              <a:blip r:embed="rId46"/>
              <a:stretch>
                <a:fillRect/>
              </a:stretch>
            </p:blipFill>
            <p:spPr>
              <a:xfrm>
                <a:off x="4808267" y="2718427"/>
                <a:ext cx="493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67" name="Freihand 66">
                <a:extLst>
                  <a:ext uri="{FF2B5EF4-FFF2-40B4-BE49-F238E27FC236}">
                    <a16:creationId xmlns:a16="http://schemas.microsoft.com/office/drawing/2014/main" id="{80D81093-B88E-4261-9084-2DD896AC3306}"/>
                  </a:ext>
                </a:extLst>
              </p14:cNvPr>
              <p14:cNvContentPartPr/>
              <p14:nvPr/>
            </p14:nvContentPartPr>
            <p14:xfrm>
              <a:off x="4509827" y="2448067"/>
              <a:ext cx="1108080" cy="1361160"/>
            </p14:xfrm>
          </p:contentPart>
        </mc:Choice>
        <mc:Fallback>
          <p:pic>
            <p:nvPicPr>
              <p:cNvPr id="67" name="Freihand 66">
                <a:extLst>
                  <a:ext uri="{FF2B5EF4-FFF2-40B4-BE49-F238E27FC236}">
                    <a16:creationId xmlns:a16="http://schemas.microsoft.com/office/drawing/2014/main" id="{80D81093-B88E-4261-9084-2DD896AC3306}"/>
                  </a:ext>
                </a:extLst>
              </p:cNvPr>
              <p:cNvPicPr/>
              <p:nvPr/>
            </p:nvPicPr>
            <p:blipFill>
              <a:blip r:embed="rId48"/>
              <a:stretch>
                <a:fillRect/>
              </a:stretch>
            </p:blipFill>
            <p:spPr>
              <a:xfrm>
                <a:off x="4505507" y="2443747"/>
                <a:ext cx="1116720" cy="1369800"/>
              </a:xfrm>
              <a:prstGeom prst="rect">
                <a:avLst/>
              </a:prstGeom>
            </p:spPr>
          </p:pic>
        </mc:Fallback>
      </mc:AlternateContent>
      <p:grpSp>
        <p:nvGrpSpPr>
          <p:cNvPr id="72" name="Gruppieren 71">
            <a:extLst>
              <a:ext uri="{FF2B5EF4-FFF2-40B4-BE49-F238E27FC236}">
                <a16:creationId xmlns:a16="http://schemas.microsoft.com/office/drawing/2014/main" id="{51D63A40-9C2C-4A0B-9641-40A4EA085676}"/>
              </a:ext>
            </a:extLst>
          </p:cNvPr>
          <p:cNvGrpSpPr/>
          <p:nvPr/>
        </p:nvGrpSpPr>
        <p:grpSpPr>
          <a:xfrm>
            <a:off x="4698107" y="4947187"/>
            <a:ext cx="295920" cy="542160"/>
            <a:chOff x="4698107" y="4947187"/>
            <a:chExt cx="295920" cy="542160"/>
          </a:xfrm>
        </p:grpSpPr>
        <mc:AlternateContent xmlns:mc="http://schemas.openxmlformats.org/markup-compatibility/2006">
          <mc:Choice xmlns:p14="http://schemas.microsoft.com/office/powerpoint/2010/main" Requires="p14">
            <p:contentPart p14:bwMode="auto" r:id="rId49">
              <p14:nvContentPartPr>
                <p14:cNvPr id="69" name="Freihand 68">
                  <a:extLst>
                    <a:ext uri="{FF2B5EF4-FFF2-40B4-BE49-F238E27FC236}">
                      <a16:creationId xmlns:a16="http://schemas.microsoft.com/office/drawing/2014/main" id="{3F3199B4-F795-494F-B4D4-15DD4F676758}"/>
                    </a:ext>
                  </a:extLst>
                </p14:cNvPr>
                <p14:cNvContentPartPr/>
                <p14:nvPr/>
              </p14:nvContentPartPr>
              <p14:xfrm>
                <a:off x="4833827" y="4947187"/>
                <a:ext cx="4680" cy="30960"/>
              </p14:xfrm>
            </p:contentPart>
          </mc:Choice>
          <mc:Fallback>
            <p:pic>
              <p:nvPicPr>
                <p:cNvPr id="69" name="Freihand 68">
                  <a:extLst>
                    <a:ext uri="{FF2B5EF4-FFF2-40B4-BE49-F238E27FC236}">
                      <a16:creationId xmlns:a16="http://schemas.microsoft.com/office/drawing/2014/main" id="{3F3199B4-F795-494F-B4D4-15DD4F676758}"/>
                    </a:ext>
                  </a:extLst>
                </p:cNvPr>
                <p:cNvPicPr/>
                <p:nvPr/>
              </p:nvPicPr>
              <p:blipFill>
                <a:blip r:embed="rId50"/>
                <a:stretch>
                  <a:fillRect/>
                </a:stretch>
              </p:blipFill>
              <p:spPr>
                <a:xfrm>
                  <a:off x="4829507" y="4942867"/>
                  <a:ext cx="1332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70" name="Freihand 69">
                  <a:extLst>
                    <a:ext uri="{FF2B5EF4-FFF2-40B4-BE49-F238E27FC236}">
                      <a16:creationId xmlns:a16="http://schemas.microsoft.com/office/drawing/2014/main" id="{13F8D155-AB5D-45FB-BBBB-5256F1BB8A2D}"/>
                    </a:ext>
                  </a:extLst>
                </p14:cNvPr>
                <p14:cNvContentPartPr/>
                <p14:nvPr/>
              </p14:nvContentPartPr>
              <p14:xfrm>
                <a:off x="4829147" y="4978507"/>
                <a:ext cx="18000" cy="85680"/>
              </p14:xfrm>
            </p:contentPart>
          </mc:Choice>
          <mc:Fallback>
            <p:pic>
              <p:nvPicPr>
                <p:cNvPr id="70" name="Freihand 69">
                  <a:extLst>
                    <a:ext uri="{FF2B5EF4-FFF2-40B4-BE49-F238E27FC236}">
                      <a16:creationId xmlns:a16="http://schemas.microsoft.com/office/drawing/2014/main" id="{13F8D155-AB5D-45FB-BBBB-5256F1BB8A2D}"/>
                    </a:ext>
                  </a:extLst>
                </p:cNvPr>
                <p:cNvPicPr/>
                <p:nvPr/>
              </p:nvPicPr>
              <p:blipFill>
                <a:blip r:embed="rId52"/>
                <a:stretch>
                  <a:fillRect/>
                </a:stretch>
              </p:blipFill>
              <p:spPr>
                <a:xfrm>
                  <a:off x="4824827" y="4974187"/>
                  <a:ext cx="266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71" name="Freihand 70">
                  <a:extLst>
                    <a:ext uri="{FF2B5EF4-FFF2-40B4-BE49-F238E27FC236}">
                      <a16:creationId xmlns:a16="http://schemas.microsoft.com/office/drawing/2014/main" id="{1641137C-7AAF-408E-A3A4-ED75C7FC5C88}"/>
                    </a:ext>
                  </a:extLst>
                </p14:cNvPr>
                <p14:cNvContentPartPr/>
                <p14:nvPr/>
              </p14:nvContentPartPr>
              <p14:xfrm>
                <a:off x="4698107" y="5043667"/>
                <a:ext cx="295920" cy="445680"/>
              </p14:xfrm>
            </p:contentPart>
          </mc:Choice>
          <mc:Fallback>
            <p:pic>
              <p:nvPicPr>
                <p:cNvPr id="71" name="Freihand 70">
                  <a:extLst>
                    <a:ext uri="{FF2B5EF4-FFF2-40B4-BE49-F238E27FC236}">
                      <a16:creationId xmlns:a16="http://schemas.microsoft.com/office/drawing/2014/main" id="{1641137C-7AAF-408E-A3A4-ED75C7FC5C88}"/>
                    </a:ext>
                  </a:extLst>
                </p:cNvPr>
                <p:cNvPicPr/>
                <p:nvPr/>
              </p:nvPicPr>
              <p:blipFill>
                <a:blip r:embed="rId54"/>
                <a:stretch>
                  <a:fillRect/>
                </a:stretch>
              </p:blipFill>
              <p:spPr>
                <a:xfrm>
                  <a:off x="4693787" y="5039347"/>
                  <a:ext cx="304560" cy="454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
            <p14:nvContentPartPr>
              <p14:cNvPr id="73" name="Freihand 72">
                <a:extLst>
                  <a:ext uri="{FF2B5EF4-FFF2-40B4-BE49-F238E27FC236}">
                    <a16:creationId xmlns:a16="http://schemas.microsoft.com/office/drawing/2014/main" id="{6EFA9102-DB7C-484E-818A-9461F877B926}"/>
                  </a:ext>
                </a:extLst>
              </p14:cNvPr>
              <p14:cNvContentPartPr/>
              <p14:nvPr/>
            </p14:nvContentPartPr>
            <p14:xfrm>
              <a:off x="4537187" y="2489467"/>
              <a:ext cx="1108440" cy="1297440"/>
            </p14:xfrm>
          </p:contentPart>
        </mc:Choice>
        <mc:Fallback>
          <p:pic>
            <p:nvPicPr>
              <p:cNvPr id="73" name="Freihand 72">
                <a:extLst>
                  <a:ext uri="{FF2B5EF4-FFF2-40B4-BE49-F238E27FC236}">
                    <a16:creationId xmlns:a16="http://schemas.microsoft.com/office/drawing/2014/main" id="{6EFA9102-DB7C-484E-818A-9461F877B926}"/>
                  </a:ext>
                </a:extLst>
              </p:cNvPr>
              <p:cNvPicPr/>
              <p:nvPr/>
            </p:nvPicPr>
            <p:blipFill>
              <a:blip r:embed="rId56"/>
              <a:stretch>
                <a:fillRect/>
              </a:stretch>
            </p:blipFill>
            <p:spPr>
              <a:xfrm>
                <a:off x="4532867" y="2485147"/>
                <a:ext cx="1117080" cy="1306080"/>
              </a:xfrm>
              <a:prstGeom prst="rect">
                <a:avLst/>
              </a:prstGeom>
            </p:spPr>
          </p:pic>
        </mc:Fallback>
      </mc:AlternateContent>
      <p:grpSp>
        <p:nvGrpSpPr>
          <p:cNvPr id="90" name="Gruppieren 89">
            <a:extLst>
              <a:ext uri="{FF2B5EF4-FFF2-40B4-BE49-F238E27FC236}">
                <a16:creationId xmlns:a16="http://schemas.microsoft.com/office/drawing/2014/main" id="{0CC72F3E-358D-4D87-BBB4-FA2C535C18D7}"/>
              </a:ext>
            </a:extLst>
          </p:cNvPr>
          <p:cNvGrpSpPr/>
          <p:nvPr/>
        </p:nvGrpSpPr>
        <p:grpSpPr>
          <a:xfrm>
            <a:off x="3073427" y="2707987"/>
            <a:ext cx="2544120" cy="1438560"/>
            <a:chOff x="3073427" y="2707987"/>
            <a:chExt cx="2544120" cy="1438560"/>
          </a:xfrm>
        </p:grpSpPr>
        <mc:AlternateContent xmlns:mc="http://schemas.openxmlformats.org/markup-compatibility/2006">
          <mc:Choice xmlns:p14="http://schemas.microsoft.com/office/powerpoint/2010/main" Requires="p14">
            <p:contentPart p14:bwMode="auto" r:id="rId57">
              <p14:nvContentPartPr>
                <p14:cNvPr id="22" name="Freihand 21">
                  <a:extLst>
                    <a:ext uri="{FF2B5EF4-FFF2-40B4-BE49-F238E27FC236}">
                      <a16:creationId xmlns:a16="http://schemas.microsoft.com/office/drawing/2014/main" id="{5FD14D10-4C32-4002-BDD5-19E1F007210E}"/>
                    </a:ext>
                  </a:extLst>
                </p14:cNvPr>
                <p14:cNvContentPartPr/>
                <p14:nvPr/>
              </p14:nvContentPartPr>
              <p14:xfrm>
                <a:off x="5587667" y="3341947"/>
                <a:ext cx="20160" cy="118440"/>
              </p14:xfrm>
            </p:contentPart>
          </mc:Choice>
          <mc:Fallback>
            <p:pic>
              <p:nvPicPr>
                <p:cNvPr id="22" name="Freihand 21">
                  <a:extLst>
                    <a:ext uri="{FF2B5EF4-FFF2-40B4-BE49-F238E27FC236}">
                      <a16:creationId xmlns:a16="http://schemas.microsoft.com/office/drawing/2014/main" id="{5FD14D10-4C32-4002-BDD5-19E1F007210E}"/>
                    </a:ext>
                  </a:extLst>
                </p:cNvPr>
                <p:cNvPicPr/>
                <p:nvPr/>
              </p:nvPicPr>
              <p:blipFill>
                <a:blip r:embed="rId58"/>
                <a:stretch>
                  <a:fillRect/>
                </a:stretch>
              </p:blipFill>
              <p:spPr>
                <a:xfrm>
                  <a:off x="5583347" y="3337627"/>
                  <a:ext cx="288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4" name="Freihand 23">
                  <a:extLst>
                    <a:ext uri="{FF2B5EF4-FFF2-40B4-BE49-F238E27FC236}">
                      <a16:creationId xmlns:a16="http://schemas.microsoft.com/office/drawing/2014/main" id="{07E0908C-F1E7-470B-B3CD-53E37B2423EA}"/>
                    </a:ext>
                  </a:extLst>
                </p14:cNvPr>
                <p14:cNvContentPartPr/>
                <p14:nvPr/>
              </p14:nvContentPartPr>
              <p14:xfrm>
                <a:off x="5593427" y="3627787"/>
                <a:ext cx="24120" cy="518760"/>
              </p14:xfrm>
            </p:contentPart>
          </mc:Choice>
          <mc:Fallback>
            <p:pic>
              <p:nvPicPr>
                <p:cNvPr id="24" name="Freihand 23">
                  <a:extLst>
                    <a:ext uri="{FF2B5EF4-FFF2-40B4-BE49-F238E27FC236}">
                      <a16:creationId xmlns:a16="http://schemas.microsoft.com/office/drawing/2014/main" id="{07E0908C-F1E7-470B-B3CD-53E37B2423EA}"/>
                    </a:ext>
                  </a:extLst>
                </p:cNvPr>
                <p:cNvPicPr/>
                <p:nvPr/>
              </p:nvPicPr>
              <p:blipFill>
                <a:blip r:embed="rId60"/>
                <a:stretch>
                  <a:fillRect/>
                </a:stretch>
              </p:blipFill>
              <p:spPr>
                <a:xfrm>
                  <a:off x="5589107" y="3623467"/>
                  <a:ext cx="32760" cy="5274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4" name="Freihand 53">
                  <a:extLst>
                    <a:ext uri="{FF2B5EF4-FFF2-40B4-BE49-F238E27FC236}">
                      <a16:creationId xmlns:a16="http://schemas.microsoft.com/office/drawing/2014/main" id="{A37A6E0F-C231-4D1A-95D6-F46AACBCDE7A}"/>
                    </a:ext>
                  </a:extLst>
                </p14:cNvPr>
                <p14:cNvContentPartPr/>
                <p14:nvPr/>
              </p14:nvContentPartPr>
              <p14:xfrm>
                <a:off x="4894667" y="2707987"/>
                <a:ext cx="1800" cy="29520"/>
              </p14:xfrm>
            </p:contentPart>
          </mc:Choice>
          <mc:Fallback>
            <p:pic>
              <p:nvPicPr>
                <p:cNvPr id="54" name="Freihand 53">
                  <a:extLst>
                    <a:ext uri="{FF2B5EF4-FFF2-40B4-BE49-F238E27FC236}">
                      <a16:creationId xmlns:a16="http://schemas.microsoft.com/office/drawing/2014/main" id="{A37A6E0F-C231-4D1A-95D6-F46AACBCDE7A}"/>
                    </a:ext>
                  </a:extLst>
                </p:cNvPr>
                <p:cNvPicPr/>
                <p:nvPr/>
              </p:nvPicPr>
              <p:blipFill>
                <a:blip r:embed="rId62"/>
                <a:stretch>
                  <a:fillRect/>
                </a:stretch>
              </p:blipFill>
              <p:spPr>
                <a:xfrm>
                  <a:off x="4890347" y="2703667"/>
                  <a:ext cx="104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6" name="Freihand 55">
                  <a:extLst>
                    <a:ext uri="{FF2B5EF4-FFF2-40B4-BE49-F238E27FC236}">
                      <a16:creationId xmlns:a16="http://schemas.microsoft.com/office/drawing/2014/main" id="{08BC5A78-0258-490E-80F4-5B9AE5942F89}"/>
                    </a:ext>
                  </a:extLst>
                </p14:cNvPr>
                <p14:cNvContentPartPr/>
                <p14:nvPr/>
              </p14:nvContentPartPr>
              <p14:xfrm>
                <a:off x="4796027" y="3519427"/>
                <a:ext cx="69480" cy="114840"/>
              </p14:xfrm>
            </p:contentPart>
          </mc:Choice>
          <mc:Fallback>
            <p:pic>
              <p:nvPicPr>
                <p:cNvPr id="56" name="Freihand 55">
                  <a:extLst>
                    <a:ext uri="{FF2B5EF4-FFF2-40B4-BE49-F238E27FC236}">
                      <a16:creationId xmlns:a16="http://schemas.microsoft.com/office/drawing/2014/main" id="{08BC5A78-0258-490E-80F4-5B9AE5942F89}"/>
                    </a:ext>
                  </a:extLst>
                </p:cNvPr>
                <p:cNvPicPr/>
                <p:nvPr/>
              </p:nvPicPr>
              <p:blipFill>
                <a:blip r:embed="rId64"/>
                <a:stretch>
                  <a:fillRect/>
                </a:stretch>
              </p:blipFill>
              <p:spPr>
                <a:xfrm>
                  <a:off x="4791707" y="3515107"/>
                  <a:ext cx="781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7" name="Freihand 56">
                  <a:extLst>
                    <a:ext uri="{FF2B5EF4-FFF2-40B4-BE49-F238E27FC236}">
                      <a16:creationId xmlns:a16="http://schemas.microsoft.com/office/drawing/2014/main" id="{7A2F2E01-91D4-4FE3-943B-2FCC28176EB2}"/>
                    </a:ext>
                  </a:extLst>
                </p14:cNvPr>
                <p14:cNvContentPartPr/>
                <p14:nvPr/>
              </p14:nvContentPartPr>
              <p14:xfrm>
                <a:off x="4978907" y="2842627"/>
                <a:ext cx="21240" cy="220320"/>
              </p14:xfrm>
            </p:contentPart>
          </mc:Choice>
          <mc:Fallback>
            <p:pic>
              <p:nvPicPr>
                <p:cNvPr id="57" name="Freihand 56">
                  <a:extLst>
                    <a:ext uri="{FF2B5EF4-FFF2-40B4-BE49-F238E27FC236}">
                      <a16:creationId xmlns:a16="http://schemas.microsoft.com/office/drawing/2014/main" id="{7A2F2E01-91D4-4FE3-943B-2FCC28176EB2}"/>
                    </a:ext>
                  </a:extLst>
                </p:cNvPr>
                <p:cNvPicPr/>
                <p:nvPr/>
              </p:nvPicPr>
              <p:blipFill>
                <a:blip r:embed="rId66"/>
                <a:stretch>
                  <a:fillRect/>
                </a:stretch>
              </p:blipFill>
              <p:spPr>
                <a:xfrm>
                  <a:off x="4974587" y="2838307"/>
                  <a:ext cx="2988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8" name="Freihand 57">
                  <a:extLst>
                    <a:ext uri="{FF2B5EF4-FFF2-40B4-BE49-F238E27FC236}">
                      <a16:creationId xmlns:a16="http://schemas.microsoft.com/office/drawing/2014/main" id="{31708891-C068-4080-AA06-FA7F1B89F65F}"/>
                    </a:ext>
                  </a:extLst>
                </p14:cNvPr>
                <p14:cNvContentPartPr/>
                <p14:nvPr/>
              </p14:nvContentPartPr>
              <p14:xfrm>
                <a:off x="4987907" y="3286147"/>
                <a:ext cx="16920" cy="192960"/>
              </p14:xfrm>
            </p:contentPart>
          </mc:Choice>
          <mc:Fallback>
            <p:pic>
              <p:nvPicPr>
                <p:cNvPr id="58" name="Freihand 57">
                  <a:extLst>
                    <a:ext uri="{FF2B5EF4-FFF2-40B4-BE49-F238E27FC236}">
                      <a16:creationId xmlns:a16="http://schemas.microsoft.com/office/drawing/2014/main" id="{31708891-C068-4080-AA06-FA7F1B89F65F}"/>
                    </a:ext>
                  </a:extLst>
                </p:cNvPr>
                <p:cNvPicPr/>
                <p:nvPr/>
              </p:nvPicPr>
              <p:blipFill>
                <a:blip r:embed="rId68"/>
                <a:stretch>
                  <a:fillRect/>
                </a:stretch>
              </p:blipFill>
              <p:spPr>
                <a:xfrm>
                  <a:off x="4983587" y="3281827"/>
                  <a:ext cx="2556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9" name="Freihand 58">
                  <a:extLst>
                    <a:ext uri="{FF2B5EF4-FFF2-40B4-BE49-F238E27FC236}">
                      <a16:creationId xmlns:a16="http://schemas.microsoft.com/office/drawing/2014/main" id="{D73D3A2F-9948-4BC2-B7CD-543FAF557118}"/>
                    </a:ext>
                  </a:extLst>
                </p14:cNvPr>
                <p14:cNvContentPartPr/>
                <p14:nvPr/>
              </p14:nvContentPartPr>
              <p14:xfrm>
                <a:off x="5090867" y="2986627"/>
                <a:ext cx="39600" cy="373320"/>
              </p14:xfrm>
            </p:contentPart>
          </mc:Choice>
          <mc:Fallback>
            <p:pic>
              <p:nvPicPr>
                <p:cNvPr id="59" name="Freihand 58">
                  <a:extLst>
                    <a:ext uri="{FF2B5EF4-FFF2-40B4-BE49-F238E27FC236}">
                      <a16:creationId xmlns:a16="http://schemas.microsoft.com/office/drawing/2014/main" id="{D73D3A2F-9948-4BC2-B7CD-543FAF557118}"/>
                    </a:ext>
                  </a:extLst>
                </p:cNvPr>
                <p:cNvPicPr/>
                <p:nvPr/>
              </p:nvPicPr>
              <p:blipFill>
                <a:blip r:embed="rId70"/>
                <a:stretch>
                  <a:fillRect/>
                </a:stretch>
              </p:blipFill>
              <p:spPr>
                <a:xfrm>
                  <a:off x="5086547" y="2982307"/>
                  <a:ext cx="48240" cy="3819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0" name="Freihand 59">
                  <a:extLst>
                    <a:ext uri="{FF2B5EF4-FFF2-40B4-BE49-F238E27FC236}">
                      <a16:creationId xmlns:a16="http://schemas.microsoft.com/office/drawing/2014/main" id="{55E31F1C-D172-4295-9877-494BDAF3E3EB}"/>
                    </a:ext>
                  </a:extLst>
                </p14:cNvPr>
                <p14:cNvContentPartPr/>
                <p14:nvPr/>
              </p14:nvContentPartPr>
              <p14:xfrm>
                <a:off x="5139467" y="3442027"/>
                <a:ext cx="7560" cy="10440"/>
              </p14:xfrm>
            </p:contentPart>
          </mc:Choice>
          <mc:Fallback>
            <p:pic>
              <p:nvPicPr>
                <p:cNvPr id="60" name="Freihand 59">
                  <a:extLst>
                    <a:ext uri="{FF2B5EF4-FFF2-40B4-BE49-F238E27FC236}">
                      <a16:creationId xmlns:a16="http://schemas.microsoft.com/office/drawing/2014/main" id="{55E31F1C-D172-4295-9877-494BDAF3E3EB}"/>
                    </a:ext>
                  </a:extLst>
                </p:cNvPr>
                <p:cNvPicPr/>
                <p:nvPr/>
              </p:nvPicPr>
              <p:blipFill>
                <a:blip r:embed="rId72"/>
                <a:stretch>
                  <a:fillRect/>
                </a:stretch>
              </p:blipFill>
              <p:spPr>
                <a:xfrm>
                  <a:off x="5135147" y="3437707"/>
                  <a:ext cx="162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1" name="Freihand 60">
                  <a:extLst>
                    <a:ext uri="{FF2B5EF4-FFF2-40B4-BE49-F238E27FC236}">
                      <a16:creationId xmlns:a16="http://schemas.microsoft.com/office/drawing/2014/main" id="{A0149166-C15D-4422-ADEA-9C709E341C79}"/>
                    </a:ext>
                  </a:extLst>
                </p14:cNvPr>
                <p14:cNvContentPartPr/>
                <p14:nvPr/>
              </p14:nvContentPartPr>
              <p14:xfrm>
                <a:off x="5218667" y="3057187"/>
                <a:ext cx="36360" cy="356400"/>
              </p14:xfrm>
            </p:contentPart>
          </mc:Choice>
          <mc:Fallback>
            <p:pic>
              <p:nvPicPr>
                <p:cNvPr id="61" name="Freihand 60">
                  <a:extLst>
                    <a:ext uri="{FF2B5EF4-FFF2-40B4-BE49-F238E27FC236}">
                      <a16:creationId xmlns:a16="http://schemas.microsoft.com/office/drawing/2014/main" id="{A0149166-C15D-4422-ADEA-9C709E341C79}"/>
                    </a:ext>
                  </a:extLst>
                </p:cNvPr>
                <p:cNvPicPr/>
                <p:nvPr/>
              </p:nvPicPr>
              <p:blipFill>
                <a:blip r:embed="rId74"/>
                <a:stretch>
                  <a:fillRect/>
                </a:stretch>
              </p:blipFill>
              <p:spPr>
                <a:xfrm>
                  <a:off x="5214347" y="3052867"/>
                  <a:ext cx="45000" cy="3650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2" name="Freihand 61">
                  <a:extLst>
                    <a:ext uri="{FF2B5EF4-FFF2-40B4-BE49-F238E27FC236}">
                      <a16:creationId xmlns:a16="http://schemas.microsoft.com/office/drawing/2014/main" id="{C469D58B-9CE4-4DF1-A0D7-A75ACA18DB17}"/>
                    </a:ext>
                  </a:extLst>
                </p14:cNvPr>
                <p14:cNvContentPartPr/>
                <p14:nvPr/>
              </p14:nvContentPartPr>
              <p14:xfrm>
                <a:off x="5306507" y="3140707"/>
                <a:ext cx="2160" cy="67680"/>
              </p14:xfrm>
            </p:contentPart>
          </mc:Choice>
          <mc:Fallback>
            <p:pic>
              <p:nvPicPr>
                <p:cNvPr id="62" name="Freihand 61">
                  <a:extLst>
                    <a:ext uri="{FF2B5EF4-FFF2-40B4-BE49-F238E27FC236}">
                      <a16:creationId xmlns:a16="http://schemas.microsoft.com/office/drawing/2014/main" id="{C469D58B-9CE4-4DF1-A0D7-A75ACA18DB17}"/>
                    </a:ext>
                  </a:extLst>
                </p:cNvPr>
                <p:cNvPicPr/>
                <p:nvPr/>
              </p:nvPicPr>
              <p:blipFill>
                <a:blip r:embed="rId76"/>
                <a:stretch>
                  <a:fillRect/>
                </a:stretch>
              </p:blipFill>
              <p:spPr>
                <a:xfrm>
                  <a:off x="5302187" y="3136387"/>
                  <a:ext cx="108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63" name="Freihand 62">
                  <a:extLst>
                    <a:ext uri="{FF2B5EF4-FFF2-40B4-BE49-F238E27FC236}">
                      <a16:creationId xmlns:a16="http://schemas.microsoft.com/office/drawing/2014/main" id="{739720C1-1583-4F64-9E82-4D5C4B7CDA25}"/>
                    </a:ext>
                  </a:extLst>
                </p14:cNvPr>
                <p14:cNvContentPartPr/>
                <p14:nvPr/>
              </p14:nvContentPartPr>
              <p14:xfrm>
                <a:off x="5362307" y="3173107"/>
                <a:ext cx="29160" cy="167400"/>
              </p14:xfrm>
            </p:contentPart>
          </mc:Choice>
          <mc:Fallback>
            <p:pic>
              <p:nvPicPr>
                <p:cNvPr id="63" name="Freihand 62">
                  <a:extLst>
                    <a:ext uri="{FF2B5EF4-FFF2-40B4-BE49-F238E27FC236}">
                      <a16:creationId xmlns:a16="http://schemas.microsoft.com/office/drawing/2014/main" id="{739720C1-1583-4F64-9E82-4D5C4B7CDA25}"/>
                    </a:ext>
                  </a:extLst>
                </p:cNvPr>
                <p:cNvPicPr/>
                <p:nvPr/>
              </p:nvPicPr>
              <p:blipFill>
                <a:blip r:embed="rId78"/>
                <a:stretch>
                  <a:fillRect/>
                </a:stretch>
              </p:blipFill>
              <p:spPr>
                <a:xfrm>
                  <a:off x="5357987" y="3168787"/>
                  <a:ext cx="378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64" name="Freihand 63">
                  <a:extLst>
                    <a:ext uri="{FF2B5EF4-FFF2-40B4-BE49-F238E27FC236}">
                      <a16:creationId xmlns:a16="http://schemas.microsoft.com/office/drawing/2014/main" id="{1FB93837-D3D0-4921-9864-5CE24B502CE6}"/>
                    </a:ext>
                  </a:extLst>
                </p14:cNvPr>
                <p14:cNvContentPartPr/>
                <p14:nvPr/>
              </p14:nvContentPartPr>
              <p14:xfrm>
                <a:off x="5427107" y="3217027"/>
                <a:ext cx="1440" cy="66240"/>
              </p14:xfrm>
            </p:contentPart>
          </mc:Choice>
          <mc:Fallback>
            <p:pic>
              <p:nvPicPr>
                <p:cNvPr id="64" name="Freihand 63">
                  <a:extLst>
                    <a:ext uri="{FF2B5EF4-FFF2-40B4-BE49-F238E27FC236}">
                      <a16:creationId xmlns:a16="http://schemas.microsoft.com/office/drawing/2014/main" id="{1FB93837-D3D0-4921-9864-5CE24B502CE6}"/>
                    </a:ext>
                  </a:extLst>
                </p:cNvPr>
                <p:cNvPicPr/>
                <p:nvPr/>
              </p:nvPicPr>
              <p:blipFill>
                <a:blip r:embed="rId80"/>
                <a:stretch>
                  <a:fillRect/>
                </a:stretch>
              </p:blipFill>
              <p:spPr>
                <a:xfrm>
                  <a:off x="5422787" y="3212707"/>
                  <a:ext cx="100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5" name="Freihand 64">
                  <a:extLst>
                    <a:ext uri="{FF2B5EF4-FFF2-40B4-BE49-F238E27FC236}">
                      <a16:creationId xmlns:a16="http://schemas.microsoft.com/office/drawing/2014/main" id="{CB0BD741-689B-4ACB-B4D2-EEF3EA55CD29}"/>
                    </a:ext>
                  </a:extLst>
                </p14:cNvPr>
                <p14:cNvContentPartPr/>
                <p14:nvPr/>
              </p14:nvContentPartPr>
              <p14:xfrm>
                <a:off x="5442947" y="3267787"/>
                <a:ext cx="10440" cy="74880"/>
              </p14:xfrm>
            </p:contentPart>
          </mc:Choice>
          <mc:Fallback>
            <p:pic>
              <p:nvPicPr>
                <p:cNvPr id="65" name="Freihand 64">
                  <a:extLst>
                    <a:ext uri="{FF2B5EF4-FFF2-40B4-BE49-F238E27FC236}">
                      <a16:creationId xmlns:a16="http://schemas.microsoft.com/office/drawing/2014/main" id="{CB0BD741-689B-4ACB-B4D2-EEF3EA55CD29}"/>
                    </a:ext>
                  </a:extLst>
                </p:cNvPr>
                <p:cNvPicPr/>
                <p:nvPr/>
              </p:nvPicPr>
              <p:blipFill>
                <a:blip r:embed="rId82"/>
                <a:stretch>
                  <a:fillRect/>
                </a:stretch>
              </p:blipFill>
              <p:spPr>
                <a:xfrm>
                  <a:off x="5438627" y="3263467"/>
                  <a:ext cx="190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5" name="Freihand 74">
                  <a:extLst>
                    <a:ext uri="{FF2B5EF4-FFF2-40B4-BE49-F238E27FC236}">
                      <a16:creationId xmlns:a16="http://schemas.microsoft.com/office/drawing/2014/main" id="{C2AD1404-DFD6-44E3-BC45-CB6F6C77CB3B}"/>
                    </a:ext>
                  </a:extLst>
                </p14:cNvPr>
                <p14:cNvContentPartPr/>
                <p14:nvPr/>
              </p14:nvContentPartPr>
              <p14:xfrm>
                <a:off x="4166747" y="3186427"/>
                <a:ext cx="762840" cy="146160"/>
              </p14:xfrm>
            </p:contentPart>
          </mc:Choice>
          <mc:Fallback>
            <p:pic>
              <p:nvPicPr>
                <p:cNvPr id="75" name="Freihand 74">
                  <a:extLst>
                    <a:ext uri="{FF2B5EF4-FFF2-40B4-BE49-F238E27FC236}">
                      <a16:creationId xmlns:a16="http://schemas.microsoft.com/office/drawing/2014/main" id="{C2AD1404-DFD6-44E3-BC45-CB6F6C77CB3B}"/>
                    </a:ext>
                  </a:extLst>
                </p:cNvPr>
                <p:cNvPicPr/>
                <p:nvPr/>
              </p:nvPicPr>
              <p:blipFill>
                <a:blip r:embed="rId84"/>
                <a:stretch>
                  <a:fillRect/>
                </a:stretch>
              </p:blipFill>
              <p:spPr>
                <a:xfrm>
                  <a:off x="4162427" y="3182107"/>
                  <a:ext cx="7714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6" name="Freihand 75">
                  <a:extLst>
                    <a:ext uri="{FF2B5EF4-FFF2-40B4-BE49-F238E27FC236}">
                      <a16:creationId xmlns:a16="http://schemas.microsoft.com/office/drawing/2014/main" id="{FCEDBA11-52E0-495F-989F-D70B538B74B2}"/>
                    </a:ext>
                  </a:extLst>
                </p14:cNvPr>
                <p14:cNvContentPartPr/>
                <p14:nvPr/>
              </p14:nvContentPartPr>
              <p14:xfrm>
                <a:off x="4826627" y="3102547"/>
                <a:ext cx="226800" cy="183960"/>
              </p14:xfrm>
            </p:contentPart>
          </mc:Choice>
          <mc:Fallback>
            <p:pic>
              <p:nvPicPr>
                <p:cNvPr id="76" name="Freihand 75">
                  <a:extLst>
                    <a:ext uri="{FF2B5EF4-FFF2-40B4-BE49-F238E27FC236}">
                      <a16:creationId xmlns:a16="http://schemas.microsoft.com/office/drawing/2014/main" id="{FCEDBA11-52E0-495F-989F-D70B538B74B2}"/>
                    </a:ext>
                  </a:extLst>
                </p:cNvPr>
                <p:cNvPicPr/>
                <p:nvPr/>
              </p:nvPicPr>
              <p:blipFill>
                <a:blip r:embed="rId86"/>
                <a:stretch>
                  <a:fillRect/>
                </a:stretch>
              </p:blipFill>
              <p:spPr>
                <a:xfrm>
                  <a:off x="4822307" y="3098227"/>
                  <a:ext cx="2354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8" name="Freihand 77">
                  <a:extLst>
                    <a:ext uri="{FF2B5EF4-FFF2-40B4-BE49-F238E27FC236}">
                      <a16:creationId xmlns:a16="http://schemas.microsoft.com/office/drawing/2014/main" id="{12D8BF28-E12C-4453-9D9F-CE0565F781E5}"/>
                    </a:ext>
                  </a:extLst>
                </p14:cNvPr>
                <p14:cNvContentPartPr/>
                <p14:nvPr/>
              </p14:nvContentPartPr>
              <p14:xfrm>
                <a:off x="3073427" y="3379387"/>
                <a:ext cx="228960" cy="198360"/>
              </p14:xfrm>
            </p:contentPart>
          </mc:Choice>
          <mc:Fallback>
            <p:pic>
              <p:nvPicPr>
                <p:cNvPr id="78" name="Freihand 77">
                  <a:extLst>
                    <a:ext uri="{FF2B5EF4-FFF2-40B4-BE49-F238E27FC236}">
                      <a16:creationId xmlns:a16="http://schemas.microsoft.com/office/drawing/2014/main" id="{12D8BF28-E12C-4453-9D9F-CE0565F781E5}"/>
                    </a:ext>
                  </a:extLst>
                </p:cNvPr>
                <p:cNvPicPr/>
                <p:nvPr/>
              </p:nvPicPr>
              <p:blipFill>
                <a:blip r:embed="rId88"/>
                <a:stretch>
                  <a:fillRect/>
                </a:stretch>
              </p:blipFill>
              <p:spPr>
                <a:xfrm>
                  <a:off x="3069107" y="3375067"/>
                  <a:ext cx="2376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9" name="Freihand 78">
                  <a:extLst>
                    <a:ext uri="{FF2B5EF4-FFF2-40B4-BE49-F238E27FC236}">
                      <a16:creationId xmlns:a16="http://schemas.microsoft.com/office/drawing/2014/main" id="{B18CB236-C6CD-42AD-8E26-972BF8DECFFB}"/>
                    </a:ext>
                  </a:extLst>
                </p14:cNvPr>
                <p14:cNvContentPartPr/>
                <p14:nvPr/>
              </p14:nvContentPartPr>
              <p14:xfrm>
                <a:off x="3357467" y="3357787"/>
                <a:ext cx="125640" cy="142920"/>
              </p14:xfrm>
            </p:contentPart>
          </mc:Choice>
          <mc:Fallback>
            <p:pic>
              <p:nvPicPr>
                <p:cNvPr id="79" name="Freihand 78">
                  <a:extLst>
                    <a:ext uri="{FF2B5EF4-FFF2-40B4-BE49-F238E27FC236}">
                      <a16:creationId xmlns:a16="http://schemas.microsoft.com/office/drawing/2014/main" id="{B18CB236-C6CD-42AD-8E26-972BF8DECFFB}"/>
                    </a:ext>
                  </a:extLst>
                </p:cNvPr>
                <p:cNvPicPr/>
                <p:nvPr/>
              </p:nvPicPr>
              <p:blipFill>
                <a:blip r:embed="rId90"/>
                <a:stretch>
                  <a:fillRect/>
                </a:stretch>
              </p:blipFill>
              <p:spPr>
                <a:xfrm>
                  <a:off x="3353147" y="3353467"/>
                  <a:ext cx="1342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0" name="Freihand 79">
                  <a:extLst>
                    <a:ext uri="{FF2B5EF4-FFF2-40B4-BE49-F238E27FC236}">
                      <a16:creationId xmlns:a16="http://schemas.microsoft.com/office/drawing/2014/main" id="{E1C808AD-44D3-4CB4-BFF6-36EE8D71CC44}"/>
                    </a:ext>
                  </a:extLst>
                </p14:cNvPr>
                <p14:cNvContentPartPr/>
                <p14:nvPr/>
              </p14:nvContentPartPr>
              <p14:xfrm>
                <a:off x="3458627" y="3291907"/>
                <a:ext cx="113760" cy="192960"/>
              </p14:xfrm>
            </p:contentPart>
          </mc:Choice>
          <mc:Fallback>
            <p:pic>
              <p:nvPicPr>
                <p:cNvPr id="80" name="Freihand 79">
                  <a:extLst>
                    <a:ext uri="{FF2B5EF4-FFF2-40B4-BE49-F238E27FC236}">
                      <a16:creationId xmlns:a16="http://schemas.microsoft.com/office/drawing/2014/main" id="{E1C808AD-44D3-4CB4-BFF6-36EE8D71CC44}"/>
                    </a:ext>
                  </a:extLst>
                </p:cNvPr>
                <p:cNvPicPr/>
                <p:nvPr/>
              </p:nvPicPr>
              <p:blipFill>
                <a:blip r:embed="rId92"/>
                <a:stretch>
                  <a:fillRect/>
                </a:stretch>
              </p:blipFill>
              <p:spPr>
                <a:xfrm>
                  <a:off x="3454307" y="3287587"/>
                  <a:ext cx="12240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1" name="Freihand 80">
                  <a:extLst>
                    <a:ext uri="{FF2B5EF4-FFF2-40B4-BE49-F238E27FC236}">
                      <a16:creationId xmlns:a16="http://schemas.microsoft.com/office/drawing/2014/main" id="{E1761732-390C-42D0-8466-5E0F1E25CB94}"/>
                    </a:ext>
                  </a:extLst>
                </p14:cNvPr>
                <p14:cNvContentPartPr/>
                <p14:nvPr/>
              </p14:nvContentPartPr>
              <p14:xfrm>
                <a:off x="3590027" y="3252667"/>
                <a:ext cx="61200" cy="209160"/>
              </p14:xfrm>
            </p:contentPart>
          </mc:Choice>
          <mc:Fallback>
            <p:pic>
              <p:nvPicPr>
                <p:cNvPr id="81" name="Freihand 80">
                  <a:extLst>
                    <a:ext uri="{FF2B5EF4-FFF2-40B4-BE49-F238E27FC236}">
                      <a16:creationId xmlns:a16="http://schemas.microsoft.com/office/drawing/2014/main" id="{E1761732-390C-42D0-8466-5E0F1E25CB94}"/>
                    </a:ext>
                  </a:extLst>
                </p:cNvPr>
                <p:cNvPicPr/>
                <p:nvPr/>
              </p:nvPicPr>
              <p:blipFill>
                <a:blip r:embed="rId94"/>
                <a:stretch>
                  <a:fillRect/>
                </a:stretch>
              </p:blipFill>
              <p:spPr>
                <a:xfrm>
                  <a:off x="3585707" y="3248347"/>
                  <a:ext cx="6984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2" name="Freihand 81">
                  <a:extLst>
                    <a:ext uri="{FF2B5EF4-FFF2-40B4-BE49-F238E27FC236}">
                      <a16:creationId xmlns:a16="http://schemas.microsoft.com/office/drawing/2014/main" id="{D8752299-4971-4D32-916D-D15EC02604A9}"/>
                    </a:ext>
                  </a:extLst>
                </p14:cNvPr>
                <p14:cNvContentPartPr/>
                <p14:nvPr/>
              </p14:nvContentPartPr>
              <p14:xfrm>
                <a:off x="3665987" y="3178507"/>
                <a:ext cx="297720" cy="294480"/>
              </p14:xfrm>
            </p:contentPart>
          </mc:Choice>
          <mc:Fallback>
            <p:pic>
              <p:nvPicPr>
                <p:cNvPr id="82" name="Freihand 81">
                  <a:extLst>
                    <a:ext uri="{FF2B5EF4-FFF2-40B4-BE49-F238E27FC236}">
                      <a16:creationId xmlns:a16="http://schemas.microsoft.com/office/drawing/2014/main" id="{D8752299-4971-4D32-916D-D15EC02604A9}"/>
                    </a:ext>
                  </a:extLst>
                </p:cNvPr>
                <p:cNvPicPr/>
                <p:nvPr/>
              </p:nvPicPr>
              <p:blipFill>
                <a:blip r:embed="rId96"/>
                <a:stretch>
                  <a:fillRect/>
                </a:stretch>
              </p:blipFill>
              <p:spPr>
                <a:xfrm>
                  <a:off x="3661667" y="3174187"/>
                  <a:ext cx="306360" cy="3031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3" name="Freihand 82">
                  <a:extLst>
                    <a:ext uri="{FF2B5EF4-FFF2-40B4-BE49-F238E27FC236}">
                      <a16:creationId xmlns:a16="http://schemas.microsoft.com/office/drawing/2014/main" id="{634CEE9F-979C-4E80-8D22-D3CDAE06DD20}"/>
                    </a:ext>
                  </a:extLst>
                </p14:cNvPr>
                <p14:cNvContentPartPr/>
                <p14:nvPr/>
              </p14:nvContentPartPr>
              <p14:xfrm>
                <a:off x="3943187" y="3096787"/>
                <a:ext cx="101880" cy="189720"/>
              </p14:xfrm>
            </p:contentPart>
          </mc:Choice>
          <mc:Fallback>
            <p:pic>
              <p:nvPicPr>
                <p:cNvPr id="83" name="Freihand 82">
                  <a:extLst>
                    <a:ext uri="{FF2B5EF4-FFF2-40B4-BE49-F238E27FC236}">
                      <a16:creationId xmlns:a16="http://schemas.microsoft.com/office/drawing/2014/main" id="{634CEE9F-979C-4E80-8D22-D3CDAE06DD20}"/>
                    </a:ext>
                  </a:extLst>
                </p:cNvPr>
                <p:cNvPicPr/>
                <p:nvPr/>
              </p:nvPicPr>
              <p:blipFill>
                <a:blip r:embed="rId98"/>
                <a:stretch>
                  <a:fillRect/>
                </a:stretch>
              </p:blipFill>
              <p:spPr>
                <a:xfrm>
                  <a:off x="3938867" y="3092467"/>
                  <a:ext cx="11052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4" name="Freihand 83">
                  <a:extLst>
                    <a:ext uri="{FF2B5EF4-FFF2-40B4-BE49-F238E27FC236}">
                      <a16:creationId xmlns:a16="http://schemas.microsoft.com/office/drawing/2014/main" id="{DA4A4750-5CA5-4E5C-916D-16572E32BC0C}"/>
                    </a:ext>
                  </a:extLst>
                </p14:cNvPr>
                <p14:cNvContentPartPr/>
                <p14:nvPr/>
              </p14:nvContentPartPr>
              <p14:xfrm>
                <a:off x="4024547" y="3170227"/>
                <a:ext cx="84960" cy="112320"/>
              </p14:xfrm>
            </p:contentPart>
          </mc:Choice>
          <mc:Fallback>
            <p:pic>
              <p:nvPicPr>
                <p:cNvPr id="84" name="Freihand 83">
                  <a:extLst>
                    <a:ext uri="{FF2B5EF4-FFF2-40B4-BE49-F238E27FC236}">
                      <a16:creationId xmlns:a16="http://schemas.microsoft.com/office/drawing/2014/main" id="{DA4A4750-5CA5-4E5C-916D-16572E32BC0C}"/>
                    </a:ext>
                  </a:extLst>
                </p:cNvPr>
                <p:cNvPicPr/>
                <p:nvPr/>
              </p:nvPicPr>
              <p:blipFill>
                <a:blip r:embed="rId100"/>
                <a:stretch>
                  <a:fillRect/>
                </a:stretch>
              </p:blipFill>
              <p:spPr>
                <a:xfrm>
                  <a:off x="4020227" y="3165907"/>
                  <a:ext cx="936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5" name="Freihand 84">
                  <a:extLst>
                    <a:ext uri="{FF2B5EF4-FFF2-40B4-BE49-F238E27FC236}">
                      <a16:creationId xmlns:a16="http://schemas.microsoft.com/office/drawing/2014/main" id="{0D13511F-C9BF-474D-9620-BC953FEEF483}"/>
                    </a:ext>
                  </a:extLst>
                </p14:cNvPr>
                <p14:cNvContentPartPr/>
                <p14:nvPr/>
              </p14:nvContentPartPr>
              <p14:xfrm>
                <a:off x="4124267" y="3125947"/>
                <a:ext cx="86760" cy="43920"/>
              </p14:xfrm>
            </p:contentPart>
          </mc:Choice>
          <mc:Fallback>
            <p:pic>
              <p:nvPicPr>
                <p:cNvPr id="85" name="Freihand 84">
                  <a:extLst>
                    <a:ext uri="{FF2B5EF4-FFF2-40B4-BE49-F238E27FC236}">
                      <a16:creationId xmlns:a16="http://schemas.microsoft.com/office/drawing/2014/main" id="{0D13511F-C9BF-474D-9620-BC953FEEF483}"/>
                    </a:ext>
                  </a:extLst>
                </p:cNvPr>
                <p:cNvPicPr/>
                <p:nvPr/>
              </p:nvPicPr>
              <p:blipFill>
                <a:blip r:embed="rId102"/>
                <a:stretch>
                  <a:fillRect/>
                </a:stretch>
              </p:blipFill>
              <p:spPr>
                <a:xfrm>
                  <a:off x="4119947" y="3121627"/>
                  <a:ext cx="954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6" name="Freihand 85">
                  <a:extLst>
                    <a:ext uri="{FF2B5EF4-FFF2-40B4-BE49-F238E27FC236}">
                      <a16:creationId xmlns:a16="http://schemas.microsoft.com/office/drawing/2014/main" id="{19BF8524-9876-4557-9547-D6FFF544FFA1}"/>
                    </a:ext>
                  </a:extLst>
                </p14:cNvPr>
                <p14:cNvContentPartPr/>
                <p14:nvPr/>
              </p14:nvContentPartPr>
              <p14:xfrm>
                <a:off x="3445307" y="3481267"/>
                <a:ext cx="554400" cy="316800"/>
              </p14:xfrm>
            </p:contentPart>
          </mc:Choice>
          <mc:Fallback>
            <p:pic>
              <p:nvPicPr>
                <p:cNvPr id="86" name="Freihand 85">
                  <a:extLst>
                    <a:ext uri="{FF2B5EF4-FFF2-40B4-BE49-F238E27FC236}">
                      <a16:creationId xmlns:a16="http://schemas.microsoft.com/office/drawing/2014/main" id="{19BF8524-9876-4557-9547-D6FFF544FFA1}"/>
                    </a:ext>
                  </a:extLst>
                </p:cNvPr>
                <p:cNvPicPr/>
                <p:nvPr/>
              </p:nvPicPr>
              <p:blipFill>
                <a:blip r:embed="rId104"/>
                <a:stretch>
                  <a:fillRect/>
                </a:stretch>
              </p:blipFill>
              <p:spPr>
                <a:xfrm>
                  <a:off x="3440987" y="3476947"/>
                  <a:ext cx="563040" cy="3254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87" name="Freihand 86">
                  <a:extLst>
                    <a:ext uri="{FF2B5EF4-FFF2-40B4-BE49-F238E27FC236}">
                      <a16:creationId xmlns:a16="http://schemas.microsoft.com/office/drawing/2014/main" id="{BB468E31-7485-488F-9A32-08953DB71DEA}"/>
                    </a:ext>
                  </a:extLst>
                </p14:cNvPr>
                <p14:cNvContentPartPr/>
                <p14:nvPr/>
              </p14:nvContentPartPr>
              <p14:xfrm>
                <a:off x="3967307" y="3505027"/>
                <a:ext cx="110160" cy="106920"/>
              </p14:xfrm>
            </p:contentPart>
          </mc:Choice>
          <mc:Fallback>
            <p:pic>
              <p:nvPicPr>
                <p:cNvPr id="87" name="Freihand 86">
                  <a:extLst>
                    <a:ext uri="{FF2B5EF4-FFF2-40B4-BE49-F238E27FC236}">
                      <a16:creationId xmlns:a16="http://schemas.microsoft.com/office/drawing/2014/main" id="{BB468E31-7485-488F-9A32-08953DB71DEA}"/>
                    </a:ext>
                  </a:extLst>
                </p:cNvPr>
                <p:cNvPicPr/>
                <p:nvPr/>
              </p:nvPicPr>
              <p:blipFill>
                <a:blip r:embed="rId106"/>
                <a:stretch>
                  <a:fillRect/>
                </a:stretch>
              </p:blipFill>
              <p:spPr>
                <a:xfrm>
                  <a:off x="3962987" y="3500707"/>
                  <a:ext cx="1188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8" name="Freihand 87">
                  <a:extLst>
                    <a:ext uri="{FF2B5EF4-FFF2-40B4-BE49-F238E27FC236}">
                      <a16:creationId xmlns:a16="http://schemas.microsoft.com/office/drawing/2014/main" id="{F524D442-D971-4C21-9BF8-D40AB038C365}"/>
                    </a:ext>
                  </a:extLst>
                </p14:cNvPr>
                <p14:cNvContentPartPr/>
                <p14:nvPr/>
              </p14:nvContentPartPr>
              <p14:xfrm>
                <a:off x="4034627" y="3363187"/>
                <a:ext cx="123840" cy="177120"/>
              </p14:xfrm>
            </p:contentPart>
          </mc:Choice>
          <mc:Fallback>
            <p:pic>
              <p:nvPicPr>
                <p:cNvPr id="88" name="Freihand 87">
                  <a:extLst>
                    <a:ext uri="{FF2B5EF4-FFF2-40B4-BE49-F238E27FC236}">
                      <a16:creationId xmlns:a16="http://schemas.microsoft.com/office/drawing/2014/main" id="{F524D442-D971-4C21-9BF8-D40AB038C365}"/>
                    </a:ext>
                  </a:extLst>
                </p:cNvPr>
                <p:cNvPicPr/>
                <p:nvPr/>
              </p:nvPicPr>
              <p:blipFill>
                <a:blip r:embed="rId108"/>
                <a:stretch>
                  <a:fillRect/>
                </a:stretch>
              </p:blipFill>
              <p:spPr>
                <a:xfrm>
                  <a:off x="4030307" y="3358867"/>
                  <a:ext cx="1324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9" name="Freihand 88">
                  <a:extLst>
                    <a:ext uri="{FF2B5EF4-FFF2-40B4-BE49-F238E27FC236}">
                      <a16:creationId xmlns:a16="http://schemas.microsoft.com/office/drawing/2014/main" id="{5DCF3D24-7FA4-4959-92C4-11620487F88A}"/>
                    </a:ext>
                  </a:extLst>
                </p14:cNvPr>
                <p14:cNvContentPartPr/>
                <p14:nvPr/>
              </p14:nvContentPartPr>
              <p14:xfrm>
                <a:off x="4142627" y="3273187"/>
                <a:ext cx="133560" cy="245880"/>
              </p14:xfrm>
            </p:contentPart>
          </mc:Choice>
          <mc:Fallback>
            <p:pic>
              <p:nvPicPr>
                <p:cNvPr id="89" name="Freihand 88">
                  <a:extLst>
                    <a:ext uri="{FF2B5EF4-FFF2-40B4-BE49-F238E27FC236}">
                      <a16:creationId xmlns:a16="http://schemas.microsoft.com/office/drawing/2014/main" id="{5DCF3D24-7FA4-4959-92C4-11620487F88A}"/>
                    </a:ext>
                  </a:extLst>
                </p:cNvPr>
                <p:cNvPicPr/>
                <p:nvPr/>
              </p:nvPicPr>
              <p:blipFill>
                <a:blip r:embed="rId110"/>
                <a:stretch>
                  <a:fillRect/>
                </a:stretch>
              </p:blipFill>
              <p:spPr>
                <a:xfrm>
                  <a:off x="4138307" y="3268867"/>
                  <a:ext cx="142200" cy="254520"/>
                </a:xfrm>
                <a:prstGeom prst="rect">
                  <a:avLst/>
                </a:prstGeom>
              </p:spPr>
            </p:pic>
          </mc:Fallback>
        </mc:AlternateContent>
      </p:grpSp>
    </p:spTree>
    <p:extLst>
      <p:ext uri="{BB962C8B-B14F-4D97-AF65-F5344CB8AC3E}">
        <p14:creationId xmlns:p14="http://schemas.microsoft.com/office/powerpoint/2010/main" val="56812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Externalität</a:t>
            </a:r>
            <a:r>
              <a:rPr lang="de-DE" sz="2903" b="1" dirty="0">
                <a:solidFill>
                  <a:srgbClr val="000000"/>
                </a:solidFill>
                <a:latin typeface="Times New Roman" panose="02020603050405020304" pitchFamily="18" charset="0"/>
                <a:cs typeface="Times New Roman" panose="02020603050405020304" pitchFamily="18" charset="0"/>
              </a:rPr>
              <a:t> Beispiel</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512956" y="779383"/>
            <a:ext cx="10638264" cy="6074527"/>
          </a:xfrm>
          <a:prstGeom prst="rect">
            <a:avLst/>
          </a:prstGeom>
        </p:spPr>
        <p:txBody>
          <a:bodyPr wrap="square">
            <a:noAutofit/>
          </a:bodyPr>
          <a:lstStyle/>
          <a:p>
            <a:r>
              <a:rPr lang="de-DE" sz="2177" dirty="0">
                <a:latin typeface="Times New Roman" panose="02020603050405020304" pitchFamily="18" charset="0"/>
                <a:cs typeface="Times New Roman" panose="02020603050405020304" pitchFamily="18" charset="0"/>
              </a:rPr>
              <a:t>Nachfrage nach Aluminium:</a:t>
            </a:r>
          </a:p>
          <a:p>
            <a:endParaRPr lang="de-DE" sz="2177" dirty="0">
              <a:latin typeface="Times New Roman" panose="02020603050405020304" pitchFamily="18" charset="0"/>
              <a:cs typeface="Times New Roman" panose="02020603050405020304" pitchFamily="18" charset="0"/>
            </a:endParaRPr>
          </a:p>
          <a:p>
            <a:pPr algn="ctr"/>
            <a:r>
              <a:rPr lang="de-DE" sz="2177" dirty="0">
                <a:latin typeface="Times New Roman" panose="02020603050405020304" pitchFamily="18" charset="0"/>
                <a:cs typeface="Times New Roman" panose="02020603050405020304" pitchFamily="18" charset="0"/>
              </a:rPr>
              <a:t>p=20-x</a:t>
            </a:r>
          </a:p>
          <a:p>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Angebot von Aluminium:</a:t>
            </a:r>
          </a:p>
          <a:p>
            <a:endParaRPr lang="de-DE" sz="2177" dirty="0">
              <a:latin typeface="Times New Roman" panose="02020603050405020304" pitchFamily="18" charset="0"/>
              <a:cs typeface="Times New Roman" panose="02020603050405020304" pitchFamily="18" charset="0"/>
            </a:endParaRPr>
          </a:p>
          <a:p>
            <a:pPr algn="ctr"/>
            <a:r>
              <a:rPr lang="de-DE" sz="2177" dirty="0">
                <a:latin typeface="Times New Roman" panose="02020603050405020304" pitchFamily="18" charset="0"/>
                <a:cs typeface="Times New Roman" panose="02020603050405020304" pitchFamily="18" charset="0"/>
              </a:rPr>
              <a:t>p=2+x</a:t>
            </a:r>
          </a:p>
          <a:p>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Bei der Produktion entstehen Eimissionen und damit Gesundheitsschäden, die proportional zur Stahlmenge sind:</a:t>
            </a:r>
          </a:p>
          <a:p>
            <a:endParaRPr lang="de-DE" sz="2177" dirty="0">
              <a:latin typeface="Times New Roman" panose="02020603050405020304" pitchFamily="18" charset="0"/>
              <a:cs typeface="Times New Roman" panose="02020603050405020304" pitchFamily="18" charset="0"/>
            </a:endParaRPr>
          </a:p>
          <a:p>
            <a:pPr algn="ctr"/>
            <a:r>
              <a:rPr lang="de-DE" sz="2177" dirty="0">
                <a:latin typeface="Times New Roman" panose="02020603050405020304" pitchFamily="18" charset="0"/>
                <a:cs typeface="Times New Roman" panose="02020603050405020304" pitchFamily="18" charset="0"/>
              </a:rPr>
              <a:t>S=4x</a:t>
            </a:r>
          </a:p>
          <a:p>
            <a:pPr algn="ctr"/>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Damit entsteht ein Grenzschaden pro abgesetzter Einheit Aluminium</a:t>
            </a:r>
          </a:p>
          <a:p>
            <a:r>
              <a:rPr lang="de-DE" sz="2177" dirty="0">
                <a:latin typeface="Times New Roman" panose="02020603050405020304" pitchFamily="18" charset="0"/>
                <a:cs typeface="Times New Roman" panose="02020603050405020304" pitchFamily="18" charset="0"/>
              </a:rPr>
              <a:t>von 3 Geldeinheiten.</a:t>
            </a:r>
          </a:p>
          <a:p>
            <a:endParaRPr lang="de-DE" sz="2177" dirty="0">
              <a:latin typeface="Times New Roman" panose="02020603050405020304" pitchFamily="18" charset="0"/>
              <a:cs typeface="Times New Roman" panose="02020603050405020304" pitchFamily="18" charset="0"/>
            </a:endParaRPr>
          </a:p>
          <a:p>
            <a:r>
              <a:rPr lang="de-DE" sz="2177" dirty="0">
                <a:latin typeface="Times New Roman" panose="02020603050405020304" pitchFamily="18" charset="0"/>
                <a:cs typeface="Times New Roman" panose="02020603050405020304" pitchFamily="18" charset="0"/>
              </a:rPr>
              <a:t>Bestimmen Sie das private Marktgleichgewicht und das</a:t>
            </a:r>
          </a:p>
          <a:p>
            <a:r>
              <a:rPr lang="de-DE" sz="2177" dirty="0">
                <a:latin typeface="Times New Roman" panose="02020603050405020304" pitchFamily="18" charset="0"/>
                <a:cs typeface="Times New Roman" panose="02020603050405020304" pitchFamily="18" charset="0"/>
              </a:rPr>
              <a:t>soziale Marktgleichgewicht.</a:t>
            </a:r>
          </a:p>
        </p:txBody>
      </p:sp>
      <p:sp>
        <p:nvSpPr>
          <p:cNvPr id="4" name="Rechteck 3">
            <a:extLst>
              <a:ext uri="{FF2B5EF4-FFF2-40B4-BE49-F238E27FC236}">
                <a16:creationId xmlns:a16="http://schemas.microsoft.com/office/drawing/2014/main" id="{BEAD64C6-A459-4029-8484-F95A57E5990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555073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399850" y="69029"/>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Aluminiummarkt</a:t>
            </a:r>
            <a:endParaRPr sz="2903" dirty="0"/>
          </a:p>
        </p:txBody>
      </p:sp>
      <p:sp>
        <p:nvSpPr>
          <p:cNvPr id="7" name="Line 3"/>
          <p:cNvSpPr>
            <a:spLocks noChangeShapeType="1"/>
          </p:cNvSpPr>
          <p:nvPr/>
        </p:nvSpPr>
        <p:spPr bwMode="auto">
          <a:xfrm flipV="1">
            <a:off x="637087" y="302499"/>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408127" y="4016259"/>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9" name="Textfeld 8"/>
          <p:cNvSpPr txBox="1"/>
          <p:nvPr/>
        </p:nvSpPr>
        <p:spPr>
          <a:xfrm>
            <a:off x="26144" y="71329"/>
            <a:ext cx="597087" cy="343620"/>
          </a:xfrm>
          <a:prstGeom prst="rect">
            <a:avLst/>
          </a:prstGeom>
          <a:noFill/>
        </p:spPr>
        <p:txBody>
          <a:bodyPr wrap="none" rtlCol="0">
            <a:spAutoFit/>
          </a:bodyPr>
          <a:lstStyle/>
          <a:p>
            <a:r>
              <a:rPr lang="de-DE" sz="1633" dirty="0"/>
              <a:t>Preis</a:t>
            </a:r>
          </a:p>
        </p:txBody>
      </p:sp>
      <p:sp>
        <p:nvSpPr>
          <p:cNvPr id="10" name="Textfeld 9"/>
          <p:cNvSpPr txBox="1"/>
          <p:nvPr/>
        </p:nvSpPr>
        <p:spPr>
          <a:xfrm>
            <a:off x="5392098" y="4081035"/>
            <a:ext cx="779252" cy="343620"/>
          </a:xfrm>
          <a:prstGeom prst="rect">
            <a:avLst/>
          </a:prstGeom>
          <a:noFill/>
        </p:spPr>
        <p:txBody>
          <a:bodyPr wrap="none" rtlCol="0">
            <a:spAutoFit/>
          </a:bodyPr>
          <a:lstStyle/>
          <a:p>
            <a:r>
              <a:rPr lang="de-DE" sz="1633" dirty="0"/>
              <a:t>Menge</a:t>
            </a:r>
          </a:p>
        </p:txBody>
      </p:sp>
      <p:sp>
        <p:nvSpPr>
          <p:cNvPr id="49" name="Rechteck 48">
            <a:extLst>
              <a:ext uri="{FF2B5EF4-FFF2-40B4-BE49-F238E27FC236}">
                <a16:creationId xmlns:a16="http://schemas.microsoft.com/office/drawing/2014/main" id="{96EA449F-37D8-45BC-8234-06FB7A24D31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23158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Times New Roman" panose="02020603050405020304" pitchFamily="18" charset="0"/>
                <a:cs typeface="Times New Roman" panose="02020603050405020304" pitchFamily="18" charset="0"/>
              </a:rPr>
              <a:t>Externe Effekte und Eigentumsrechte</a:t>
            </a:r>
          </a:p>
        </p:txBody>
      </p:sp>
      <p:sp>
        <p:nvSpPr>
          <p:cNvPr id="3" name="Rechteck 2"/>
          <p:cNvSpPr/>
          <p:nvPr/>
        </p:nvSpPr>
        <p:spPr>
          <a:xfrm>
            <a:off x="131957" y="585419"/>
            <a:ext cx="8028370" cy="6074527"/>
          </a:xfrm>
          <a:prstGeom prst="rect">
            <a:avLst/>
          </a:prstGeom>
        </p:spPr>
        <p:txBody>
          <a:bodyPr wrap="square">
            <a:noAutofit/>
          </a:bodyPr>
          <a:lstStyle/>
          <a:p>
            <a:r>
              <a:rPr lang="de-DE" sz="2400" dirty="0">
                <a:latin typeface="Times New Roman" panose="02020603050405020304" pitchFamily="18" charset="0"/>
                <a:cs typeface="Times New Roman" panose="02020603050405020304" pitchFamily="18" charset="0"/>
              </a:rPr>
              <a:t>Existieren an einem knappen Gut keine handelbaren Eigentumsrecht entstehen externe Effekte </a:t>
            </a:r>
          </a:p>
          <a:p>
            <a:r>
              <a:rPr lang="de-DE" sz="2400" dirty="0">
                <a:latin typeface="Times New Roman" panose="02020603050405020304" pitchFamily="18" charset="0"/>
                <a:cs typeface="Times New Roman" panose="02020603050405020304" pitchFamily="18" charset="0"/>
              </a:rPr>
              <a:t>(vgl. nicht Ausschließbarkeit)</a:t>
            </a: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Beispiele</a:t>
            </a:r>
          </a:p>
          <a:p>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Recht auf rauchfreie Luft vs. Recht zu rauchen</a:t>
            </a: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Recht auf sauberes Wasser vs. Recht zur Einleitung von Abwasser</a:t>
            </a: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Recht auf stabiles Klima vs. Recht der Emission von CO</a:t>
            </a:r>
            <a:r>
              <a:rPr lang="de-DE" sz="2400" baseline="-25000" dirty="0">
                <a:latin typeface="Times New Roman" panose="02020603050405020304" pitchFamily="18" charset="0"/>
                <a:cs typeface="Times New Roman" panose="02020603050405020304" pitchFamily="18" charset="0"/>
              </a:rPr>
              <a:t>2</a:t>
            </a:r>
          </a:p>
          <a:p>
            <a:endParaRPr lang="de-DE" sz="2177" dirty="0">
              <a:latin typeface="Times New Roman" panose="02020603050405020304" pitchFamily="18" charset="0"/>
              <a:cs typeface="Times New Roman" panose="02020603050405020304" pitchFamily="18" charset="0"/>
            </a:endParaRPr>
          </a:p>
          <a:p>
            <a:pPr algn="ctr"/>
            <a:endParaRPr lang="de-DE" sz="2800" dirty="0">
              <a:latin typeface="Times New Roman" panose="02020603050405020304" pitchFamily="18" charset="0"/>
              <a:cs typeface="Times New Roman" panose="02020603050405020304" pitchFamily="18" charset="0"/>
            </a:endParaRPr>
          </a:p>
          <a:p>
            <a:pPr algn="ctr"/>
            <a:r>
              <a:rPr lang="de-DE" sz="2800" b="1" dirty="0">
                <a:latin typeface="Times New Roman" panose="02020603050405020304" pitchFamily="18" charset="0"/>
                <a:cs typeface="Times New Roman" panose="02020603050405020304" pitchFamily="18" charset="0"/>
              </a:rPr>
              <a:t>Das </a:t>
            </a:r>
            <a:r>
              <a:rPr lang="de-DE" sz="2800" b="1" dirty="0" err="1">
                <a:latin typeface="Times New Roman" panose="02020603050405020304" pitchFamily="18" charset="0"/>
                <a:cs typeface="Times New Roman" panose="02020603050405020304" pitchFamily="18" charset="0"/>
              </a:rPr>
              <a:t>Coase</a:t>
            </a:r>
            <a:r>
              <a:rPr lang="de-DE" sz="2800" b="1" dirty="0">
                <a:latin typeface="Times New Roman" panose="02020603050405020304" pitchFamily="18" charset="0"/>
                <a:cs typeface="Times New Roman" panose="02020603050405020304" pitchFamily="18" charset="0"/>
              </a:rPr>
              <a:t>-Theorem</a:t>
            </a:r>
          </a:p>
          <a:p>
            <a:pPr algn="ctr"/>
            <a:r>
              <a:rPr lang="de-DE" sz="2400" dirty="0">
                <a:latin typeface="Times New Roman" panose="02020603050405020304" pitchFamily="18" charset="0"/>
                <a:cs typeface="Times New Roman" panose="02020603050405020304" pitchFamily="18" charset="0"/>
              </a:rPr>
              <a:t>Wenn Eigentumsrechte eindeutig definiert sind und wenn keine</a:t>
            </a:r>
          </a:p>
          <a:p>
            <a:pPr algn="ctr"/>
            <a:r>
              <a:rPr lang="de-DE" sz="2400" dirty="0">
                <a:latin typeface="Times New Roman" panose="02020603050405020304" pitchFamily="18" charset="0"/>
                <a:cs typeface="Times New Roman" panose="02020603050405020304" pitchFamily="18" charset="0"/>
              </a:rPr>
              <a:t>Transaktionskosten vorliegen, dann führen privatwirtschaftliche</a:t>
            </a:r>
          </a:p>
          <a:p>
            <a:pPr algn="ctr"/>
            <a:r>
              <a:rPr lang="de-DE" sz="2400" dirty="0">
                <a:latin typeface="Times New Roman" panose="02020603050405020304" pitchFamily="18" charset="0"/>
                <a:cs typeface="Times New Roman" panose="02020603050405020304" pitchFamily="18" charset="0"/>
              </a:rPr>
              <a:t>Vereinbarungen zu einer effizienten Allokation.</a:t>
            </a:r>
          </a:p>
        </p:txBody>
      </p:sp>
      <p:sp>
        <p:nvSpPr>
          <p:cNvPr id="9" name="Rechteck 8">
            <a:extLst>
              <a:ext uri="{FF2B5EF4-FFF2-40B4-BE49-F238E27FC236}">
                <a16:creationId xmlns:a16="http://schemas.microsoft.com/office/drawing/2014/main" id="{819B957F-9BD8-447E-8A2B-A2D0FD564F7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834C4BC-59F0-4B06-8282-B4CC17411BF1}"/>
                  </a:ext>
                </a:extLst>
              </p14:cNvPr>
              <p14:cNvContentPartPr/>
              <p14:nvPr/>
            </p14:nvContentPartPr>
            <p14:xfrm>
              <a:off x="3185027" y="5441467"/>
              <a:ext cx="1140480" cy="82080"/>
            </p14:xfrm>
          </p:contentPart>
        </mc:Choice>
        <mc:Fallback>
          <p:pic>
            <p:nvPicPr>
              <p:cNvPr id="2" name="Freihand 1">
                <a:extLst>
                  <a:ext uri="{FF2B5EF4-FFF2-40B4-BE49-F238E27FC236}">
                    <a16:creationId xmlns:a16="http://schemas.microsoft.com/office/drawing/2014/main" id="{3834C4BC-59F0-4B06-8282-B4CC17411BF1}"/>
                  </a:ext>
                </a:extLst>
              </p:cNvPr>
              <p:cNvPicPr/>
              <p:nvPr/>
            </p:nvPicPr>
            <p:blipFill>
              <a:blip r:embed="rId4"/>
              <a:stretch>
                <a:fillRect/>
              </a:stretch>
            </p:blipFill>
            <p:spPr>
              <a:xfrm>
                <a:off x="3180707" y="5437147"/>
                <a:ext cx="11491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B6F831AE-836F-4377-9204-FDED4CB58A8E}"/>
                  </a:ext>
                </a:extLst>
              </p14:cNvPr>
              <p14:cNvContentPartPr/>
              <p14:nvPr/>
            </p14:nvContentPartPr>
            <p14:xfrm>
              <a:off x="518147" y="3146827"/>
              <a:ext cx="5580360" cy="119160"/>
            </p14:xfrm>
          </p:contentPart>
        </mc:Choice>
        <mc:Fallback>
          <p:pic>
            <p:nvPicPr>
              <p:cNvPr id="4" name="Freihand 3">
                <a:extLst>
                  <a:ext uri="{FF2B5EF4-FFF2-40B4-BE49-F238E27FC236}">
                    <a16:creationId xmlns:a16="http://schemas.microsoft.com/office/drawing/2014/main" id="{B6F831AE-836F-4377-9204-FDED4CB58A8E}"/>
                  </a:ext>
                </a:extLst>
              </p:cNvPr>
              <p:cNvPicPr/>
              <p:nvPr/>
            </p:nvPicPr>
            <p:blipFill>
              <a:blip r:embed="rId6"/>
              <a:stretch>
                <a:fillRect/>
              </a:stretch>
            </p:blipFill>
            <p:spPr>
              <a:xfrm>
                <a:off x="513827" y="3142507"/>
                <a:ext cx="55890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0727932A-5A90-4717-8AEF-DF7A01E12CA3}"/>
                  </a:ext>
                </a:extLst>
              </p14:cNvPr>
              <p14:cNvContentPartPr/>
              <p14:nvPr/>
            </p14:nvContentPartPr>
            <p14:xfrm>
              <a:off x="671147" y="3545347"/>
              <a:ext cx="3708360" cy="90720"/>
            </p14:xfrm>
          </p:contentPart>
        </mc:Choice>
        <mc:Fallback>
          <p:pic>
            <p:nvPicPr>
              <p:cNvPr id="5" name="Freihand 4">
                <a:extLst>
                  <a:ext uri="{FF2B5EF4-FFF2-40B4-BE49-F238E27FC236}">
                    <a16:creationId xmlns:a16="http://schemas.microsoft.com/office/drawing/2014/main" id="{0727932A-5A90-4717-8AEF-DF7A01E12CA3}"/>
                  </a:ext>
                </a:extLst>
              </p:cNvPr>
              <p:cNvPicPr/>
              <p:nvPr/>
            </p:nvPicPr>
            <p:blipFill>
              <a:blip r:embed="rId8"/>
              <a:stretch>
                <a:fillRect/>
              </a:stretch>
            </p:blipFill>
            <p:spPr>
              <a:xfrm>
                <a:off x="666827" y="3541027"/>
                <a:ext cx="3717000" cy="99360"/>
              </a:xfrm>
              <a:prstGeom prst="rect">
                <a:avLst/>
              </a:prstGeom>
            </p:spPr>
          </p:pic>
        </mc:Fallback>
      </mc:AlternateContent>
    </p:spTree>
    <p:extLst>
      <p:ext uri="{BB962C8B-B14F-4D97-AF65-F5344CB8AC3E}">
        <p14:creationId xmlns:p14="http://schemas.microsoft.com/office/powerpoint/2010/main" val="1922808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Coase</a:t>
            </a:r>
            <a:r>
              <a:rPr lang="de-DE" sz="2903" b="1" dirty="0">
                <a:solidFill>
                  <a:srgbClr val="000000"/>
                </a:solidFill>
                <a:latin typeface="Times New Roman" panose="02020603050405020304" pitchFamily="18" charset="0"/>
                <a:cs typeface="Times New Roman" panose="02020603050405020304" pitchFamily="18" charset="0"/>
              </a:rPr>
              <a:t> Theorem</a:t>
            </a:r>
            <a:endParaRPr sz="2903" dirty="0">
              <a:latin typeface="Times New Roman" panose="02020603050405020304" pitchFamily="18" charset="0"/>
              <a:cs typeface="Times New Roman" panose="02020603050405020304" pitchFamily="18" charset="0"/>
            </a:endParaRPr>
          </a:p>
        </p:txBody>
      </p:sp>
      <p:sp>
        <p:nvSpPr>
          <p:cNvPr id="7" name="Line 3"/>
          <p:cNvSpPr>
            <a:spLocks noChangeShapeType="1"/>
          </p:cNvSpPr>
          <p:nvPr/>
        </p:nvSpPr>
        <p:spPr bwMode="auto">
          <a:xfrm flipV="1">
            <a:off x="2084725" y="614333"/>
            <a:ext cx="1440" cy="383472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8" name="Line 4"/>
          <p:cNvSpPr>
            <a:spLocks noChangeShapeType="1"/>
          </p:cNvSpPr>
          <p:nvPr/>
        </p:nvSpPr>
        <p:spPr bwMode="auto">
          <a:xfrm>
            <a:off x="1855765" y="4328093"/>
            <a:ext cx="5813280" cy="1440"/>
          </a:xfrm>
          <a:prstGeom prst="line">
            <a:avLst/>
          </a:prstGeom>
          <a:noFill/>
          <a:ln w="936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de-DE" sz="1633"/>
          </a:p>
        </p:txBody>
      </p:sp>
      <p:sp>
        <p:nvSpPr>
          <p:cNvPr id="10" name="Textfeld 9"/>
          <p:cNvSpPr txBox="1"/>
          <p:nvPr/>
        </p:nvSpPr>
        <p:spPr>
          <a:xfrm>
            <a:off x="656546" y="564384"/>
            <a:ext cx="1353447" cy="369332"/>
          </a:xfrm>
          <a:prstGeom prst="rect">
            <a:avLst/>
          </a:prstGeom>
          <a:noFill/>
        </p:spPr>
        <p:txBody>
          <a:bodyPr wrap="none" rtlCol="0">
            <a:spAutoFit/>
          </a:bodyPr>
          <a:lstStyle/>
          <a:p>
            <a:r>
              <a:rPr lang="de-DE" dirty="0"/>
              <a:t>Grenzkosten</a:t>
            </a:r>
          </a:p>
        </p:txBody>
      </p:sp>
      <p:cxnSp>
        <p:nvCxnSpPr>
          <p:cNvPr id="3" name="Gerader Verbinder 2">
            <a:extLst>
              <a:ext uri="{FF2B5EF4-FFF2-40B4-BE49-F238E27FC236}">
                <a16:creationId xmlns:a16="http://schemas.microsoft.com/office/drawing/2014/main" id="{D7DCD0F1-B896-4897-ABFB-A7301D72029E}"/>
              </a:ext>
            </a:extLst>
          </p:cNvPr>
          <p:cNvCxnSpPr/>
          <p:nvPr/>
        </p:nvCxnSpPr>
        <p:spPr>
          <a:xfrm>
            <a:off x="2084725" y="1191771"/>
            <a:ext cx="3981540" cy="313632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Gerader Verbinder 10">
            <a:extLst>
              <a:ext uri="{FF2B5EF4-FFF2-40B4-BE49-F238E27FC236}">
                <a16:creationId xmlns:a16="http://schemas.microsoft.com/office/drawing/2014/main" id="{DCE70585-7268-42F2-A234-9A36C4D081AB}"/>
              </a:ext>
            </a:extLst>
          </p:cNvPr>
          <p:cNvCxnSpPr>
            <a:cxnSpLocks/>
          </p:cNvCxnSpPr>
          <p:nvPr/>
        </p:nvCxnSpPr>
        <p:spPr>
          <a:xfrm flipV="1">
            <a:off x="2084725" y="1672688"/>
            <a:ext cx="4249170" cy="2107581"/>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feld 12">
            <a:extLst>
              <a:ext uri="{FF2B5EF4-FFF2-40B4-BE49-F238E27FC236}">
                <a16:creationId xmlns:a16="http://schemas.microsoft.com/office/drawing/2014/main" id="{0AFA9E55-A314-45AD-B789-432D3FCD5EE6}"/>
              </a:ext>
            </a:extLst>
          </p:cNvPr>
          <p:cNvSpPr txBox="1"/>
          <p:nvPr/>
        </p:nvSpPr>
        <p:spPr>
          <a:xfrm>
            <a:off x="2232681" y="803870"/>
            <a:ext cx="3200941" cy="646331"/>
          </a:xfrm>
          <a:prstGeom prst="rect">
            <a:avLst/>
          </a:prstGeom>
          <a:noFill/>
        </p:spPr>
        <p:txBody>
          <a:bodyPr wrap="none" rtlCol="0">
            <a:spAutoFit/>
          </a:bodyPr>
          <a:lstStyle/>
          <a:p>
            <a:r>
              <a:rPr lang="de-DE" dirty="0"/>
              <a:t>Grenzkosten des Emittenten der</a:t>
            </a:r>
          </a:p>
          <a:p>
            <a:r>
              <a:rPr lang="de-DE" dirty="0"/>
              <a:t>Schadstoffverminderung</a:t>
            </a:r>
          </a:p>
        </p:txBody>
      </p:sp>
      <p:sp>
        <p:nvSpPr>
          <p:cNvPr id="14" name="Textfeld 13">
            <a:extLst>
              <a:ext uri="{FF2B5EF4-FFF2-40B4-BE49-F238E27FC236}">
                <a16:creationId xmlns:a16="http://schemas.microsoft.com/office/drawing/2014/main" id="{B9898E88-5F87-4239-83D6-DBB700897516}"/>
              </a:ext>
            </a:extLst>
          </p:cNvPr>
          <p:cNvSpPr txBox="1"/>
          <p:nvPr/>
        </p:nvSpPr>
        <p:spPr>
          <a:xfrm>
            <a:off x="6333895" y="1330222"/>
            <a:ext cx="4437625" cy="646331"/>
          </a:xfrm>
          <a:prstGeom prst="rect">
            <a:avLst/>
          </a:prstGeom>
          <a:noFill/>
        </p:spPr>
        <p:txBody>
          <a:bodyPr wrap="none" rtlCol="0">
            <a:spAutoFit/>
          </a:bodyPr>
          <a:lstStyle/>
          <a:p>
            <a:r>
              <a:rPr lang="de-DE" dirty="0"/>
              <a:t>Grenzschaden des Beeinträchtigten durch die</a:t>
            </a:r>
          </a:p>
          <a:p>
            <a:r>
              <a:rPr lang="de-DE" dirty="0"/>
              <a:t>Schadstofferzeugung</a:t>
            </a:r>
          </a:p>
        </p:txBody>
      </p:sp>
      <p:sp>
        <p:nvSpPr>
          <p:cNvPr id="15" name="Rechteck 14">
            <a:extLst>
              <a:ext uri="{FF2B5EF4-FFF2-40B4-BE49-F238E27FC236}">
                <a16:creationId xmlns:a16="http://schemas.microsoft.com/office/drawing/2014/main" id="{43B97ECB-85D0-48AC-ACDD-D3A0D9735C6F}"/>
              </a:ext>
            </a:extLst>
          </p:cNvPr>
          <p:cNvSpPr/>
          <p:nvPr/>
        </p:nvSpPr>
        <p:spPr>
          <a:xfrm>
            <a:off x="12486" y="4689552"/>
            <a:ext cx="8675676" cy="605381"/>
          </a:xfrm>
          <a:prstGeom prst="rect">
            <a:avLst/>
          </a:prstGeom>
        </p:spPr>
        <p:txBody>
          <a:bodyPr wrap="square">
            <a:noAutofit/>
          </a:bodyPr>
          <a:lstStyle/>
          <a:p>
            <a:r>
              <a:rPr lang="de-DE" sz="1600" dirty="0">
                <a:latin typeface="Times New Roman" panose="02020603050405020304" pitchFamily="18" charset="0"/>
                <a:cs typeface="Times New Roman" panose="02020603050405020304" pitchFamily="18" charset="0"/>
              </a:rPr>
              <a:t>Gibt es keine einschränkende Gesetzgebung, liegen die Eigentumsrechte quasi beim Emittenten und dieser wird die gewinnmaximalen Emissionen </a:t>
            </a:r>
            <a:r>
              <a:rPr lang="de-DE" sz="1600" dirty="0" err="1">
                <a:latin typeface="Times New Roman" panose="02020603050405020304" pitchFamily="18" charset="0"/>
                <a:cs typeface="Times New Roman" panose="02020603050405020304" pitchFamily="18" charset="0"/>
              </a:rPr>
              <a:t>z</a:t>
            </a:r>
            <a:r>
              <a:rPr lang="de-DE" sz="1600" baseline="-25000" dirty="0" err="1">
                <a:latin typeface="Times New Roman" panose="02020603050405020304" pitchFamily="18" charset="0"/>
                <a:cs typeface="Times New Roman" panose="02020603050405020304" pitchFamily="18" charset="0"/>
              </a:rPr>
              <a:t>m</a:t>
            </a:r>
            <a:r>
              <a:rPr lang="de-DE" sz="1600" dirty="0">
                <a:latin typeface="Times New Roman" panose="02020603050405020304" pitchFamily="18" charset="0"/>
                <a:cs typeface="Times New Roman" panose="02020603050405020304" pitchFamily="18" charset="0"/>
              </a:rPr>
              <a:t> tätigen (Grenzkosten = 0).</a:t>
            </a:r>
          </a:p>
        </p:txBody>
      </p:sp>
      <p:cxnSp>
        <p:nvCxnSpPr>
          <p:cNvPr id="17" name="Gerader Verbinder 16">
            <a:extLst>
              <a:ext uri="{FF2B5EF4-FFF2-40B4-BE49-F238E27FC236}">
                <a16:creationId xmlns:a16="http://schemas.microsoft.com/office/drawing/2014/main" id="{7F305E57-4728-47E1-B42B-2B39D8D8FE2B}"/>
              </a:ext>
            </a:extLst>
          </p:cNvPr>
          <p:cNvCxnSpPr/>
          <p:nvPr/>
        </p:nvCxnSpPr>
        <p:spPr>
          <a:xfrm>
            <a:off x="4092498" y="2776654"/>
            <a:ext cx="0" cy="155143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374C96E9-2546-4512-88CA-42EE18854E52}"/>
              </a:ext>
            </a:extLst>
          </p:cNvPr>
          <p:cNvSpPr txBox="1"/>
          <p:nvPr/>
        </p:nvSpPr>
        <p:spPr>
          <a:xfrm>
            <a:off x="3879768" y="4379225"/>
            <a:ext cx="391454" cy="369332"/>
          </a:xfrm>
          <a:prstGeom prst="rect">
            <a:avLst/>
          </a:prstGeom>
          <a:noFill/>
        </p:spPr>
        <p:txBody>
          <a:bodyPr wrap="none" rtlCol="0">
            <a:spAutoFit/>
          </a:bodyPr>
          <a:lstStyle/>
          <a:p>
            <a:r>
              <a:rPr lang="de-DE" dirty="0"/>
              <a:t>z*</a:t>
            </a:r>
          </a:p>
        </p:txBody>
      </p:sp>
      <p:sp>
        <p:nvSpPr>
          <p:cNvPr id="19" name="Textfeld 18">
            <a:extLst>
              <a:ext uri="{FF2B5EF4-FFF2-40B4-BE49-F238E27FC236}">
                <a16:creationId xmlns:a16="http://schemas.microsoft.com/office/drawing/2014/main" id="{BF01740D-BE6F-45AB-9BE2-BCA4B13BB897}"/>
              </a:ext>
            </a:extLst>
          </p:cNvPr>
          <p:cNvSpPr txBox="1"/>
          <p:nvPr/>
        </p:nvSpPr>
        <p:spPr>
          <a:xfrm>
            <a:off x="5900273" y="4350049"/>
            <a:ext cx="407484" cy="369332"/>
          </a:xfrm>
          <a:prstGeom prst="rect">
            <a:avLst/>
          </a:prstGeom>
          <a:noFill/>
        </p:spPr>
        <p:txBody>
          <a:bodyPr wrap="none" rtlCol="0">
            <a:spAutoFit/>
          </a:bodyPr>
          <a:lstStyle/>
          <a:p>
            <a:r>
              <a:rPr lang="de-DE" dirty="0" err="1">
                <a:latin typeface="Times New Roman" panose="02020603050405020304" pitchFamily="18" charset="0"/>
                <a:cs typeface="Times New Roman" panose="02020603050405020304" pitchFamily="18" charset="0"/>
              </a:rPr>
              <a:t>z</a:t>
            </a:r>
            <a:r>
              <a:rPr lang="de-DE" baseline="-25000" dirty="0" err="1">
                <a:latin typeface="Times New Roman" panose="02020603050405020304" pitchFamily="18" charset="0"/>
                <a:cs typeface="Times New Roman" panose="02020603050405020304" pitchFamily="18" charset="0"/>
              </a:rPr>
              <a:t>m</a:t>
            </a:r>
            <a:endParaRPr lang="de-DE" dirty="0"/>
          </a:p>
        </p:txBody>
      </p:sp>
      <p:sp>
        <p:nvSpPr>
          <p:cNvPr id="20" name="Textfeld 19">
            <a:extLst>
              <a:ext uri="{FF2B5EF4-FFF2-40B4-BE49-F238E27FC236}">
                <a16:creationId xmlns:a16="http://schemas.microsoft.com/office/drawing/2014/main" id="{C1F93AB8-4536-4A81-9CD1-2389A4E1659C}"/>
              </a:ext>
            </a:extLst>
          </p:cNvPr>
          <p:cNvSpPr txBox="1"/>
          <p:nvPr/>
        </p:nvSpPr>
        <p:spPr>
          <a:xfrm>
            <a:off x="3953506" y="2382476"/>
            <a:ext cx="317716" cy="369332"/>
          </a:xfrm>
          <a:prstGeom prst="rect">
            <a:avLst/>
          </a:prstGeom>
          <a:noFill/>
        </p:spPr>
        <p:txBody>
          <a:bodyPr wrap="none" rtlCol="0">
            <a:spAutoFit/>
          </a:bodyPr>
          <a:lstStyle/>
          <a:p>
            <a:r>
              <a:rPr lang="de-DE" dirty="0"/>
              <a:t>A</a:t>
            </a:r>
          </a:p>
        </p:txBody>
      </p:sp>
      <p:sp>
        <p:nvSpPr>
          <p:cNvPr id="2" name="Rechteck 1"/>
          <p:cNvSpPr/>
          <p:nvPr/>
        </p:nvSpPr>
        <p:spPr>
          <a:xfrm>
            <a:off x="12486" y="5265757"/>
            <a:ext cx="8499415" cy="830997"/>
          </a:xfrm>
          <a:prstGeom prst="rect">
            <a:avLst/>
          </a:prstGeom>
        </p:spPr>
        <p:txBody>
          <a:bodyPr wrap="square">
            <a:spAutoFit/>
          </a:bodyPr>
          <a:lstStyle/>
          <a:p>
            <a:r>
              <a:rPr lang="de-DE" sz="1600" dirty="0">
                <a:latin typeface="Times New Roman" panose="02020603050405020304" pitchFamily="18" charset="0"/>
                <a:cs typeface="Times New Roman" panose="02020603050405020304" pitchFamily="18" charset="0"/>
              </a:rPr>
              <a:t>Der Geschädigte kann aber eine Kompensation anbieten für die Reduktion der Emissionen auf z*, denn auf diesem Niveau ist seine Zahlungsbereitschaft für das Unterlassen des Schadens gerade so groß, wie die Grenzkosten der Schadenminderung des Emittenten</a:t>
            </a:r>
          </a:p>
        </p:txBody>
      </p:sp>
      <p:sp>
        <p:nvSpPr>
          <p:cNvPr id="4" name="Rechteck 3"/>
          <p:cNvSpPr/>
          <p:nvPr/>
        </p:nvSpPr>
        <p:spPr>
          <a:xfrm>
            <a:off x="12486" y="6104790"/>
            <a:ext cx="8657900" cy="584775"/>
          </a:xfrm>
          <a:prstGeom prst="rect">
            <a:avLst/>
          </a:prstGeom>
        </p:spPr>
        <p:txBody>
          <a:bodyPr wrap="square">
            <a:spAutoFit/>
          </a:bodyPr>
          <a:lstStyle/>
          <a:p>
            <a:r>
              <a:rPr lang="de-DE" sz="1600" dirty="0">
                <a:latin typeface="Times New Roman" panose="02020603050405020304" pitchFamily="18" charset="0"/>
                <a:cs typeface="Times New Roman" panose="02020603050405020304" pitchFamily="18" charset="0"/>
              </a:rPr>
              <a:t>Liegen die Zahlungen in Höhe der Fläche (A-z*- </a:t>
            </a:r>
            <a:r>
              <a:rPr lang="de-DE" sz="1600" dirty="0" err="1">
                <a:latin typeface="Times New Roman" panose="02020603050405020304" pitchFamily="18" charset="0"/>
                <a:cs typeface="Times New Roman" panose="02020603050405020304" pitchFamily="18" charset="0"/>
              </a:rPr>
              <a:t>z</a:t>
            </a:r>
            <a:r>
              <a:rPr lang="de-DE" sz="1600" baseline="-25000" dirty="0" err="1">
                <a:latin typeface="Times New Roman" panose="02020603050405020304" pitchFamily="18" charset="0"/>
                <a:cs typeface="Times New Roman" panose="02020603050405020304" pitchFamily="18" charset="0"/>
              </a:rPr>
              <a:t>m</a:t>
            </a:r>
            <a:r>
              <a:rPr lang="de-DE" sz="1600" dirty="0">
                <a:latin typeface="Times New Roman" panose="02020603050405020304" pitchFamily="18" charset="0"/>
                <a:cs typeface="Times New Roman" panose="02020603050405020304" pitchFamily="18" charset="0"/>
              </a:rPr>
              <a:t>), wird der Verursacher dies annehmen und es wird ein </a:t>
            </a:r>
            <a:r>
              <a:rPr lang="de-DE" sz="1600" dirty="0" err="1">
                <a:latin typeface="Times New Roman" panose="02020603050405020304" pitchFamily="18" charset="0"/>
                <a:cs typeface="Times New Roman" panose="02020603050405020304" pitchFamily="18" charset="0"/>
              </a:rPr>
              <a:t>pareto</a:t>
            </a:r>
            <a:r>
              <a:rPr lang="de-DE" sz="1600" dirty="0">
                <a:latin typeface="Times New Roman" panose="02020603050405020304" pitchFamily="18" charset="0"/>
                <a:cs typeface="Times New Roman" panose="02020603050405020304" pitchFamily="18" charset="0"/>
              </a:rPr>
              <a:t>-effizienter Zustand erreicht. Da die Rechte beim Emittenten liegen</a:t>
            </a:r>
          </a:p>
        </p:txBody>
      </p:sp>
      <p:cxnSp>
        <p:nvCxnSpPr>
          <p:cNvPr id="9" name="Gerade Verbindung mit Pfeil 8"/>
          <p:cNvCxnSpPr/>
          <p:nvPr/>
        </p:nvCxnSpPr>
        <p:spPr>
          <a:xfrm flipH="1">
            <a:off x="4541327" y="3328425"/>
            <a:ext cx="2974764" cy="4838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B9898E88-5F87-4239-83D6-DBB700897516}"/>
              </a:ext>
            </a:extLst>
          </p:cNvPr>
          <p:cNvSpPr txBox="1"/>
          <p:nvPr/>
        </p:nvSpPr>
        <p:spPr>
          <a:xfrm>
            <a:off x="7576697" y="3039669"/>
            <a:ext cx="2717230" cy="369332"/>
          </a:xfrm>
          <a:prstGeom prst="rect">
            <a:avLst/>
          </a:prstGeom>
          <a:noFill/>
        </p:spPr>
        <p:txBody>
          <a:bodyPr wrap="square" rtlCol="0">
            <a:spAutoFit/>
          </a:bodyPr>
          <a:lstStyle/>
          <a:p>
            <a:r>
              <a:rPr lang="de-DE" dirty="0"/>
              <a:t>Entschädigungszahlung</a:t>
            </a:r>
          </a:p>
        </p:txBody>
      </p:sp>
      <p:sp>
        <p:nvSpPr>
          <p:cNvPr id="22" name="Textfeld 21"/>
          <p:cNvSpPr txBox="1"/>
          <p:nvPr/>
        </p:nvSpPr>
        <p:spPr>
          <a:xfrm>
            <a:off x="6784929" y="4520534"/>
            <a:ext cx="1888337" cy="369332"/>
          </a:xfrm>
          <a:prstGeom prst="rect">
            <a:avLst/>
          </a:prstGeom>
          <a:noFill/>
        </p:spPr>
        <p:txBody>
          <a:bodyPr wrap="none" rtlCol="0">
            <a:spAutoFit/>
          </a:bodyPr>
          <a:lstStyle/>
          <a:p>
            <a:r>
              <a:rPr lang="de-DE" dirty="0"/>
              <a:t>Emissionsmenge z</a:t>
            </a:r>
          </a:p>
        </p:txBody>
      </p:sp>
      <p:sp>
        <p:nvSpPr>
          <p:cNvPr id="23" name="Textfeld 22"/>
          <p:cNvSpPr txBox="1"/>
          <p:nvPr/>
        </p:nvSpPr>
        <p:spPr>
          <a:xfrm>
            <a:off x="492283" y="804883"/>
            <a:ext cx="1512850" cy="369332"/>
          </a:xfrm>
          <a:prstGeom prst="rect">
            <a:avLst/>
          </a:prstGeom>
          <a:noFill/>
        </p:spPr>
        <p:txBody>
          <a:bodyPr wrap="none" rtlCol="0">
            <a:spAutoFit/>
          </a:bodyPr>
          <a:lstStyle/>
          <a:p>
            <a:r>
              <a:rPr lang="de-DE" dirty="0"/>
              <a:t>Grenzschaden</a:t>
            </a:r>
          </a:p>
        </p:txBody>
      </p:sp>
      <p:sp>
        <p:nvSpPr>
          <p:cNvPr id="24" name="Rechteck 23">
            <a:extLst>
              <a:ext uri="{FF2B5EF4-FFF2-40B4-BE49-F238E27FC236}">
                <a16:creationId xmlns:a16="http://schemas.microsoft.com/office/drawing/2014/main" id="{1BF60D90-E85A-475B-8C92-41A128EAE88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12" name="Gerader Verbinder 11">
            <a:extLst>
              <a:ext uri="{FF2B5EF4-FFF2-40B4-BE49-F238E27FC236}">
                <a16:creationId xmlns:a16="http://schemas.microsoft.com/office/drawing/2014/main" id="{1ED343D9-09FC-4DE7-B537-4CB3E87B03F6}"/>
              </a:ext>
            </a:extLst>
          </p:cNvPr>
          <p:cNvCxnSpPr/>
          <p:nvPr/>
        </p:nvCxnSpPr>
        <p:spPr>
          <a:xfrm flipV="1">
            <a:off x="4092498" y="3137424"/>
            <a:ext cx="267436" cy="159199"/>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D624EA20-C76C-45DB-9A13-A76A3271FF01}"/>
              </a:ext>
            </a:extLst>
          </p:cNvPr>
          <p:cNvCxnSpPr>
            <a:cxnSpLocks/>
          </p:cNvCxnSpPr>
          <p:nvPr/>
        </p:nvCxnSpPr>
        <p:spPr>
          <a:xfrm flipV="1">
            <a:off x="4171259" y="3289824"/>
            <a:ext cx="341075" cy="20111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r Verbinder 25">
            <a:extLst>
              <a:ext uri="{FF2B5EF4-FFF2-40B4-BE49-F238E27FC236}">
                <a16:creationId xmlns:a16="http://schemas.microsoft.com/office/drawing/2014/main" id="{E788DE71-3DC9-4138-B93A-878196D1C127}"/>
              </a:ext>
            </a:extLst>
          </p:cNvPr>
          <p:cNvCxnSpPr>
            <a:cxnSpLocks/>
          </p:cNvCxnSpPr>
          <p:nvPr/>
        </p:nvCxnSpPr>
        <p:spPr>
          <a:xfrm flipV="1">
            <a:off x="4191566" y="3442224"/>
            <a:ext cx="473168" cy="2687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E958D6E2-F8E2-47E8-8A44-2507AD70DB16}"/>
              </a:ext>
            </a:extLst>
          </p:cNvPr>
          <p:cNvCxnSpPr>
            <a:cxnSpLocks/>
          </p:cNvCxnSpPr>
          <p:nvPr/>
        </p:nvCxnSpPr>
        <p:spPr>
          <a:xfrm flipV="1">
            <a:off x="4271222" y="3594624"/>
            <a:ext cx="545912" cy="2687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B9F3501A-6E13-47B3-9285-34EC45159B37}"/>
              </a:ext>
            </a:extLst>
          </p:cNvPr>
          <p:cNvCxnSpPr>
            <a:cxnSpLocks/>
          </p:cNvCxnSpPr>
          <p:nvPr/>
        </p:nvCxnSpPr>
        <p:spPr>
          <a:xfrm flipV="1">
            <a:off x="4359934" y="3747024"/>
            <a:ext cx="609600" cy="31352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Gerader Verbinder 31">
            <a:extLst>
              <a:ext uri="{FF2B5EF4-FFF2-40B4-BE49-F238E27FC236}">
                <a16:creationId xmlns:a16="http://schemas.microsoft.com/office/drawing/2014/main" id="{B0552A82-54B1-4A06-A583-E4AD1B6DB63B}"/>
              </a:ext>
            </a:extLst>
          </p:cNvPr>
          <p:cNvCxnSpPr>
            <a:cxnSpLocks/>
          </p:cNvCxnSpPr>
          <p:nvPr/>
        </p:nvCxnSpPr>
        <p:spPr>
          <a:xfrm flipV="1">
            <a:off x="4579794" y="3894068"/>
            <a:ext cx="657175" cy="318793"/>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Gerader Verbinder 32">
            <a:extLst>
              <a:ext uri="{FF2B5EF4-FFF2-40B4-BE49-F238E27FC236}">
                <a16:creationId xmlns:a16="http://schemas.microsoft.com/office/drawing/2014/main" id="{5A25CD20-FCC6-4731-AE4B-D0F0DC8D486D}"/>
              </a:ext>
            </a:extLst>
          </p:cNvPr>
          <p:cNvCxnSpPr>
            <a:cxnSpLocks/>
          </p:cNvCxnSpPr>
          <p:nvPr/>
        </p:nvCxnSpPr>
        <p:spPr>
          <a:xfrm flipV="1">
            <a:off x="5113059" y="4043410"/>
            <a:ext cx="384613" cy="19335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Gerader Verbinder 33">
            <a:extLst>
              <a:ext uri="{FF2B5EF4-FFF2-40B4-BE49-F238E27FC236}">
                <a16:creationId xmlns:a16="http://schemas.microsoft.com/office/drawing/2014/main" id="{0BD6F6C4-EAD5-4561-B585-99F575A37AB8}"/>
              </a:ext>
            </a:extLst>
          </p:cNvPr>
          <p:cNvCxnSpPr>
            <a:cxnSpLocks/>
          </p:cNvCxnSpPr>
          <p:nvPr/>
        </p:nvCxnSpPr>
        <p:spPr>
          <a:xfrm flipV="1">
            <a:off x="5541769" y="4166969"/>
            <a:ext cx="201389" cy="124146"/>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3">
            <p14:nvContentPartPr>
              <p14:cNvPr id="5" name="Freihand 4">
                <a:extLst>
                  <a:ext uri="{FF2B5EF4-FFF2-40B4-BE49-F238E27FC236}">
                    <a16:creationId xmlns:a16="http://schemas.microsoft.com/office/drawing/2014/main" id="{A7D0B1C7-729A-489E-A1D8-FE7498BFEA8D}"/>
                  </a:ext>
                </a:extLst>
              </p14:cNvPr>
              <p14:cNvContentPartPr/>
              <p14:nvPr/>
            </p14:nvContentPartPr>
            <p14:xfrm>
              <a:off x="7769267" y="1642387"/>
              <a:ext cx="2798640" cy="15840"/>
            </p14:xfrm>
          </p:contentPart>
        </mc:Choice>
        <mc:Fallback>
          <p:pic>
            <p:nvPicPr>
              <p:cNvPr id="5" name="Freihand 4">
                <a:extLst>
                  <a:ext uri="{FF2B5EF4-FFF2-40B4-BE49-F238E27FC236}">
                    <a16:creationId xmlns:a16="http://schemas.microsoft.com/office/drawing/2014/main" id="{A7D0B1C7-729A-489E-A1D8-FE7498BFEA8D}"/>
                  </a:ext>
                </a:extLst>
              </p:cNvPr>
              <p:cNvPicPr/>
              <p:nvPr/>
            </p:nvPicPr>
            <p:blipFill>
              <a:blip r:embed="rId4"/>
              <a:stretch>
                <a:fillRect/>
              </a:stretch>
            </p:blipFill>
            <p:spPr>
              <a:xfrm>
                <a:off x="7764947" y="1638067"/>
                <a:ext cx="28072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6" name="Freihand 15">
                <a:extLst>
                  <a:ext uri="{FF2B5EF4-FFF2-40B4-BE49-F238E27FC236}">
                    <a16:creationId xmlns:a16="http://schemas.microsoft.com/office/drawing/2014/main" id="{25B27B8F-F40E-4DDF-863C-99484BEF5D69}"/>
                  </a:ext>
                </a:extLst>
              </p14:cNvPr>
              <p14:cNvContentPartPr/>
              <p14:nvPr/>
            </p14:nvContentPartPr>
            <p14:xfrm>
              <a:off x="2332907" y="3561547"/>
              <a:ext cx="271800" cy="137520"/>
            </p14:xfrm>
          </p:contentPart>
        </mc:Choice>
        <mc:Fallback>
          <p:pic>
            <p:nvPicPr>
              <p:cNvPr id="16" name="Freihand 15">
                <a:extLst>
                  <a:ext uri="{FF2B5EF4-FFF2-40B4-BE49-F238E27FC236}">
                    <a16:creationId xmlns:a16="http://schemas.microsoft.com/office/drawing/2014/main" id="{25B27B8F-F40E-4DDF-863C-99484BEF5D69}"/>
                  </a:ext>
                </a:extLst>
              </p:cNvPr>
              <p:cNvPicPr/>
              <p:nvPr/>
            </p:nvPicPr>
            <p:blipFill>
              <a:blip r:embed="rId6"/>
              <a:stretch>
                <a:fillRect/>
              </a:stretch>
            </p:blipFill>
            <p:spPr>
              <a:xfrm>
                <a:off x="2328587" y="3557227"/>
                <a:ext cx="2804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5" name="Freihand 34">
                <a:extLst>
                  <a:ext uri="{FF2B5EF4-FFF2-40B4-BE49-F238E27FC236}">
                    <a16:creationId xmlns:a16="http://schemas.microsoft.com/office/drawing/2014/main" id="{96DA599E-EFCC-48A0-98FB-383930B871FF}"/>
                  </a:ext>
                </a:extLst>
              </p14:cNvPr>
              <p14:cNvContentPartPr/>
              <p14:nvPr/>
            </p14:nvContentPartPr>
            <p14:xfrm>
              <a:off x="4070987" y="2720227"/>
              <a:ext cx="47520" cy="145080"/>
            </p14:xfrm>
          </p:contentPart>
        </mc:Choice>
        <mc:Fallback>
          <p:pic>
            <p:nvPicPr>
              <p:cNvPr id="35" name="Freihand 34">
                <a:extLst>
                  <a:ext uri="{FF2B5EF4-FFF2-40B4-BE49-F238E27FC236}">
                    <a16:creationId xmlns:a16="http://schemas.microsoft.com/office/drawing/2014/main" id="{96DA599E-EFCC-48A0-98FB-383930B871FF}"/>
                  </a:ext>
                </a:extLst>
              </p:cNvPr>
              <p:cNvPicPr/>
              <p:nvPr/>
            </p:nvPicPr>
            <p:blipFill>
              <a:blip r:embed="rId8"/>
              <a:stretch>
                <a:fillRect/>
              </a:stretch>
            </p:blipFill>
            <p:spPr>
              <a:xfrm>
                <a:off x="4066667" y="2715907"/>
                <a:ext cx="561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6" name="Freihand 35">
                <a:extLst>
                  <a:ext uri="{FF2B5EF4-FFF2-40B4-BE49-F238E27FC236}">
                    <a16:creationId xmlns:a16="http://schemas.microsoft.com/office/drawing/2014/main" id="{33660B74-93EE-4D99-9A76-5878B4F62D58}"/>
                  </a:ext>
                </a:extLst>
              </p14:cNvPr>
              <p14:cNvContentPartPr/>
              <p14:nvPr/>
            </p14:nvContentPartPr>
            <p14:xfrm>
              <a:off x="2395187" y="1015987"/>
              <a:ext cx="366120" cy="108000"/>
            </p14:xfrm>
          </p:contentPart>
        </mc:Choice>
        <mc:Fallback>
          <p:pic>
            <p:nvPicPr>
              <p:cNvPr id="36" name="Freihand 35">
                <a:extLst>
                  <a:ext uri="{FF2B5EF4-FFF2-40B4-BE49-F238E27FC236}">
                    <a16:creationId xmlns:a16="http://schemas.microsoft.com/office/drawing/2014/main" id="{33660B74-93EE-4D99-9A76-5878B4F62D58}"/>
                  </a:ext>
                </a:extLst>
              </p:cNvPr>
              <p:cNvPicPr/>
              <p:nvPr/>
            </p:nvPicPr>
            <p:blipFill>
              <a:blip r:embed="rId10"/>
              <a:stretch>
                <a:fillRect/>
              </a:stretch>
            </p:blipFill>
            <p:spPr>
              <a:xfrm>
                <a:off x="2390867" y="1011667"/>
                <a:ext cx="3747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7" name="Freihand 36">
                <a:extLst>
                  <a:ext uri="{FF2B5EF4-FFF2-40B4-BE49-F238E27FC236}">
                    <a16:creationId xmlns:a16="http://schemas.microsoft.com/office/drawing/2014/main" id="{98F6A5AE-1638-465C-B67A-C33553D73B29}"/>
                  </a:ext>
                </a:extLst>
              </p14:cNvPr>
              <p14:cNvContentPartPr/>
              <p14:nvPr/>
            </p14:nvContentPartPr>
            <p14:xfrm>
              <a:off x="2508227" y="1393987"/>
              <a:ext cx="2349360" cy="37080"/>
            </p14:xfrm>
          </p:contentPart>
        </mc:Choice>
        <mc:Fallback>
          <p:pic>
            <p:nvPicPr>
              <p:cNvPr id="37" name="Freihand 36">
                <a:extLst>
                  <a:ext uri="{FF2B5EF4-FFF2-40B4-BE49-F238E27FC236}">
                    <a16:creationId xmlns:a16="http://schemas.microsoft.com/office/drawing/2014/main" id="{98F6A5AE-1638-465C-B67A-C33553D73B29}"/>
                  </a:ext>
                </a:extLst>
              </p:cNvPr>
              <p:cNvPicPr/>
              <p:nvPr/>
            </p:nvPicPr>
            <p:blipFill>
              <a:blip r:embed="rId12"/>
              <a:stretch>
                <a:fillRect/>
              </a:stretch>
            </p:blipFill>
            <p:spPr>
              <a:xfrm>
                <a:off x="2503907" y="1389667"/>
                <a:ext cx="23580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8" name="Freihand 37">
                <a:extLst>
                  <a:ext uri="{FF2B5EF4-FFF2-40B4-BE49-F238E27FC236}">
                    <a16:creationId xmlns:a16="http://schemas.microsoft.com/office/drawing/2014/main" id="{E9B0EE29-D55F-4437-AEFD-42074F44176F}"/>
                  </a:ext>
                </a:extLst>
              </p14:cNvPr>
              <p14:cNvContentPartPr/>
              <p14:nvPr/>
            </p14:nvContentPartPr>
            <p14:xfrm>
              <a:off x="4105187" y="2711947"/>
              <a:ext cx="49320" cy="125280"/>
            </p14:xfrm>
          </p:contentPart>
        </mc:Choice>
        <mc:Fallback>
          <p:pic>
            <p:nvPicPr>
              <p:cNvPr id="38" name="Freihand 37">
                <a:extLst>
                  <a:ext uri="{FF2B5EF4-FFF2-40B4-BE49-F238E27FC236}">
                    <a16:creationId xmlns:a16="http://schemas.microsoft.com/office/drawing/2014/main" id="{E9B0EE29-D55F-4437-AEFD-42074F44176F}"/>
                  </a:ext>
                </a:extLst>
              </p:cNvPr>
              <p:cNvPicPr/>
              <p:nvPr/>
            </p:nvPicPr>
            <p:blipFill>
              <a:blip r:embed="rId14"/>
              <a:stretch>
                <a:fillRect/>
              </a:stretch>
            </p:blipFill>
            <p:spPr>
              <a:xfrm>
                <a:off x="4100867" y="2707627"/>
                <a:ext cx="57960" cy="133920"/>
              </a:xfrm>
              <a:prstGeom prst="rect">
                <a:avLst/>
              </a:prstGeom>
            </p:spPr>
          </p:pic>
        </mc:Fallback>
      </mc:AlternateContent>
      <p:grpSp>
        <p:nvGrpSpPr>
          <p:cNvPr id="57" name="Gruppieren 56">
            <a:extLst>
              <a:ext uri="{FF2B5EF4-FFF2-40B4-BE49-F238E27FC236}">
                <a16:creationId xmlns:a16="http://schemas.microsoft.com/office/drawing/2014/main" id="{9E0EBD37-5510-4A59-93CA-A7D31F57AA69}"/>
              </a:ext>
            </a:extLst>
          </p:cNvPr>
          <p:cNvGrpSpPr/>
          <p:nvPr/>
        </p:nvGrpSpPr>
        <p:grpSpPr>
          <a:xfrm>
            <a:off x="4213907" y="2122267"/>
            <a:ext cx="340560" cy="456120"/>
            <a:chOff x="4213907" y="2122267"/>
            <a:chExt cx="340560" cy="456120"/>
          </a:xfrm>
        </p:grpSpPr>
        <mc:AlternateContent xmlns:mc="http://schemas.openxmlformats.org/markup-compatibility/2006">
          <mc:Choice xmlns:p14="http://schemas.microsoft.com/office/powerpoint/2010/main" Requires="p14">
            <p:contentPart p14:bwMode="auto" r:id="rId15">
              <p14:nvContentPartPr>
                <p14:cNvPr id="39" name="Freihand 38">
                  <a:extLst>
                    <a:ext uri="{FF2B5EF4-FFF2-40B4-BE49-F238E27FC236}">
                      <a16:creationId xmlns:a16="http://schemas.microsoft.com/office/drawing/2014/main" id="{3A81AAC9-EE86-4907-8273-F57940941049}"/>
                    </a:ext>
                  </a:extLst>
                </p14:cNvPr>
                <p14:cNvContentPartPr/>
                <p14:nvPr/>
              </p14:nvContentPartPr>
              <p14:xfrm>
                <a:off x="4294907" y="2122267"/>
                <a:ext cx="259560" cy="324720"/>
              </p14:xfrm>
            </p:contentPart>
          </mc:Choice>
          <mc:Fallback>
            <p:pic>
              <p:nvPicPr>
                <p:cNvPr id="39" name="Freihand 38">
                  <a:extLst>
                    <a:ext uri="{FF2B5EF4-FFF2-40B4-BE49-F238E27FC236}">
                      <a16:creationId xmlns:a16="http://schemas.microsoft.com/office/drawing/2014/main" id="{3A81AAC9-EE86-4907-8273-F57940941049}"/>
                    </a:ext>
                  </a:extLst>
                </p:cNvPr>
                <p:cNvPicPr/>
                <p:nvPr/>
              </p:nvPicPr>
              <p:blipFill>
                <a:blip r:embed="rId16"/>
                <a:stretch>
                  <a:fillRect/>
                </a:stretch>
              </p:blipFill>
              <p:spPr>
                <a:xfrm>
                  <a:off x="4290587" y="2117947"/>
                  <a:ext cx="26820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0" name="Freihand 39">
                  <a:extLst>
                    <a:ext uri="{FF2B5EF4-FFF2-40B4-BE49-F238E27FC236}">
                      <a16:creationId xmlns:a16="http://schemas.microsoft.com/office/drawing/2014/main" id="{8867E9D6-FBA2-43BF-AA7D-D4845DCA25F7}"/>
                    </a:ext>
                  </a:extLst>
                </p14:cNvPr>
                <p14:cNvContentPartPr/>
                <p14:nvPr/>
              </p14:nvContentPartPr>
              <p14:xfrm>
                <a:off x="4213907" y="2328187"/>
                <a:ext cx="273600" cy="250200"/>
              </p14:xfrm>
            </p:contentPart>
          </mc:Choice>
          <mc:Fallback>
            <p:pic>
              <p:nvPicPr>
                <p:cNvPr id="40" name="Freihand 39">
                  <a:extLst>
                    <a:ext uri="{FF2B5EF4-FFF2-40B4-BE49-F238E27FC236}">
                      <a16:creationId xmlns:a16="http://schemas.microsoft.com/office/drawing/2014/main" id="{8867E9D6-FBA2-43BF-AA7D-D4845DCA25F7}"/>
                    </a:ext>
                  </a:extLst>
                </p:cNvPr>
                <p:cNvPicPr/>
                <p:nvPr/>
              </p:nvPicPr>
              <p:blipFill>
                <a:blip r:embed="rId18"/>
                <a:stretch>
                  <a:fillRect/>
                </a:stretch>
              </p:blipFill>
              <p:spPr>
                <a:xfrm>
                  <a:off x="4209587" y="2323867"/>
                  <a:ext cx="282240" cy="258840"/>
                </a:xfrm>
                <a:prstGeom prst="rect">
                  <a:avLst/>
                </a:prstGeom>
              </p:spPr>
            </p:pic>
          </mc:Fallback>
        </mc:AlternateContent>
      </p:grpSp>
      <p:grpSp>
        <p:nvGrpSpPr>
          <p:cNvPr id="82" name="Gruppieren 81">
            <a:extLst>
              <a:ext uri="{FF2B5EF4-FFF2-40B4-BE49-F238E27FC236}">
                <a16:creationId xmlns:a16="http://schemas.microsoft.com/office/drawing/2014/main" id="{DE1B73B6-446A-498F-986E-C7BC5DE71DF4}"/>
              </a:ext>
            </a:extLst>
          </p:cNvPr>
          <p:cNvGrpSpPr/>
          <p:nvPr/>
        </p:nvGrpSpPr>
        <p:grpSpPr>
          <a:xfrm>
            <a:off x="4763987" y="545467"/>
            <a:ext cx="5036040" cy="1423800"/>
            <a:chOff x="4763987" y="545467"/>
            <a:chExt cx="5036040" cy="1423800"/>
          </a:xfrm>
        </p:grpSpPr>
        <mc:AlternateContent xmlns:mc="http://schemas.openxmlformats.org/markup-compatibility/2006">
          <mc:Choice xmlns:p14="http://schemas.microsoft.com/office/powerpoint/2010/main" Requires="p14">
            <p:contentPart p14:bwMode="auto" r:id="rId19">
              <p14:nvContentPartPr>
                <p14:cNvPr id="29" name="Freihand 28">
                  <a:extLst>
                    <a:ext uri="{FF2B5EF4-FFF2-40B4-BE49-F238E27FC236}">
                      <a16:creationId xmlns:a16="http://schemas.microsoft.com/office/drawing/2014/main" id="{4FB233AC-1305-4D2C-9EBA-B168C623941D}"/>
                    </a:ext>
                  </a:extLst>
                </p14:cNvPr>
                <p14:cNvContentPartPr/>
                <p14:nvPr/>
              </p14:nvContentPartPr>
              <p14:xfrm>
                <a:off x="6282827" y="1688467"/>
                <a:ext cx="63000" cy="57240"/>
              </p14:xfrm>
            </p:contentPart>
          </mc:Choice>
          <mc:Fallback>
            <p:pic>
              <p:nvPicPr>
                <p:cNvPr id="29" name="Freihand 28">
                  <a:extLst>
                    <a:ext uri="{FF2B5EF4-FFF2-40B4-BE49-F238E27FC236}">
                      <a16:creationId xmlns:a16="http://schemas.microsoft.com/office/drawing/2014/main" id="{4FB233AC-1305-4D2C-9EBA-B168C623941D}"/>
                    </a:ext>
                  </a:extLst>
                </p:cNvPr>
                <p:cNvPicPr/>
                <p:nvPr/>
              </p:nvPicPr>
              <p:blipFill>
                <a:blip r:embed="rId20"/>
                <a:stretch>
                  <a:fillRect/>
                </a:stretch>
              </p:blipFill>
              <p:spPr>
                <a:xfrm>
                  <a:off x="6278507" y="1684147"/>
                  <a:ext cx="716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0" name="Freihand 29">
                  <a:extLst>
                    <a:ext uri="{FF2B5EF4-FFF2-40B4-BE49-F238E27FC236}">
                      <a16:creationId xmlns:a16="http://schemas.microsoft.com/office/drawing/2014/main" id="{EB2BBEDD-0E59-41DC-98D0-60ECCB5B571D}"/>
                    </a:ext>
                  </a:extLst>
                </p14:cNvPr>
                <p14:cNvContentPartPr/>
                <p14:nvPr/>
              </p14:nvContentPartPr>
              <p14:xfrm>
                <a:off x="6301547" y="1589467"/>
                <a:ext cx="137880" cy="57960"/>
              </p14:xfrm>
            </p:contentPart>
          </mc:Choice>
          <mc:Fallback>
            <p:pic>
              <p:nvPicPr>
                <p:cNvPr id="30" name="Freihand 29">
                  <a:extLst>
                    <a:ext uri="{FF2B5EF4-FFF2-40B4-BE49-F238E27FC236}">
                      <a16:creationId xmlns:a16="http://schemas.microsoft.com/office/drawing/2014/main" id="{EB2BBEDD-0E59-41DC-98D0-60ECCB5B571D}"/>
                    </a:ext>
                  </a:extLst>
                </p:cNvPr>
                <p:cNvPicPr/>
                <p:nvPr/>
              </p:nvPicPr>
              <p:blipFill>
                <a:blip r:embed="rId22"/>
                <a:stretch>
                  <a:fillRect/>
                </a:stretch>
              </p:blipFill>
              <p:spPr>
                <a:xfrm>
                  <a:off x="6297227" y="1585147"/>
                  <a:ext cx="1465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41" name="Freihand 40">
                  <a:extLst>
                    <a:ext uri="{FF2B5EF4-FFF2-40B4-BE49-F238E27FC236}">
                      <a16:creationId xmlns:a16="http://schemas.microsoft.com/office/drawing/2014/main" id="{5DDCF01F-7F73-4BBE-9383-DDA39BA40C69}"/>
                    </a:ext>
                  </a:extLst>
                </p14:cNvPr>
                <p14:cNvContentPartPr/>
                <p14:nvPr/>
              </p14:nvContentPartPr>
              <p14:xfrm>
                <a:off x="4775507" y="1849387"/>
                <a:ext cx="56520" cy="119880"/>
              </p14:xfrm>
            </p:contentPart>
          </mc:Choice>
          <mc:Fallback>
            <p:pic>
              <p:nvPicPr>
                <p:cNvPr id="41" name="Freihand 40">
                  <a:extLst>
                    <a:ext uri="{FF2B5EF4-FFF2-40B4-BE49-F238E27FC236}">
                      <a16:creationId xmlns:a16="http://schemas.microsoft.com/office/drawing/2014/main" id="{5DDCF01F-7F73-4BBE-9383-DDA39BA40C69}"/>
                    </a:ext>
                  </a:extLst>
                </p:cNvPr>
                <p:cNvPicPr/>
                <p:nvPr/>
              </p:nvPicPr>
              <p:blipFill>
                <a:blip r:embed="rId24"/>
                <a:stretch>
                  <a:fillRect/>
                </a:stretch>
              </p:blipFill>
              <p:spPr>
                <a:xfrm>
                  <a:off x="4771187" y="1845067"/>
                  <a:ext cx="651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2" name="Freihand 41">
                  <a:extLst>
                    <a:ext uri="{FF2B5EF4-FFF2-40B4-BE49-F238E27FC236}">
                      <a16:creationId xmlns:a16="http://schemas.microsoft.com/office/drawing/2014/main" id="{A0116E28-06DF-41F4-BCE2-F1219BFC5F41}"/>
                    </a:ext>
                  </a:extLst>
                </p14:cNvPr>
                <p14:cNvContentPartPr/>
                <p14:nvPr/>
              </p14:nvContentPartPr>
              <p14:xfrm>
                <a:off x="4763987" y="1746067"/>
                <a:ext cx="127080" cy="111240"/>
              </p14:xfrm>
            </p:contentPart>
          </mc:Choice>
          <mc:Fallback>
            <p:pic>
              <p:nvPicPr>
                <p:cNvPr id="42" name="Freihand 41">
                  <a:extLst>
                    <a:ext uri="{FF2B5EF4-FFF2-40B4-BE49-F238E27FC236}">
                      <a16:creationId xmlns:a16="http://schemas.microsoft.com/office/drawing/2014/main" id="{A0116E28-06DF-41F4-BCE2-F1219BFC5F41}"/>
                    </a:ext>
                  </a:extLst>
                </p:cNvPr>
                <p:cNvPicPr/>
                <p:nvPr/>
              </p:nvPicPr>
              <p:blipFill>
                <a:blip r:embed="rId26"/>
                <a:stretch>
                  <a:fillRect/>
                </a:stretch>
              </p:blipFill>
              <p:spPr>
                <a:xfrm>
                  <a:off x="4759667" y="1741747"/>
                  <a:ext cx="1357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3" name="Freihand 42">
                  <a:extLst>
                    <a:ext uri="{FF2B5EF4-FFF2-40B4-BE49-F238E27FC236}">
                      <a16:creationId xmlns:a16="http://schemas.microsoft.com/office/drawing/2014/main" id="{148B6251-6C4E-4C9E-B86B-EFD3D644E891}"/>
                    </a:ext>
                  </a:extLst>
                </p14:cNvPr>
                <p14:cNvContentPartPr/>
                <p14:nvPr/>
              </p14:nvContentPartPr>
              <p14:xfrm>
                <a:off x="4833107" y="1806187"/>
                <a:ext cx="111960" cy="151200"/>
              </p14:xfrm>
            </p:contentPart>
          </mc:Choice>
          <mc:Fallback>
            <p:pic>
              <p:nvPicPr>
                <p:cNvPr id="43" name="Freihand 42">
                  <a:extLst>
                    <a:ext uri="{FF2B5EF4-FFF2-40B4-BE49-F238E27FC236}">
                      <a16:creationId xmlns:a16="http://schemas.microsoft.com/office/drawing/2014/main" id="{148B6251-6C4E-4C9E-B86B-EFD3D644E891}"/>
                    </a:ext>
                  </a:extLst>
                </p:cNvPr>
                <p:cNvPicPr/>
                <p:nvPr/>
              </p:nvPicPr>
              <p:blipFill>
                <a:blip r:embed="rId28"/>
                <a:stretch>
                  <a:fillRect/>
                </a:stretch>
              </p:blipFill>
              <p:spPr>
                <a:xfrm>
                  <a:off x="4828787" y="1801867"/>
                  <a:ext cx="1206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4" name="Freihand 43">
                  <a:extLst>
                    <a:ext uri="{FF2B5EF4-FFF2-40B4-BE49-F238E27FC236}">
                      <a16:creationId xmlns:a16="http://schemas.microsoft.com/office/drawing/2014/main" id="{0370E8FE-1A98-4BA7-BC8D-A93DCB631152}"/>
                    </a:ext>
                  </a:extLst>
                </p14:cNvPr>
                <p14:cNvContentPartPr/>
                <p14:nvPr/>
              </p14:nvContentPartPr>
              <p14:xfrm>
                <a:off x="4954787" y="1645627"/>
                <a:ext cx="227880" cy="222120"/>
              </p14:xfrm>
            </p:contentPart>
          </mc:Choice>
          <mc:Fallback>
            <p:pic>
              <p:nvPicPr>
                <p:cNvPr id="44" name="Freihand 43">
                  <a:extLst>
                    <a:ext uri="{FF2B5EF4-FFF2-40B4-BE49-F238E27FC236}">
                      <a16:creationId xmlns:a16="http://schemas.microsoft.com/office/drawing/2014/main" id="{0370E8FE-1A98-4BA7-BC8D-A93DCB631152}"/>
                    </a:ext>
                  </a:extLst>
                </p:cNvPr>
                <p:cNvPicPr/>
                <p:nvPr/>
              </p:nvPicPr>
              <p:blipFill>
                <a:blip r:embed="rId30"/>
                <a:stretch>
                  <a:fillRect/>
                </a:stretch>
              </p:blipFill>
              <p:spPr>
                <a:xfrm>
                  <a:off x="4950467" y="1641307"/>
                  <a:ext cx="2365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45" name="Freihand 44">
                  <a:extLst>
                    <a:ext uri="{FF2B5EF4-FFF2-40B4-BE49-F238E27FC236}">
                      <a16:creationId xmlns:a16="http://schemas.microsoft.com/office/drawing/2014/main" id="{2DF7E151-4497-411E-A874-26432736FB47}"/>
                    </a:ext>
                  </a:extLst>
                </p14:cNvPr>
                <p14:cNvContentPartPr/>
                <p14:nvPr/>
              </p14:nvContentPartPr>
              <p14:xfrm>
                <a:off x="5109227" y="1570387"/>
                <a:ext cx="174240" cy="106200"/>
              </p14:xfrm>
            </p:contentPart>
          </mc:Choice>
          <mc:Fallback>
            <p:pic>
              <p:nvPicPr>
                <p:cNvPr id="45" name="Freihand 44">
                  <a:extLst>
                    <a:ext uri="{FF2B5EF4-FFF2-40B4-BE49-F238E27FC236}">
                      <a16:creationId xmlns:a16="http://schemas.microsoft.com/office/drawing/2014/main" id="{2DF7E151-4497-411E-A874-26432736FB47}"/>
                    </a:ext>
                  </a:extLst>
                </p:cNvPr>
                <p:cNvPicPr/>
                <p:nvPr/>
              </p:nvPicPr>
              <p:blipFill>
                <a:blip r:embed="rId32"/>
                <a:stretch>
                  <a:fillRect/>
                </a:stretch>
              </p:blipFill>
              <p:spPr>
                <a:xfrm>
                  <a:off x="5104907" y="1566067"/>
                  <a:ext cx="1828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6" name="Freihand 45">
                  <a:extLst>
                    <a:ext uri="{FF2B5EF4-FFF2-40B4-BE49-F238E27FC236}">
                      <a16:creationId xmlns:a16="http://schemas.microsoft.com/office/drawing/2014/main" id="{95C3CDE0-5557-4016-A5D9-B3421D98EB72}"/>
                    </a:ext>
                  </a:extLst>
                </p14:cNvPr>
                <p14:cNvContentPartPr/>
                <p14:nvPr/>
              </p14:nvContentPartPr>
              <p14:xfrm>
                <a:off x="5193827" y="1537627"/>
                <a:ext cx="145440" cy="106920"/>
              </p14:xfrm>
            </p:contentPart>
          </mc:Choice>
          <mc:Fallback>
            <p:pic>
              <p:nvPicPr>
                <p:cNvPr id="46" name="Freihand 45">
                  <a:extLst>
                    <a:ext uri="{FF2B5EF4-FFF2-40B4-BE49-F238E27FC236}">
                      <a16:creationId xmlns:a16="http://schemas.microsoft.com/office/drawing/2014/main" id="{95C3CDE0-5557-4016-A5D9-B3421D98EB72}"/>
                    </a:ext>
                  </a:extLst>
                </p:cNvPr>
                <p:cNvPicPr/>
                <p:nvPr/>
              </p:nvPicPr>
              <p:blipFill>
                <a:blip r:embed="rId34"/>
                <a:stretch>
                  <a:fillRect/>
                </a:stretch>
              </p:blipFill>
              <p:spPr>
                <a:xfrm>
                  <a:off x="5189507" y="1533307"/>
                  <a:ext cx="15408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7" name="Freihand 46">
                  <a:extLst>
                    <a:ext uri="{FF2B5EF4-FFF2-40B4-BE49-F238E27FC236}">
                      <a16:creationId xmlns:a16="http://schemas.microsoft.com/office/drawing/2014/main" id="{DEADB3DA-0EFF-4735-95FF-D23D6EA9E338}"/>
                    </a:ext>
                  </a:extLst>
                </p14:cNvPr>
                <p14:cNvContentPartPr/>
                <p14:nvPr/>
              </p14:nvContentPartPr>
              <p14:xfrm>
                <a:off x="5328107" y="1349347"/>
                <a:ext cx="320400" cy="205200"/>
              </p14:xfrm>
            </p:contentPart>
          </mc:Choice>
          <mc:Fallback>
            <p:pic>
              <p:nvPicPr>
                <p:cNvPr id="47" name="Freihand 46">
                  <a:extLst>
                    <a:ext uri="{FF2B5EF4-FFF2-40B4-BE49-F238E27FC236}">
                      <a16:creationId xmlns:a16="http://schemas.microsoft.com/office/drawing/2014/main" id="{DEADB3DA-0EFF-4735-95FF-D23D6EA9E338}"/>
                    </a:ext>
                  </a:extLst>
                </p:cNvPr>
                <p:cNvPicPr/>
                <p:nvPr/>
              </p:nvPicPr>
              <p:blipFill>
                <a:blip r:embed="rId36"/>
                <a:stretch>
                  <a:fillRect/>
                </a:stretch>
              </p:blipFill>
              <p:spPr>
                <a:xfrm>
                  <a:off x="5323787" y="1345027"/>
                  <a:ext cx="32904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48" name="Freihand 47">
                  <a:extLst>
                    <a:ext uri="{FF2B5EF4-FFF2-40B4-BE49-F238E27FC236}">
                      <a16:creationId xmlns:a16="http://schemas.microsoft.com/office/drawing/2014/main" id="{E8F3C3F9-93FB-45F8-A90B-2A76395BDE15}"/>
                    </a:ext>
                  </a:extLst>
                </p14:cNvPr>
                <p14:cNvContentPartPr/>
                <p14:nvPr/>
              </p14:nvContentPartPr>
              <p14:xfrm>
                <a:off x="5323787" y="1314427"/>
                <a:ext cx="20880" cy="2880"/>
              </p14:xfrm>
            </p:contentPart>
          </mc:Choice>
          <mc:Fallback>
            <p:pic>
              <p:nvPicPr>
                <p:cNvPr id="48" name="Freihand 47">
                  <a:extLst>
                    <a:ext uri="{FF2B5EF4-FFF2-40B4-BE49-F238E27FC236}">
                      <a16:creationId xmlns:a16="http://schemas.microsoft.com/office/drawing/2014/main" id="{E8F3C3F9-93FB-45F8-A90B-2A76395BDE15}"/>
                    </a:ext>
                  </a:extLst>
                </p:cNvPr>
                <p:cNvPicPr/>
                <p:nvPr/>
              </p:nvPicPr>
              <p:blipFill>
                <a:blip r:embed="rId38"/>
                <a:stretch>
                  <a:fillRect/>
                </a:stretch>
              </p:blipFill>
              <p:spPr>
                <a:xfrm>
                  <a:off x="5319467" y="1310107"/>
                  <a:ext cx="2952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9" name="Freihand 48">
                  <a:extLst>
                    <a:ext uri="{FF2B5EF4-FFF2-40B4-BE49-F238E27FC236}">
                      <a16:creationId xmlns:a16="http://schemas.microsoft.com/office/drawing/2014/main" id="{3A48CEE9-62A9-4B29-B722-6EBECB709060}"/>
                    </a:ext>
                  </a:extLst>
                </p14:cNvPr>
                <p14:cNvContentPartPr/>
                <p14:nvPr/>
              </p14:nvContentPartPr>
              <p14:xfrm>
                <a:off x="5769107" y="1055587"/>
                <a:ext cx="144720" cy="299520"/>
              </p14:xfrm>
            </p:contentPart>
          </mc:Choice>
          <mc:Fallback>
            <p:pic>
              <p:nvPicPr>
                <p:cNvPr id="49" name="Freihand 48">
                  <a:extLst>
                    <a:ext uri="{FF2B5EF4-FFF2-40B4-BE49-F238E27FC236}">
                      <a16:creationId xmlns:a16="http://schemas.microsoft.com/office/drawing/2014/main" id="{3A48CEE9-62A9-4B29-B722-6EBECB709060}"/>
                    </a:ext>
                  </a:extLst>
                </p:cNvPr>
                <p:cNvPicPr/>
                <p:nvPr/>
              </p:nvPicPr>
              <p:blipFill>
                <a:blip r:embed="rId40"/>
                <a:stretch>
                  <a:fillRect/>
                </a:stretch>
              </p:blipFill>
              <p:spPr>
                <a:xfrm>
                  <a:off x="5764787" y="1051267"/>
                  <a:ext cx="15336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50" name="Freihand 49">
                  <a:extLst>
                    <a:ext uri="{FF2B5EF4-FFF2-40B4-BE49-F238E27FC236}">
                      <a16:creationId xmlns:a16="http://schemas.microsoft.com/office/drawing/2014/main" id="{0DFA3E0F-59F7-4F03-9F1B-F4D0280D6CF1}"/>
                    </a:ext>
                  </a:extLst>
                </p14:cNvPr>
                <p14:cNvContentPartPr/>
                <p14:nvPr/>
              </p14:nvContentPartPr>
              <p14:xfrm>
                <a:off x="5822027" y="1158547"/>
                <a:ext cx="88200" cy="95760"/>
              </p14:xfrm>
            </p:contentPart>
          </mc:Choice>
          <mc:Fallback>
            <p:pic>
              <p:nvPicPr>
                <p:cNvPr id="50" name="Freihand 49">
                  <a:extLst>
                    <a:ext uri="{FF2B5EF4-FFF2-40B4-BE49-F238E27FC236}">
                      <a16:creationId xmlns:a16="http://schemas.microsoft.com/office/drawing/2014/main" id="{0DFA3E0F-59F7-4F03-9F1B-F4D0280D6CF1}"/>
                    </a:ext>
                  </a:extLst>
                </p:cNvPr>
                <p:cNvPicPr/>
                <p:nvPr/>
              </p:nvPicPr>
              <p:blipFill>
                <a:blip r:embed="rId42"/>
                <a:stretch>
                  <a:fillRect/>
                </a:stretch>
              </p:blipFill>
              <p:spPr>
                <a:xfrm>
                  <a:off x="5817707" y="1154227"/>
                  <a:ext cx="968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51" name="Freihand 50">
                  <a:extLst>
                    <a:ext uri="{FF2B5EF4-FFF2-40B4-BE49-F238E27FC236}">
                      <a16:creationId xmlns:a16="http://schemas.microsoft.com/office/drawing/2014/main" id="{95EFE1FC-8F65-4BD0-8B8E-077E20029ACD}"/>
                    </a:ext>
                  </a:extLst>
                </p14:cNvPr>
                <p14:cNvContentPartPr/>
                <p14:nvPr/>
              </p14:nvContentPartPr>
              <p14:xfrm>
                <a:off x="5915987" y="957667"/>
                <a:ext cx="174240" cy="194040"/>
              </p14:xfrm>
            </p:contentPart>
          </mc:Choice>
          <mc:Fallback>
            <p:pic>
              <p:nvPicPr>
                <p:cNvPr id="51" name="Freihand 50">
                  <a:extLst>
                    <a:ext uri="{FF2B5EF4-FFF2-40B4-BE49-F238E27FC236}">
                      <a16:creationId xmlns:a16="http://schemas.microsoft.com/office/drawing/2014/main" id="{95EFE1FC-8F65-4BD0-8B8E-077E20029ACD}"/>
                    </a:ext>
                  </a:extLst>
                </p:cNvPr>
                <p:cNvPicPr/>
                <p:nvPr/>
              </p:nvPicPr>
              <p:blipFill>
                <a:blip r:embed="rId44"/>
                <a:stretch>
                  <a:fillRect/>
                </a:stretch>
              </p:blipFill>
              <p:spPr>
                <a:xfrm>
                  <a:off x="5911667" y="953347"/>
                  <a:ext cx="1828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52" name="Freihand 51">
                  <a:extLst>
                    <a:ext uri="{FF2B5EF4-FFF2-40B4-BE49-F238E27FC236}">
                      <a16:creationId xmlns:a16="http://schemas.microsoft.com/office/drawing/2014/main" id="{864ECABC-D92D-4FD0-A956-C063E76854C4}"/>
                    </a:ext>
                  </a:extLst>
                </p14:cNvPr>
                <p14:cNvContentPartPr/>
                <p14:nvPr/>
              </p14:nvContentPartPr>
              <p14:xfrm>
                <a:off x="6088067" y="972427"/>
                <a:ext cx="88560" cy="118800"/>
              </p14:xfrm>
            </p:contentPart>
          </mc:Choice>
          <mc:Fallback>
            <p:pic>
              <p:nvPicPr>
                <p:cNvPr id="52" name="Freihand 51">
                  <a:extLst>
                    <a:ext uri="{FF2B5EF4-FFF2-40B4-BE49-F238E27FC236}">
                      <a16:creationId xmlns:a16="http://schemas.microsoft.com/office/drawing/2014/main" id="{864ECABC-D92D-4FD0-A956-C063E76854C4}"/>
                    </a:ext>
                  </a:extLst>
                </p:cNvPr>
                <p:cNvPicPr/>
                <p:nvPr/>
              </p:nvPicPr>
              <p:blipFill>
                <a:blip r:embed="rId46"/>
                <a:stretch>
                  <a:fillRect/>
                </a:stretch>
              </p:blipFill>
              <p:spPr>
                <a:xfrm>
                  <a:off x="6083747" y="968107"/>
                  <a:ext cx="972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3" name="Freihand 52">
                  <a:extLst>
                    <a:ext uri="{FF2B5EF4-FFF2-40B4-BE49-F238E27FC236}">
                      <a16:creationId xmlns:a16="http://schemas.microsoft.com/office/drawing/2014/main" id="{08BE74DE-D832-4C94-90FC-77EB822A7CE1}"/>
                    </a:ext>
                  </a:extLst>
                </p14:cNvPr>
                <p14:cNvContentPartPr/>
                <p14:nvPr/>
              </p14:nvContentPartPr>
              <p14:xfrm>
                <a:off x="6183107" y="822667"/>
                <a:ext cx="169200" cy="154440"/>
              </p14:xfrm>
            </p:contentPart>
          </mc:Choice>
          <mc:Fallback>
            <p:pic>
              <p:nvPicPr>
                <p:cNvPr id="53" name="Freihand 52">
                  <a:extLst>
                    <a:ext uri="{FF2B5EF4-FFF2-40B4-BE49-F238E27FC236}">
                      <a16:creationId xmlns:a16="http://schemas.microsoft.com/office/drawing/2014/main" id="{08BE74DE-D832-4C94-90FC-77EB822A7CE1}"/>
                    </a:ext>
                  </a:extLst>
                </p:cNvPr>
                <p:cNvPicPr/>
                <p:nvPr/>
              </p:nvPicPr>
              <p:blipFill>
                <a:blip r:embed="rId48"/>
                <a:stretch>
                  <a:fillRect/>
                </a:stretch>
              </p:blipFill>
              <p:spPr>
                <a:xfrm>
                  <a:off x="6178787" y="818347"/>
                  <a:ext cx="1778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4" name="Freihand 53">
                  <a:extLst>
                    <a:ext uri="{FF2B5EF4-FFF2-40B4-BE49-F238E27FC236}">
                      <a16:creationId xmlns:a16="http://schemas.microsoft.com/office/drawing/2014/main" id="{9859CA04-CDCF-45D3-98CA-F2B9450E55AD}"/>
                    </a:ext>
                  </a:extLst>
                </p14:cNvPr>
                <p14:cNvContentPartPr/>
                <p14:nvPr/>
              </p14:nvContentPartPr>
              <p14:xfrm>
                <a:off x="6343667" y="729427"/>
                <a:ext cx="241200" cy="200880"/>
              </p14:xfrm>
            </p:contentPart>
          </mc:Choice>
          <mc:Fallback>
            <p:pic>
              <p:nvPicPr>
                <p:cNvPr id="54" name="Freihand 53">
                  <a:extLst>
                    <a:ext uri="{FF2B5EF4-FFF2-40B4-BE49-F238E27FC236}">
                      <a16:creationId xmlns:a16="http://schemas.microsoft.com/office/drawing/2014/main" id="{9859CA04-CDCF-45D3-98CA-F2B9450E55AD}"/>
                    </a:ext>
                  </a:extLst>
                </p:cNvPr>
                <p:cNvPicPr/>
                <p:nvPr/>
              </p:nvPicPr>
              <p:blipFill>
                <a:blip r:embed="rId50"/>
                <a:stretch>
                  <a:fillRect/>
                </a:stretch>
              </p:blipFill>
              <p:spPr>
                <a:xfrm>
                  <a:off x="6339347" y="725107"/>
                  <a:ext cx="24984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5" name="Freihand 54">
                  <a:extLst>
                    <a:ext uri="{FF2B5EF4-FFF2-40B4-BE49-F238E27FC236}">
                      <a16:creationId xmlns:a16="http://schemas.microsoft.com/office/drawing/2014/main" id="{12D61534-4840-4BD4-864F-2704A789CA5C}"/>
                    </a:ext>
                  </a:extLst>
                </p14:cNvPr>
                <p14:cNvContentPartPr/>
                <p14:nvPr/>
              </p14:nvContentPartPr>
              <p14:xfrm>
                <a:off x="6536267" y="719347"/>
                <a:ext cx="203040" cy="64440"/>
              </p14:xfrm>
            </p:contentPart>
          </mc:Choice>
          <mc:Fallback>
            <p:pic>
              <p:nvPicPr>
                <p:cNvPr id="55" name="Freihand 54">
                  <a:extLst>
                    <a:ext uri="{FF2B5EF4-FFF2-40B4-BE49-F238E27FC236}">
                      <a16:creationId xmlns:a16="http://schemas.microsoft.com/office/drawing/2014/main" id="{12D61534-4840-4BD4-864F-2704A789CA5C}"/>
                    </a:ext>
                  </a:extLst>
                </p:cNvPr>
                <p:cNvPicPr/>
                <p:nvPr/>
              </p:nvPicPr>
              <p:blipFill>
                <a:blip r:embed="rId52"/>
                <a:stretch>
                  <a:fillRect/>
                </a:stretch>
              </p:blipFill>
              <p:spPr>
                <a:xfrm>
                  <a:off x="6531947" y="715027"/>
                  <a:ext cx="2116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8" name="Freihand 57">
                  <a:extLst>
                    <a:ext uri="{FF2B5EF4-FFF2-40B4-BE49-F238E27FC236}">
                      <a16:creationId xmlns:a16="http://schemas.microsoft.com/office/drawing/2014/main" id="{D6C4D658-9BDD-4EE1-ADF9-8F52E6C2C32B}"/>
                    </a:ext>
                  </a:extLst>
                </p14:cNvPr>
                <p14:cNvContentPartPr/>
                <p14:nvPr/>
              </p14:nvContentPartPr>
              <p14:xfrm>
                <a:off x="5834267" y="1287067"/>
                <a:ext cx="487440" cy="210600"/>
              </p14:xfrm>
            </p:contentPart>
          </mc:Choice>
          <mc:Fallback>
            <p:pic>
              <p:nvPicPr>
                <p:cNvPr id="58" name="Freihand 57">
                  <a:extLst>
                    <a:ext uri="{FF2B5EF4-FFF2-40B4-BE49-F238E27FC236}">
                      <a16:creationId xmlns:a16="http://schemas.microsoft.com/office/drawing/2014/main" id="{D6C4D658-9BDD-4EE1-ADF9-8F52E6C2C32B}"/>
                    </a:ext>
                  </a:extLst>
                </p:cNvPr>
                <p:cNvPicPr/>
                <p:nvPr/>
              </p:nvPicPr>
              <p:blipFill>
                <a:blip r:embed="rId54"/>
                <a:stretch>
                  <a:fillRect/>
                </a:stretch>
              </p:blipFill>
              <p:spPr>
                <a:xfrm>
                  <a:off x="5829947" y="1282747"/>
                  <a:ext cx="4960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9" name="Freihand 58">
                  <a:extLst>
                    <a:ext uri="{FF2B5EF4-FFF2-40B4-BE49-F238E27FC236}">
                      <a16:creationId xmlns:a16="http://schemas.microsoft.com/office/drawing/2014/main" id="{CFED9A4E-92C6-41D3-9D38-C1845C910755}"/>
                    </a:ext>
                  </a:extLst>
                </p14:cNvPr>
                <p14:cNvContentPartPr/>
                <p14:nvPr/>
              </p14:nvContentPartPr>
              <p14:xfrm>
                <a:off x="6206867" y="1199227"/>
                <a:ext cx="178920" cy="281520"/>
              </p14:xfrm>
            </p:contentPart>
          </mc:Choice>
          <mc:Fallback>
            <p:pic>
              <p:nvPicPr>
                <p:cNvPr id="59" name="Freihand 58">
                  <a:extLst>
                    <a:ext uri="{FF2B5EF4-FFF2-40B4-BE49-F238E27FC236}">
                      <a16:creationId xmlns:a16="http://schemas.microsoft.com/office/drawing/2014/main" id="{CFED9A4E-92C6-41D3-9D38-C1845C910755}"/>
                    </a:ext>
                  </a:extLst>
                </p:cNvPr>
                <p:cNvPicPr/>
                <p:nvPr/>
              </p:nvPicPr>
              <p:blipFill>
                <a:blip r:embed="rId56"/>
                <a:stretch>
                  <a:fillRect/>
                </a:stretch>
              </p:blipFill>
              <p:spPr>
                <a:xfrm>
                  <a:off x="6202547" y="1194907"/>
                  <a:ext cx="187560" cy="290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61" name="Freihand 60">
                  <a:extLst>
                    <a:ext uri="{FF2B5EF4-FFF2-40B4-BE49-F238E27FC236}">
                      <a16:creationId xmlns:a16="http://schemas.microsoft.com/office/drawing/2014/main" id="{11C59C7E-04F0-4C81-9640-DF6DA5346F15}"/>
                    </a:ext>
                  </a:extLst>
                </p14:cNvPr>
                <p14:cNvContentPartPr/>
                <p14:nvPr/>
              </p14:nvContentPartPr>
              <p14:xfrm>
                <a:off x="6590987" y="1032907"/>
                <a:ext cx="63720" cy="237960"/>
              </p14:xfrm>
            </p:contentPart>
          </mc:Choice>
          <mc:Fallback>
            <p:pic>
              <p:nvPicPr>
                <p:cNvPr id="61" name="Freihand 60">
                  <a:extLst>
                    <a:ext uri="{FF2B5EF4-FFF2-40B4-BE49-F238E27FC236}">
                      <a16:creationId xmlns:a16="http://schemas.microsoft.com/office/drawing/2014/main" id="{11C59C7E-04F0-4C81-9640-DF6DA5346F15}"/>
                    </a:ext>
                  </a:extLst>
                </p:cNvPr>
                <p:cNvPicPr/>
                <p:nvPr/>
              </p:nvPicPr>
              <p:blipFill>
                <a:blip r:embed="rId58"/>
                <a:stretch>
                  <a:fillRect/>
                </a:stretch>
              </p:blipFill>
              <p:spPr>
                <a:xfrm>
                  <a:off x="6586667" y="1028587"/>
                  <a:ext cx="7236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62" name="Freihand 61">
                  <a:extLst>
                    <a:ext uri="{FF2B5EF4-FFF2-40B4-BE49-F238E27FC236}">
                      <a16:creationId xmlns:a16="http://schemas.microsoft.com/office/drawing/2014/main" id="{28CEB989-FE05-46A1-8F67-182929129893}"/>
                    </a:ext>
                  </a:extLst>
                </p14:cNvPr>
                <p14:cNvContentPartPr/>
                <p14:nvPr/>
              </p14:nvContentPartPr>
              <p14:xfrm>
                <a:off x="6571907" y="965587"/>
                <a:ext cx="172080" cy="105840"/>
              </p14:xfrm>
            </p:contentPart>
          </mc:Choice>
          <mc:Fallback>
            <p:pic>
              <p:nvPicPr>
                <p:cNvPr id="62" name="Freihand 61">
                  <a:extLst>
                    <a:ext uri="{FF2B5EF4-FFF2-40B4-BE49-F238E27FC236}">
                      <a16:creationId xmlns:a16="http://schemas.microsoft.com/office/drawing/2014/main" id="{28CEB989-FE05-46A1-8F67-182929129893}"/>
                    </a:ext>
                  </a:extLst>
                </p:cNvPr>
                <p:cNvPicPr/>
                <p:nvPr/>
              </p:nvPicPr>
              <p:blipFill>
                <a:blip r:embed="rId60"/>
                <a:stretch>
                  <a:fillRect/>
                </a:stretch>
              </p:blipFill>
              <p:spPr>
                <a:xfrm>
                  <a:off x="6567587" y="961267"/>
                  <a:ext cx="1807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3" name="Freihand 62">
                  <a:extLst>
                    <a:ext uri="{FF2B5EF4-FFF2-40B4-BE49-F238E27FC236}">
                      <a16:creationId xmlns:a16="http://schemas.microsoft.com/office/drawing/2014/main" id="{CD4E7F0F-C846-44C2-AC93-276D654C4495}"/>
                    </a:ext>
                  </a:extLst>
                </p14:cNvPr>
                <p14:cNvContentPartPr/>
                <p14:nvPr/>
              </p14:nvContentPartPr>
              <p14:xfrm>
                <a:off x="6600707" y="1045147"/>
                <a:ext cx="190080" cy="213840"/>
              </p14:xfrm>
            </p:contentPart>
          </mc:Choice>
          <mc:Fallback>
            <p:pic>
              <p:nvPicPr>
                <p:cNvPr id="63" name="Freihand 62">
                  <a:extLst>
                    <a:ext uri="{FF2B5EF4-FFF2-40B4-BE49-F238E27FC236}">
                      <a16:creationId xmlns:a16="http://schemas.microsoft.com/office/drawing/2014/main" id="{CD4E7F0F-C846-44C2-AC93-276D654C4495}"/>
                    </a:ext>
                  </a:extLst>
                </p:cNvPr>
                <p:cNvPicPr/>
                <p:nvPr/>
              </p:nvPicPr>
              <p:blipFill>
                <a:blip r:embed="rId62"/>
                <a:stretch>
                  <a:fillRect/>
                </a:stretch>
              </p:blipFill>
              <p:spPr>
                <a:xfrm>
                  <a:off x="6596387" y="1040827"/>
                  <a:ext cx="19872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4" name="Freihand 63">
                  <a:extLst>
                    <a:ext uri="{FF2B5EF4-FFF2-40B4-BE49-F238E27FC236}">
                      <a16:creationId xmlns:a16="http://schemas.microsoft.com/office/drawing/2014/main" id="{046BE7C3-0F19-429E-9F51-543CB06DEA27}"/>
                    </a:ext>
                  </a:extLst>
                </p14:cNvPr>
                <p14:cNvContentPartPr/>
                <p14:nvPr/>
              </p14:nvContentPartPr>
              <p14:xfrm>
                <a:off x="6803387" y="990787"/>
                <a:ext cx="248040" cy="163440"/>
              </p14:xfrm>
            </p:contentPart>
          </mc:Choice>
          <mc:Fallback>
            <p:pic>
              <p:nvPicPr>
                <p:cNvPr id="64" name="Freihand 63">
                  <a:extLst>
                    <a:ext uri="{FF2B5EF4-FFF2-40B4-BE49-F238E27FC236}">
                      <a16:creationId xmlns:a16="http://schemas.microsoft.com/office/drawing/2014/main" id="{046BE7C3-0F19-429E-9F51-543CB06DEA27}"/>
                    </a:ext>
                  </a:extLst>
                </p:cNvPr>
                <p:cNvPicPr/>
                <p:nvPr/>
              </p:nvPicPr>
              <p:blipFill>
                <a:blip r:embed="rId64"/>
                <a:stretch>
                  <a:fillRect/>
                </a:stretch>
              </p:blipFill>
              <p:spPr>
                <a:xfrm>
                  <a:off x="6799067" y="986467"/>
                  <a:ext cx="2566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5" name="Freihand 64">
                  <a:extLst>
                    <a:ext uri="{FF2B5EF4-FFF2-40B4-BE49-F238E27FC236}">
                      <a16:creationId xmlns:a16="http://schemas.microsoft.com/office/drawing/2014/main" id="{6C3EBB1F-E3EA-4E90-B56B-8C109D137F67}"/>
                    </a:ext>
                  </a:extLst>
                </p14:cNvPr>
                <p14:cNvContentPartPr/>
                <p14:nvPr/>
              </p14:nvContentPartPr>
              <p14:xfrm>
                <a:off x="7157627" y="931387"/>
                <a:ext cx="19800" cy="107640"/>
              </p14:xfrm>
            </p:contentPart>
          </mc:Choice>
          <mc:Fallback>
            <p:pic>
              <p:nvPicPr>
                <p:cNvPr id="65" name="Freihand 64">
                  <a:extLst>
                    <a:ext uri="{FF2B5EF4-FFF2-40B4-BE49-F238E27FC236}">
                      <a16:creationId xmlns:a16="http://schemas.microsoft.com/office/drawing/2014/main" id="{6C3EBB1F-E3EA-4E90-B56B-8C109D137F67}"/>
                    </a:ext>
                  </a:extLst>
                </p:cNvPr>
                <p:cNvPicPr/>
                <p:nvPr/>
              </p:nvPicPr>
              <p:blipFill>
                <a:blip r:embed="rId66"/>
                <a:stretch>
                  <a:fillRect/>
                </a:stretch>
              </p:blipFill>
              <p:spPr>
                <a:xfrm>
                  <a:off x="7153307" y="927067"/>
                  <a:ext cx="284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6" name="Freihand 65">
                  <a:extLst>
                    <a:ext uri="{FF2B5EF4-FFF2-40B4-BE49-F238E27FC236}">
                      <a16:creationId xmlns:a16="http://schemas.microsoft.com/office/drawing/2014/main" id="{B4B88D20-BCDD-46CE-B162-C9CD1069296C}"/>
                    </a:ext>
                  </a:extLst>
                </p14:cNvPr>
                <p14:cNvContentPartPr/>
                <p14:nvPr/>
              </p14:nvContentPartPr>
              <p14:xfrm>
                <a:off x="7150787" y="866227"/>
                <a:ext cx="30240" cy="2880"/>
              </p14:xfrm>
            </p:contentPart>
          </mc:Choice>
          <mc:Fallback>
            <p:pic>
              <p:nvPicPr>
                <p:cNvPr id="66" name="Freihand 65">
                  <a:extLst>
                    <a:ext uri="{FF2B5EF4-FFF2-40B4-BE49-F238E27FC236}">
                      <a16:creationId xmlns:a16="http://schemas.microsoft.com/office/drawing/2014/main" id="{B4B88D20-BCDD-46CE-B162-C9CD1069296C}"/>
                    </a:ext>
                  </a:extLst>
                </p:cNvPr>
                <p:cNvPicPr/>
                <p:nvPr/>
              </p:nvPicPr>
              <p:blipFill>
                <a:blip r:embed="rId68"/>
                <a:stretch>
                  <a:fillRect/>
                </a:stretch>
              </p:blipFill>
              <p:spPr>
                <a:xfrm>
                  <a:off x="7146467" y="861907"/>
                  <a:ext cx="388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7" name="Freihand 66">
                  <a:extLst>
                    <a:ext uri="{FF2B5EF4-FFF2-40B4-BE49-F238E27FC236}">
                      <a16:creationId xmlns:a16="http://schemas.microsoft.com/office/drawing/2014/main" id="{D7A798A8-263F-49CF-A4AE-E1E09B9D0DFF}"/>
                    </a:ext>
                  </a:extLst>
                </p14:cNvPr>
                <p14:cNvContentPartPr/>
                <p14:nvPr/>
              </p14:nvContentPartPr>
              <p14:xfrm>
                <a:off x="7213787" y="892867"/>
                <a:ext cx="94320" cy="118800"/>
              </p14:xfrm>
            </p:contentPart>
          </mc:Choice>
          <mc:Fallback>
            <p:pic>
              <p:nvPicPr>
                <p:cNvPr id="67" name="Freihand 66">
                  <a:extLst>
                    <a:ext uri="{FF2B5EF4-FFF2-40B4-BE49-F238E27FC236}">
                      <a16:creationId xmlns:a16="http://schemas.microsoft.com/office/drawing/2014/main" id="{D7A798A8-263F-49CF-A4AE-E1E09B9D0DFF}"/>
                    </a:ext>
                  </a:extLst>
                </p:cNvPr>
                <p:cNvPicPr/>
                <p:nvPr/>
              </p:nvPicPr>
              <p:blipFill>
                <a:blip r:embed="rId70"/>
                <a:stretch>
                  <a:fillRect/>
                </a:stretch>
              </p:blipFill>
              <p:spPr>
                <a:xfrm>
                  <a:off x="7209467" y="888547"/>
                  <a:ext cx="1029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8" name="Freihand 67">
                  <a:extLst>
                    <a:ext uri="{FF2B5EF4-FFF2-40B4-BE49-F238E27FC236}">
                      <a16:creationId xmlns:a16="http://schemas.microsoft.com/office/drawing/2014/main" id="{37B90F7E-E525-4806-B04C-0A50EDD8515E}"/>
                    </a:ext>
                  </a:extLst>
                </p14:cNvPr>
                <p14:cNvContentPartPr/>
                <p14:nvPr/>
              </p14:nvContentPartPr>
              <p14:xfrm>
                <a:off x="7318547" y="849307"/>
                <a:ext cx="102240" cy="154800"/>
              </p14:xfrm>
            </p:contentPart>
          </mc:Choice>
          <mc:Fallback>
            <p:pic>
              <p:nvPicPr>
                <p:cNvPr id="68" name="Freihand 67">
                  <a:extLst>
                    <a:ext uri="{FF2B5EF4-FFF2-40B4-BE49-F238E27FC236}">
                      <a16:creationId xmlns:a16="http://schemas.microsoft.com/office/drawing/2014/main" id="{37B90F7E-E525-4806-B04C-0A50EDD8515E}"/>
                    </a:ext>
                  </a:extLst>
                </p:cNvPr>
                <p:cNvPicPr/>
                <p:nvPr/>
              </p:nvPicPr>
              <p:blipFill>
                <a:blip r:embed="rId72"/>
                <a:stretch>
                  <a:fillRect/>
                </a:stretch>
              </p:blipFill>
              <p:spPr>
                <a:xfrm>
                  <a:off x="7314227" y="844987"/>
                  <a:ext cx="11088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9" name="Freihand 68">
                  <a:extLst>
                    <a:ext uri="{FF2B5EF4-FFF2-40B4-BE49-F238E27FC236}">
                      <a16:creationId xmlns:a16="http://schemas.microsoft.com/office/drawing/2014/main" id="{DB717255-FC2C-4A6E-B156-2E7D8FAFAE35}"/>
                    </a:ext>
                  </a:extLst>
                </p14:cNvPr>
                <p14:cNvContentPartPr/>
                <p14:nvPr/>
              </p14:nvContentPartPr>
              <p14:xfrm>
                <a:off x="7471907" y="750307"/>
                <a:ext cx="46800" cy="201960"/>
              </p14:xfrm>
            </p:contentPart>
          </mc:Choice>
          <mc:Fallback>
            <p:pic>
              <p:nvPicPr>
                <p:cNvPr id="69" name="Freihand 68">
                  <a:extLst>
                    <a:ext uri="{FF2B5EF4-FFF2-40B4-BE49-F238E27FC236}">
                      <a16:creationId xmlns:a16="http://schemas.microsoft.com/office/drawing/2014/main" id="{DB717255-FC2C-4A6E-B156-2E7D8FAFAE35}"/>
                    </a:ext>
                  </a:extLst>
                </p:cNvPr>
                <p:cNvPicPr/>
                <p:nvPr/>
              </p:nvPicPr>
              <p:blipFill>
                <a:blip r:embed="rId74"/>
                <a:stretch>
                  <a:fillRect/>
                </a:stretch>
              </p:blipFill>
              <p:spPr>
                <a:xfrm>
                  <a:off x="7467587" y="745987"/>
                  <a:ext cx="5544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70" name="Freihand 69">
                  <a:extLst>
                    <a:ext uri="{FF2B5EF4-FFF2-40B4-BE49-F238E27FC236}">
                      <a16:creationId xmlns:a16="http://schemas.microsoft.com/office/drawing/2014/main" id="{421F7612-C83E-459F-BC39-F0F0C7CE5DDF}"/>
                    </a:ext>
                  </a:extLst>
                </p14:cNvPr>
                <p14:cNvContentPartPr/>
                <p14:nvPr/>
              </p14:nvContentPartPr>
              <p14:xfrm>
                <a:off x="7575947" y="815827"/>
                <a:ext cx="194760" cy="107280"/>
              </p14:xfrm>
            </p:contentPart>
          </mc:Choice>
          <mc:Fallback>
            <p:pic>
              <p:nvPicPr>
                <p:cNvPr id="70" name="Freihand 69">
                  <a:extLst>
                    <a:ext uri="{FF2B5EF4-FFF2-40B4-BE49-F238E27FC236}">
                      <a16:creationId xmlns:a16="http://schemas.microsoft.com/office/drawing/2014/main" id="{421F7612-C83E-459F-BC39-F0F0C7CE5DDF}"/>
                    </a:ext>
                  </a:extLst>
                </p:cNvPr>
                <p:cNvPicPr/>
                <p:nvPr/>
              </p:nvPicPr>
              <p:blipFill>
                <a:blip r:embed="rId76"/>
                <a:stretch>
                  <a:fillRect/>
                </a:stretch>
              </p:blipFill>
              <p:spPr>
                <a:xfrm>
                  <a:off x="7571627" y="811507"/>
                  <a:ext cx="2034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1" name="Freihand 70">
                  <a:extLst>
                    <a:ext uri="{FF2B5EF4-FFF2-40B4-BE49-F238E27FC236}">
                      <a16:creationId xmlns:a16="http://schemas.microsoft.com/office/drawing/2014/main" id="{6D52F275-85DF-4A23-A657-FFBDEA015946}"/>
                    </a:ext>
                  </a:extLst>
                </p14:cNvPr>
                <p14:cNvContentPartPr/>
                <p14:nvPr/>
              </p14:nvContentPartPr>
              <p14:xfrm>
                <a:off x="7786907" y="767227"/>
                <a:ext cx="81720" cy="114480"/>
              </p14:xfrm>
            </p:contentPart>
          </mc:Choice>
          <mc:Fallback>
            <p:pic>
              <p:nvPicPr>
                <p:cNvPr id="71" name="Freihand 70">
                  <a:extLst>
                    <a:ext uri="{FF2B5EF4-FFF2-40B4-BE49-F238E27FC236}">
                      <a16:creationId xmlns:a16="http://schemas.microsoft.com/office/drawing/2014/main" id="{6D52F275-85DF-4A23-A657-FFBDEA015946}"/>
                    </a:ext>
                  </a:extLst>
                </p:cNvPr>
                <p:cNvPicPr/>
                <p:nvPr/>
              </p:nvPicPr>
              <p:blipFill>
                <a:blip r:embed="rId78"/>
                <a:stretch>
                  <a:fillRect/>
                </a:stretch>
              </p:blipFill>
              <p:spPr>
                <a:xfrm>
                  <a:off x="7782587" y="762907"/>
                  <a:ext cx="903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2" name="Freihand 71">
                  <a:extLst>
                    <a:ext uri="{FF2B5EF4-FFF2-40B4-BE49-F238E27FC236}">
                      <a16:creationId xmlns:a16="http://schemas.microsoft.com/office/drawing/2014/main" id="{A949AD76-3105-474F-9BBD-49CA61AA8126}"/>
                    </a:ext>
                  </a:extLst>
                </p14:cNvPr>
                <p14:cNvContentPartPr/>
                <p14:nvPr/>
              </p14:nvContentPartPr>
              <p14:xfrm>
                <a:off x="7919027" y="707827"/>
                <a:ext cx="171720" cy="136080"/>
              </p14:xfrm>
            </p:contentPart>
          </mc:Choice>
          <mc:Fallback>
            <p:pic>
              <p:nvPicPr>
                <p:cNvPr id="72" name="Freihand 71">
                  <a:extLst>
                    <a:ext uri="{FF2B5EF4-FFF2-40B4-BE49-F238E27FC236}">
                      <a16:creationId xmlns:a16="http://schemas.microsoft.com/office/drawing/2014/main" id="{A949AD76-3105-474F-9BBD-49CA61AA8126}"/>
                    </a:ext>
                  </a:extLst>
                </p:cNvPr>
                <p:cNvPicPr/>
                <p:nvPr/>
              </p:nvPicPr>
              <p:blipFill>
                <a:blip r:embed="rId80"/>
                <a:stretch>
                  <a:fillRect/>
                </a:stretch>
              </p:blipFill>
              <p:spPr>
                <a:xfrm>
                  <a:off x="7914707" y="703507"/>
                  <a:ext cx="18036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3" name="Freihand 72">
                  <a:extLst>
                    <a:ext uri="{FF2B5EF4-FFF2-40B4-BE49-F238E27FC236}">
                      <a16:creationId xmlns:a16="http://schemas.microsoft.com/office/drawing/2014/main" id="{C72CF213-9E73-4574-81B3-499A38C90B49}"/>
                    </a:ext>
                  </a:extLst>
                </p14:cNvPr>
                <p14:cNvContentPartPr/>
                <p14:nvPr/>
              </p14:nvContentPartPr>
              <p14:xfrm>
                <a:off x="8097227" y="568867"/>
                <a:ext cx="200520" cy="218520"/>
              </p14:xfrm>
            </p:contentPart>
          </mc:Choice>
          <mc:Fallback>
            <p:pic>
              <p:nvPicPr>
                <p:cNvPr id="73" name="Freihand 72">
                  <a:extLst>
                    <a:ext uri="{FF2B5EF4-FFF2-40B4-BE49-F238E27FC236}">
                      <a16:creationId xmlns:a16="http://schemas.microsoft.com/office/drawing/2014/main" id="{C72CF213-9E73-4574-81B3-499A38C90B49}"/>
                    </a:ext>
                  </a:extLst>
                </p:cNvPr>
                <p:cNvPicPr/>
                <p:nvPr/>
              </p:nvPicPr>
              <p:blipFill>
                <a:blip r:embed="rId82"/>
                <a:stretch>
                  <a:fillRect/>
                </a:stretch>
              </p:blipFill>
              <p:spPr>
                <a:xfrm>
                  <a:off x="8092907" y="564547"/>
                  <a:ext cx="20916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4" name="Freihand 73">
                  <a:extLst>
                    <a:ext uri="{FF2B5EF4-FFF2-40B4-BE49-F238E27FC236}">
                      <a16:creationId xmlns:a16="http://schemas.microsoft.com/office/drawing/2014/main" id="{51B5AD54-6C5B-440B-B3E2-E6EF76D9F9AE}"/>
                    </a:ext>
                  </a:extLst>
                </p14:cNvPr>
                <p14:cNvContentPartPr/>
                <p14:nvPr/>
              </p14:nvContentPartPr>
              <p14:xfrm>
                <a:off x="8293067" y="545467"/>
                <a:ext cx="180000" cy="185040"/>
              </p14:xfrm>
            </p:contentPart>
          </mc:Choice>
          <mc:Fallback>
            <p:pic>
              <p:nvPicPr>
                <p:cNvPr id="74" name="Freihand 73">
                  <a:extLst>
                    <a:ext uri="{FF2B5EF4-FFF2-40B4-BE49-F238E27FC236}">
                      <a16:creationId xmlns:a16="http://schemas.microsoft.com/office/drawing/2014/main" id="{51B5AD54-6C5B-440B-B3E2-E6EF76D9F9AE}"/>
                    </a:ext>
                  </a:extLst>
                </p:cNvPr>
                <p:cNvPicPr/>
                <p:nvPr/>
              </p:nvPicPr>
              <p:blipFill>
                <a:blip r:embed="rId84"/>
                <a:stretch>
                  <a:fillRect/>
                </a:stretch>
              </p:blipFill>
              <p:spPr>
                <a:xfrm>
                  <a:off x="8288747" y="541147"/>
                  <a:ext cx="1886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5" name="Freihand 74">
                  <a:extLst>
                    <a:ext uri="{FF2B5EF4-FFF2-40B4-BE49-F238E27FC236}">
                      <a16:creationId xmlns:a16="http://schemas.microsoft.com/office/drawing/2014/main" id="{A6B1D44F-055C-4F61-8FCC-E93A815593AD}"/>
                    </a:ext>
                  </a:extLst>
                </p14:cNvPr>
                <p14:cNvContentPartPr/>
                <p14:nvPr/>
              </p14:nvContentPartPr>
              <p14:xfrm>
                <a:off x="8212427" y="902947"/>
                <a:ext cx="133200" cy="201600"/>
              </p14:xfrm>
            </p:contentPart>
          </mc:Choice>
          <mc:Fallback>
            <p:pic>
              <p:nvPicPr>
                <p:cNvPr id="75" name="Freihand 74">
                  <a:extLst>
                    <a:ext uri="{FF2B5EF4-FFF2-40B4-BE49-F238E27FC236}">
                      <a16:creationId xmlns:a16="http://schemas.microsoft.com/office/drawing/2014/main" id="{A6B1D44F-055C-4F61-8FCC-E93A815593AD}"/>
                    </a:ext>
                  </a:extLst>
                </p:cNvPr>
                <p:cNvPicPr/>
                <p:nvPr/>
              </p:nvPicPr>
              <p:blipFill>
                <a:blip r:embed="rId86"/>
                <a:stretch>
                  <a:fillRect/>
                </a:stretch>
              </p:blipFill>
              <p:spPr>
                <a:xfrm>
                  <a:off x="8208107" y="898627"/>
                  <a:ext cx="14184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6" name="Freihand 75">
                  <a:extLst>
                    <a:ext uri="{FF2B5EF4-FFF2-40B4-BE49-F238E27FC236}">
                      <a16:creationId xmlns:a16="http://schemas.microsoft.com/office/drawing/2014/main" id="{2BB1F0F7-C1E3-4848-8E4F-D9B8D785CBA6}"/>
                    </a:ext>
                  </a:extLst>
                </p14:cNvPr>
                <p14:cNvContentPartPr/>
                <p14:nvPr/>
              </p14:nvContentPartPr>
              <p14:xfrm>
                <a:off x="8402867" y="898627"/>
                <a:ext cx="136800" cy="164160"/>
              </p14:xfrm>
            </p:contentPart>
          </mc:Choice>
          <mc:Fallback>
            <p:pic>
              <p:nvPicPr>
                <p:cNvPr id="76" name="Freihand 75">
                  <a:extLst>
                    <a:ext uri="{FF2B5EF4-FFF2-40B4-BE49-F238E27FC236}">
                      <a16:creationId xmlns:a16="http://schemas.microsoft.com/office/drawing/2014/main" id="{2BB1F0F7-C1E3-4848-8E4F-D9B8D785CBA6}"/>
                    </a:ext>
                  </a:extLst>
                </p:cNvPr>
                <p:cNvPicPr/>
                <p:nvPr/>
              </p:nvPicPr>
              <p:blipFill>
                <a:blip r:embed="rId88"/>
                <a:stretch>
                  <a:fillRect/>
                </a:stretch>
              </p:blipFill>
              <p:spPr>
                <a:xfrm>
                  <a:off x="8398547" y="894307"/>
                  <a:ext cx="14544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7" name="Freihand 76">
                  <a:extLst>
                    <a:ext uri="{FF2B5EF4-FFF2-40B4-BE49-F238E27FC236}">
                      <a16:creationId xmlns:a16="http://schemas.microsoft.com/office/drawing/2014/main" id="{5EAA9BE5-0D5B-4F53-A6EA-47F1EA031C04}"/>
                    </a:ext>
                  </a:extLst>
                </p14:cNvPr>
                <p14:cNvContentPartPr/>
                <p14:nvPr/>
              </p14:nvContentPartPr>
              <p14:xfrm>
                <a:off x="8577107" y="981067"/>
                <a:ext cx="120600" cy="127440"/>
              </p14:xfrm>
            </p:contentPart>
          </mc:Choice>
          <mc:Fallback>
            <p:pic>
              <p:nvPicPr>
                <p:cNvPr id="77" name="Freihand 76">
                  <a:extLst>
                    <a:ext uri="{FF2B5EF4-FFF2-40B4-BE49-F238E27FC236}">
                      <a16:creationId xmlns:a16="http://schemas.microsoft.com/office/drawing/2014/main" id="{5EAA9BE5-0D5B-4F53-A6EA-47F1EA031C04}"/>
                    </a:ext>
                  </a:extLst>
                </p:cNvPr>
                <p:cNvPicPr/>
                <p:nvPr/>
              </p:nvPicPr>
              <p:blipFill>
                <a:blip r:embed="rId90"/>
                <a:stretch>
                  <a:fillRect/>
                </a:stretch>
              </p:blipFill>
              <p:spPr>
                <a:xfrm>
                  <a:off x="8572787" y="976747"/>
                  <a:ext cx="1292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78" name="Freihand 77">
                  <a:extLst>
                    <a:ext uri="{FF2B5EF4-FFF2-40B4-BE49-F238E27FC236}">
                      <a16:creationId xmlns:a16="http://schemas.microsoft.com/office/drawing/2014/main" id="{F916B943-632F-49BB-95F0-E1F0BB52CE84}"/>
                    </a:ext>
                  </a:extLst>
                </p14:cNvPr>
                <p14:cNvContentPartPr/>
                <p14:nvPr/>
              </p14:nvContentPartPr>
              <p14:xfrm>
                <a:off x="8736227" y="854707"/>
                <a:ext cx="141840" cy="70200"/>
              </p14:xfrm>
            </p:contentPart>
          </mc:Choice>
          <mc:Fallback>
            <p:pic>
              <p:nvPicPr>
                <p:cNvPr id="78" name="Freihand 77">
                  <a:extLst>
                    <a:ext uri="{FF2B5EF4-FFF2-40B4-BE49-F238E27FC236}">
                      <a16:creationId xmlns:a16="http://schemas.microsoft.com/office/drawing/2014/main" id="{F916B943-632F-49BB-95F0-E1F0BB52CE84}"/>
                    </a:ext>
                  </a:extLst>
                </p:cNvPr>
                <p:cNvPicPr/>
                <p:nvPr/>
              </p:nvPicPr>
              <p:blipFill>
                <a:blip r:embed="rId92"/>
                <a:stretch>
                  <a:fillRect/>
                </a:stretch>
              </p:blipFill>
              <p:spPr>
                <a:xfrm>
                  <a:off x="8731907" y="850387"/>
                  <a:ext cx="15048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9" name="Freihand 78">
                  <a:extLst>
                    <a:ext uri="{FF2B5EF4-FFF2-40B4-BE49-F238E27FC236}">
                      <a16:creationId xmlns:a16="http://schemas.microsoft.com/office/drawing/2014/main" id="{0345C07A-1E48-49F4-A8A3-4C86EA2CA77B}"/>
                    </a:ext>
                  </a:extLst>
                </p14:cNvPr>
                <p14:cNvContentPartPr/>
                <p14:nvPr/>
              </p14:nvContentPartPr>
              <p14:xfrm>
                <a:off x="8965547" y="675427"/>
                <a:ext cx="171360" cy="188280"/>
              </p14:xfrm>
            </p:contentPart>
          </mc:Choice>
          <mc:Fallback>
            <p:pic>
              <p:nvPicPr>
                <p:cNvPr id="79" name="Freihand 78">
                  <a:extLst>
                    <a:ext uri="{FF2B5EF4-FFF2-40B4-BE49-F238E27FC236}">
                      <a16:creationId xmlns:a16="http://schemas.microsoft.com/office/drawing/2014/main" id="{0345C07A-1E48-49F4-A8A3-4C86EA2CA77B}"/>
                    </a:ext>
                  </a:extLst>
                </p:cNvPr>
                <p:cNvPicPr/>
                <p:nvPr/>
              </p:nvPicPr>
              <p:blipFill>
                <a:blip r:embed="rId94"/>
                <a:stretch>
                  <a:fillRect/>
                </a:stretch>
              </p:blipFill>
              <p:spPr>
                <a:xfrm>
                  <a:off x="8961227" y="671107"/>
                  <a:ext cx="1800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0" name="Freihand 79">
                  <a:extLst>
                    <a:ext uri="{FF2B5EF4-FFF2-40B4-BE49-F238E27FC236}">
                      <a16:creationId xmlns:a16="http://schemas.microsoft.com/office/drawing/2014/main" id="{3B60EC8A-232C-47AB-BAF4-A6BDBF2F1C42}"/>
                    </a:ext>
                  </a:extLst>
                </p14:cNvPr>
                <p14:cNvContentPartPr/>
                <p14:nvPr/>
              </p14:nvContentPartPr>
              <p14:xfrm>
                <a:off x="9136187" y="738787"/>
                <a:ext cx="256680" cy="79920"/>
              </p14:xfrm>
            </p:contentPart>
          </mc:Choice>
          <mc:Fallback>
            <p:pic>
              <p:nvPicPr>
                <p:cNvPr id="80" name="Freihand 79">
                  <a:extLst>
                    <a:ext uri="{FF2B5EF4-FFF2-40B4-BE49-F238E27FC236}">
                      <a16:creationId xmlns:a16="http://schemas.microsoft.com/office/drawing/2014/main" id="{3B60EC8A-232C-47AB-BAF4-A6BDBF2F1C42}"/>
                    </a:ext>
                  </a:extLst>
                </p:cNvPr>
                <p:cNvPicPr/>
                <p:nvPr/>
              </p:nvPicPr>
              <p:blipFill>
                <a:blip r:embed="rId96"/>
                <a:stretch>
                  <a:fillRect/>
                </a:stretch>
              </p:blipFill>
              <p:spPr>
                <a:xfrm>
                  <a:off x="9131867" y="734467"/>
                  <a:ext cx="2653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1" name="Freihand 80">
                  <a:extLst>
                    <a:ext uri="{FF2B5EF4-FFF2-40B4-BE49-F238E27FC236}">
                      <a16:creationId xmlns:a16="http://schemas.microsoft.com/office/drawing/2014/main" id="{5B400713-1651-4F03-8406-BE84D5F6BD35}"/>
                    </a:ext>
                  </a:extLst>
                </p14:cNvPr>
                <p14:cNvContentPartPr/>
                <p14:nvPr/>
              </p14:nvContentPartPr>
              <p14:xfrm>
                <a:off x="9405467" y="566707"/>
                <a:ext cx="394560" cy="187920"/>
              </p14:xfrm>
            </p:contentPart>
          </mc:Choice>
          <mc:Fallback>
            <p:pic>
              <p:nvPicPr>
                <p:cNvPr id="81" name="Freihand 80">
                  <a:extLst>
                    <a:ext uri="{FF2B5EF4-FFF2-40B4-BE49-F238E27FC236}">
                      <a16:creationId xmlns:a16="http://schemas.microsoft.com/office/drawing/2014/main" id="{5B400713-1651-4F03-8406-BE84D5F6BD35}"/>
                    </a:ext>
                  </a:extLst>
                </p:cNvPr>
                <p:cNvPicPr/>
                <p:nvPr/>
              </p:nvPicPr>
              <p:blipFill>
                <a:blip r:embed="rId98"/>
                <a:stretch>
                  <a:fillRect/>
                </a:stretch>
              </p:blipFill>
              <p:spPr>
                <a:xfrm>
                  <a:off x="9401147" y="562387"/>
                  <a:ext cx="403200" cy="196560"/>
                </a:xfrm>
                <a:prstGeom prst="rect">
                  <a:avLst/>
                </a:prstGeom>
              </p:spPr>
            </p:pic>
          </mc:Fallback>
        </mc:AlternateContent>
      </p:grpSp>
    </p:spTree>
    <p:extLst>
      <p:ext uri="{BB962C8B-B14F-4D97-AF65-F5344CB8AC3E}">
        <p14:creationId xmlns:p14="http://schemas.microsoft.com/office/powerpoint/2010/main" val="256355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p:bldP spid="19" grpId="0"/>
      <p:bldP spid="20" grpId="0"/>
      <p:bldP spid="2" grpId="0"/>
      <p:bldP spid="4"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44103"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Internalisierung von </a:t>
            </a:r>
            <a:r>
              <a:rPr lang="de-DE" sz="2903" b="1" dirty="0" err="1">
                <a:solidFill>
                  <a:srgbClr val="000000"/>
                </a:solidFill>
                <a:latin typeface="Arial"/>
              </a:rPr>
              <a:t>Externalitäten</a:t>
            </a:r>
            <a:r>
              <a:rPr lang="de-DE" sz="2903" b="1" dirty="0">
                <a:solidFill>
                  <a:srgbClr val="000000"/>
                </a:solidFill>
                <a:latin typeface="Arial"/>
              </a:rPr>
              <a:t> </a:t>
            </a:r>
            <a:endParaRPr sz="2903" dirty="0"/>
          </a:p>
        </p:txBody>
      </p:sp>
      <p:sp>
        <p:nvSpPr>
          <p:cNvPr id="3" name="Rechteck 2"/>
          <p:cNvSpPr/>
          <p:nvPr/>
        </p:nvSpPr>
        <p:spPr>
          <a:xfrm>
            <a:off x="221226" y="1210223"/>
            <a:ext cx="11749547" cy="4785298"/>
          </a:xfrm>
          <a:prstGeom prst="rect">
            <a:avLst/>
          </a:prstGeom>
        </p:spPr>
        <p:txBody>
          <a:bodyPr wrap="square">
            <a:noAutofit/>
          </a:bodyPr>
          <a:lstStyle/>
          <a:p>
            <a:r>
              <a:rPr lang="de-DE" sz="2177" dirty="0"/>
              <a:t>Schaffung von Anreizen, damit Menschen die externen Effekte bei ihren Handlungen berücksichtigen. </a:t>
            </a:r>
          </a:p>
          <a:p>
            <a:endParaRPr lang="de-DE" sz="2177" dirty="0"/>
          </a:p>
          <a:p>
            <a:endParaRPr lang="de-DE" sz="2177" dirty="0"/>
          </a:p>
          <a:p>
            <a:r>
              <a:rPr lang="de-DE" sz="2177" dirty="0"/>
              <a:t>→	Besteuerung der Produzenten</a:t>
            </a:r>
          </a:p>
          <a:p>
            <a:endParaRPr lang="de-DE" sz="2177" dirty="0"/>
          </a:p>
          <a:p>
            <a:r>
              <a:rPr lang="de-DE" sz="2177" dirty="0"/>
              <a:t>→	Erhöhung der Produktionskosten</a:t>
            </a:r>
          </a:p>
          <a:p>
            <a:endParaRPr lang="de-DE" sz="2177" dirty="0"/>
          </a:p>
          <a:p>
            <a:r>
              <a:rPr lang="de-DE" sz="2177" dirty="0"/>
              <a:t> →	Zuweisung von Eigentumsrechten</a:t>
            </a:r>
          </a:p>
          <a:p>
            <a:endParaRPr lang="de-DE" sz="2177" dirty="0"/>
          </a:p>
          <a:p>
            <a:r>
              <a:rPr lang="de-DE" sz="2177" dirty="0"/>
              <a:t>→	Vergabe von Lizenzen </a:t>
            </a:r>
          </a:p>
          <a:p>
            <a:endParaRPr lang="de-DE" sz="2177" dirty="0"/>
          </a:p>
          <a:p>
            <a:endParaRPr lang="de-DE" sz="2177" dirty="0"/>
          </a:p>
          <a:p>
            <a:r>
              <a:rPr lang="de-DE" sz="2177" dirty="0"/>
              <a:t>so dass </a:t>
            </a:r>
            <a:r>
              <a:rPr lang="de-DE" sz="2177" b="1" dirty="0"/>
              <a:t>Marktprozesse</a:t>
            </a:r>
            <a:r>
              <a:rPr lang="de-DE" sz="2177" dirty="0"/>
              <a:t> wieder zu einem sozial optimalen Resultat führen</a:t>
            </a:r>
          </a:p>
        </p:txBody>
      </p:sp>
      <p:sp>
        <p:nvSpPr>
          <p:cNvPr id="4" name="Textfeld 3"/>
          <p:cNvSpPr txBox="1"/>
          <p:nvPr/>
        </p:nvSpPr>
        <p:spPr>
          <a:xfrm>
            <a:off x="5416373" y="2591693"/>
            <a:ext cx="3938001" cy="343620"/>
          </a:xfrm>
          <a:prstGeom prst="rect">
            <a:avLst/>
          </a:prstGeom>
          <a:noFill/>
        </p:spPr>
        <p:txBody>
          <a:bodyPr wrap="none" rtlCol="0">
            <a:spAutoFit/>
          </a:bodyPr>
          <a:lstStyle/>
          <a:p>
            <a:r>
              <a:rPr lang="de-DE" sz="1633" dirty="0"/>
              <a:t>Verschiebung der Angebotskurve nach oben</a:t>
            </a:r>
          </a:p>
        </p:txBody>
      </p:sp>
      <p:cxnSp>
        <p:nvCxnSpPr>
          <p:cNvPr id="5" name="Gerade Verbindung mit Pfeil 4"/>
          <p:cNvCxnSpPr/>
          <p:nvPr/>
        </p:nvCxnSpPr>
        <p:spPr>
          <a:xfrm flipH="1" flipV="1">
            <a:off x="4793673" y="2493818"/>
            <a:ext cx="484909" cy="2632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p:cNvCxnSpPr/>
          <p:nvPr/>
        </p:nvCxnSpPr>
        <p:spPr>
          <a:xfrm flipH="1">
            <a:off x="4980709" y="2860964"/>
            <a:ext cx="362000" cy="256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flipV="1">
            <a:off x="5153893" y="3733799"/>
            <a:ext cx="484909" cy="2632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flipH="1">
            <a:off x="5340929" y="4100945"/>
            <a:ext cx="362000" cy="256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5702929" y="3877181"/>
            <a:ext cx="3975127" cy="343620"/>
          </a:xfrm>
          <a:prstGeom prst="rect">
            <a:avLst/>
          </a:prstGeom>
          <a:noFill/>
        </p:spPr>
        <p:txBody>
          <a:bodyPr wrap="none" rtlCol="0">
            <a:spAutoFit/>
          </a:bodyPr>
          <a:lstStyle/>
          <a:p>
            <a:r>
              <a:rPr lang="de-DE" sz="1633" dirty="0"/>
              <a:t>Internalisierung gemäß dem </a:t>
            </a:r>
            <a:r>
              <a:rPr lang="de-DE" sz="1633" dirty="0" err="1"/>
              <a:t>Coase</a:t>
            </a:r>
            <a:r>
              <a:rPr lang="de-DE" sz="1633" dirty="0"/>
              <a:t>-Theorem</a:t>
            </a:r>
          </a:p>
        </p:txBody>
      </p:sp>
      <p:sp>
        <p:nvSpPr>
          <p:cNvPr id="16" name="Rechteck 15">
            <a:extLst>
              <a:ext uri="{FF2B5EF4-FFF2-40B4-BE49-F238E27FC236}">
                <a16:creationId xmlns:a16="http://schemas.microsoft.com/office/drawing/2014/main" id="{2582B266-127B-4F72-A085-C4A32686964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6966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Times New Roman" panose="02020603050405020304" pitchFamily="18" charset="0"/>
                <a:cs typeface="Times New Roman" panose="02020603050405020304" pitchFamily="18" charset="0"/>
              </a:rPr>
              <a:t>Externalitäten</a:t>
            </a:r>
            <a:endParaRPr sz="2903" dirty="0">
              <a:latin typeface="Times New Roman" panose="02020603050405020304" pitchFamily="18" charset="0"/>
              <a:cs typeface="Times New Roman" panose="02020603050405020304" pitchFamily="18" charset="0"/>
            </a:endParaRPr>
          </a:p>
        </p:txBody>
      </p:sp>
      <p:sp>
        <p:nvSpPr>
          <p:cNvPr id="3" name="Rechteck 2"/>
          <p:cNvSpPr/>
          <p:nvPr/>
        </p:nvSpPr>
        <p:spPr>
          <a:xfrm>
            <a:off x="74976" y="855569"/>
            <a:ext cx="7837047" cy="5485701"/>
          </a:xfrm>
          <a:prstGeom prst="rect">
            <a:avLst/>
          </a:prstGeom>
        </p:spPr>
        <p:txBody>
          <a:bodyPr wrap="square">
            <a:noAutofit/>
          </a:bodyPr>
          <a:lstStyle/>
          <a:p>
            <a:r>
              <a:rPr lang="de-DE" sz="2000" dirty="0">
                <a:latin typeface="Times New Roman" panose="02020603050405020304" pitchFamily="18" charset="0"/>
                <a:cs typeface="Times New Roman" panose="02020603050405020304" pitchFamily="18" charset="0"/>
              </a:rPr>
              <a:t>Als eine </a:t>
            </a:r>
            <a:r>
              <a:rPr lang="de-DE" sz="2000" b="1" dirty="0">
                <a:latin typeface="Times New Roman" panose="02020603050405020304" pitchFamily="18" charset="0"/>
                <a:cs typeface="Times New Roman" panose="02020603050405020304" pitchFamily="18" charset="0"/>
              </a:rPr>
              <a:t>Externalität / externen Effekt </a:t>
            </a:r>
            <a:r>
              <a:rPr lang="de-DE" sz="2000" dirty="0">
                <a:latin typeface="Times New Roman" panose="02020603050405020304" pitchFamily="18" charset="0"/>
                <a:cs typeface="Times New Roman" panose="02020603050405020304" pitchFamily="18" charset="0"/>
              </a:rPr>
              <a:t>bezeichnet man die Auswirkungen ökonomischen Handels auf die Wohlfahrt unbeteiligter Dritter  – ohne dass der Verursacher dafür bezahlt oder einen Ausgleich erhält.</a:t>
            </a:r>
          </a:p>
          <a:p>
            <a:endParaRPr lang="de-DE" sz="2000" dirty="0">
              <a:latin typeface="Times New Roman" panose="02020603050405020304" pitchFamily="18" charset="0"/>
              <a:cs typeface="Times New Roman" panose="02020603050405020304" pitchFamily="18" charset="0"/>
            </a:endParaRPr>
          </a:p>
          <a:p>
            <a:endParaRPr lang="de-DE" sz="2000" dirty="0">
              <a:latin typeface="Times New Roman" panose="02020603050405020304" pitchFamily="18" charset="0"/>
              <a:cs typeface="Times New Roman" panose="02020603050405020304" pitchFamily="18" charset="0"/>
            </a:endParaRP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 Die Bedingungen für den 1. Hauptsatz der Wohlfahrtstheorie sind </a:t>
            </a:r>
            <a:r>
              <a:rPr lang="de-DE" sz="2000" dirty="0" err="1">
                <a:latin typeface="Times New Roman" panose="02020603050405020304" pitchFamily="18" charset="0"/>
                <a:cs typeface="Times New Roman" panose="02020603050405020304" pitchFamily="18" charset="0"/>
              </a:rPr>
              <a:t>ver</a:t>
            </a:r>
            <a:r>
              <a:rPr lang="de-DE" sz="2000" dirty="0">
                <a:latin typeface="Times New Roman" panose="02020603050405020304" pitchFamily="18" charset="0"/>
                <a:cs typeface="Times New Roman" panose="02020603050405020304" pitchFamily="18" charset="0"/>
              </a:rPr>
              <a:t>- </a:t>
            </a:r>
            <a:r>
              <a:rPr lang="de-DE" sz="2000" dirty="0" err="1">
                <a:latin typeface="Times New Roman" panose="02020603050405020304" pitchFamily="18" charset="0"/>
                <a:cs typeface="Times New Roman" panose="02020603050405020304" pitchFamily="18" charset="0"/>
              </a:rPr>
              <a:t>letzt</a:t>
            </a:r>
            <a:r>
              <a:rPr lang="de-DE" sz="2000" dirty="0">
                <a:latin typeface="Times New Roman" panose="02020603050405020304" pitchFamily="18" charset="0"/>
                <a:cs typeface="Times New Roman" panose="02020603050405020304" pitchFamily="18" charset="0"/>
              </a:rPr>
              <a:t> und die Marktlösung führt nicht zu einer </a:t>
            </a:r>
            <a:r>
              <a:rPr lang="de-DE" sz="2000" dirty="0" err="1">
                <a:latin typeface="Times New Roman" panose="02020603050405020304" pitchFamily="18" charset="0"/>
                <a:cs typeface="Times New Roman" panose="02020603050405020304" pitchFamily="18" charset="0"/>
              </a:rPr>
              <a:t>pareto</a:t>
            </a:r>
            <a:r>
              <a:rPr lang="de-DE" sz="2000" dirty="0">
                <a:latin typeface="Times New Roman" panose="02020603050405020304" pitchFamily="18" charset="0"/>
                <a:cs typeface="Times New Roman" panose="02020603050405020304" pitchFamily="18" charset="0"/>
              </a:rPr>
              <a:t>-effizienten Allokation</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Externalitäten können die Wohlfahrt Dritter begünstigen	</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 positiver externer Effekt</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oder schädigen</a:t>
            </a:r>
          </a:p>
          <a:p>
            <a:endParaRPr lang="de-DE" sz="2000" dirty="0">
              <a:latin typeface="Times New Roman" panose="02020603050405020304" pitchFamily="18" charset="0"/>
              <a:cs typeface="Times New Roman" panose="02020603050405020304" pitchFamily="18" charset="0"/>
            </a:endParaRPr>
          </a:p>
          <a:p>
            <a:r>
              <a:rPr lang="de-DE" sz="2000" dirty="0">
                <a:latin typeface="Times New Roman" panose="02020603050405020304" pitchFamily="18" charset="0"/>
                <a:cs typeface="Times New Roman" panose="02020603050405020304" pitchFamily="18" charset="0"/>
              </a:rPr>
              <a:t>→ negativer externer Effekt</a:t>
            </a:r>
          </a:p>
        </p:txBody>
      </p:sp>
      <p:sp>
        <p:nvSpPr>
          <p:cNvPr id="10" name="Rechteck 9">
            <a:extLst>
              <a:ext uri="{FF2B5EF4-FFF2-40B4-BE49-F238E27FC236}">
                <a16:creationId xmlns:a16="http://schemas.microsoft.com/office/drawing/2014/main" id="{24DAA863-D1CC-46ED-9F92-AA49038DDB1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898ED7A-08C5-4167-9CB4-D7388B4B98CE}"/>
                  </a:ext>
                </a:extLst>
              </p14:cNvPr>
              <p14:cNvContentPartPr/>
              <p14:nvPr/>
            </p14:nvContentPartPr>
            <p14:xfrm>
              <a:off x="2630987" y="1824187"/>
              <a:ext cx="2559240" cy="41760"/>
            </p14:xfrm>
          </p:contentPart>
        </mc:Choice>
        <mc:Fallback>
          <p:pic>
            <p:nvPicPr>
              <p:cNvPr id="2" name="Freihand 1">
                <a:extLst>
                  <a:ext uri="{FF2B5EF4-FFF2-40B4-BE49-F238E27FC236}">
                    <a16:creationId xmlns:a16="http://schemas.microsoft.com/office/drawing/2014/main" id="{4898ED7A-08C5-4167-9CB4-D7388B4B98CE}"/>
                  </a:ext>
                </a:extLst>
              </p:cNvPr>
              <p:cNvPicPr/>
              <p:nvPr/>
            </p:nvPicPr>
            <p:blipFill>
              <a:blip r:embed="rId4"/>
              <a:stretch>
                <a:fillRect/>
              </a:stretch>
            </p:blipFill>
            <p:spPr>
              <a:xfrm>
                <a:off x="2626667" y="1819867"/>
                <a:ext cx="2567880" cy="50400"/>
              </a:xfrm>
              <a:prstGeom prst="rect">
                <a:avLst/>
              </a:prstGeom>
            </p:spPr>
          </p:pic>
        </mc:Fallback>
      </mc:AlternateContent>
      <p:grpSp>
        <p:nvGrpSpPr>
          <p:cNvPr id="9" name="Gruppieren 8">
            <a:extLst>
              <a:ext uri="{FF2B5EF4-FFF2-40B4-BE49-F238E27FC236}">
                <a16:creationId xmlns:a16="http://schemas.microsoft.com/office/drawing/2014/main" id="{BC960C35-EA74-487E-860E-26617B139ABB}"/>
              </a:ext>
            </a:extLst>
          </p:cNvPr>
          <p:cNvGrpSpPr/>
          <p:nvPr/>
        </p:nvGrpSpPr>
        <p:grpSpPr>
          <a:xfrm>
            <a:off x="4432427" y="1369867"/>
            <a:ext cx="779400" cy="596160"/>
            <a:chOff x="4432427" y="1369867"/>
            <a:chExt cx="779400" cy="596160"/>
          </a:xfrm>
        </p:grpSpPr>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967521C4-41BD-4931-8252-0463AEF93A98}"/>
                    </a:ext>
                  </a:extLst>
                </p14:cNvPr>
                <p14:cNvContentPartPr/>
                <p14:nvPr/>
              </p14:nvContentPartPr>
              <p14:xfrm>
                <a:off x="4456547" y="1832827"/>
                <a:ext cx="631800" cy="62280"/>
              </p14:xfrm>
            </p:contentPart>
          </mc:Choice>
          <mc:Fallback>
            <p:pic>
              <p:nvPicPr>
                <p:cNvPr id="4" name="Freihand 3">
                  <a:extLst>
                    <a:ext uri="{FF2B5EF4-FFF2-40B4-BE49-F238E27FC236}">
                      <a16:creationId xmlns:a16="http://schemas.microsoft.com/office/drawing/2014/main" id="{967521C4-41BD-4931-8252-0463AEF93A98}"/>
                    </a:ext>
                  </a:extLst>
                </p:cNvPr>
                <p:cNvPicPr/>
                <p:nvPr/>
              </p:nvPicPr>
              <p:blipFill>
                <a:blip r:embed="rId6"/>
                <a:stretch>
                  <a:fillRect/>
                </a:stretch>
              </p:blipFill>
              <p:spPr>
                <a:xfrm>
                  <a:off x="4452227" y="1828507"/>
                  <a:ext cx="6404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DA9ECBA1-5C82-4F52-8180-243D797D25D0}"/>
                    </a:ext>
                  </a:extLst>
                </p14:cNvPr>
                <p14:cNvContentPartPr/>
                <p14:nvPr/>
              </p14:nvContentPartPr>
              <p14:xfrm>
                <a:off x="4940747" y="1876747"/>
                <a:ext cx="165600" cy="10080"/>
              </p14:xfrm>
            </p:contentPart>
          </mc:Choice>
          <mc:Fallback>
            <p:pic>
              <p:nvPicPr>
                <p:cNvPr id="5" name="Freihand 4">
                  <a:extLst>
                    <a:ext uri="{FF2B5EF4-FFF2-40B4-BE49-F238E27FC236}">
                      <a16:creationId xmlns:a16="http://schemas.microsoft.com/office/drawing/2014/main" id="{DA9ECBA1-5C82-4F52-8180-243D797D25D0}"/>
                    </a:ext>
                  </a:extLst>
                </p:cNvPr>
                <p:cNvPicPr/>
                <p:nvPr/>
              </p:nvPicPr>
              <p:blipFill>
                <a:blip r:embed="rId8"/>
                <a:stretch>
                  <a:fillRect/>
                </a:stretch>
              </p:blipFill>
              <p:spPr>
                <a:xfrm>
                  <a:off x="4936427" y="1872427"/>
                  <a:ext cx="1742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5B52A150-31AC-48F4-9EE8-3E6FA9AC0805}"/>
                    </a:ext>
                  </a:extLst>
                </p14:cNvPr>
                <p14:cNvContentPartPr/>
                <p14:nvPr/>
              </p14:nvContentPartPr>
              <p14:xfrm>
                <a:off x="4432427" y="1369867"/>
                <a:ext cx="779400" cy="596160"/>
              </p14:xfrm>
            </p:contentPart>
          </mc:Choice>
          <mc:Fallback>
            <p:pic>
              <p:nvPicPr>
                <p:cNvPr id="8" name="Freihand 7">
                  <a:extLst>
                    <a:ext uri="{FF2B5EF4-FFF2-40B4-BE49-F238E27FC236}">
                      <a16:creationId xmlns:a16="http://schemas.microsoft.com/office/drawing/2014/main" id="{5B52A150-31AC-48F4-9EE8-3E6FA9AC0805}"/>
                    </a:ext>
                  </a:extLst>
                </p:cNvPr>
                <p:cNvPicPr/>
                <p:nvPr/>
              </p:nvPicPr>
              <p:blipFill>
                <a:blip r:embed="rId10"/>
                <a:stretch>
                  <a:fillRect/>
                </a:stretch>
              </p:blipFill>
              <p:spPr>
                <a:xfrm>
                  <a:off x="4428107" y="1365547"/>
                  <a:ext cx="788040" cy="604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7F3B8015-1551-4969-A4C5-D157C5F90C22}"/>
                  </a:ext>
                </a:extLst>
              </p14:cNvPr>
              <p14:cNvContentPartPr/>
              <p14:nvPr/>
            </p14:nvContentPartPr>
            <p14:xfrm>
              <a:off x="6327827" y="1435027"/>
              <a:ext cx="1148400" cy="540720"/>
            </p14:xfrm>
          </p:contentPart>
        </mc:Choice>
        <mc:Fallback>
          <p:pic>
            <p:nvPicPr>
              <p:cNvPr id="11" name="Freihand 10">
                <a:extLst>
                  <a:ext uri="{FF2B5EF4-FFF2-40B4-BE49-F238E27FC236}">
                    <a16:creationId xmlns:a16="http://schemas.microsoft.com/office/drawing/2014/main" id="{7F3B8015-1551-4969-A4C5-D157C5F90C22}"/>
                  </a:ext>
                </a:extLst>
              </p:cNvPr>
              <p:cNvPicPr/>
              <p:nvPr/>
            </p:nvPicPr>
            <p:blipFill>
              <a:blip r:embed="rId12"/>
              <a:stretch>
                <a:fillRect/>
              </a:stretch>
            </p:blipFill>
            <p:spPr>
              <a:xfrm>
                <a:off x="6323507" y="1430707"/>
                <a:ext cx="1157040" cy="549360"/>
              </a:xfrm>
              <a:prstGeom prst="rect">
                <a:avLst/>
              </a:prstGeom>
            </p:spPr>
          </p:pic>
        </mc:Fallback>
      </mc:AlternateContent>
      <p:grpSp>
        <p:nvGrpSpPr>
          <p:cNvPr id="15" name="Gruppieren 14">
            <a:extLst>
              <a:ext uri="{FF2B5EF4-FFF2-40B4-BE49-F238E27FC236}">
                <a16:creationId xmlns:a16="http://schemas.microsoft.com/office/drawing/2014/main" id="{60DA85F4-FEC2-4E1E-954C-1800026A1519}"/>
              </a:ext>
            </a:extLst>
          </p:cNvPr>
          <p:cNvGrpSpPr/>
          <p:nvPr/>
        </p:nvGrpSpPr>
        <p:grpSpPr>
          <a:xfrm>
            <a:off x="466667" y="4908667"/>
            <a:ext cx="2691360" cy="58320"/>
            <a:chOff x="466667" y="4908667"/>
            <a:chExt cx="2691360" cy="58320"/>
          </a:xfrm>
        </p:grpSpPr>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50BC44F6-6CD3-4463-B103-074DEAB94203}"/>
                    </a:ext>
                  </a:extLst>
                </p14:cNvPr>
                <p14:cNvContentPartPr/>
                <p14:nvPr/>
              </p14:nvContentPartPr>
              <p14:xfrm>
                <a:off x="1400867" y="4908667"/>
                <a:ext cx="360" cy="360"/>
              </p14:xfrm>
            </p:contentPart>
          </mc:Choice>
          <mc:Fallback>
            <p:pic>
              <p:nvPicPr>
                <p:cNvPr id="12" name="Freihand 11">
                  <a:extLst>
                    <a:ext uri="{FF2B5EF4-FFF2-40B4-BE49-F238E27FC236}">
                      <a16:creationId xmlns:a16="http://schemas.microsoft.com/office/drawing/2014/main" id="{50BC44F6-6CD3-4463-B103-074DEAB94203}"/>
                    </a:ext>
                  </a:extLst>
                </p:cNvPr>
                <p:cNvPicPr/>
                <p:nvPr/>
              </p:nvPicPr>
              <p:blipFill>
                <a:blip r:embed="rId14"/>
                <a:stretch>
                  <a:fillRect/>
                </a:stretch>
              </p:blipFill>
              <p:spPr>
                <a:xfrm>
                  <a:off x="1396547" y="4904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44EEF599-DEDC-4DE2-AAEF-C0A5D6816F4E}"/>
                    </a:ext>
                  </a:extLst>
                </p14:cNvPr>
                <p14:cNvContentPartPr/>
                <p14:nvPr/>
              </p14:nvContentPartPr>
              <p14:xfrm>
                <a:off x="466667" y="4934947"/>
                <a:ext cx="2691360" cy="32040"/>
              </p14:xfrm>
            </p:contentPart>
          </mc:Choice>
          <mc:Fallback>
            <p:pic>
              <p:nvPicPr>
                <p:cNvPr id="13" name="Freihand 12">
                  <a:extLst>
                    <a:ext uri="{FF2B5EF4-FFF2-40B4-BE49-F238E27FC236}">
                      <a16:creationId xmlns:a16="http://schemas.microsoft.com/office/drawing/2014/main" id="{44EEF599-DEDC-4DE2-AAEF-C0A5D6816F4E}"/>
                    </a:ext>
                  </a:extLst>
                </p:cNvPr>
                <p:cNvPicPr/>
                <p:nvPr/>
              </p:nvPicPr>
              <p:blipFill>
                <a:blip r:embed="rId16"/>
                <a:stretch>
                  <a:fillRect/>
                </a:stretch>
              </p:blipFill>
              <p:spPr>
                <a:xfrm>
                  <a:off x="462347" y="4930627"/>
                  <a:ext cx="2700000" cy="40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FEA48D90-B90B-47DB-8B25-C096DB37606E}"/>
                  </a:ext>
                </a:extLst>
              </p14:cNvPr>
              <p14:cNvContentPartPr/>
              <p14:nvPr/>
            </p14:nvContentPartPr>
            <p14:xfrm>
              <a:off x="422747" y="6158227"/>
              <a:ext cx="3356640" cy="41400"/>
            </p14:xfrm>
          </p:contentPart>
        </mc:Choice>
        <mc:Fallback>
          <p:pic>
            <p:nvPicPr>
              <p:cNvPr id="14" name="Freihand 13">
                <a:extLst>
                  <a:ext uri="{FF2B5EF4-FFF2-40B4-BE49-F238E27FC236}">
                    <a16:creationId xmlns:a16="http://schemas.microsoft.com/office/drawing/2014/main" id="{FEA48D90-B90B-47DB-8B25-C096DB37606E}"/>
                  </a:ext>
                </a:extLst>
              </p:cNvPr>
              <p:cNvPicPr/>
              <p:nvPr/>
            </p:nvPicPr>
            <p:blipFill>
              <a:blip r:embed="rId18"/>
              <a:stretch>
                <a:fillRect/>
              </a:stretch>
            </p:blipFill>
            <p:spPr>
              <a:xfrm>
                <a:off x="418427" y="6153907"/>
                <a:ext cx="3365280" cy="50040"/>
              </a:xfrm>
              <a:prstGeom prst="rect">
                <a:avLst/>
              </a:prstGeom>
            </p:spPr>
          </p:pic>
        </mc:Fallback>
      </mc:AlternateContent>
      <p:grpSp>
        <p:nvGrpSpPr>
          <p:cNvPr id="21" name="Gruppieren 20">
            <a:extLst>
              <a:ext uri="{FF2B5EF4-FFF2-40B4-BE49-F238E27FC236}">
                <a16:creationId xmlns:a16="http://schemas.microsoft.com/office/drawing/2014/main" id="{56F5D078-2A37-41B2-B3DD-C1353497E739}"/>
              </a:ext>
            </a:extLst>
          </p:cNvPr>
          <p:cNvGrpSpPr/>
          <p:nvPr/>
        </p:nvGrpSpPr>
        <p:grpSpPr>
          <a:xfrm>
            <a:off x="3300947" y="4522747"/>
            <a:ext cx="1263600" cy="296640"/>
            <a:chOff x="3300947" y="4522747"/>
            <a:chExt cx="1263600" cy="296640"/>
          </a:xfrm>
        </p:grpSpPr>
        <mc:AlternateContent xmlns:mc="http://schemas.openxmlformats.org/markup-compatibility/2006">
          <mc:Choice xmlns:p14="http://schemas.microsoft.com/office/powerpoint/2010/main" Requires="p14">
            <p:contentPart p14:bwMode="auto" r:id="rId19">
              <p14:nvContentPartPr>
                <p14:cNvPr id="16" name="Freihand 15">
                  <a:extLst>
                    <a:ext uri="{FF2B5EF4-FFF2-40B4-BE49-F238E27FC236}">
                      <a16:creationId xmlns:a16="http://schemas.microsoft.com/office/drawing/2014/main" id="{F16FBE2E-24CA-450B-AD08-FB9D740383A2}"/>
                    </a:ext>
                  </a:extLst>
                </p14:cNvPr>
                <p14:cNvContentPartPr/>
                <p14:nvPr/>
              </p14:nvContentPartPr>
              <p14:xfrm>
                <a:off x="3300947" y="4688707"/>
                <a:ext cx="191160" cy="23040"/>
              </p14:xfrm>
            </p:contentPart>
          </mc:Choice>
          <mc:Fallback>
            <p:pic>
              <p:nvPicPr>
                <p:cNvPr id="16" name="Freihand 15">
                  <a:extLst>
                    <a:ext uri="{FF2B5EF4-FFF2-40B4-BE49-F238E27FC236}">
                      <a16:creationId xmlns:a16="http://schemas.microsoft.com/office/drawing/2014/main" id="{F16FBE2E-24CA-450B-AD08-FB9D740383A2}"/>
                    </a:ext>
                  </a:extLst>
                </p:cNvPr>
                <p:cNvPicPr/>
                <p:nvPr/>
              </p:nvPicPr>
              <p:blipFill>
                <a:blip r:embed="rId20"/>
                <a:stretch>
                  <a:fillRect/>
                </a:stretch>
              </p:blipFill>
              <p:spPr>
                <a:xfrm>
                  <a:off x="3296627" y="4684387"/>
                  <a:ext cx="19980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7" name="Freihand 16">
                  <a:extLst>
                    <a:ext uri="{FF2B5EF4-FFF2-40B4-BE49-F238E27FC236}">
                      <a16:creationId xmlns:a16="http://schemas.microsoft.com/office/drawing/2014/main" id="{9B7CD53A-57D7-404B-A6DA-3DCF1F2334A5}"/>
                    </a:ext>
                  </a:extLst>
                </p14:cNvPr>
                <p14:cNvContentPartPr/>
                <p14:nvPr/>
              </p14:nvContentPartPr>
              <p14:xfrm>
                <a:off x="3666707" y="4657747"/>
                <a:ext cx="313920" cy="43920"/>
              </p14:xfrm>
            </p:contentPart>
          </mc:Choice>
          <mc:Fallback>
            <p:pic>
              <p:nvPicPr>
                <p:cNvPr id="17" name="Freihand 16">
                  <a:extLst>
                    <a:ext uri="{FF2B5EF4-FFF2-40B4-BE49-F238E27FC236}">
                      <a16:creationId xmlns:a16="http://schemas.microsoft.com/office/drawing/2014/main" id="{9B7CD53A-57D7-404B-A6DA-3DCF1F2334A5}"/>
                    </a:ext>
                  </a:extLst>
                </p:cNvPr>
                <p:cNvPicPr/>
                <p:nvPr/>
              </p:nvPicPr>
              <p:blipFill>
                <a:blip r:embed="rId22"/>
                <a:stretch>
                  <a:fillRect/>
                </a:stretch>
              </p:blipFill>
              <p:spPr>
                <a:xfrm>
                  <a:off x="3662387" y="4653427"/>
                  <a:ext cx="32256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8" name="Freihand 17">
                  <a:extLst>
                    <a:ext uri="{FF2B5EF4-FFF2-40B4-BE49-F238E27FC236}">
                      <a16:creationId xmlns:a16="http://schemas.microsoft.com/office/drawing/2014/main" id="{80E7B19F-22BE-4502-BA35-867250DE2683}"/>
                    </a:ext>
                  </a:extLst>
                </p14:cNvPr>
                <p14:cNvContentPartPr/>
                <p14:nvPr/>
              </p14:nvContentPartPr>
              <p14:xfrm>
                <a:off x="3973067" y="4554067"/>
                <a:ext cx="28440" cy="34560"/>
              </p14:xfrm>
            </p:contentPart>
          </mc:Choice>
          <mc:Fallback>
            <p:pic>
              <p:nvPicPr>
                <p:cNvPr id="18" name="Freihand 17">
                  <a:extLst>
                    <a:ext uri="{FF2B5EF4-FFF2-40B4-BE49-F238E27FC236}">
                      <a16:creationId xmlns:a16="http://schemas.microsoft.com/office/drawing/2014/main" id="{80E7B19F-22BE-4502-BA35-867250DE2683}"/>
                    </a:ext>
                  </a:extLst>
                </p:cNvPr>
                <p:cNvPicPr/>
                <p:nvPr/>
              </p:nvPicPr>
              <p:blipFill>
                <a:blip r:embed="rId24"/>
                <a:stretch>
                  <a:fillRect/>
                </a:stretch>
              </p:blipFill>
              <p:spPr>
                <a:xfrm>
                  <a:off x="3968747" y="4549747"/>
                  <a:ext cx="370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Freihand 18">
                  <a:extLst>
                    <a:ext uri="{FF2B5EF4-FFF2-40B4-BE49-F238E27FC236}">
                      <a16:creationId xmlns:a16="http://schemas.microsoft.com/office/drawing/2014/main" id="{72045E4A-0A25-4FD1-A6F2-D7BD5BBC7CC1}"/>
                    </a:ext>
                  </a:extLst>
                </p14:cNvPr>
                <p14:cNvContentPartPr/>
                <p14:nvPr/>
              </p14:nvContentPartPr>
              <p14:xfrm>
                <a:off x="4031387" y="4606267"/>
                <a:ext cx="118080" cy="213120"/>
              </p14:xfrm>
            </p:contentPart>
          </mc:Choice>
          <mc:Fallback>
            <p:pic>
              <p:nvPicPr>
                <p:cNvPr id="19" name="Freihand 18">
                  <a:extLst>
                    <a:ext uri="{FF2B5EF4-FFF2-40B4-BE49-F238E27FC236}">
                      <a16:creationId xmlns:a16="http://schemas.microsoft.com/office/drawing/2014/main" id="{72045E4A-0A25-4FD1-A6F2-D7BD5BBC7CC1}"/>
                    </a:ext>
                  </a:extLst>
                </p:cNvPr>
                <p:cNvPicPr/>
                <p:nvPr/>
              </p:nvPicPr>
              <p:blipFill>
                <a:blip r:embed="rId26"/>
                <a:stretch>
                  <a:fillRect/>
                </a:stretch>
              </p:blipFill>
              <p:spPr>
                <a:xfrm>
                  <a:off x="4027067" y="4601947"/>
                  <a:ext cx="12672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3F68DF98-1458-4B4C-95C9-D12D25E1D1A7}"/>
                    </a:ext>
                  </a:extLst>
                </p14:cNvPr>
                <p14:cNvContentPartPr/>
                <p14:nvPr/>
              </p14:nvContentPartPr>
              <p14:xfrm>
                <a:off x="4190867" y="4522747"/>
                <a:ext cx="373680" cy="233640"/>
              </p14:xfrm>
            </p:contentPart>
          </mc:Choice>
          <mc:Fallback>
            <p:pic>
              <p:nvPicPr>
                <p:cNvPr id="20" name="Freihand 19">
                  <a:extLst>
                    <a:ext uri="{FF2B5EF4-FFF2-40B4-BE49-F238E27FC236}">
                      <a16:creationId xmlns:a16="http://schemas.microsoft.com/office/drawing/2014/main" id="{3F68DF98-1458-4B4C-95C9-D12D25E1D1A7}"/>
                    </a:ext>
                  </a:extLst>
                </p:cNvPr>
                <p:cNvPicPr/>
                <p:nvPr/>
              </p:nvPicPr>
              <p:blipFill>
                <a:blip r:embed="rId28"/>
                <a:stretch>
                  <a:fillRect/>
                </a:stretch>
              </p:blipFill>
              <p:spPr>
                <a:xfrm>
                  <a:off x="4186547" y="4518427"/>
                  <a:ext cx="382320" cy="242280"/>
                </a:xfrm>
                <a:prstGeom prst="rect">
                  <a:avLst/>
                </a:prstGeom>
              </p:spPr>
            </p:pic>
          </mc:Fallback>
        </mc:AlternateContent>
      </p:grpSp>
    </p:spTree>
    <p:extLst>
      <p:ext uri="{BB962C8B-B14F-4D97-AF65-F5344CB8AC3E}">
        <p14:creationId xmlns:p14="http://schemas.microsoft.com/office/powerpoint/2010/main" val="3081015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544103"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Internalisierung von </a:t>
            </a:r>
            <a:r>
              <a:rPr lang="de-DE" sz="2903" b="1" dirty="0" err="1">
                <a:solidFill>
                  <a:srgbClr val="000000"/>
                </a:solidFill>
                <a:latin typeface="Arial"/>
              </a:rPr>
              <a:t>Externalitäten</a:t>
            </a:r>
            <a:r>
              <a:rPr lang="de-DE" sz="2903" b="1" dirty="0">
                <a:solidFill>
                  <a:srgbClr val="000000"/>
                </a:solidFill>
                <a:latin typeface="Arial"/>
              </a:rPr>
              <a:t> </a:t>
            </a:r>
            <a:endParaRPr sz="2903" dirty="0"/>
          </a:p>
        </p:txBody>
      </p:sp>
      <p:sp>
        <p:nvSpPr>
          <p:cNvPr id="3" name="Rechteck 2"/>
          <p:cNvSpPr/>
          <p:nvPr/>
        </p:nvSpPr>
        <p:spPr>
          <a:xfrm>
            <a:off x="1237899" y="953956"/>
            <a:ext cx="7903417" cy="4785298"/>
          </a:xfrm>
          <a:prstGeom prst="rect">
            <a:avLst/>
          </a:prstGeom>
        </p:spPr>
        <p:txBody>
          <a:bodyPr wrap="square">
            <a:noAutofit/>
          </a:bodyPr>
          <a:lstStyle/>
          <a:p>
            <a:r>
              <a:rPr lang="de-DE" sz="2177" dirty="0"/>
              <a:t>Mitunter sind markbasierte Lösungen  nicht möglich zur Lösung des Problems der </a:t>
            </a:r>
            <a:r>
              <a:rPr lang="de-DE" sz="2177" dirty="0" err="1"/>
              <a:t>Externalitäten</a:t>
            </a:r>
            <a:r>
              <a:rPr lang="de-DE" sz="2177" dirty="0"/>
              <a:t>:</a:t>
            </a:r>
          </a:p>
          <a:p>
            <a:endParaRPr lang="de-DE" sz="2177" dirty="0"/>
          </a:p>
          <a:p>
            <a:r>
              <a:rPr lang="de-DE" sz="2177" dirty="0"/>
              <a:t>→	direkte Regulierungen seitens des Staates</a:t>
            </a:r>
          </a:p>
          <a:p>
            <a:endParaRPr lang="de-DE" sz="2177" dirty="0"/>
          </a:p>
          <a:p>
            <a:r>
              <a:rPr lang="de-DE" sz="2177" dirty="0"/>
              <a:t>	z.B.</a:t>
            </a:r>
          </a:p>
          <a:p>
            <a:endParaRPr lang="de-DE" sz="2177" dirty="0"/>
          </a:p>
          <a:p>
            <a:pPr marL="1140497" lvl="2" indent="-311045">
              <a:buFont typeface="Arial" panose="020B0604020202020204" pitchFamily="34" charset="0"/>
              <a:buChar char="•"/>
            </a:pPr>
            <a:r>
              <a:rPr lang="de-DE" sz="2177" dirty="0"/>
              <a:t>Impfzwang</a:t>
            </a:r>
          </a:p>
          <a:p>
            <a:pPr marL="1140497" lvl="2" indent="-311045">
              <a:buFont typeface="Arial" panose="020B0604020202020204" pitchFamily="34" charset="0"/>
              <a:buChar char="•"/>
            </a:pPr>
            <a:endParaRPr lang="de-DE" sz="2177" dirty="0"/>
          </a:p>
          <a:p>
            <a:pPr marL="1140497" lvl="2" indent="-311045">
              <a:buFont typeface="Arial" panose="020B0604020202020204" pitchFamily="34" charset="0"/>
              <a:buChar char="•"/>
            </a:pPr>
            <a:r>
              <a:rPr lang="de-DE" sz="2177" dirty="0"/>
              <a:t>Festlegung von Emissionsniveaus</a:t>
            </a:r>
          </a:p>
          <a:p>
            <a:pPr marL="1140497" lvl="2" indent="-311045">
              <a:buFont typeface="Arial" panose="020B0604020202020204" pitchFamily="34" charset="0"/>
              <a:buChar char="•"/>
            </a:pPr>
            <a:endParaRPr lang="de-DE" sz="2177" dirty="0"/>
          </a:p>
          <a:p>
            <a:pPr marL="1140497" lvl="2" indent="-311045">
              <a:buFont typeface="Arial" panose="020B0604020202020204" pitchFamily="34" charset="0"/>
              <a:buChar char="•"/>
            </a:pPr>
            <a:r>
              <a:rPr lang="de-DE" sz="2177" dirty="0"/>
              <a:t>Vorschriften für die Anwendung von Technologien</a:t>
            </a:r>
          </a:p>
          <a:p>
            <a:pPr marL="1629552" lvl="3" indent="-342900">
              <a:buFont typeface="Wingdings" panose="05000000000000000000" pitchFamily="2" charset="2"/>
              <a:buChar char="Ø"/>
            </a:pPr>
            <a:r>
              <a:rPr lang="de-DE" sz="2177" dirty="0"/>
              <a:t>Katalysator</a:t>
            </a:r>
          </a:p>
          <a:p>
            <a:pPr marL="1629552" lvl="3" indent="-342900">
              <a:buFont typeface="Wingdings" panose="05000000000000000000" pitchFamily="2" charset="2"/>
              <a:buChar char="Ø"/>
            </a:pPr>
            <a:r>
              <a:rPr lang="de-DE" sz="2177" dirty="0"/>
              <a:t>Feuermelder</a:t>
            </a:r>
          </a:p>
          <a:p>
            <a:endParaRPr lang="de-DE" sz="2177" dirty="0"/>
          </a:p>
        </p:txBody>
      </p:sp>
      <p:sp>
        <p:nvSpPr>
          <p:cNvPr id="8" name="Rechteck 7">
            <a:extLst>
              <a:ext uri="{FF2B5EF4-FFF2-40B4-BE49-F238E27FC236}">
                <a16:creationId xmlns:a16="http://schemas.microsoft.com/office/drawing/2014/main" id="{C052DD86-4801-41BD-B3C3-D879D883385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85881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D4043-2EDC-DE0D-8D9D-5C4EFA5B9F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D765E81-14B5-9C9D-72AA-316E9688DE51}"/>
              </a:ext>
            </a:extLst>
          </p:cNvPr>
          <p:cNvSpPr txBox="1">
            <a:spLocks/>
          </p:cNvSpPr>
          <p:nvPr/>
        </p:nvSpPr>
        <p:spPr>
          <a:xfrm>
            <a:off x="679525" y="78061"/>
            <a:ext cx="439808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7BF652D7-8218-0A3F-1A03-E3676150E52F}"/>
              </a:ext>
            </a:extLst>
          </p:cNvPr>
          <p:cNvSpPr txBox="1"/>
          <p:nvPr/>
        </p:nvSpPr>
        <p:spPr>
          <a:xfrm>
            <a:off x="80683" y="718546"/>
            <a:ext cx="9144000" cy="5519638"/>
          </a:xfrm>
          <a:prstGeom prst="rect">
            <a:avLst/>
          </a:prstGeom>
          <a:noFill/>
        </p:spPr>
        <p:txBody>
          <a:bodyPr wrap="square" rtlCol="0">
            <a:noAutofit/>
          </a:bodyPr>
          <a:lstStyle/>
          <a:p>
            <a:r>
              <a:rPr lang="de-DE" sz="2400" dirty="0"/>
              <a:t>Konstante Skalenerträge:</a:t>
            </a:r>
          </a:p>
          <a:p>
            <a:endParaRPr lang="de-DE" sz="2400" dirty="0"/>
          </a:p>
          <a:p>
            <a:r>
              <a:rPr lang="de-DE" sz="2400" dirty="0"/>
              <a:t>			Y=F(L): 2L↑ → 2Y↑ </a:t>
            </a:r>
          </a:p>
          <a:p>
            <a:endParaRPr lang="de-DE" sz="2400" dirty="0"/>
          </a:p>
          <a:p>
            <a:endParaRPr lang="de-DE" sz="2400" dirty="0"/>
          </a:p>
          <a:p>
            <a:r>
              <a:rPr lang="de-DE" sz="2400" dirty="0"/>
              <a:t>Steigende Skalenerträge:</a:t>
            </a:r>
          </a:p>
          <a:p>
            <a:endParaRPr lang="de-DE" sz="2400" dirty="0"/>
          </a:p>
          <a:p>
            <a:r>
              <a:rPr lang="de-DE" sz="2400" dirty="0"/>
              <a:t>			Y=F(L): 2L↑ → 3Y↑</a:t>
            </a:r>
          </a:p>
          <a:p>
            <a:endParaRPr lang="de-DE" sz="2400" dirty="0"/>
          </a:p>
          <a:p>
            <a:endParaRPr lang="de-DE" sz="2400" dirty="0"/>
          </a:p>
          <a:p>
            <a:r>
              <a:rPr lang="de-DE" sz="2400" dirty="0"/>
              <a:t>Abnehmende Skalenerträge:</a:t>
            </a:r>
          </a:p>
          <a:p>
            <a:r>
              <a:rPr lang="de-DE" sz="2400" dirty="0"/>
              <a:t>		</a:t>
            </a:r>
          </a:p>
          <a:p>
            <a:r>
              <a:rPr lang="de-DE" sz="2400" dirty="0"/>
              <a:t>			Y=F(L): 2L↑ → 1Y↑</a:t>
            </a:r>
          </a:p>
          <a:p>
            <a:endParaRPr lang="de-DE" sz="2400" dirty="0"/>
          </a:p>
          <a:p>
            <a:endParaRPr lang="de-DE" sz="2400" dirty="0"/>
          </a:p>
          <a:p>
            <a:endParaRPr lang="de-DE" sz="2400" dirty="0"/>
          </a:p>
          <a:p>
            <a:endParaRPr lang="de-DE" sz="2000" dirty="0"/>
          </a:p>
        </p:txBody>
      </p:sp>
      <p:sp>
        <p:nvSpPr>
          <p:cNvPr id="12" name="Rechteck 11">
            <a:extLst>
              <a:ext uri="{FF2B5EF4-FFF2-40B4-BE49-F238E27FC236}">
                <a16:creationId xmlns:a16="http://schemas.microsoft.com/office/drawing/2014/main" id="{35B4E2A6-9330-DC86-2ED1-A1616C27C29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63424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8A0AB-4E5B-FCA0-6F3B-923007133B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A5D242F-D5EA-839F-33CE-88A42D9ED4E2}"/>
              </a:ext>
            </a:extLst>
          </p:cNvPr>
          <p:cNvSpPr txBox="1">
            <a:spLocks/>
          </p:cNvSpPr>
          <p:nvPr/>
        </p:nvSpPr>
        <p:spPr>
          <a:xfrm>
            <a:off x="1797"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endParaRPr lang="en-US" sz="2800" dirty="0">
              <a:solidFill>
                <a:sysClr val="windowText" lastClr="000000"/>
              </a:solidFill>
            </a:endParaRPr>
          </a:p>
        </p:txBody>
      </p:sp>
      <p:cxnSp>
        <p:nvCxnSpPr>
          <p:cNvPr id="45" name="Gerade Verbindung mit Pfeil 44">
            <a:extLst>
              <a:ext uri="{FF2B5EF4-FFF2-40B4-BE49-F238E27FC236}">
                <a16:creationId xmlns:a16="http://schemas.microsoft.com/office/drawing/2014/main" id="{432B8283-D44C-1271-CC7B-4DF49F52E864}"/>
              </a:ext>
            </a:extLst>
          </p:cNvPr>
          <p:cNvCxnSpPr>
            <a:cxnSpLocks/>
          </p:cNvCxnSpPr>
          <p:nvPr/>
        </p:nvCxnSpPr>
        <p:spPr>
          <a:xfrm flipV="1">
            <a:off x="216853" y="75541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Gerade Verbindung mit Pfeil 45">
            <a:extLst>
              <a:ext uri="{FF2B5EF4-FFF2-40B4-BE49-F238E27FC236}">
                <a16:creationId xmlns:a16="http://schemas.microsoft.com/office/drawing/2014/main" id="{738373A0-2154-49AE-279B-50615028030E}"/>
              </a:ext>
            </a:extLst>
          </p:cNvPr>
          <p:cNvCxnSpPr>
            <a:cxnSpLocks/>
          </p:cNvCxnSpPr>
          <p:nvPr/>
        </p:nvCxnSpPr>
        <p:spPr>
          <a:xfrm>
            <a:off x="216853" y="2051556"/>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feld 60">
            <a:extLst>
              <a:ext uri="{FF2B5EF4-FFF2-40B4-BE49-F238E27FC236}">
                <a16:creationId xmlns:a16="http://schemas.microsoft.com/office/drawing/2014/main" id="{F9097593-D6C7-2C93-368A-C7475223DBC7}"/>
              </a:ext>
            </a:extLst>
          </p:cNvPr>
          <p:cNvSpPr txBox="1"/>
          <p:nvPr/>
        </p:nvSpPr>
        <p:spPr>
          <a:xfrm>
            <a:off x="2233077" y="1979548"/>
            <a:ext cx="282450" cy="369332"/>
          </a:xfrm>
          <a:prstGeom prst="rect">
            <a:avLst/>
          </a:prstGeom>
          <a:noFill/>
        </p:spPr>
        <p:txBody>
          <a:bodyPr wrap="none" rtlCol="0">
            <a:spAutoFit/>
          </a:bodyPr>
          <a:lstStyle/>
          <a:p>
            <a:r>
              <a:rPr lang="de-DE" dirty="0"/>
              <a:t>L</a:t>
            </a:r>
          </a:p>
        </p:txBody>
      </p:sp>
      <p:sp>
        <p:nvSpPr>
          <p:cNvPr id="68" name="Textfeld 67">
            <a:extLst>
              <a:ext uri="{FF2B5EF4-FFF2-40B4-BE49-F238E27FC236}">
                <a16:creationId xmlns:a16="http://schemas.microsoft.com/office/drawing/2014/main" id="{91CBB0F0-6321-B97B-4AFC-B86AAAF30261}"/>
              </a:ext>
            </a:extLst>
          </p:cNvPr>
          <p:cNvSpPr txBox="1"/>
          <p:nvPr/>
        </p:nvSpPr>
        <p:spPr>
          <a:xfrm>
            <a:off x="-5437" y="818128"/>
            <a:ext cx="296876" cy="369332"/>
          </a:xfrm>
          <a:prstGeom prst="rect">
            <a:avLst/>
          </a:prstGeom>
          <a:noFill/>
        </p:spPr>
        <p:txBody>
          <a:bodyPr wrap="none" rtlCol="0">
            <a:spAutoFit/>
          </a:bodyPr>
          <a:lstStyle/>
          <a:p>
            <a:r>
              <a:rPr lang="de-DE" dirty="0"/>
              <a:t>Y</a:t>
            </a:r>
          </a:p>
        </p:txBody>
      </p:sp>
      <p:cxnSp>
        <p:nvCxnSpPr>
          <p:cNvPr id="103" name="Gerade Verbindung mit Pfeil 102">
            <a:extLst>
              <a:ext uri="{FF2B5EF4-FFF2-40B4-BE49-F238E27FC236}">
                <a16:creationId xmlns:a16="http://schemas.microsoft.com/office/drawing/2014/main" id="{0732C78C-10DC-D199-F0C1-95122B8A9A1F}"/>
              </a:ext>
            </a:extLst>
          </p:cNvPr>
          <p:cNvCxnSpPr>
            <a:cxnSpLocks/>
          </p:cNvCxnSpPr>
          <p:nvPr/>
        </p:nvCxnSpPr>
        <p:spPr>
          <a:xfrm flipV="1">
            <a:off x="3385205"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Gerade Verbindung mit Pfeil 103">
            <a:extLst>
              <a:ext uri="{FF2B5EF4-FFF2-40B4-BE49-F238E27FC236}">
                <a16:creationId xmlns:a16="http://schemas.microsoft.com/office/drawing/2014/main" id="{0453B2C8-F8F4-248F-4861-1D4B45C642BB}"/>
              </a:ext>
            </a:extLst>
          </p:cNvPr>
          <p:cNvCxnSpPr>
            <a:cxnSpLocks/>
          </p:cNvCxnSpPr>
          <p:nvPr/>
        </p:nvCxnSpPr>
        <p:spPr>
          <a:xfrm>
            <a:off x="3385205"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feld 104">
            <a:extLst>
              <a:ext uri="{FF2B5EF4-FFF2-40B4-BE49-F238E27FC236}">
                <a16:creationId xmlns:a16="http://schemas.microsoft.com/office/drawing/2014/main" id="{3A895C90-4742-8F8A-5845-2AECE18AE33C}"/>
              </a:ext>
            </a:extLst>
          </p:cNvPr>
          <p:cNvSpPr txBox="1"/>
          <p:nvPr/>
        </p:nvSpPr>
        <p:spPr>
          <a:xfrm>
            <a:off x="5401429" y="1988840"/>
            <a:ext cx="296876" cy="369332"/>
          </a:xfrm>
          <a:prstGeom prst="rect">
            <a:avLst/>
          </a:prstGeom>
          <a:noFill/>
        </p:spPr>
        <p:txBody>
          <a:bodyPr wrap="none" rtlCol="0">
            <a:spAutoFit/>
          </a:bodyPr>
          <a:lstStyle/>
          <a:p>
            <a:r>
              <a:rPr lang="de-DE" dirty="0"/>
              <a:t>Y</a:t>
            </a:r>
          </a:p>
        </p:txBody>
      </p:sp>
      <p:sp>
        <p:nvSpPr>
          <p:cNvPr id="106" name="Textfeld 105">
            <a:extLst>
              <a:ext uri="{FF2B5EF4-FFF2-40B4-BE49-F238E27FC236}">
                <a16:creationId xmlns:a16="http://schemas.microsoft.com/office/drawing/2014/main" id="{B2B34432-1732-F7C3-C935-59B84939BE25}"/>
              </a:ext>
            </a:extLst>
          </p:cNvPr>
          <p:cNvSpPr txBox="1"/>
          <p:nvPr/>
        </p:nvSpPr>
        <p:spPr>
          <a:xfrm>
            <a:off x="3102755" y="827420"/>
            <a:ext cx="304892" cy="369332"/>
          </a:xfrm>
          <a:prstGeom prst="rect">
            <a:avLst/>
          </a:prstGeom>
          <a:noFill/>
        </p:spPr>
        <p:txBody>
          <a:bodyPr wrap="none" rtlCol="0">
            <a:spAutoFit/>
          </a:bodyPr>
          <a:lstStyle/>
          <a:p>
            <a:r>
              <a:rPr lang="de-DE" dirty="0"/>
              <a:t>K</a:t>
            </a:r>
          </a:p>
        </p:txBody>
      </p:sp>
      <p:cxnSp>
        <p:nvCxnSpPr>
          <p:cNvPr id="107" name="Gerade Verbindung mit Pfeil 106">
            <a:extLst>
              <a:ext uri="{FF2B5EF4-FFF2-40B4-BE49-F238E27FC236}">
                <a16:creationId xmlns:a16="http://schemas.microsoft.com/office/drawing/2014/main" id="{E7389409-C0CE-39FF-9514-CF0470B2EAE4}"/>
              </a:ext>
            </a:extLst>
          </p:cNvPr>
          <p:cNvCxnSpPr>
            <a:cxnSpLocks/>
          </p:cNvCxnSpPr>
          <p:nvPr/>
        </p:nvCxnSpPr>
        <p:spPr>
          <a:xfrm flipV="1">
            <a:off x="6259943"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Gerade Verbindung mit Pfeil 107">
            <a:extLst>
              <a:ext uri="{FF2B5EF4-FFF2-40B4-BE49-F238E27FC236}">
                <a16:creationId xmlns:a16="http://schemas.microsoft.com/office/drawing/2014/main" id="{6E734461-EB19-3F70-D3AE-B00BE3819F6A}"/>
              </a:ext>
            </a:extLst>
          </p:cNvPr>
          <p:cNvCxnSpPr>
            <a:cxnSpLocks/>
          </p:cNvCxnSpPr>
          <p:nvPr/>
        </p:nvCxnSpPr>
        <p:spPr>
          <a:xfrm>
            <a:off x="6259943"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a16="http://schemas.microsoft.com/office/drawing/2014/main" id="{D54D9CE1-97EE-02EB-9C98-272249CBA38A}"/>
              </a:ext>
            </a:extLst>
          </p:cNvPr>
          <p:cNvSpPr txBox="1"/>
          <p:nvPr/>
        </p:nvSpPr>
        <p:spPr>
          <a:xfrm>
            <a:off x="8276167" y="1988840"/>
            <a:ext cx="296876" cy="369332"/>
          </a:xfrm>
          <a:prstGeom prst="rect">
            <a:avLst/>
          </a:prstGeom>
          <a:noFill/>
        </p:spPr>
        <p:txBody>
          <a:bodyPr wrap="none" rtlCol="0">
            <a:spAutoFit/>
          </a:bodyPr>
          <a:lstStyle/>
          <a:p>
            <a:r>
              <a:rPr lang="de-DE" dirty="0"/>
              <a:t>Y</a:t>
            </a:r>
          </a:p>
        </p:txBody>
      </p:sp>
      <p:sp>
        <p:nvSpPr>
          <p:cNvPr id="110" name="Textfeld 109">
            <a:extLst>
              <a:ext uri="{FF2B5EF4-FFF2-40B4-BE49-F238E27FC236}">
                <a16:creationId xmlns:a16="http://schemas.microsoft.com/office/drawing/2014/main" id="{517F1AFD-1C67-5CD1-A246-05D939346C4F}"/>
              </a:ext>
            </a:extLst>
          </p:cNvPr>
          <p:cNvSpPr txBox="1"/>
          <p:nvPr/>
        </p:nvSpPr>
        <p:spPr>
          <a:xfrm>
            <a:off x="5881187" y="827420"/>
            <a:ext cx="450764" cy="369332"/>
          </a:xfrm>
          <a:prstGeom prst="rect">
            <a:avLst/>
          </a:prstGeom>
          <a:noFill/>
        </p:spPr>
        <p:txBody>
          <a:bodyPr wrap="none" rtlCol="0">
            <a:spAutoFit/>
          </a:bodyPr>
          <a:lstStyle/>
          <a:p>
            <a:r>
              <a:rPr lang="de-DE" dirty="0"/>
              <a:t>GK</a:t>
            </a:r>
          </a:p>
        </p:txBody>
      </p:sp>
      <p:sp>
        <p:nvSpPr>
          <p:cNvPr id="111" name="Textfeld 110">
            <a:extLst>
              <a:ext uri="{FF2B5EF4-FFF2-40B4-BE49-F238E27FC236}">
                <a16:creationId xmlns:a16="http://schemas.microsoft.com/office/drawing/2014/main" id="{2C7A5FF7-EE11-6331-DB71-8261DA802749}"/>
              </a:ext>
            </a:extLst>
          </p:cNvPr>
          <p:cNvSpPr txBox="1"/>
          <p:nvPr/>
        </p:nvSpPr>
        <p:spPr>
          <a:xfrm>
            <a:off x="3160030" y="395371"/>
            <a:ext cx="2446952" cy="369332"/>
          </a:xfrm>
          <a:prstGeom prst="rect">
            <a:avLst/>
          </a:prstGeom>
          <a:noFill/>
        </p:spPr>
        <p:txBody>
          <a:bodyPr wrap="none" rtlCol="0">
            <a:spAutoFit/>
          </a:bodyPr>
          <a:lstStyle/>
          <a:p>
            <a:r>
              <a:rPr lang="de-DE" dirty="0"/>
              <a:t>konstante Skalenerträge</a:t>
            </a:r>
          </a:p>
        </p:txBody>
      </p:sp>
      <p:cxnSp>
        <p:nvCxnSpPr>
          <p:cNvPr id="125" name="Gerade Verbindung mit Pfeil 124">
            <a:extLst>
              <a:ext uri="{FF2B5EF4-FFF2-40B4-BE49-F238E27FC236}">
                <a16:creationId xmlns:a16="http://schemas.microsoft.com/office/drawing/2014/main" id="{AF15CDA0-55E2-67E5-318F-B34B99AE6F7A}"/>
              </a:ext>
            </a:extLst>
          </p:cNvPr>
          <p:cNvCxnSpPr>
            <a:cxnSpLocks/>
          </p:cNvCxnSpPr>
          <p:nvPr/>
        </p:nvCxnSpPr>
        <p:spPr>
          <a:xfrm flipV="1">
            <a:off x="345803" y="271464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Gerader Verbinder 138">
            <a:extLst>
              <a:ext uri="{FF2B5EF4-FFF2-40B4-BE49-F238E27FC236}">
                <a16:creationId xmlns:a16="http://schemas.microsoft.com/office/drawing/2014/main" id="{97911B83-C424-C3CD-787A-4BD03CEC298F}"/>
              </a:ext>
            </a:extLst>
          </p:cNvPr>
          <p:cNvCxnSpPr/>
          <p:nvPr/>
        </p:nvCxnSpPr>
        <p:spPr>
          <a:xfrm flipV="1">
            <a:off x="218485" y="1240883"/>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Gerader Verbinder 139">
            <a:extLst>
              <a:ext uri="{FF2B5EF4-FFF2-40B4-BE49-F238E27FC236}">
                <a16:creationId xmlns:a16="http://schemas.microsoft.com/office/drawing/2014/main" id="{209497F8-D78F-9D19-5F17-461ED1950831}"/>
              </a:ext>
            </a:extLst>
          </p:cNvPr>
          <p:cNvCxnSpPr/>
          <p:nvPr/>
        </p:nvCxnSpPr>
        <p:spPr>
          <a:xfrm flipV="1">
            <a:off x="3386837" y="1259468"/>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Gerader Verbinder 140">
            <a:extLst>
              <a:ext uri="{FF2B5EF4-FFF2-40B4-BE49-F238E27FC236}">
                <a16:creationId xmlns:a16="http://schemas.microsoft.com/office/drawing/2014/main" id="{F53A148B-C868-C2B3-C49E-8259071D776B}"/>
              </a:ext>
            </a:extLst>
          </p:cNvPr>
          <p:cNvCxnSpPr>
            <a:cxnSpLocks/>
          </p:cNvCxnSpPr>
          <p:nvPr/>
        </p:nvCxnSpPr>
        <p:spPr>
          <a:xfrm flipV="1">
            <a:off x="6259037" y="1575064"/>
            <a:ext cx="1806689" cy="130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3" name="Textfeld 142">
            <a:extLst>
              <a:ext uri="{FF2B5EF4-FFF2-40B4-BE49-F238E27FC236}">
                <a16:creationId xmlns:a16="http://schemas.microsoft.com/office/drawing/2014/main" id="{91128B3A-4656-455A-BA89-FBCA5A3C37F8}"/>
              </a:ext>
            </a:extLst>
          </p:cNvPr>
          <p:cNvSpPr txBox="1"/>
          <p:nvPr/>
        </p:nvSpPr>
        <p:spPr>
          <a:xfrm>
            <a:off x="360870" y="827420"/>
            <a:ext cx="1221745" cy="369332"/>
          </a:xfrm>
          <a:prstGeom prst="rect">
            <a:avLst/>
          </a:prstGeom>
          <a:noFill/>
        </p:spPr>
        <p:txBody>
          <a:bodyPr wrap="none" rtlCol="0">
            <a:spAutoFit/>
          </a:bodyPr>
          <a:lstStyle/>
          <a:p>
            <a:r>
              <a:rPr lang="de-DE" dirty="0"/>
              <a:t>Produktion</a:t>
            </a:r>
          </a:p>
        </p:txBody>
      </p:sp>
      <p:sp>
        <p:nvSpPr>
          <p:cNvPr id="144" name="Textfeld 143">
            <a:extLst>
              <a:ext uri="{FF2B5EF4-FFF2-40B4-BE49-F238E27FC236}">
                <a16:creationId xmlns:a16="http://schemas.microsoft.com/office/drawing/2014/main" id="{0D66BB22-9B46-4263-6219-E9FDF725E379}"/>
              </a:ext>
            </a:extLst>
          </p:cNvPr>
          <p:cNvSpPr txBox="1"/>
          <p:nvPr/>
        </p:nvSpPr>
        <p:spPr>
          <a:xfrm>
            <a:off x="4015329" y="786771"/>
            <a:ext cx="821443" cy="369332"/>
          </a:xfrm>
          <a:prstGeom prst="rect">
            <a:avLst/>
          </a:prstGeom>
          <a:noFill/>
        </p:spPr>
        <p:txBody>
          <a:bodyPr wrap="none" rtlCol="0">
            <a:spAutoFit/>
          </a:bodyPr>
          <a:lstStyle/>
          <a:p>
            <a:r>
              <a:rPr lang="de-DE" dirty="0"/>
              <a:t>Kosten</a:t>
            </a:r>
          </a:p>
        </p:txBody>
      </p:sp>
      <p:sp>
        <p:nvSpPr>
          <p:cNvPr id="145" name="Textfeld 144">
            <a:extLst>
              <a:ext uri="{FF2B5EF4-FFF2-40B4-BE49-F238E27FC236}">
                <a16:creationId xmlns:a16="http://schemas.microsoft.com/office/drawing/2014/main" id="{DF88C8CF-EA5F-A26E-D754-F396C7B08333}"/>
              </a:ext>
            </a:extLst>
          </p:cNvPr>
          <p:cNvSpPr txBox="1"/>
          <p:nvPr/>
        </p:nvSpPr>
        <p:spPr>
          <a:xfrm>
            <a:off x="6587371" y="764704"/>
            <a:ext cx="1406347" cy="369332"/>
          </a:xfrm>
          <a:prstGeom prst="rect">
            <a:avLst/>
          </a:prstGeom>
          <a:noFill/>
        </p:spPr>
        <p:txBody>
          <a:bodyPr wrap="square" rtlCol="0">
            <a:spAutoFit/>
          </a:bodyPr>
          <a:lstStyle/>
          <a:p>
            <a:r>
              <a:rPr lang="de-DE" dirty="0"/>
              <a:t>Grenzkosten </a:t>
            </a:r>
          </a:p>
        </p:txBody>
      </p:sp>
      <p:sp>
        <p:nvSpPr>
          <p:cNvPr id="152" name="Textfeld 151">
            <a:extLst>
              <a:ext uri="{FF2B5EF4-FFF2-40B4-BE49-F238E27FC236}">
                <a16:creationId xmlns:a16="http://schemas.microsoft.com/office/drawing/2014/main" id="{3633E650-8B7F-6402-5025-B84F7701AEBF}"/>
              </a:ext>
            </a:extLst>
          </p:cNvPr>
          <p:cNvSpPr txBox="1"/>
          <p:nvPr/>
        </p:nvSpPr>
        <p:spPr>
          <a:xfrm>
            <a:off x="6697573" y="1196752"/>
            <a:ext cx="450764" cy="369332"/>
          </a:xfrm>
          <a:prstGeom prst="rect">
            <a:avLst/>
          </a:prstGeom>
          <a:noFill/>
        </p:spPr>
        <p:txBody>
          <a:bodyPr wrap="none" rtlCol="0">
            <a:spAutoFit/>
          </a:bodyPr>
          <a:lstStyle/>
          <a:p>
            <a:r>
              <a:rPr lang="de-DE" dirty="0"/>
              <a:t>GK</a:t>
            </a:r>
          </a:p>
        </p:txBody>
      </p:sp>
      <p:cxnSp>
        <p:nvCxnSpPr>
          <p:cNvPr id="126" name="Gerade Verbindung mit Pfeil 125">
            <a:extLst>
              <a:ext uri="{FF2B5EF4-FFF2-40B4-BE49-F238E27FC236}">
                <a16:creationId xmlns:a16="http://schemas.microsoft.com/office/drawing/2014/main" id="{A19FC8B2-7463-0D2F-C8D8-82698785F9D6}"/>
              </a:ext>
            </a:extLst>
          </p:cNvPr>
          <p:cNvCxnSpPr>
            <a:cxnSpLocks/>
          </p:cNvCxnSpPr>
          <p:nvPr/>
        </p:nvCxnSpPr>
        <p:spPr>
          <a:xfrm>
            <a:off x="354647" y="3994844"/>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7" name="Textfeld 126">
            <a:extLst>
              <a:ext uri="{FF2B5EF4-FFF2-40B4-BE49-F238E27FC236}">
                <a16:creationId xmlns:a16="http://schemas.microsoft.com/office/drawing/2014/main" id="{10403D5B-9C58-B62F-FCAA-2094D218D4C8}"/>
              </a:ext>
            </a:extLst>
          </p:cNvPr>
          <p:cNvSpPr txBox="1"/>
          <p:nvPr/>
        </p:nvSpPr>
        <p:spPr>
          <a:xfrm>
            <a:off x="2370871" y="3922836"/>
            <a:ext cx="282450" cy="369332"/>
          </a:xfrm>
          <a:prstGeom prst="rect">
            <a:avLst/>
          </a:prstGeom>
          <a:noFill/>
        </p:spPr>
        <p:txBody>
          <a:bodyPr wrap="none" rtlCol="0">
            <a:spAutoFit/>
          </a:bodyPr>
          <a:lstStyle/>
          <a:p>
            <a:r>
              <a:rPr lang="de-DE" dirty="0"/>
              <a:t>L</a:t>
            </a:r>
          </a:p>
        </p:txBody>
      </p:sp>
      <p:sp>
        <p:nvSpPr>
          <p:cNvPr id="128" name="Textfeld 127">
            <a:extLst>
              <a:ext uri="{FF2B5EF4-FFF2-40B4-BE49-F238E27FC236}">
                <a16:creationId xmlns:a16="http://schemas.microsoft.com/office/drawing/2014/main" id="{427A3086-98D3-615F-53F3-69C181D71A84}"/>
              </a:ext>
            </a:extLst>
          </p:cNvPr>
          <p:cNvSpPr txBox="1"/>
          <p:nvPr/>
        </p:nvSpPr>
        <p:spPr>
          <a:xfrm>
            <a:off x="72197" y="2761416"/>
            <a:ext cx="296876" cy="369332"/>
          </a:xfrm>
          <a:prstGeom prst="rect">
            <a:avLst/>
          </a:prstGeom>
          <a:noFill/>
        </p:spPr>
        <p:txBody>
          <a:bodyPr wrap="none" rtlCol="0">
            <a:spAutoFit/>
          </a:bodyPr>
          <a:lstStyle/>
          <a:p>
            <a:r>
              <a:rPr lang="de-DE" dirty="0"/>
              <a:t>Y</a:t>
            </a:r>
          </a:p>
        </p:txBody>
      </p:sp>
      <p:cxnSp>
        <p:nvCxnSpPr>
          <p:cNvPr id="129" name="Gerade Verbindung mit Pfeil 128">
            <a:extLst>
              <a:ext uri="{FF2B5EF4-FFF2-40B4-BE49-F238E27FC236}">
                <a16:creationId xmlns:a16="http://schemas.microsoft.com/office/drawing/2014/main" id="{6CB529A5-47EA-5DBF-B219-47A29BA2CD3E}"/>
              </a:ext>
            </a:extLst>
          </p:cNvPr>
          <p:cNvCxnSpPr>
            <a:cxnSpLocks/>
          </p:cNvCxnSpPr>
          <p:nvPr/>
        </p:nvCxnSpPr>
        <p:spPr>
          <a:xfrm flipV="1">
            <a:off x="3522999" y="270799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Gerade Verbindung mit Pfeil 129">
            <a:extLst>
              <a:ext uri="{FF2B5EF4-FFF2-40B4-BE49-F238E27FC236}">
                <a16:creationId xmlns:a16="http://schemas.microsoft.com/office/drawing/2014/main" id="{51ADF751-EBC2-B542-8579-9EEB7C01BBDD}"/>
              </a:ext>
            </a:extLst>
          </p:cNvPr>
          <p:cNvCxnSpPr>
            <a:cxnSpLocks/>
          </p:cNvCxnSpPr>
          <p:nvPr/>
        </p:nvCxnSpPr>
        <p:spPr>
          <a:xfrm>
            <a:off x="3522999" y="399227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feld 130">
            <a:extLst>
              <a:ext uri="{FF2B5EF4-FFF2-40B4-BE49-F238E27FC236}">
                <a16:creationId xmlns:a16="http://schemas.microsoft.com/office/drawing/2014/main" id="{E55666F3-EFCF-6C67-666A-97693F453DD5}"/>
              </a:ext>
            </a:extLst>
          </p:cNvPr>
          <p:cNvSpPr txBox="1"/>
          <p:nvPr/>
        </p:nvSpPr>
        <p:spPr>
          <a:xfrm>
            <a:off x="5539223" y="3902901"/>
            <a:ext cx="296876" cy="369332"/>
          </a:xfrm>
          <a:prstGeom prst="rect">
            <a:avLst/>
          </a:prstGeom>
          <a:noFill/>
        </p:spPr>
        <p:txBody>
          <a:bodyPr wrap="none" rtlCol="0">
            <a:spAutoFit/>
          </a:bodyPr>
          <a:lstStyle/>
          <a:p>
            <a:r>
              <a:rPr lang="de-DE" dirty="0"/>
              <a:t>Y</a:t>
            </a:r>
          </a:p>
        </p:txBody>
      </p:sp>
      <p:sp>
        <p:nvSpPr>
          <p:cNvPr id="132" name="Textfeld 131">
            <a:extLst>
              <a:ext uri="{FF2B5EF4-FFF2-40B4-BE49-F238E27FC236}">
                <a16:creationId xmlns:a16="http://schemas.microsoft.com/office/drawing/2014/main" id="{1B92D798-1678-973D-D8DA-562F40F78D8B}"/>
              </a:ext>
            </a:extLst>
          </p:cNvPr>
          <p:cNvSpPr txBox="1"/>
          <p:nvPr/>
        </p:nvSpPr>
        <p:spPr>
          <a:xfrm>
            <a:off x="3240549" y="2758843"/>
            <a:ext cx="304892" cy="369332"/>
          </a:xfrm>
          <a:prstGeom prst="rect">
            <a:avLst/>
          </a:prstGeom>
          <a:noFill/>
        </p:spPr>
        <p:txBody>
          <a:bodyPr wrap="none" rtlCol="0">
            <a:spAutoFit/>
          </a:bodyPr>
          <a:lstStyle/>
          <a:p>
            <a:r>
              <a:rPr lang="de-DE" dirty="0"/>
              <a:t>K</a:t>
            </a:r>
          </a:p>
        </p:txBody>
      </p:sp>
      <p:cxnSp>
        <p:nvCxnSpPr>
          <p:cNvPr id="133" name="Gerade Verbindung mit Pfeil 132">
            <a:extLst>
              <a:ext uri="{FF2B5EF4-FFF2-40B4-BE49-F238E27FC236}">
                <a16:creationId xmlns:a16="http://schemas.microsoft.com/office/drawing/2014/main" id="{615968EB-EBCA-2DC0-60A2-FF170CD1600D}"/>
              </a:ext>
            </a:extLst>
          </p:cNvPr>
          <p:cNvCxnSpPr>
            <a:cxnSpLocks/>
          </p:cNvCxnSpPr>
          <p:nvPr/>
        </p:nvCxnSpPr>
        <p:spPr>
          <a:xfrm flipV="1">
            <a:off x="6397737" y="267876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Gerade Verbindung mit Pfeil 133">
            <a:extLst>
              <a:ext uri="{FF2B5EF4-FFF2-40B4-BE49-F238E27FC236}">
                <a16:creationId xmlns:a16="http://schemas.microsoft.com/office/drawing/2014/main" id="{39EEC10C-0BB8-34FB-998B-44C81124FF0A}"/>
              </a:ext>
            </a:extLst>
          </p:cNvPr>
          <p:cNvCxnSpPr>
            <a:cxnSpLocks/>
          </p:cNvCxnSpPr>
          <p:nvPr/>
        </p:nvCxnSpPr>
        <p:spPr>
          <a:xfrm>
            <a:off x="6381714" y="3959812"/>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Textfeld 134">
            <a:extLst>
              <a:ext uri="{FF2B5EF4-FFF2-40B4-BE49-F238E27FC236}">
                <a16:creationId xmlns:a16="http://schemas.microsoft.com/office/drawing/2014/main" id="{2B815242-0911-E288-FAB5-F4173ECE68D6}"/>
              </a:ext>
            </a:extLst>
          </p:cNvPr>
          <p:cNvSpPr txBox="1"/>
          <p:nvPr/>
        </p:nvSpPr>
        <p:spPr>
          <a:xfrm>
            <a:off x="8397938" y="3878511"/>
            <a:ext cx="296876" cy="369332"/>
          </a:xfrm>
          <a:prstGeom prst="rect">
            <a:avLst/>
          </a:prstGeom>
          <a:noFill/>
        </p:spPr>
        <p:txBody>
          <a:bodyPr wrap="none" rtlCol="0">
            <a:spAutoFit/>
          </a:bodyPr>
          <a:lstStyle/>
          <a:p>
            <a:r>
              <a:rPr lang="de-DE" dirty="0"/>
              <a:t>Y</a:t>
            </a:r>
          </a:p>
        </p:txBody>
      </p:sp>
      <p:sp>
        <p:nvSpPr>
          <p:cNvPr id="136" name="Textfeld 135">
            <a:extLst>
              <a:ext uri="{FF2B5EF4-FFF2-40B4-BE49-F238E27FC236}">
                <a16:creationId xmlns:a16="http://schemas.microsoft.com/office/drawing/2014/main" id="{0C77A027-8BC2-A277-393F-DE255E07B03E}"/>
              </a:ext>
            </a:extLst>
          </p:cNvPr>
          <p:cNvSpPr txBox="1"/>
          <p:nvPr/>
        </p:nvSpPr>
        <p:spPr>
          <a:xfrm>
            <a:off x="6018981" y="2741481"/>
            <a:ext cx="450764" cy="369332"/>
          </a:xfrm>
          <a:prstGeom prst="rect">
            <a:avLst/>
          </a:prstGeom>
          <a:noFill/>
        </p:spPr>
        <p:txBody>
          <a:bodyPr wrap="none" rtlCol="0">
            <a:spAutoFit/>
          </a:bodyPr>
          <a:lstStyle/>
          <a:p>
            <a:r>
              <a:rPr lang="de-DE" dirty="0"/>
              <a:t>GK</a:t>
            </a:r>
          </a:p>
        </p:txBody>
      </p:sp>
      <p:sp>
        <p:nvSpPr>
          <p:cNvPr id="137" name="Textfeld 136">
            <a:extLst>
              <a:ext uri="{FF2B5EF4-FFF2-40B4-BE49-F238E27FC236}">
                <a16:creationId xmlns:a16="http://schemas.microsoft.com/office/drawing/2014/main" id="{C48E7F0B-0A40-700E-2058-D6ED034DBB03}"/>
              </a:ext>
            </a:extLst>
          </p:cNvPr>
          <p:cNvSpPr txBox="1"/>
          <p:nvPr/>
        </p:nvSpPr>
        <p:spPr>
          <a:xfrm>
            <a:off x="3297825" y="2326794"/>
            <a:ext cx="2282291" cy="369332"/>
          </a:xfrm>
          <a:prstGeom prst="rect">
            <a:avLst/>
          </a:prstGeom>
          <a:noFill/>
        </p:spPr>
        <p:txBody>
          <a:bodyPr wrap="none" rtlCol="0">
            <a:spAutoFit/>
          </a:bodyPr>
          <a:lstStyle/>
          <a:p>
            <a:r>
              <a:rPr lang="de-DE" dirty="0"/>
              <a:t>fallende Skalenerträge</a:t>
            </a:r>
          </a:p>
        </p:txBody>
      </p:sp>
      <p:sp>
        <p:nvSpPr>
          <p:cNvPr id="149" name="Textfeld 148">
            <a:extLst>
              <a:ext uri="{FF2B5EF4-FFF2-40B4-BE49-F238E27FC236}">
                <a16:creationId xmlns:a16="http://schemas.microsoft.com/office/drawing/2014/main" id="{C757C1BE-20C3-A73C-ADD1-C4BC25DB92EF}"/>
              </a:ext>
            </a:extLst>
          </p:cNvPr>
          <p:cNvSpPr txBox="1"/>
          <p:nvPr/>
        </p:nvSpPr>
        <p:spPr>
          <a:xfrm>
            <a:off x="432238" y="2714647"/>
            <a:ext cx="1221745" cy="369332"/>
          </a:xfrm>
          <a:prstGeom prst="rect">
            <a:avLst/>
          </a:prstGeom>
          <a:noFill/>
        </p:spPr>
        <p:txBody>
          <a:bodyPr wrap="none" rtlCol="0">
            <a:spAutoFit/>
          </a:bodyPr>
          <a:lstStyle/>
          <a:p>
            <a:r>
              <a:rPr lang="de-DE" dirty="0"/>
              <a:t>Produktion</a:t>
            </a:r>
          </a:p>
        </p:txBody>
      </p:sp>
      <p:sp>
        <p:nvSpPr>
          <p:cNvPr id="150" name="Textfeld 149">
            <a:extLst>
              <a:ext uri="{FF2B5EF4-FFF2-40B4-BE49-F238E27FC236}">
                <a16:creationId xmlns:a16="http://schemas.microsoft.com/office/drawing/2014/main" id="{DEFF444F-B1CC-9057-85CA-AFD3F476114F}"/>
              </a:ext>
            </a:extLst>
          </p:cNvPr>
          <p:cNvSpPr txBox="1"/>
          <p:nvPr/>
        </p:nvSpPr>
        <p:spPr>
          <a:xfrm>
            <a:off x="4086697" y="2662133"/>
            <a:ext cx="821443" cy="369332"/>
          </a:xfrm>
          <a:prstGeom prst="rect">
            <a:avLst/>
          </a:prstGeom>
          <a:noFill/>
        </p:spPr>
        <p:txBody>
          <a:bodyPr wrap="none" rtlCol="0">
            <a:spAutoFit/>
          </a:bodyPr>
          <a:lstStyle/>
          <a:p>
            <a:r>
              <a:rPr lang="de-DE" dirty="0"/>
              <a:t>Kosten</a:t>
            </a:r>
          </a:p>
        </p:txBody>
      </p:sp>
      <p:sp>
        <p:nvSpPr>
          <p:cNvPr id="162" name="Freihandform: Form 161">
            <a:extLst>
              <a:ext uri="{FF2B5EF4-FFF2-40B4-BE49-F238E27FC236}">
                <a16:creationId xmlns:a16="http://schemas.microsoft.com/office/drawing/2014/main" id="{2581C245-17EF-54E6-7895-E96DE42280D9}"/>
              </a:ext>
            </a:extLst>
          </p:cNvPr>
          <p:cNvSpPr/>
          <p:nvPr/>
        </p:nvSpPr>
        <p:spPr>
          <a:xfrm>
            <a:off x="347179" y="302199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Freihandform: Form 162">
            <a:extLst>
              <a:ext uri="{FF2B5EF4-FFF2-40B4-BE49-F238E27FC236}">
                <a16:creationId xmlns:a16="http://schemas.microsoft.com/office/drawing/2014/main" id="{8DCC110D-9E64-4DF1-2B41-0BB4CE3A0410}"/>
              </a:ext>
            </a:extLst>
          </p:cNvPr>
          <p:cNvSpPr/>
          <p:nvPr/>
        </p:nvSpPr>
        <p:spPr>
          <a:xfrm>
            <a:off x="3506936" y="3347009"/>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4" name="Gerader Verbinder 163">
            <a:extLst>
              <a:ext uri="{FF2B5EF4-FFF2-40B4-BE49-F238E27FC236}">
                <a16:creationId xmlns:a16="http://schemas.microsoft.com/office/drawing/2014/main" id="{F1ADE0F9-7909-CA08-501E-F9B5AA3856A4}"/>
              </a:ext>
            </a:extLst>
          </p:cNvPr>
          <p:cNvCxnSpPr>
            <a:cxnSpLocks/>
          </p:cNvCxnSpPr>
          <p:nvPr/>
        </p:nvCxnSpPr>
        <p:spPr>
          <a:xfrm flipV="1">
            <a:off x="6691351" y="3251659"/>
            <a:ext cx="1445742" cy="3485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66" name="Textfeld 165">
            <a:extLst>
              <a:ext uri="{FF2B5EF4-FFF2-40B4-BE49-F238E27FC236}">
                <a16:creationId xmlns:a16="http://schemas.microsoft.com/office/drawing/2014/main" id="{67F3B920-0FB8-41C0-188F-2BA768AC887B}"/>
              </a:ext>
            </a:extLst>
          </p:cNvPr>
          <p:cNvSpPr txBox="1"/>
          <p:nvPr/>
        </p:nvSpPr>
        <p:spPr>
          <a:xfrm>
            <a:off x="8095612" y="3031566"/>
            <a:ext cx="450764" cy="369332"/>
          </a:xfrm>
          <a:prstGeom prst="rect">
            <a:avLst/>
          </a:prstGeom>
          <a:noFill/>
        </p:spPr>
        <p:txBody>
          <a:bodyPr wrap="none" rtlCol="0">
            <a:spAutoFit/>
          </a:bodyPr>
          <a:lstStyle/>
          <a:p>
            <a:r>
              <a:rPr lang="de-DE" dirty="0"/>
              <a:t>GK</a:t>
            </a:r>
          </a:p>
        </p:txBody>
      </p:sp>
      <p:sp>
        <p:nvSpPr>
          <p:cNvPr id="70" name="Textfeld 69">
            <a:extLst>
              <a:ext uri="{FF2B5EF4-FFF2-40B4-BE49-F238E27FC236}">
                <a16:creationId xmlns:a16="http://schemas.microsoft.com/office/drawing/2014/main" id="{4127CE73-565E-86F7-64E3-CEA0C0AA929F}"/>
              </a:ext>
            </a:extLst>
          </p:cNvPr>
          <p:cNvSpPr txBox="1"/>
          <p:nvPr/>
        </p:nvSpPr>
        <p:spPr>
          <a:xfrm>
            <a:off x="6858740" y="2717091"/>
            <a:ext cx="1406347" cy="369332"/>
          </a:xfrm>
          <a:prstGeom prst="rect">
            <a:avLst/>
          </a:prstGeom>
          <a:noFill/>
        </p:spPr>
        <p:txBody>
          <a:bodyPr wrap="square" rtlCol="0">
            <a:spAutoFit/>
          </a:bodyPr>
          <a:lstStyle/>
          <a:p>
            <a:r>
              <a:rPr lang="de-DE" dirty="0"/>
              <a:t>Grenzkosten </a:t>
            </a:r>
          </a:p>
        </p:txBody>
      </p:sp>
      <p:cxnSp>
        <p:nvCxnSpPr>
          <p:cNvPr id="112" name="Gerade Verbindung mit Pfeil 111">
            <a:extLst>
              <a:ext uri="{FF2B5EF4-FFF2-40B4-BE49-F238E27FC236}">
                <a16:creationId xmlns:a16="http://schemas.microsoft.com/office/drawing/2014/main" id="{6F685EA8-5541-2FA7-C5A5-D6F74C0D6A5A}"/>
              </a:ext>
            </a:extLst>
          </p:cNvPr>
          <p:cNvCxnSpPr>
            <a:cxnSpLocks/>
          </p:cNvCxnSpPr>
          <p:nvPr/>
        </p:nvCxnSpPr>
        <p:spPr>
          <a:xfrm flipV="1">
            <a:off x="280747" y="471357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Gerade Verbindung mit Pfeil 112">
            <a:extLst>
              <a:ext uri="{FF2B5EF4-FFF2-40B4-BE49-F238E27FC236}">
                <a16:creationId xmlns:a16="http://schemas.microsoft.com/office/drawing/2014/main" id="{D694E18B-FE2A-F22E-E61B-92EE0ABAC02B}"/>
              </a:ext>
            </a:extLst>
          </p:cNvPr>
          <p:cNvCxnSpPr>
            <a:cxnSpLocks/>
          </p:cNvCxnSpPr>
          <p:nvPr/>
        </p:nvCxnSpPr>
        <p:spPr>
          <a:xfrm>
            <a:off x="249575" y="6009719"/>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Textfeld 113">
            <a:extLst>
              <a:ext uri="{FF2B5EF4-FFF2-40B4-BE49-F238E27FC236}">
                <a16:creationId xmlns:a16="http://schemas.microsoft.com/office/drawing/2014/main" id="{01FD2CF3-A862-86B2-4F25-73C394B242F0}"/>
              </a:ext>
            </a:extLst>
          </p:cNvPr>
          <p:cNvSpPr txBox="1"/>
          <p:nvPr/>
        </p:nvSpPr>
        <p:spPr>
          <a:xfrm>
            <a:off x="2265799" y="5937711"/>
            <a:ext cx="282450" cy="369332"/>
          </a:xfrm>
          <a:prstGeom prst="rect">
            <a:avLst/>
          </a:prstGeom>
          <a:noFill/>
        </p:spPr>
        <p:txBody>
          <a:bodyPr wrap="none" rtlCol="0">
            <a:spAutoFit/>
          </a:bodyPr>
          <a:lstStyle/>
          <a:p>
            <a:r>
              <a:rPr lang="de-DE" dirty="0"/>
              <a:t>L</a:t>
            </a:r>
          </a:p>
        </p:txBody>
      </p:sp>
      <p:sp>
        <p:nvSpPr>
          <p:cNvPr id="115" name="Textfeld 114">
            <a:extLst>
              <a:ext uri="{FF2B5EF4-FFF2-40B4-BE49-F238E27FC236}">
                <a16:creationId xmlns:a16="http://schemas.microsoft.com/office/drawing/2014/main" id="{AC2F530D-F27D-E8B0-41DE-5E33F5D1757D}"/>
              </a:ext>
            </a:extLst>
          </p:cNvPr>
          <p:cNvSpPr txBox="1"/>
          <p:nvPr/>
        </p:nvSpPr>
        <p:spPr>
          <a:xfrm>
            <a:off x="-1703" y="4776291"/>
            <a:ext cx="296876" cy="369332"/>
          </a:xfrm>
          <a:prstGeom prst="rect">
            <a:avLst/>
          </a:prstGeom>
          <a:noFill/>
        </p:spPr>
        <p:txBody>
          <a:bodyPr wrap="none" rtlCol="0">
            <a:spAutoFit/>
          </a:bodyPr>
          <a:lstStyle/>
          <a:p>
            <a:r>
              <a:rPr lang="de-DE" dirty="0"/>
              <a:t>Y</a:t>
            </a:r>
          </a:p>
        </p:txBody>
      </p:sp>
      <p:cxnSp>
        <p:nvCxnSpPr>
          <p:cNvPr id="116" name="Gerade Verbindung mit Pfeil 115">
            <a:extLst>
              <a:ext uri="{FF2B5EF4-FFF2-40B4-BE49-F238E27FC236}">
                <a16:creationId xmlns:a16="http://schemas.microsoft.com/office/drawing/2014/main" id="{FAB60588-1E8A-A363-000B-806BE9D7E7D1}"/>
              </a:ext>
            </a:extLst>
          </p:cNvPr>
          <p:cNvCxnSpPr>
            <a:cxnSpLocks/>
          </p:cNvCxnSpPr>
          <p:nvPr/>
        </p:nvCxnSpPr>
        <p:spPr>
          <a:xfrm flipV="1">
            <a:off x="3417927"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Gerade Verbindung mit Pfeil 116">
            <a:extLst>
              <a:ext uri="{FF2B5EF4-FFF2-40B4-BE49-F238E27FC236}">
                <a16:creationId xmlns:a16="http://schemas.microsoft.com/office/drawing/2014/main" id="{4139AC19-B5D8-931D-ED33-7134725CDAD5}"/>
              </a:ext>
            </a:extLst>
          </p:cNvPr>
          <p:cNvCxnSpPr>
            <a:cxnSpLocks/>
          </p:cNvCxnSpPr>
          <p:nvPr/>
        </p:nvCxnSpPr>
        <p:spPr>
          <a:xfrm>
            <a:off x="3417927"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Textfeld 117">
            <a:extLst>
              <a:ext uri="{FF2B5EF4-FFF2-40B4-BE49-F238E27FC236}">
                <a16:creationId xmlns:a16="http://schemas.microsoft.com/office/drawing/2014/main" id="{BD34ED32-0C97-A4DC-4B88-F377F8E4BA49}"/>
              </a:ext>
            </a:extLst>
          </p:cNvPr>
          <p:cNvSpPr txBox="1"/>
          <p:nvPr/>
        </p:nvSpPr>
        <p:spPr>
          <a:xfrm>
            <a:off x="5425307" y="5947003"/>
            <a:ext cx="296876" cy="369332"/>
          </a:xfrm>
          <a:prstGeom prst="rect">
            <a:avLst/>
          </a:prstGeom>
          <a:noFill/>
        </p:spPr>
        <p:txBody>
          <a:bodyPr wrap="none" rtlCol="0">
            <a:spAutoFit/>
          </a:bodyPr>
          <a:lstStyle/>
          <a:p>
            <a:r>
              <a:rPr lang="de-DE" dirty="0"/>
              <a:t>Y</a:t>
            </a:r>
          </a:p>
        </p:txBody>
      </p:sp>
      <p:sp>
        <p:nvSpPr>
          <p:cNvPr id="119" name="Textfeld 118">
            <a:extLst>
              <a:ext uri="{FF2B5EF4-FFF2-40B4-BE49-F238E27FC236}">
                <a16:creationId xmlns:a16="http://schemas.microsoft.com/office/drawing/2014/main" id="{B40B0DE4-C1FA-EAAA-293B-36B2A2CB3B1E}"/>
              </a:ext>
            </a:extLst>
          </p:cNvPr>
          <p:cNvSpPr txBox="1"/>
          <p:nvPr/>
        </p:nvSpPr>
        <p:spPr>
          <a:xfrm>
            <a:off x="3126633" y="4785583"/>
            <a:ext cx="304892" cy="369332"/>
          </a:xfrm>
          <a:prstGeom prst="rect">
            <a:avLst/>
          </a:prstGeom>
          <a:noFill/>
        </p:spPr>
        <p:txBody>
          <a:bodyPr wrap="none" rtlCol="0">
            <a:spAutoFit/>
          </a:bodyPr>
          <a:lstStyle/>
          <a:p>
            <a:r>
              <a:rPr lang="de-DE" dirty="0"/>
              <a:t>K</a:t>
            </a:r>
          </a:p>
        </p:txBody>
      </p:sp>
      <p:cxnSp>
        <p:nvCxnSpPr>
          <p:cNvPr id="120" name="Gerade Verbindung mit Pfeil 119">
            <a:extLst>
              <a:ext uri="{FF2B5EF4-FFF2-40B4-BE49-F238E27FC236}">
                <a16:creationId xmlns:a16="http://schemas.microsoft.com/office/drawing/2014/main" id="{A1522DFC-3784-68C8-E619-57F7D7A8CC8D}"/>
              </a:ext>
            </a:extLst>
          </p:cNvPr>
          <p:cNvCxnSpPr>
            <a:cxnSpLocks/>
          </p:cNvCxnSpPr>
          <p:nvPr/>
        </p:nvCxnSpPr>
        <p:spPr>
          <a:xfrm flipV="1">
            <a:off x="6292665"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Gerade Verbindung mit Pfeil 120">
            <a:extLst>
              <a:ext uri="{FF2B5EF4-FFF2-40B4-BE49-F238E27FC236}">
                <a16:creationId xmlns:a16="http://schemas.microsoft.com/office/drawing/2014/main" id="{A312B84D-C254-2755-2AC8-00BFFA0013EF}"/>
              </a:ext>
            </a:extLst>
          </p:cNvPr>
          <p:cNvCxnSpPr>
            <a:cxnSpLocks/>
          </p:cNvCxnSpPr>
          <p:nvPr/>
        </p:nvCxnSpPr>
        <p:spPr>
          <a:xfrm>
            <a:off x="6283821"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 name="Textfeld 121">
            <a:extLst>
              <a:ext uri="{FF2B5EF4-FFF2-40B4-BE49-F238E27FC236}">
                <a16:creationId xmlns:a16="http://schemas.microsoft.com/office/drawing/2014/main" id="{0EC001BE-0980-32C4-3BE5-7921BE207A00}"/>
              </a:ext>
            </a:extLst>
          </p:cNvPr>
          <p:cNvSpPr txBox="1"/>
          <p:nvPr/>
        </p:nvSpPr>
        <p:spPr>
          <a:xfrm>
            <a:off x="8265612" y="5947003"/>
            <a:ext cx="296876" cy="369332"/>
          </a:xfrm>
          <a:prstGeom prst="rect">
            <a:avLst/>
          </a:prstGeom>
          <a:noFill/>
        </p:spPr>
        <p:txBody>
          <a:bodyPr wrap="none" rtlCol="0">
            <a:spAutoFit/>
          </a:bodyPr>
          <a:lstStyle/>
          <a:p>
            <a:r>
              <a:rPr lang="de-DE" dirty="0"/>
              <a:t>Y</a:t>
            </a:r>
          </a:p>
        </p:txBody>
      </p:sp>
      <p:sp>
        <p:nvSpPr>
          <p:cNvPr id="123" name="Textfeld 122">
            <a:extLst>
              <a:ext uri="{FF2B5EF4-FFF2-40B4-BE49-F238E27FC236}">
                <a16:creationId xmlns:a16="http://schemas.microsoft.com/office/drawing/2014/main" id="{8E22B14F-E8B1-1346-CE68-0C55E3F4BD78}"/>
              </a:ext>
            </a:extLst>
          </p:cNvPr>
          <p:cNvSpPr txBox="1"/>
          <p:nvPr/>
        </p:nvSpPr>
        <p:spPr>
          <a:xfrm>
            <a:off x="5870632" y="4785583"/>
            <a:ext cx="450764" cy="369332"/>
          </a:xfrm>
          <a:prstGeom prst="rect">
            <a:avLst/>
          </a:prstGeom>
          <a:noFill/>
        </p:spPr>
        <p:txBody>
          <a:bodyPr wrap="none" rtlCol="0">
            <a:spAutoFit/>
          </a:bodyPr>
          <a:lstStyle/>
          <a:p>
            <a:r>
              <a:rPr lang="de-DE" dirty="0"/>
              <a:t>GK</a:t>
            </a:r>
          </a:p>
        </p:txBody>
      </p:sp>
      <p:sp>
        <p:nvSpPr>
          <p:cNvPr id="124" name="Textfeld 123">
            <a:extLst>
              <a:ext uri="{FF2B5EF4-FFF2-40B4-BE49-F238E27FC236}">
                <a16:creationId xmlns:a16="http://schemas.microsoft.com/office/drawing/2014/main" id="{EF91FAB5-DF2B-8572-34C6-466B95489F5D}"/>
              </a:ext>
            </a:extLst>
          </p:cNvPr>
          <p:cNvSpPr txBox="1"/>
          <p:nvPr/>
        </p:nvSpPr>
        <p:spPr>
          <a:xfrm>
            <a:off x="3183908" y="4353534"/>
            <a:ext cx="2436886" cy="369332"/>
          </a:xfrm>
          <a:prstGeom prst="rect">
            <a:avLst/>
          </a:prstGeom>
          <a:noFill/>
        </p:spPr>
        <p:txBody>
          <a:bodyPr wrap="none" rtlCol="0">
            <a:spAutoFit/>
          </a:bodyPr>
          <a:lstStyle/>
          <a:p>
            <a:r>
              <a:rPr lang="de-DE" dirty="0"/>
              <a:t>steigende Skalenerträge</a:t>
            </a:r>
          </a:p>
        </p:txBody>
      </p:sp>
      <p:sp>
        <p:nvSpPr>
          <p:cNvPr id="146" name="Textfeld 145">
            <a:extLst>
              <a:ext uri="{FF2B5EF4-FFF2-40B4-BE49-F238E27FC236}">
                <a16:creationId xmlns:a16="http://schemas.microsoft.com/office/drawing/2014/main" id="{1783D0DA-3962-C15E-108F-D9D84BE538D0}"/>
              </a:ext>
            </a:extLst>
          </p:cNvPr>
          <p:cNvSpPr txBox="1"/>
          <p:nvPr/>
        </p:nvSpPr>
        <p:spPr>
          <a:xfrm>
            <a:off x="347174" y="4748107"/>
            <a:ext cx="1221745" cy="369332"/>
          </a:xfrm>
          <a:prstGeom prst="rect">
            <a:avLst/>
          </a:prstGeom>
          <a:noFill/>
        </p:spPr>
        <p:txBody>
          <a:bodyPr wrap="none" rtlCol="0">
            <a:spAutoFit/>
          </a:bodyPr>
          <a:lstStyle/>
          <a:p>
            <a:r>
              <a:rPr lang="de-DE" dirty="0"/>
              <a:t>Produktion</a:t>
            </a:r>
          </a:p>
        </p:txBody>
      </p:sp>
      <p:sp>
        <p:nvSpPr>
          <p:cNvPr id="147" name="Textfeld 146">
            <a:extLst>
              <a:ext uri="{FF2B5EF4-FFF2-40B4-BE49-F238E27FC236}">
                <a16:creationId xmlns:a16="http://schemas.microsoft.com/office/drawing/2014/main" id="{CBD3E335-1220-3DE5-1690-27F4627E10FE}"/>
              </a:ext>
            </a:extLst>
          </p:cNvPr>
          <p:cNvSpPr txBox="1"/>
          <p:nvPr/>
        </p:nvSpPr>
        <p:spPr>
          <a:xfrm>
            <a:off x="3961617" y="4707458"/>
            <a:ext cx="821443" cy="369332"/>
          </a:xfrm>
          <a:prstGeom prst="rect">
            <a:avLst/>
          </a:prstGeom>
          <a:noFill/>
        </p:spPr>
        <p:txBody>
          <a:bodyPr wrap="none" rtlCol="0">
            <a:spAutoFit/>
          </a:bodyPr>
          <a:lstStyle/>
          <a:p>
            <a:r>
              <a:rPr lang="de-DE" dirty="0"/>
              <a:t>Kosten</a:t>
            </a:r>
          </a:p>
        </p:txBody>
      </p:sp>
      <p:sp>
        <p:nvSpPr>
          <p:cNvPr id="153" name="Freihandform: Form 152">
            <a:extLst>
              <a:ext uri="{FF2B5EF4-FFF2-40B4-BE49-F238E27FC236}">
                <a16:creationId xmlns:a16="http://schemas.microsoft.com/office/drawing/2014/main" id="{F22DCB0D-D32C-A04C-7585-AD96CD6B4F0D}"/>
              </a:ext>
            </a:extLst>
          </p:cNvPr>
          <p:cNvSpPr/>
          <p:nvPr/>
        </p:nvSpPr>
        <p:spPr>
          <a:xfrm>
            <a:off x="245500" y="5368562"/>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Freihandform: Form 153">
            <a:extLst>
              <a:ext uri="{FF2B5EF4-FFF2-40B4-BE49-F238E27FC236}">
                <a16:creationId xmlns:a16="http://schemas.microsoft.com/office/drawing/2014/main" id="{8E317D91-29DD-B56B-1C2A-03C3BE1B185E}"/>
              </a:ext>
            </a:extLst>
          </p:cNvPr>
          <p:cNvSpPr/>
          <p:nvPr/>
        </p:nvSpPr>
        <p:spPr>
          <a:xfrm>
            <a:off x="3437055" y="504371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5" name="Gerader Verbinder 154">
            <a:extLst>
              <a:ext uri="{FF2B5EF4-FFF2-40B4-BE49-F238E27FC236}">
                <a16:creationId xmlns:a16="http://schemas.microsoft.com/office/drawing/2014/main" id="{40BE1262-638A-680B-EE28-A301B74C4100}"/>
              </a:ext>
            </a:extLst>
          </p:cNvPr>
          <p:cNvCxnSpPr>
            <a:cxnSpLocks/>
          </p:cNvCxnSpPr>
          <p:nvPr/>
        </p:nvCxnSpPr>
        <p:spPr>
          <a:xfrm>
            <a:off x="6543002" y="5265833"/>
            <a:ext cx="1480996" cy="1590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9" name="Textfeld 158">
            <a:extLst>
              <a:ext uri="{FF2B5EF4-FFF2-40B4-BE49-F238E27FC236}">
                <a16:creationId xmlns:a16="http://schemas.microsoft.com/office/drawing/2014/main" id="{EFE4E487-37E8-A5E0-F5E7-8F85BD3ABB23}"/>
              </a:ext>
            </a:extLst>
          </p:cNvPr>
          <p:cNvSpPr txBox="1"/>
          <p:nvPr/>
        </p:nvSpPr>
        <p:spPr>
          <a:xfrm>
            <a:off x="8008868" y="5236470"/>
            <a:ext cx="450764" cy="369332"/>
          </a:xfrm>
          <a:prstGeom prst="rect">
            <a:avLst/>
          </a:prstGeom>
          <a:noFill/>
        </p:spPr>
        <p:txBody>
          <a:bodyPr wrap="none" rtlCol="0">
            <a:spAutoFit/>
          </a:bodyPr>
          <a:lstStyle/>
          <a:p>
            <a:r>
              <a:rPr lang="de-DE" dirty="0"/>
              <a:t>GK</a:t>
            </a:r>
          </a:p>
        </p:txBody>
      </p:sp>
      <p:sp>
        <p:nvSpPr>
          <p:cNvPr id="69" name="Textfeld 68">
            <a:extLst>
              <a:ext uri="{FF2B5EF4-FFF2-40B4-BE49-F238E27FC236}">
                <a16:creationId xmlns:a16="http://schemas.microsoft.com/office/drawing/2014/main" id="{5C8C4340-2BA9-DB2C-FDE2-8E86B9CCDD62}"/>
              </a:ext>
            </a:extLst>
          </p:cNvPr>
          <p:cNvSpPr txBox="1"/>
          <p:nvPr/>
        </p:nvSpPr>
        <p:spPr>
          <a:xfrm>
            <a:off x="6571234" y="4722867"/>
            <a:ext cx="1406347" cy="369332"/>
          </a:xfrm>
          <a:prstGeom prst="rect">
            <a:avLst/>
          </a:prstGeom>
          <a:noFill/>
        </p:spPr>
        <p:txBody>
          <a:bodyPr wrap="square" rtlCol="0">
            <a:spAutoFit/>
          </a:bodyPr>
          <a:lstStyle/>
          <a:p>
            <a:r>
              <a:rPr lang="de-DE" dirty="0"/>
              <a:t>Grenzkosten </a:t>
            </a:r>
          </a:p>
        </p:txBody>
      </p:sp>
      <p:sp>
        <p:nvSpPr>
          <p:cNvPr id="72" name="Rechteck 71">
            <a:extLst>
              <a:ext uri="{FF2B5EF4-FFF2-40B4-BE49-F238E27FC236}">
                <a16:creationId xmlns:a16="http://schemas.microsoft.com/office/drawing/2014/main" id="{CA2973FE-DCF8-0117-A95F-1BF4AAE6058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769117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A186E-80D6-BA71-750C-29233FB4BBE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F42380D-BED9-CC5E-19AA-B02A4434824A}"/>
              </a:ext>
            </a:extLst>
          </p:cNvPr>
          <p:cNvSpPr txBox="1">
            <a:spLocks/>
          </p:cNvSpPr>
          <p:nvPr/>
        </p:nvSpPr>
        <p:spPr>
          <a:xfrm>
            <a:off x="1523999" y="24375"/>
            <a:ext cx="1021367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r>
              <a:rPr lang="en-US" sz="2800" dirty="0">
                <a:solidFill>
                  <a:sysClr val="windowText" lastClr="000000"/>
                </a:solidFill>
              </a:rPr>
              <a:t> und </a:t>
            </a:r>
            <a:r>
              <a:rPr lang="en-US" sz="2800" dirty="0" err="1">
                <a:solidFill>
                  <a:sysClr val="windowText" lastClr="000000"/>
                </a:solidFill>
              </a:rPr>
              <a:t>Außenhandel</a:t>
            </a:r>
            <a:r>
              <a:rPr lang="en-US" sz="2800" dirty="0">
                <a:solidFill>
                  <a:sysClr val="windowText" lastClr="000000"/>
                </a:solidFill>
              </a:rPr>
              <a:t>: “</a:t>
            </a:r>
            <a:r>
              <a:rPr lang="en-US" sz="2800" dirty="0" err="1">
                <a:solidFill>
                  <a:sysClr val="windowText" lastClr="000000"/>
                </a:solidFill>
              </a:rPr>
              <a:t>Neue</a:t>
            </a:r>
            <a:r>
              <a:rPr lang="en-US" sz="2800" dirty="0">
                <a:solidFill>
                  <a:sysClr val="windowText" lastClr="000000"/>
                </a:solidFill>
              </a:rPr>
              <a:t>” </a:t>
            </a:r>
            <a:r>
              <a:rPr lang="en-US" sz="2800" dirty="0" err="1">
                <a:solidFill>
                  <a:sysClr val="windowText" lastClr="000000"/>
                </a:solidFill>
              </a:rPr>
              <a:t>Außenhandelstheorie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E268C8A1-366F-1E04-11DA-B728525870F2}"/>
              </a:ext>
            </a:extLst>
          </p:cNvPr>
          <p:cNvSpPr txBox="1"/>
          <p:nvPr/>
        </p:nvSpPr>
        <p:spPr>
          <a:xfrm>
            <a:off x="955119" y="495298"/>
            <a:ext cx="9144000" cy="5519638"/>
          </a:xfrm>
          <a:prstGeom prst="rect">
            <a:avLst/>
          </a:prstGeom>
          <a:noFill/>
        </p:spPr>
        <p:txBody>
          <a:bodyPr wrap="square" rtlCol="0">
            <a:noAutofit/>
          </a:bodyPr>
          <a:lstStyle/>
          <a:p>
            <a:r>
              <a:rPr lang="de-DE" sz="2400" dirty="0"/>
              <a:t>Gibt es Handel, wenn die Länder sich nicht in ihren </a:t>
            </a:r>
            <a:r>
              <a:rPr lang="de-DE" sz="2400" dirty="0" err="1"/>
              <a:t>Produktivitäten</a:t>
            </a:r>
            <a:r>
              <a:rPr lang="de-DE" sz="2400" dirty="0"/>
              <a:t> unterscheiden?</a:t>
            </a:r>
          </a:p>
          <a:p>
            <a:endParaRPr lang="de-DE" sz="2400" dirty="0"/>
          </a:p>
          <a:p>
            <a:r>
              <a:rPr lang="de-DE" sz="2400" b="1" u="sng" dirty="0"/>
              <a:t>Neue Annahme:</a:t>
            </a:r>
          </a:p>
          <a:p>
            <a:r>
              <a:rPr lang="de-DE" sz="2400" dirty="0"/>
              <a:t>Steigende Skalenerträge: Y=F(L) führt z.B. 2L↑ → 3Y↑</a:t>
            </a:r>
          </a:p>
          <a:p>
            <a:endParaRPr lang="de-DE" sz="2400" dirty="0"/>
          </a:p>
          <a:p>
            <a:pPr marL="342900" indent="-342900">
              <a:buFont typeface="Arial" panose="020B0604020202020204" pitchFamily="34" charset="0"/>
              <a:buChar char="•"/>
            </a:pPr>
            <a:r>
              <a:rPr lang="de-DE" sz="2400" dirty="0"/>
              <a:t>Bei konstanten Faktorpreisen sinken bei steigender Produktion die Durchschnittskosten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Ein Land spezialisiert sich aufgrund des Skaleneffekts auf die Produktion einiger Produkte und importiert die anderen</a:t>
            </a:r>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r>
              <a:rPr lang="de-DE" sz="2400" dirty="0"/>
              <a:t>Handel findet auch zwischen Ländern mit vergleichbaren Produktionsbedingungen statt </a:t>
            </a:r>
          </a:p>
          <a:p>
            <a:endParaRPr lang="de-DE" sz="2400" dirty="0"/>
          </a:p>
          <a:p>
            <a:endParaRPr lang="de-DE" sz="2000" dirty="0"/>
          </a:p>
        </p:txBody>
      </p:sp>
      <p:sp>
        <p:nvSpPr>
          <p:cNvPr id="5" name="Rechteck 4">
            <a:extLst>
              <a:ext uri="{FF2B5EF4-FFF2-40B4-BE49-F238E27FC236}">
                <a16:creationId xmlns:a16="http://schemas.microsoft.com/office/drawing/2014/main" id="{BF286C1C-9FB4-2F22-2060-1601004C190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80987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4A58A-DF4C-531D-4469-C889FE98861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6856699-36C7-B5B2-120B-9B50BEF16A5D}"/>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Skalenerträge</a:t>
            </a:r>
            <a:r>
              <a:rPr lang="en-US" sz="2800" dirty="0">
                <a:solidFill>
                  <a:sysClr val="windowText" lastClr="000000"/>
                </a:solidFill>
              </a:rPr>
              <a:t> und </a:t>
            </a:r>
            <a:r>
              <a:rPr lang="en-US" sz="2800" dirty="0" err="1">
                <a:solidFill>
                  <a:sysClr val="windowText" lastClr="000000"/>
                </a:solidFill>
              </a:rPr>
              <a:t>Außenhandel</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9E1C3A9A-F66E-3D1F-11AB-1A525DD15DAB}"/>
              </a:ext>
            </a:extLst>
          </p:cNvPr>
          <p:cNvSpPr txBox="1"/>
          <p:nvPr/>
        </p:nvSpPr>
        <p:spPr>
          <a:xfrm>
            <a:off x="80682" y="404663"/>
            <a:ext cx="8439374" cy="6109091"/>
          </a:xfrm>
          <a:prstGeom prst="rect">
            <a:avLst/>
          </a:prstGeom>
          <a:noFill/>
        </p:spPr>
        <p:txBody>
          <a:bodyPr wrap="square" rtlCol="0">
            <a:noAutofit/>
          </a:bodyPr>
          <a:lstStyle/>
          <a:p>
            <a:pPr marL="342900" indent="-342900">
              <a:buFont typeface="Arial" panose="020B0604020202020204" pitchFamily="34" charset="0"/>
              <a:buChar char="•"/>
            </a:pPr>
            <a:r>
              <a:rPr lang="de-DE" sz="2000" dirty="0"/>
              <a:t>Die Konsumenten haben eine Präferenz für die Differenzierung eines Produkts (Varianten eines Produkts)</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Jedes Land spezialisiert sich auf eine Produktvariante, produziert den gesamten Bedarf für den Weltmarkt und verwendet dafür seine Ressourcen.</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r>
              <a:rPr lang="de-DE" sz="2000" dirty="0"/>
              <a:t>Aufgrund der steigenden Skalenerträge sinken die Durchschnittskosten in der Produktion für jedes Land</a:t>
            </a:r>
          </a:p>
          <a:p>
            <a:pPr marL="342900" indent="-342900">
              <a:buFont typeface="Arial" panose="020B0604020202020204" pitchFamily="34" charset="0"/>
              <a:buChar char="•"/>
            </a:pPr>
            <a:endParaRPr lang="de-DE" sz="2000" dirty="0"/>
          </a:p>
          <a:p>
            <a:pPr marL="342900" indent="-342900">
              <a:buFont typeface="Arial" panose="020B0604020202020204" pitchFamily="34" charset="0"/>
              <a:buChar char="•"/>
            </a:pPr>
            <a:endParaRPr lang="de-DE" sz="2000" dirty="0"/>
          </a:p>
          <a:p>
            <a:pPr algn="ctr"/>
            <a:r>
              <a:rPr lang="de-DE" sz="2000" b="1" dirty="0"/>
              <a:t>Folgerungen:</a:t>
            </a:r>
          </a:p>
          <a:p>
            <a:pPr marL="800100" lvl="1" indent="-342900">
              <a:buFont typeface="Wingdings" panose="05000000000000000000" pitchFamily="2" charset="2"/>
              <a:buChar char="Ø"/>
            </a:pPr>
            <a:r>
              <a:rPr lang="de-DE" sz="2000" dirty="0"/>
              <a:t>Jedes Land hat sich zwar spezialisiert, aber die Anzahl der Produktvarianten auf dem Weltmarkt hat sich nicht verringert.</a:t>
            </a:r>
          </a:p>
          <a:p>
            <a:pPr marL="342900" indent="-342900">
              <a:buFont typeface="Wingdings" panose="05000000000000000000" pitchFamily="2" charset="2"/>
              <a:buChar char="Ø"/>
            </a:pPr>
            <a:endParaRPr lang="de-DE" sz="2000" dirty="0"/>
          </a:p>
          <a:p>
            <a:pPr marL="800100" lvl="1" indent="-342900">
              <a:buFont typeface="Wingdings" panose="05000000000000000000" pitchFamily="2" charset="2"/>
              <a:buChar char="Ø"/>
            </a:pPr>
            <a:r>
              <a:rPr lang="de-DE" sz="2000" dirty="0"/>
              <a:t>Die Weltproduktion wird insgesamt zu geringeren Durchschnittskosten hergestellt als bei Autarkie der einzelnen Länder und die Produzenten können Skaleneffekte ausnutzen</a:t>
            </a:r>
          </a:p>
          <a:p>
            <a:endParaRPr lang="de-DE" sz="2400" dirty="0"/>
          </a:p>
          <a:p>
            <a:endParaRPr lang="de-DE" sz="2400" dirty="0"/>
          </a:p>
          <a:p>
            <a:endParaRPr lang="de-DE" sz="2000" dirty="0"/>
          </a:p>
        </p:txBody>
      </p:sp>
      <p:sp>
        <p:nvSpPr>
          <p:cNvPr id="12" name="Rechteck 11">
            <a:extLst>
              <a:ext uri="{FF2B5EF4-FFF2-40B4-BE49-F238E27FC236}">
                <a16:creationId xmlns:a16="http://schemas.microsoft.com/office/drawing/2014/main" id="{AE535EA8-1D01-F833-2439-D43078F458D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922313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17562-70A4-0E47-68BD-94843333BC9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E345118-41E9-3FE6-3CEE-542F95570052}"/>
              </a:ext>
            </a:extLst>
          </p:cNvPr>
          <p:cNvSpPr txBox="1">
            <a:spLocks/>
          </p:cNvSpPr>
          <p:nvPr/>
        </p:nvSpPr>
        <p:spPr>
          <a:xfrm>
            <a:off x="-197223" y="-40442"/>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Interne und </a:t>
            </a:r>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59A478EB-5E19-10FF-C57A-763B9D3A7F8E}"/>
              </a:ext>
            </a:extLst>
          </p:cNvPr>
          <p:cNvSpPr txBox="1"/>
          <p:nvPr/>
        </p:nvSpPr>
        <p:spPr>
          <a:xfrm>
            <a:off x="0" y="777885"/>
            <a:ext cx="7433534" cy="5967972"/>
          </a:xfrm>
          <a:prstGeom prst="rect">
            <a:avLst/>
          </a:prstGeom>
          <a:noFill/>
        </p:spPr>
        <p:txBody>
          <a:bodyPr wrap="square" rtlCol="0">
            <a:noAutofit/>
          </a:bodyPr>
          <a:lstStyle/>
          <a:p>
            <a:r>
              <a:rPr lang="de-DE" sz="2000" b="1" dirty="0"/>
              <a:t>Interne Skalenerträge:</a:t>
            </a:r>
            <a:r>
              <a:rPr lang="de-DE" sz="2000" dirty="0"/>
              <a:t>	Durchschnittskosten sinken aufgrund</a:t>
            </a:r>
          </a:p>
          <a:p>
            <a:r>
              <a:rPr lang="de-DE" sz="2000" dirty="0"/>
              <a:t>				der </a:t>
            </a:r>
            <a:r>
              <a:rPr lang="de-DE" sz="2000" b="1" dirty="0"/>
              <a:t>Größe</a:t>
            </a:r>
            <a:r>
              <a:rPr lang="de-DE" sz="2000" dirty="0"/>
              <a:t> der Firma</a:t>
            </a:r>
          </a:p>
          <a:p>
            <a:endParaRPr lang="de-DE" sz="2000" dirty="0"/>
          </a:p>
          <a:p>
            <a:pPr marL="800100" lvl="1" indent="-342900">
              <a:buFont typeface="Wingdings" panose="05000000000000000000" pitchFamily="2" charset="2"/>
              <a:buChar char="Ø"/>
            </a:pPr>
            <a:r>
              <a:rPr lang="de-DE" sz="2000" dirty="0"/>
              <a:t>hängt von der Größe der Firma ab</a:t>
            </a:r>
          </a:p>
          <a:p>
            <a:pPr marL="800100" lvl="1" indent="-342900">
              <a:buFont typeface="Wingdings" panose="05000000000000000000" pitchFamily="2" charset="2"/>
              <a:buChar char="Ø"/>
            </a:pPr>
            <a:r>
              <a:rPr lang="de-DE" sz="2000" dirty="0"/>
              <a:t>Aufgrund von hohen Fixkosten ist eine gewisse Größe für die effiziente Produktion nötig (z.B. Autosektor/Pharmasektor)</a:t>
            </a:r>
          </a:p>
          <a:p>
            <a:pPr marL="800100" lvl="1" indent="-342900">
              <a:buFont typeface="Wingdings" panose="05000000000000000000" pitchFamily="2" charset="2"/>
              <a:buChar char="Ø"/>
            </a:pPr>
            <a:r>
              <a:rPr lang="de-DE" sz="2000" dirty="0"/>
              <a:t>Große Firmen produzieren differenzierte Produkte bei denen die Preise abweichenden können.</a:t>
            </a:r>
          </a:p>
          <a:p>
            <a:pPr marL="800100" lvl="1" indent="-342900">
              <a:buFont typeface="Wingdings" panose="05000000000000000000" pitchFamily="2" charset="2"/>
              <a:buChar char="Ø"/>
            </a:pPr>
            <a:r>
              <a:rPr lang="de-DE" sz="2000" dirty="0"/>
              <a:t>Wettbewerb unter </a:t>
            </a:r>
            <a:r>
              <a:rPr lang="de-DE" sz="2000" b="1" dirty="0"/>
              <a:t>monopolistischer</a:t>
            </a:r>
            <a:r>
              <a:rPr lang="de-DE" sz="2000" dirty="0"/>
              <a:t> Konkurrenz</a:t>
            </a:r>
          </a:p>
          <a:p>
            <a:endParaRPr lang="de-DE" sz="2000" b="1" dirty="0"/>
          </a:p>
          <a:p>
            <a:r>
              <a:rPr lang="de-DE" sz="2000" b="1" dirty="0"/>
              <a:t>Externe Skalenerträge:</a:t>
            </a:r>
            <a:r>
              <a:rPr lang="de-DE" sz="2000" dirty="0"/>
              <a:t>	Durchschnittskosten sinken aufgrund der 				Firmenzahl</a:t>
            </a:r>
          </a:p>
          <a:p>
            <a:endParaRPr lang="de-DE" sz="2000" dirty="0"/>
          </a:p>
          <a:p>
            <a:pPr marL="800100" lvl="1" indent="-342900">
              <a:buFont typeface="Wingdings" panose="05000000000000000000" pitchFamily="2" charset="2"/>
              <a:buChar char="Ø"/>
            </a:pPr>
            <a:r>
              <a:rPr lang="de-DE" sz="2000" dirty="0"/>
              <a:t>hängen von der Größe des Industriesektors ab</a:t>
            </a:r>
          </a:p>
          <a:p>
            <a:pPr marL="800100" lvl="1" indent="-342900">
              <a:buFont typeface="Wingdings" panose="05000000000000000000" pitchFamily="2" charset="2"/>
              <a:buChar char="Ø"/>
            </a:pPr>
            <a:r>
              <a:rPr lang="de-DE" sz="2000" dirty="0"/>
              <a:t>prinzipiell kleine Firmen, die das gleiche Produkt unter günstigen Rahmenbedingungen (Geographie/Steuerumfeld) zum gleichen Preis anbieten (</a:t>
            </a:r>
            <a:r>
              <a:rPr lang="de-DE" sz="2000" dirty="0" err="1"/>
              <a:t>Clusterung</a:t>
            </a:r>
            <a:r>
              <a:rPr lang="de-DE" sz="2000" dirty="0"/>
              <a:t> von Anbietern/z.B. Souvenirshops oder Start-ups für ähnliche Produkte)</a:t>
            </a:r>
          </a:p>
          <a:p>
            <a:pPr marL="800100" lvl="1" indent="-342900">
              <a:buFont typeface="Wingdings" panose="05000000000000000000" pitchFamily="2" charset="2"/>
              <a:buChar char="Ø"/>
            </a:pPr>
            <a:r>
              <a:rPr lang="de-DE" sz="2000" dirty="0"/>
              <a:t>Wettbewerb unter vollkommener Konkurrenz</a:t>
            </a:r>
          </a:p>
          <a:p>
            <a:endParaRPr lang="de-DE" sz="2000" dirty="0"/>
          </a:p>
          <a:p>
            <a:endParaRPr lang="de-DE" sz="2000" dirty="0"/>
          </a:p>
        </p:txBody>
      </p:sp>
      <p:sp>
        <p:nvSpPr>
          <p:cNvPr id="10" name="Rechteck 9">
            <a:extLst>
              <a:ext uri="{FF2B5EF4-FFF2-40B4-BE49-F238E27FC236}">
                <a16:creationId xmlns:a16="http://schemas.microsoft.com/office/drawing/2014/main" id="{20ADD801-52A3-1F2D-B42B-4A695C9FFE5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935208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6D4C7-E720-CCAC-31A7-3744CCBC208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CBB1E87-037D-B8F8-05D6-BBAFB8B4C288}"/>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Interne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B68F1E58-9B97-DA30-74B1-BC71B725C44F}"/>
              </a:ext>
            </a:extLst>
          </p:cNvPr>
          <p:cNvSpPr txBox="1"/>
          <p:nvPr/>
        </p:nvSpPr>
        <p:spPr>
          <a:xfrm>
            <a:off x="631116" y="868985"/>
            <a:ext cx="6947647" cy="5519638"/>
          </a:xfrm>
          <a:prstGeom prst="rect">
            <a:avLst/>
          </a:prstGeom>
          <a:noFill/>
        </p:spPr>
        <p:txBody>
          <a:bodyPr wrap="square" rtlCol="0">
            <a:noAutofit/>
          </a:bodyPr>
          <a:lstStyle/>
          <a:p>
            <a:pPr algn="ctr"/>
            <a:r>
              <a:rPr lang="de-DE" sz="2400" b="1" dirty="0"/>
              <a:t>Kostenfunktionen einer Firma:</a:t>
            </a:r>
          </a:p>
          <a:p>
            <a:endParaRPr lang="de-DE" sz="2400" dirty="0"/>
          </a:p>
          <a:p>
            <a:r>
              <a:rPr lang="de-DE" sz="2400" dirty="0"/>
              <a:t>Gesamtkosten = Fixkosten + variable Kosten</a:t>
            </a:r>
          </a:p>
          <a:p>
            <a:endParaRPr lang="de-DE" sz="2400" dirty="0"/>
          </a:p>
          <a:p>
            <a:pPr algn="ctr"/>
            <a:r>
              <a:rPr lang="de-DE" sz="2400" b="1" dirty="0"/>
              <a:t>K(x)=</a:t>
            </a:r>
            <a:r>
              <a:rPr lang="de-DE" sz="2400" b="1" dirty="0" err="1"/>
              <a:t>KF+k∙x</a:t>
            </a:r>
            <a:endParaRPr lang="de-DE" sz="2400" b="1" dirty="0"/>
          </a:p>
          <a:p>
            <a:pPr algn="ctr"/>
            <a:endParaRPr lang="de-DE" sz="2400" dirty="0"/>
          </a:p>
          <a:p>
            <a:r>
              <a:rPr lang="de-DE" sz="2400" dirty="0"/>
              <a:t>Durchschnittskosten = Gesamtkosten/Menge</a:t>
            </a:r>
          </a:p>
          <a:p>
            <a:endParaRPr lang="de-DE" sz="2400" dirty="0"/>
          </a:p>
          <a:p>
            <a:pPr algn="ctr"/>
            <a:r>
              <a:rPr lang="de-DE" sz="2400" b="1" dirty="0"/>
              <a:t>DK(x)=KF/</a:t>
            </a:r>
            <a:r>
              <a:rPr lang="de-DE" sz="2400" b="1" dirty="0" err="1"/>
              <a:t>x+k</a:t>
            </a:r>
            <a:endParaRPr lang="de-DE" sz="2400" b="1" dirty="0"/>
          </a:p>
          <a:p>
            <a:endParaRPr lang="de-DE" sz="2400" dirty="0"/>
          </a:p>
          <a:p>
            <a:r>
              <a:rPr lang="de-DE" sz="2400" dirty="0"/>
              <a:t>Grenzkosten=Kosten der nächsten zusätzlichen Einheit</a:t>
            </a:r>
          </a:p>
          <a:p>
            <a:endParaRPr lang="de-DE" sz="2400" dirty="0"/>
          </a:p>
          <a:p>
            <a:pPr algn="ctr"/>
            <a:r>
              <a:rPr lang="de-DE" sz="2400" b="1" dirty="0"/>
              <a:t>GK=</a:t>
            </a:r>
            <a:r>
              <a:rPr lang="de-DE" sz="2400" b="1" dirty="0" err="1"/>
              <a:t>dK</a:t>
            </a:r>
            <a:r>
              <a:rPr lang="de-DE" sz="2400" b="1" dirty="0"/>
              <a:t>/dx=K‘(x)=k</a:t>
            </a:r>
          </a:p>
          <a:p>
            <a:endParaRPr lang="de-DE" sz="2000" dirty="0"/>
          </a:p>
        </p:txBody>
      </p:sp>
      <p:sp>
        <p:nvSpPr>
          <p:cNvPr id="10" name="Rechteck 9">
            <a:extLst>
              <a:ext uri="{FF2B5EF4-FFF2-40B4-BE49-F238E27FC236}">
                <a16:creationId xmlns:a16="http://schemas.microsoft.com/office/drawing/2014/main" id="{02FBC186-0F29-4788-9768-8BEF11E01C8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133294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987FF-E160-1988-B84E-E231D03E6FE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3F70401-F43E-0E50-52B8-72FB4CAEA706}"/>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Interne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9A2EBC1E-F981-C048-8C32-1D40706A7D9E}"/>
              </a:ext>
            </a:extLst>
          </p:cNvPr>
          <p:cNvSpPr txBox="1"/>
          <p:nvPr/>
        </p:nvSpPr>
        <p:spPr>
          <a:xfrm>
            <a:off x="242048" y="5044392"/>
            <a:ext cx="8553036" cy="856137"/>
          </a:xfrm>
          <a:prstGeom prst="rect">
            <a:avLst/>
          </a:prstGeom>
          <a:noFill/>
        </p:spPr>
        <p:txBody>
          <a:bodyPr wrap="square" rtlCol="0">
            <a:noAutofit/>
          </a:bodyPr>
          <a:lstStyle/>
          <a:p>
            <a:r>
              <a:rPr lang="de-DE" sz="2400" dirty="0"/>
              <a:t>Aufgrund der Fixkostendegression nehmen die Durchschnittskosten mit steigender </a:t>
            </a:r>
            <a:r>
              <a:rPr lang="de-DE" sz="2400" dirty="0" err="1"/>
              <a:t>Outputmenge</a:t>
            </a:r>
            <a:r>
              <a:rPr lang="de-DE" sz="2400" dirty="0"/>
              <a:t> ab, liegen aber über den Grenzkosten (z.B. bei konstanten Grenzkosten).</a:t>
            </a:r>
          </a:p>
          <a:p>
            <a:endParaRPr lang="de-DE" sz="2000" dirty="0"/>
          </a:p>
        </p:txBody>
      </p:sp>
      <p:cxnSp>
        <p:nvCxnSpPr>
          <p:cNvPr id="6" name="Gerade Verbindung mit Pfeil 5">
            <a:extLst>
              <a:ext uri="{FF2B5EF4-FFF2-40B4-BE49-F238E27FC236}">
                <a16:creationId xmlns:a16="http://schemas.microsoft.com/office/drawing/2014/main" id="{8F1F7D74-DB2E-0FAC-5671-8B7F89C13D44}"/>
              </a:ext>
            </a:extLst>
          </p:cNvPr>
          <p:cNvCxnSpPr/>
          <p:nvPr/>
        </p:nvCxnSpPr>
        <p:spPr>
          <a:xfrm flipV="1">
            <a:off x="2999656"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2B4E3CE-3E91-5E66-A027-301499764AC8}"/>
              </a:ext>
            </a:extLst>
          </p:cNvPr>
          <p:cNvCxnSpPr>
            <a:cxnSpLocks/>
          </p:cNvCxnSpPr>
          <p:nvPr/>
        </p:nvCxnSpPr>
        <p:spPr>
          <a:xfrm>
            <a:off x="2999656" y="4562374"/>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r Verbinder 7">
            <a:extLst>
              <a:ext uri="{FF2B5EF4-FFF2-40B4-BE49-F238E27FC236}">
                <a16:creationId xmlns:a16="http://schemas.microsoft.com/office/drawing/2014/main" id="{F0707DA2-6E04-9128-26FF-EB311678F155}"/>
              </a:ext>
            </a:extLst>
          </p:cNvPr>
          <p:cNvCxnSpPr>
            <a:cxnSpLocks/>
          </p:cNvCxnSpPr>
          <p:nvPr/>
        </p:nvCxnSpPr>
        <p:spPr>
          <a:xfrm flipV="1">
            <a:off x="3004430" y="3408886"/>
            <a:ext cx="4387715" cy="65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Freihandform: Form 9">
            <a:extLst>
              <a:ext uri="{FF2B5EF4-FFF2-40B4-BE49-F238E27FC236}">
                <a16:creationId xmlns:a16="http://schemas.microsoft.com/office/drawing/2014/main" id="{D14BF634-CADC-85D8-EBFA-F7D333DC218F}"/>
              </a:ext>
            </a:extLst>
          </p:cNvPr>
          <p:cNvSpPr/>
          <p:nvPr/>
        </p:nvSpPr>
        <p:spPr>
          <a:xfrm>
            <a:off x="3112168" y="1155033"/>
            <a:ext cx="3657600" cy="2081463"/>
          </a:xfrm>
          <a:custGeom>
            <a:avLst/>
            <a:gdLst>
              <a:gd name="connsiteX0" fmla="*/ 0 w 3657600"/>
              <a:gd name="connsiteY0" fmla="*/ 0 h 2081463"/>
              <a:gd name="connsiteX1" fmla="*/ 1251285 w 3657600"/>
              <a:gd name="connsiteY1" fmla="*/ 1600200 h 2081463"/>
              <a:gd name="connsiteX2" fmla="*/ 3657600 w 3657600"/>
              <a:gd name="connsiteY2" fmla="*/ 2081463 h 2081463"/>
            </a:gdLst>
            <a:ahLst/>
            <a:cxnLst>
              <a:cxn ang="0">
                <a:pos x="connsiteX0" y="connsiteY0"/>
              </a:cxn>
              <a:cxn ang="0">
                <a:pos x="connsiteX1" y="connsiteY1"/>
              </a:cxn>
              <a:cxn ang="0">
                <a:pos x="connsiteX2" y="connsiteY2"/>
              </a:cxn>
            </a:cxnLst>
            <a:rect l="l" t="t" r="r" b="b"/>
            <a:pathLst>
              <a:path w="3657600" h="2081463">
                <a:moveTo>
                  <a:pt x="0" y="0"/>
                </a:moveTo>
                <a:cubicBezTo>
                  <a:pt x="320842" y="626645"/>
                  <a:pt x="641685" y="1253290"/>
                  <a:pt x="1251285" y="1600200"/>
                </a:cubicBezTo>
                <a:cubicBezTo>
                  <a:pt x="1860885" y="1947110"/>
                  <a:pt x="2759242" y="2014286"/>
                  <a:pt x="3657600" y="20814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C8CE01CA-8609-EBDA-C645-3D7A6E8B5036}"/>
              </a:ext>
            </a:extLst>
          </p:cNvPr>
          <p:cNvSpPr txBox="1"/>
          <p:nvPr/>
        </p:nvSpPr>
        <p:spPr>
          <a:xfrm>
            <a:off x="5323019" y="2726170"/>
            <a:ext cx="2416432" cy="369332"/>
          </a:xfrm>
          <a:prstGeom prst="rect">
            <a:avLst/>
          </a:prstGeom>
          <a:noFill/>
        </p:spPr>
        <p:txBody>
          <a:bodyPr wrap="none" rtlCol="0">
            <a:spAutoFit/>
          </a:bodyPr>
          <a:lstStyle/>
          <a:p>
            <a:pPr algn="ctr"/>
            <a:r>
              <a:rPr lang="de-DE" b="1" dirty="0"/>
              <a:t>DK(x)=KF/</a:t>
            </a:r>
            <a:r>
              <a:rPr lang="de-DE" b="1" dirty="0" err="1"/>
              <a:t>x+k</a:t>
            </a:r>
            <a:r>
              <a:rPr lang="de-DE" b="1" dirty="0"/>
              <a:t>=KF/</a:t>
            </a:r>
            <a:r>
              <a:rPr lang="de-DE" b="1" dirty="0" err="1"/>
              <a:t>x+GK</a:t>
            </a:r>
            <a:endParaRPr lang="de-DE" b="1" dirty="0"/>
          </a:p>
        </p:txBody>
      </p:sp>
      <p:sp>
        <p:nvSpPr>
          <p:cNvPr id="12" name="Textfeld 11">
            <a:extLst>
              <a:ext uri="{FF2B5EF4-FFF2-40B4-BE49-F238E27FC236}">
                <a16:creationId xmlns:a16="http://schemas.microsoft.com/office/drawing/2014/main" id="{9A0E8A28-5C0D-C3D8-B6E3-EEC68E55453F}"/>
              </a:ext>
            </a:extLst>
          </p:cNvPr>
          <p:cNvSpPr txBox="1"/>
          <p:nvPr/>
        </p:nvSpPr>
        <p:spPr>
          <a:xfrm>
            <a:off x="7449984" y="3224220"/>
            <a:ext cx="2823570" cy="369332"/>
          </a:xfrm>
          <a:prstGeom prst="rect">
            <a:avLst/>
          </a:prstGeom>
          <a:noFill/>
        </p:spPr>
        <p:txBody>
          <a:bodyPr wrap="square" rtlCol="0">
            <a:spAutoFit/>
          </a:bodyPr>
          <a:lstStyle/>
          <a:p>
            <a:r>
              <a:rPr lang="de-DE" b="1" dirty="0"/>
              <a:t>GK=</a:t>
            </a:r>
            <a:r>
              <a:rPr lang="de-DE" b="1" dirty="0" err="1"/>
              <a:t>dK</a:t>
            </a:r>
            <a:r>
              <a:rPr lang="de-DE" b="1" dirty="0"/>
              <a:t>/dx=K‘(x)=k</a:t>
            </a:r>
          </a:p>
        </p:txBody>
      </p:sp>
      <p:sp>
        <p:nvSpPr>
          <p:cNvPr id="13" name="Textfeld 12">
            <a:extLst>
              <a:ext uri="{FF2B5EF4-FFF2-40B4-BE49-F238E27FC236}">
                <a16:creationId xmlns:a16="http://schemas.microsoft.com/office/drawing/2014/main" id="{7734D30B-C365-7BE4-3A28-D9D198E029E2}"/>
              </a:ext>
            </a:extLst>
          </p:cNvPr>
          <p:cNvSpPr txBox="1"/>
          <p:nvPr/>
        </p:nvSpPr>
        <p:spPr>
          <a:xfrm>
            <a:off x="7763544" y="4551131"/>
            <a:ext cx="284052" cy="369332"/>
          </a:xfrm>
          <a:prstGeom prst="rect">
            <a:avLst/>
          </a:prstGeom>
          <a:noFill/>
        </p:spPr>
        <p:txBody>
          <a:bodyPr wrap="none" rtlCol="0">
            <a:spAutoFit/>
          </a:bodyPr>
          <a:lstStyle/>
          <a:p>
            <a:r>
              <a:rPr lang="de-DE" dirty="0"/>
              <a:t>x</a:t>
            </a:r>
          </a:p>
        </p:txBody>
      </p:sp>
      <p:sp>
        <p:nvSpPr>
          <p:cNvPr id="14" name="Textfeld 13">
            <a:extLst>
              <a:ext uri="{FF2B5EF4-FFF2-40B4-BE49-F238E27FC236}">
                <a16:creationId xmlns:a16="http://schemas.microsoft.com/office/drawing/2014/main" id="{8A4C4BE3-5DBA-3DE9-C765-D86673B7C100}"/>
              </a:ext>
            </a:extLst>
          </p:cNvPr>
          <p:cNvSpPr txBox="1"/>
          <p:nvPr/>
        </p:nvSpPr>
        <p:spPr>
          <a:xfrm>
            <a:off x="2548892" y="926351"/>
            <a:ext cx="450764" cy="646331"/>
          </a:xfrm>
          <a:prstGeom prst="rect">
            <a:avLst/>
          </a:prstGeom>
          <a:noFill/>
        </p:spPr>
        <p:txBody>
          <a:bodyPr wrap="none" rtlCol="0">
            <a:spAutoFit/>
          </a:bodyPr>
          <a:lstStyle/>
          <a:p>
            <a:r>
              <a:rPr lang="de-DE" dirty="0"/>
              <a:t>DK</a:t>
            </a:r>
          </a:p>
          <a:p>
            <a:r>
              <a:rPr lang="de-DE" dirty="0"/>
              <a:t>GK</a:t>
            </a:r>
          </a:p>
        </p:txBody>
      </p:sp>
      <p:sp>
        <p:nvSpPr>
          <p:cNvPr id="17" name="Rechteck 16">
            <a:extLst>
              <a:ext uri="{FF2B5EF4-FFF2-40B4-BE49-F238E27FC236}">
                <a16:creationId xmlns:a16="http://schemas.microsoft.com/office/drawing/2014/main" id="{F2D838A6-F447-F832-F1AC-566D90EF894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57010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8C301-B9AF-084B-5006-603B4CD29F0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EA62CBA-87E1-2DA0-CCB7-25DB639EE40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03DB1C1C-8F2E-1437-915E-526227CEDA6D}"/>
              </a:ext>
            </a:extLst>
          </p:cNvPr>
          <p:cNvSpPr txBox="1"/>
          <p:nvPr/>
        </p:nvSpPr>
        <p:spPr>
          <a:xfrm>
            <a:off x="235789" y="355681"/>
            <a:ext cx="9760244" cy="5519638"/>
          </a:xfrm>
          <a:prstGeom prst="rect">
            <a:avLst/>
          </a:prstGeom>
          <a:noFill/>
        </p:spPr>
        <p:txBody>
          <a:bodyPr wrap="square" rtlCol="0">
            <a:noAutofit/>
          </a:bodyPr>
          <a:lstStyle/>
          <a:p>
            <a:pPr algn="ctr"/>
            <a:r>
              <a:rPr lang="de-DE" b="1" dirty="0"/>
              <a:t>Annahmen:</a:t>
            </a:r>
          </a:p>
          <a:p>
            <a:endParaRPr lang="de-DE" dirty="0"/>
          </a:p>
          <a:p>
            <a:pPr marL="342900" indent="-342900">
              <a:buFont typeface="Arial" panose="020B0604020202020204" pitchFamily="34" charset="0"/>
              <a:buChar char="•"/>
            </a:pPr>
            <a:r>
              <a:rPr lang="de-DE" dirty="0"/>
              <a:t>Wenige Firmen produzieren verschiedene Produktvarianten</a:t>
            </a:r>
          </a:p>
          <a:p>
            <a:pPr marL="800100" lvl="1" indent="-342900">
              <a:buFont typeface="Wingdings" panose="05000000000000000000" pitchFamily="2" charset="2"/>
              <a:buChar char="Ø"/>
            </a:pPr>
            <a:endParaRPr lang="de-DE" dirty="0"/>
          </a:p>
          <a:p>
            <a:pPr marL="800100" lvl="1" indent="-342900">
              <a:buFont typeface="Wingdings" panose="05000000000000000000" pitchFamily="2" charset="2"/>
              <a:buChar char="Ø"/>
            </a:pPr>
            <a:r>
              <a:rPr lang="de-DE" dirty="0"/>
              <a:t>Quasi-Monopole in der Produktvariante (vgl. Monopol)</a:t>
            </a:r>
          </a:p>
          <a:p>
            <a:pPr marL="800100" lvl="1" indent="-342900">
              <a:buFont typeface="Wingdings" panose="05000000000000000000" pitchFamily="2" charset="2"/>
              <a:buChar char="Ø"/>
            </a:pPr>
            <a:endParaRPr lang="de-DE" dirty="0"/>
          </a:p>
          <a:p>
            <a:pPr marL="800100" lvl="1" indent="-342900">
              <a:buFont typeface="Wingdings" panose="05000000000000000000" pitchFamily="2" charset="2"/>
              <a:buChar char="Ø"/>
            </a:pPr>
            <a:endParaRPr lang="de-DE" dirty="0"/>
          </a:p>
          <a:p>
            <a:pPr marL="800100" lvl="1" indent="-342900">
              <a:buFont typeface="Wingdings" panose="05000000000000000000" pitchFamily="2" charset="2"/>
              <a:buChar char="Ø"/>
            </a:pPr>
            <a:r>
              <a:rPr lang="de-DE" dirty="0"/>
              <a:t>Der Preis orientiert sich aber an dem Durchschnitt der Branche</a:t>
            </a:r>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endParaRPr lang="de-DE" dirty="0"/>
          </a:p>
          <a:p>
            <a:pPr marL="342900" indent="-342900">
              <a:buFont typeface="Arial" panose="020B0604020202020204" pitchFamily="34" charset="0"/>
              <a:buChar char="•"/>
            </a:pPr>
            <a:r>
              <a:rPr lang="de-DE" dirty="0"/>
              <a:t>Unterschiedliche und unabhängige Preise</a:t>
            </a:r>
          </a:p>
          <a:p>
            <a:pPr marL="800100" lvl="1" indent="-342900">
              <a:buFont typeface="Wingdings" panose="05000000000000000000" pitchFamily="2" charset="2"/>
              <a:buChar char="Ø"/>
            </a:pPr>
            <a:r>
              <a:rPr lang="de-DE" dirty="0"/>
              <a:t>Jede Firma nimmt die Preise der anderen Firmen als gegeben   (vgl. Cournot-Wettbewerb)</a:t>
            </a:r>
          </a:p>
          <a:p>
            <a:endParaRPr lang="de-DE" dirty="0"/>
          </a:p>
          <a:p>
            <a:pPr marL="342900" indent="-342900">
              <a:buFont typeface="Arial" panose="020B0604020202020204" pitchFamily="34" charset="0"/>
              <a:buChar char="•"/>
            </a:pPr>
            <a:r>
              <a:rPr lang="de-DE" dirty="0"/>
              <a:t>Alle Firmen haben die gleiche Kostenstruktur und sehen sich der gleichen Nachfragestruktur gegenüber, auch wenn sie differenzierte Produkte herstellen</a:t>
            </a:r>
          </a:p>
          <a:p>
            <a:pPr marL="800100" lvl="1" indent="-342900">
              <a:buFont typeface="Wingdings" panose="05000000000000000000" pitchFamily="2" charset="2"/>
              <a:buChar char="Ø"/>
            </a:pPr>
            <a:endParaRPr lang="de-DE" sz="2400" dirty="0"/>
          </a:p>
          <a:p>
            <a:endParaRPr lang="de-DE" sz="2000" dirty="0"/>
          </a:p>
        </p:txBody>
      </p:sp>
      <p:sp>
        <p:nvSpPr>
          <p:cNvPr id="11" name="Rechteck 10">
            <a:extLst>
              <a:ext uri="{FF2B5EF4-FFF2-40B4-BE49-F238E27FC236}">
                <a16:creationId xmlns:a16="http://schemas.microsoft.com/office/drawing/2014/main" id="{644B3E32-A37A-32C7-4812-0AF6AC0E700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048819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AE685-393B-645B-7BBA-66C419B012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1C93D3A-B9F5-978F-6C66-FC0C3FD8EC08}"/>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AA68C871-5EE5-4116-B3D5-D2EE642F2A2A}"/>
              </a:ext>
            </a:extLst>
          </p:cNvPr>
          <p:cNvSpPr txBox="1"/>
          <p:nvPr/>
        </p:nvSpPr>
        <p:spPr>
          <a:xfrm>
            <a:off x="0" y="357992"/>
            <a:ext cx="12019878" cy="6048186"/>
          </a:xfrm>
          <a:prstGeom prst="rect">
            <a:avLst/>
          </a:prstGeom>
          <a:noFill/>
        </p:spPr>
        <p:txBody>
          <a:bodyPr wrap="square" rtlCol="0">
            <a:noAutofit/>
          </a:bodyPr>
          <a:lstStyle/>
          <a:p>
            <a:r>
              <a:rPr lang="de-DE" sz="2000" dirty="0"/>
              <a:t>Nachfragefunktion (Annahmen):</a:t>
            </a:r>
          </a:p>
          <a:p>
            <a:endParaRPr lang="de-DE" sz="2000" dirty="0"/>
          </a:p>
          <a:p>
            <a:r>
              <a:rPr lang="de-DE" sz="2000" dirty="0"/>
              <a:t>x = S(1/n –b(p-P))</a:t>
            </a:r>
          </a:p>
          <a:p>
            <a:endParaRPr lang="de-DE" sz="2000" dirty="0"/>
          </a:p>
          <a:p>
            <a:endParaRPr lang="de-DE" sz="2000" dirty="0"/>
          </a:p>
          <a:p>
            <a:pPr marL="342900" indent="-342900">
              <a:buFont typeface="Arial" panose="020B0604020202020204" pitchFamily="34" charset="0"/>
              <a:buChar char="•"/>
            </a:pPr>
            <a:r>
              <a:rPr lang="en-US" sz="2000" dirty="0" err="1"/>
              <a:t>Nachfrage</a:t>
            </a:r>
            <a:r>
              <a:rPr lang="en-US" sz="2000" dirty="0"/>
              <a:t> </a:t>
            </a:r>
            <a:r>
              <a:rPr lang="en-US" sz="2000" dirty="0" err="1"/>
              <a:t>steigt</a:t>
            </a:r>
            <a:r>
              <a:rPr lang="en-US" sz="2000" dirty="0"/>
              <a:t> je </a:t>
            </a:r>
            <a:r>
              <a:rPr lang="en-US" sz="2000" dirty="0" err="1"/>
              <a:t>größer</a:t>
            </a:r>
            <a:r>
              <a:rPr lang="en-US" sz="2000" dirty="0"/>
              <a:t> die </a:t>
            </a:r>
            <a:r>
              <a:rPr lang="en-US" sz="2000" dirty="0" err="1"/>
              <a:t>Branche</a:t>
            </a:r>
            <a:r>
              <a:rPr lang="en-US" sz="2000" dirty="0"/>
              <a:t> (S): </a:t>
            </a:r>
          </a:p>
          <a:p>
            <a:endParaRPr lang="en-US" sz="2000" dirty="0"/>
          </a:p>
          <a:p>
            <a:pPr marL="342900" indent="-342900">
              <a:buFont typeface="Arial" panose="020B0604020202020204" pitchFamily="34" charset="0"/>
              <a:buChar char="•"/>
            </a:pPr>
            <a:r>
              <a:rPr lang="en-US" sz="2000" dirty="0" err="1"/>
              <a:t>Nachfrage</a:t>
            </a:r>
            <a:r>
              <a:rPr lang="en-US" sz="2000" dirty="0"/>
              <a:t> </a:t>
            </a:r>
            <a:r>
              <a:rPr lang="en-US" sz="2000" dirty="0" err="1"/>
              <a:t>steigt</a:t>
            </a:r>
            <a:r>
              <a:rPr lang="en-US" sz="2000" dirty="0"/>
              <a:t> je </a:t>
            </a:r>
            <a:r>
              <a:rPr lang="en-US" sz="2000" dirty="0" err="1"/>
              <a:t>höher</a:t>
            </a:r>
            <a:r>
              <a:rPr lang="en-US" sz="2000" dirty="0"/>
              <a:t> </a:t>
            </a:r>
            <a:r>
              <a:rPr lang="en-US" sz="2000"/>
              <a:t>der Preis </a:t>
            </a:r>
            <a:r>
              <a:rPr lang="en-US" sz="2000" dirty="0"/>
              <a:t>der </a:t>
            </a:r>
            <a:r>
              <a:rPr lang="en-US" sz="2000" dirty="0" err="1"/>
              <a:t>Konkurrenten</a:t>
            </a:r>
            <a:r>
              <a:rPr lang="en-US" sz="2000" dirty="0"/>
              <a:t> (P). </a:t>
            </a:r>
          </a:p>
          <a:p>
            <a:endParaRPr lang="en-US" sz="2000" dirty="0"/>
          </a:p>
          <a:p>
            <a:pPr marL="342900" indent="-342900">
              <a:buFont typeface="Arial" panose="020B0604020202020204" pitchFamily="34" charset="0"/>
              <a:buChar char="•"/>
            </a:pPr>
            <a:r>
              <a:rPr lang="en-US" sz="2000" dirty="0"/>
              <a:t>Falls p = P, </a:t>
            </a:r>
            <a:r>
              <a:rPr lang="en-US" sz="2000" dirty="0" err="1"/>
              <a:t>verkaufen</a:t>
            </a:r>
            <a:r>
              <a:rPr lang="en-US" sz="2000" dirty="0"/>
              <a:t> </a:t>
            </a:r>
            <a:r>
              <a:rPr lang="en-US" sz="2000" dirty="0" err="1"/>
              <a:t>alle</a:t>
            </a:r>
            <a:r>
              <a:rPr lang="en-US" sz="2000" dirty="0"/>
              <a:t> </a:t>
            </a:r>
            <a:r>
              <a:rPr lang="en-US" sz="2000" dirty="0" err="1"/>
              <a:t>Firmen</a:t>
            </a:r>
            <a:r>
              <a:rPr lang="en-US" sz="2000" dirty="0"/>
              <a:t> den </a:t>
            </a:r>
            <a:r>
              <a:rPr lang="en-US" sz="2000" dirty="0" err="1"/>
              <a:t>Anteil</a:t>
            </a:r>
            <a:r>
              <a:rPr lang="en-US" sz="2000" dirty="0"/>
              <a:t> S/n</a:t>
            </a:r>
          </a:p>
          <a:p>
            <a:endParaRPr lang="en-US" sz="2000" dirty="0"/>
          </a:p>
          <a:p>
            <a:pPr marL="342900" indent="-342900">
              <a:buFont typeface="Arial" panose="020B0604020202020204" pitchFamily="34" charset="0"/>
              <a:buChar char="•"/>
            </a:pPr>
            <a:r>
              <a:rPr lang="en-US" sz="2000" dirty="0"/>
              <a:t>Je </a:t>
            </a:r>
            <a:r>
              <a:rPr lang="en-US" sz="2000" dirty="0" err="1"/>
              <a:t>mehr</a:t>
            </a:r>
            <a:r>
              <a:rPr lang="en-US" sz="2000" dirty="0"/>
              <a:t> der </a:t>
            </a:r>
            <a:r>
              <a:rPr lang="en-US" sz="2000" err="1"/>
              <a:t>eigene</a:t>
            </a:r>
            <a:r>
              <a:rPr lang="en-US" sz="2000"/>
              <a:t> Preis </a:t>
            </a:r>
            <a:r>
              <a:rPr lang="en-US" sz="2000" dirty="0"/>
              <a:t>(p) </a:t>
            </a:r>
            <a:r>
              <a:rPr lang="en-US" sz="2000"/>
              <a:t>den Durchschittspreis </a:t>
            </a:r>
            <a:r>
              <a:rPr lang="en-US" sz="2000" dirty="0"/>
              <a:t>(P) </a:t>
            </a:r>
            <a:r>
              <a:rPr lang="en-US" sz="2000" dirty="0" err="1"/>
              <a:t>übersteigt</a:t>
            </a:r>
            <a:r>
              <a:rPr lang="en-US" sz="2000" dirty="0"/>
              <a:t>, </a:t>
            </a:r>
            <a:r>
              <a:rPr lang="en-US" sz="2000" dirty="0" err="1"/>
              <a:t>desto</a:t>
            </a:r>
            <a:r>
              <a:rPr lang="en-US" sz="2000" dirty="0"/>
              <a:t> </a:t>
            </a:r>
            <a:r>
              <a:rPr lang="en-US" sz="2000" dirty="0" err="1"/>
              <a:t>kleiner</a:t>
            </a:r>
            <a:r>
              <a:rPr lang="en-US" sz="2000" dirty="0"/>
              <a:t> </a:t>
            </a:r>
            <a:r>
              <a:rPr lang="en-US" sz="2000" dirty="0" err="1"/>
              <a:t>ist</a:t>
            </a:r>
            <a:r>
              <a:rPr lang="en-US" sz="2000" dirty="0"/>
              <a:t> der </a:t>
            </a:r>
            <a:r>
              <a:rPr lang="en-US" sz="2000" dirty="0" err="1"/>
              <a:t>Marktanteil</a:t>
            </a:r>
            <a:r>
              <a:rPr lang="en-US" sz="2000" dirty="0"/>
              <a:t> der Firma. </a:t>
            </a:r>
          </a:p>
          <a:p>
            <a:pPr marL="342900" indent="-342900">
              <a:buFont typeface="Arial" panose="020B0604020202020204" pitchFamily="34" charset="0"/>
              <a:buChar char="•"/>
            </a:pPr>
            <a:endParaRPr lang="en-US" sz="2000" dirty="0"/>
          </a:p>
          <a:p>
            <a:endParaRPr lang="en-US" sz="2000" dirty="0"/>
          </a:p>
          <a:p>
            <a:endParaRPr lang="en-US" sz="2000" dirty="0"/>
          </a:p>
          <a:p>
            <a:endParaRPr lang="en-US" sz="2000" dirty="0"/>
          </a:p>
          <a:p>
            <a:pPr marL="342900" indent="-342900">
              <a:buFont typeface="Arial" panose="020B0604020202020204" pitchFamily="34" charset="0"/>
              <a:buChar char="•"/>
            </a:pPr>
            <a:r>
              <a:rPr lang="en-US" sz="2000" dirty="0"/>
              <a:t>Die </a:t>
            </a:r>
            <a:r>
              <a:rPr lang="en-US" sz="2000" dirty="0" err="1"/>
              <a:t>Branchengröße</a:t>
            </a:r>
            <a:r>
              <a:rPr lang="en-US" sz="2000" dirty="0"/>
              <a:t> (S) </a:t>
            </a:r>
            <a:r>
              <a:rPr lang="en-US" sz="2000" dirty="0" err="1"/>
              <a:t>hängt</a:t>
            </a:r>
            <a:r>
              <a:rPr lang="en-US" sz="2000" dirty="0"/>
              <a:t> </a:t>
            </a:r>
            <a:r>
              <a:rPr lang="en-US" sz="2000" dirty="0" err="1"/>
              <a:t>nicht</a:t>
            </a:r>
            <a:r>
              <a:rPr lang="en-US" sz="2000" dirty="0"/>
              <a:t> </a:t>
            </a:r>
            <a:r>
              <a:rPr lang="en-US" sz="2000" err="1"/>
              <a:t>vom</a:t>
            </a:r>
            <a:r>
              <a:rPr lang="en-US" sz="2000"/>
              <a:t> Preis </a:t>
            </a:r>
            <a:r>
              <a:rPr lang="en-US" sz="2000" dirty="0"/>
              <a:t>ab</a:t>
            </a:r>
            <a:endParaRPr lang="de-DE" sz="2000" dirty="0"/>
          </a:p>
        </p:txBody>
      </p:sp>
      <p:sp>
        <p:nvSpPr>
          <p:cNvPr id="2" name="Textfeld 1">
            <a:extLst>
              <a:ext uri="{FF2B5EF4-FFF2-40B4-BE49-F238E27FC236}">
                <a16:creationId xmlns:a16="http://schemas.microsoft.com/office/drawing/2014/main" id="{72C2DD12-C494-A8A0-D996-F07454AA550A}"/>
              </a:ext>
            </a:extLst>
          </p:cNvPr>
          <p:cNvSpPr txBox="1"/>
          <p:nvPr/>
        </p:nvSpPr>
        <p:spPr>
          <a:xfrm>
            <a:off x="2260650" y="745269"/>
            <a:ext cx="3683252" cy="923330"/>
          </a:xfrm>
          <a:prstGeom prst="rect">
            <a:avLst/>
          </a:prstGeom>
          <a:noFill/>
        </p:spPr>
        <p:txBody>
          <a:bodyPr wrap="none" rtlCol="0">
            <a:spAutoFit/>
          </a:bodyPr>
          <a:lstStyle/>
          <a:p>
            <a:r>
              <a:rPr lang="en-US" dirty="0"/>
              <a:t>x = </a:t>
            </a:r>
            <a:r>
              <a:rPr lang="en-US" dirty="0" err="1"/>
              <a:t>Absatzmenge</a:t>
            </a:r>
            <a:r>
              <a:rPr lang="en-US" dirty="0"/>
              <a:t> der </a:t>
            </a:r>
            <a:r>
              <a:rPr lang="en-US" dirty="0" err="1"/>
              <a:t>einzelnen</a:t>
            </a:r>
            <a:r>
              <a:rPr lang="en-US" dirty="0"/>
              <a:t> </a:t>
            </a:r>
            <a:r>
              <a:rPr lang="en-US" dirty="0" err="1"/>
              <a:t>Firma</a:t>
            </a:r>
            <a:endParaRPr lang="en-US" dirty="0"/>
          </a:p>
          <a:p>
            <a:r>
              <a:rPr lang="en-US" dirty="0"/>
              <a:t>S = </a:t>
            </a:r>
            <a:r>
              <a:rPr lang="en-US" dirty="0" err="1"/>
              <a:t>Absatzmenge</a:t>
            </a:r>
            <a:r>
              <a:rPr lang="en-US" dirty="0"/>
              <a:t> der </a:t>
            </a:r>
            <a:r>
              <a:rPr lang="en-US" dirty="0" err="1"/>
              <a:t>Branche</a:t>
            </a:r>
            <a:endParaRPr lang="en-US" dirty="0"/>
          </a:p>
          <a:p>
            <a:r>
              <a:rPr lang="en-US" dirty="0"/>
              <a:t>n = </a:t>
            </a:r>
            <a:r>
              <a:rPr lang="en-US" dirty="0" err="1"/>
              <a:t>Anzahl</a:t>
            </a:r>
            <a:r>
              <a:rPr lang="en-US" dirty="0"/>
              <a:t> der </a:t>
            </a:r>
            <a:r>
              <a:rPr lang="en-US" dirty="0" err="1"/>
              <a:t>Firmen</a:t>
            </a:r>
            <a:r>
              <a:rPr lang="en-US" dirty="0"/>
              <a:t> </a:t>
            </a:r>
          </a:p>
        </p:txBody>
      </p:sp>
      <p:sp>
        <p:nvSpPr>
          <p:cNvPr id="6" name="Rechteck 5">
            <a:extLst>
              <a:ext uri="{FF2B5EF4-FFF2-40B4-BE49-F238E27FC236}">
                <a16:creationId xmlns:a16="http://schemas.microsoft.com/office/drawing/2014/main" id="{42F464FA-B539-208E-4F04-C51AA2ED98BA}"/>
              </a:ext>
            </a:extLst>
          </p:cNvPr>
          <p:cNvSpPr/>
          <p:nvPr/>
        </p:nvSpPr>
        <p:spPr>
          <a:xfrm>
            <a:off x="6096000" y="752865"/>
            <a:ext cx="6096000" cy="923330"/>
          </a:xfrm>
          <a:prstGeom prst="rect">
            <a:avLst/>
          </a:prstGeom>
        </p:spPr>
        <p:txBody>
          <a:bodyPr>
            <a:spAutoFit/>
          </a:bodyPr>
          <a:lstStyle/>
          <a:p>
            <a:r>
              <a:rPr lang="en-US" dirty="0"/>
              <a:t>p </a:t>
            </a:r>
            <a:r>
              <a:rPr lang="en-US"/>
              <a:t>= Preis </a:t>
            </a:r>
            <a:r>
              <a:rPr lang="en-US" dirty="0"/>
              <a:t>der </a:t>
            </a:r>
            <a:r>
              <a:rPr lang="en-US" dirty="0" err="1"/>
              <a:t>einzelnen</a:t>
            </a:r>
            <a:r>
              <a:rPr lang="en-US" dirty="0"/>
              <a:t> Firma</a:t>
            </a:r>
          </a:p>
          <a:p>
            <a:r>
              <a:rPr lang="en-US" dirty="0"/>
              <a:t>P </a:t>
            </a:r>
            <a:r>
              <a:rPr lang="en-US"/>
              <a:t>= Durchschnittspreis </a:t>
            </a:r>
            <a:r>
              <a:rPr lang="en-US" dirty="0" err="1"/>
              <a:t>aller</a:t>
            </a:r>
            <a:r>
              <a:rPr lang="en-US" dirty="0"/>
              <a:t> </a:t>
            </a:r>
            <a:r>
              <a:rPr lang="en-US" dirty="0" err="1"/>
              <a:t>Konkurrenten</a:t>
            </a:r>
            <a:endParaRPr lang="en-US" dirty="0"/>
          </a:p>
          <a:p>
            <a:r>
              <a:rPr lang="en-US" dirty="0"/>
              <a:t>b = Parameter </a:t>
            </a:r>
            <a:r>
              <a:rPr lang="en-US"/>
              <a:t>der Preissensitivität </a:t>
            </a:r>
            <a:r>
              <a:rPr lang="en-US" dirty="0"/>
              <a:t>(b&gt;0) </a:t>
            </a:r>
            <a:endParaRPr lang="de-DE" dirty="0"/>
          </a:p>
        </p:txBody>
      </p:sp>
      <p:sp>
        <p:nvSpPr>
          <p:cNvPr id="26" name="Rechteck 25">
            <a:extLst>
              <a:ext uri="{FF2B5EF4-FFF2-40B4-BE49-F238E27FC236}">
                <a16:creationId xmlns:a16="http://schemas.microsoft.com/office/drawing/2014/main" id="{3DC00A54-6F8C-D825-C52E-A76E70C05BC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50620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nvGraphicFramePr>
        <p:xfrm>
          <a:off x="36959" y="178776"/>
          <a:ext cx="12192000" cy="6152567"/>
        </p:xfrm>
        <a:graphic>
          <a:graphicData uri="http://schemas.openxmlformats.org/drawingml/2006/table">
            <a:tbl>
              <a:tblPr firstRow="1" bandRow="1">
                <a:tableStyleId>{5940675A-B579-460E-94D1-54222C63F5DA}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583223">
                <a:tc>
                  <a:txBody>
                    <a:bodyPr/>
                    <a:lstStyle/>
                    <a:p>
                      <a:pPr marL="0" marR="0" indent="0" algn="ctr" defTabSz="914400" eaLnBrk="1" fontAlgn="auto" latinLnBrk="0" hangingPunct="1">
                        <a:lnSpc>
                          <a:spcPct val="100000"/>
                        </a:lnSpc>
                        <a:spcBef>
                          <a:spcPts val="0"/>
                        </a:spcBef>
                        <a:spcAft>
                          <a:spcPts val="0"/>
                        </a:spcAft>
                        <a:buClrTx/>
                        <a:buSzTx/>
                        <a:buFontTx/>
                        <a:buNone/>
                        <a:tabLst/>
                        <a:defRPr/>
                      </a:pPr>
                      <a:r>
                        <a:rPr lang="de-DE" sz="2400" dirty="0"/>
                        <a:t>Negative </a:t>
                      </a:r>
                      <a:r>
                        <a:rPr lang="de-DE" sz="2400" dirty="0" err="1"/>
                        <a:t>Externalität</a:t>
                      </a:r>
                      <a:endParaRPr lang="de-DE" sz="2400" dirty="0">
                        <a:latin typeface="Times New Roman" panose="02020603050405020304" pitchFamily="18" charset="0"/>
                        <a:cs typeface="Times New Roman" panose="02020603050405020304" pitchFamily="18" charset="0"/>
                      </a:endParaRPr>
                    </a:p>
                  </a:txBody>
                  <a:tcPr marL="82944" marR="82944" marT="41472" marB="41472" anchor="ctr"/>
                </a:tc>
                <a:tc>
                  <a:txBody>
                    <a:bodyPr/>
                    <a:lstStyle/>
                    <a:p>
                      <a:pPr algn="ctr"/>
                      <a:r>
                        <a:rPr lang="de-DE" sz="2400" dirty="0"/>
                        <a:t>Positive </a:t>
                      </a:r>
                      <a:r>
                        <a:rPr lang="de-DE" sz="2400" dirty="0" err="1"/>
                        <a:t>Externalität</a:t>
                      </a:r>
                      <a:endParaRPr lang="de-DE" sz="2400" dirty="0">
                        <a:latin typeface="Times New Roman" panose="02020603050405020304" pitchFamily="18" charset="0"/>
                        <a:cs typeface="Times New Roman" panose="02020603050405020304" pitchFamily="18" charset="0"/>
                      </a:endParaRPr>
                    </a:p>
                  </a:txBody>
                  <a:tcPr marL="82944" marR="82944" marT="41472" marB="41472" anchor="ctr"/>
                </a:tc>
                <a:extLst>
                  <a:ext uri="{0D108BD9-81ED-4DB2-BD59-A6C34878D82A}">
                    <a16:rowId xmlns:a16="http://schemas.microsoft.com/office/drawing/2014/main" val="10000"/>
                  </a:ext>
                </a:extLst>
              </a:tr>
              <a:tr h="4715584">
                <a:tc>
                  <a:txBody>
                    <a:bodyPr/>
                    <a:lstStyle/>
                    <a:p>
                      <a:pPr marL="342900" indent="-342900">
                        <a:buFont typeface="Arial" panose="020B0604020202020204" pitchFamily="34" charset="0"/>
                        <a:buChar char="•"/>
                      </a:pPr>
                      <a:r>
                        <a:rPr lang="de-DE" sz="2400" u="none" strike="noStrike" baseline="0" dirty="0"/>
                        <a:t>Verschmutzung</a:t>
                      </a:r>
                    </a:p>
                    <a:p>
                      <a:pPr marL="800100" lvl="1" indent="-342900">
                        <a:buFont typeface="Symbol" panose="05050102010706020507" pitchFamily="18" charset="2"/>
                        <a:buChar char="-"/>
                      </a:pPr>
                      <a:r>
                        <a:rPr lang="de-DE" sz="2400" u="none" strike="noStrike" baseline="0" dirty="0"/>
                        <a:t>Fossile Brennstoffe</a:t>
                      </a:r>
                    </a:p>
                    <a:p>
                      <a:pPr marL="800100" lvl="1" indent="-342900">
                        <a:buFont typeface="Symbol" panose="05050102010706020507" pitchFamily="18" charset="2"/>
                        <a:buChar char="-"/>
                      </a:pPr>
                      <a:r>
                        <a:rPr lang="de-DE" sz="2400" u="none" strike="noStrike" baseline="0" dirty="0"/>
                        <a:t>Autoverkehr</a:t>
                      </a:r>
                    </a:p>
                    <a:p>
                      <a:pPr marL="457200" lvl="1" indent="0">
                        <a:buFont typeface="Symbol" panose="05050102010706020507" pitchFamily="18" charset="2"/>
                        <a:buNone/>
                      </a:pPr>
                      <a:endParaRPr lang="de-DE" sz="2400" u="none" strike="noStrike" baseline="0" dirty="0"/>
                    </a:p>
                    <a:p>
                      <a:pPr marL="285750" indent="-285750">
                        <a:buFont typeface="Arial" panose="020B0604020202020204" pitchFamily="34" charset="0"/>
                        <a:buChar char="•"/>
                      </a:pPr>
                      <a:r>
                        <a:rPr lang="de-DE" sz="2400" u="none" strike="noStrike" baseline="0" dirty="0"/>
                        <a:t>Zigarettenrauch</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Lärm</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Relative Armut</a:t>
                      </a:r>
                    </a:p>
                    <a:p>
                      <a:pPr marL="285750" indent="-285750">
                        <a:buFont typeface="Arial" panose="020B0604020202020204" pitchFamily="34" charset="0"/>
                        <a:buChar char="•"/>
                      </a:pPr>
                      <a:endParaRPr lang="de-DE" sz="2400" u="none" strike="noStrike" baseline="0" dirty="0"/>
                    </a:p>
                  </a:txBody>
                  <a:tcPr marL="82944" marR="82944" marT="41472" marB="41472"/>
                </a:tc>
                <a:tc>
                  <a:txBody>
                    <a:bodyPr/>
                    <a:lstStyle/>
                    <a:p>
                      <a:pPr marL="342900" indent="-342900">
                        <a:buFont typeface="Arial" panose="020B0604020202020204" pitchFamily="34" charset="0"/>
                        <a:buChar char="•"/>
                      </a:pPr>
                      <a:r>
                        <a:rPr lang="de-DE" sz="2400" u="none" strike="noStrike" baseline="0" dirty="0"/>
                        <a:t>Impfungen</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Erfindungen</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Restaurierung historischer Gebäude</a:t>
                      </a:r>
                    </a:p>
                    <a:p>
                      <a:pPr marL="0" indent="0">
                        <a:buFont typeface="Arial" panose="020B0604020202020204" pitchFamily="34" charset="0"/>
                        <a:buNone/>
                      </a:pPr>
                      <a:endParaRPr lang="de-DE" sz="2400" u="none" strike="noStrike" baseline="0" dirty="0"/>
                    </a:p>
                    <a:p>
                      <a:pPr marL="0" indent="0">
                        <a:buFont typeface="Arial" panose="020B0604020202020204" pitchFamily="34" charset="0"/>
                        <a:buNone/>
                      </a:pPr>
                      <a:endParaRPr lang="de-DE" sz="2400" u="none" strike="noStrike" baseline="0" dirty="0"/>
                    </a:p>
                    <a:p>
                      <a:pPr marL="285750" indent="-285750">
                        <a:buFont typeface="Arial" panose="020B0604020202020204" pitchFamily="34" charset="0"/>
                        <a:buChar char="•"/>
                      </a:pPr>
                      <a:r>
                        <a:rPr lang="de-DE" sz="2400" u="none" strike="noStrike" baseline="0" dirty="0"/>
                        <a:t>Bildung</a:t>
                      </a:r>
                    </a:p>
                    <a:p>
                      <a:pPr marL="285750" indent="-285750">
                        <a:buFont typeface="Arial" panose="020B0604020202020204" pitchFamily="34" charset="0"/>
                        <a:buChar char="•"/>
                      </a:pPr>
                      <a:endParaRPr lang="de-DE" sz="2400" u="none" strike="noStrike" baseline="0" dirty="0"/>
                    </a:p>
                    <a:p>
                      <a:pPr marL="285750" indent="-285750">
                        <a:buFont typeface="Arial" panose="020B0604020202020204" pitchFamily="34" charset="0"/>
                        <a:buChar char="•"/>
                      </a:pPr>
                      <a:r>
                        <a:rPr lang="de-DE" sz="2400" u="none" strike="noStrike" baseline="0" dirty="0"/>
                        <a:t>Haltung von</a:t>
                      </a:r>
                    </a:p>
                    <a:p>
                      <a:pPr marL="0" indent="0">
                        <a:buFont typeface="Arial" panose="020B0604020202020204" pitchFamily="34" charset="0"/>
                        <a:buNone/>
                      </a:pPr>
                      <a:r>
                        <a:rPr lang="de-DE" sz="2400" u="none" strike="noStrike" baseline="0" dirty="0"/>
                        <a:t>    Bienenstöcken</a:t>
                      </a:r>
                    </a:p>
                    <a:p>
                      <a:pPr marL="0" indent="0">
                        <a:buFont typeface="Arial" panose="020B0604020202020204" pitchFamily="34" charset="0"/>
                        <a:buNone/>
                      </a:pPr>
                      <a:endParaRPr lang="de-DE" sz="2400" u="none" strike="noStrike" baseline="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de-DE" sz="2400" u="none" strike="noStrike" baseline="0" dirty="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de-DE" sz="2400" dirty="0">
                        <a:latin typeface="Times New Roman" panose="02020603050405020304" pitchFamily="18" charset="0"/>
                        <a:cs typeface="Times New Roman" panose="02020603050405020304" pitchFamily="18" charset="0"/>
                      </a:endParaRPr>
                    </a:p>
                  </a:txBody>
                  <a:tcPr marL="82944" marR="82944" marT="41472" marB="41472"/>
                </a:tc>
                <a:extLst>
                  <a:ext uri="{0D108BD9-81ED-4DB2-BD59-A6C34878D82A}">
                    <a16:rowId xmlns:a16="http://schemas.microsoft.com/office/drawing/2014/main" val="10001"/>
                  </a:ext>
                </a:extLst>
              </a:tr>
            </a:tbl>
          </a:graphicData>
        </a:graphic>
      </p:graphicFrame>
      <p:sp>
        <p:nvSpPr>
          <p:cNvPr id="16" name="Rechteck 15">
            <a:extLst>
              <a:ext uri="{FF2B5EF4-FFF2-40B4-BE49-F238E27FC236}">
                <a16:creationId xmlns:a16="http://schemas.microsoft.com/office/drawing/2014/main" id="{23DCCAF5-E294-4494-8B9D-5AEE41AD429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71" name="Freihand 70">
                <a:extLst>
                  <a:ext uri="{FF2B5EF4-FFF2-40B4-BE49-F238E27FC236}">
                    <a16:creationId xmlns:a16="http://schemas.microsoft.com/office/drawing/2014/main" id="{319F6079-BD20-4EA0-B4F6-616038D30902}"/>
                  </a:ext>
                </a:extLst>
              </p14:cNvPr>
              <p14:cNvContentPartPr/>
              <p14:nvPr/>
            </p14:nvContentPartPr>
            <p14:xfrm>
              <a:off x="3684707" y="3449947"/>
              <a:ext cx="1819080" cy="584280"/>
            </p14:xfrm>
          </p:contentPart>
        </mc:Choice>
        <mc:Fallback>
          <p:pic>
            <p:nvPicPr>
              <p:cNvPr id="71" name="Freihand 70">
                <a:extLst>
                  <a:ext uri="{FF2B5EF4-FFF2-40B4-BE49-F238E27FC236}">
                    <a16:creationId xmlns:a16="http://schemas.microsoft.com/office/drawing/2014/main" id="{319F6079-BD20-4EA0-B4F6-616038D30902}"/>
                  </a:ext>
                </a:extLst>
              </p:cNvPr>
              <p:cNvPicPr/>
              <p:nvPr/>
            </p:nvPicPr>
            <p:blipFill>
              <a:blip r:embed="rId4"/>
              <a:stretch>
                <a:fillRect/>
              </a:stretch>
            </p:blipFill>
            <p:spPr>
              <a:xfrm>
                <a:off x="3680387" y="3445627"/>
                <a:ext cx="1827720" cy="592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3" name="Freihand 72">
                <a:extLst>
                  <a:ext uri="{FF2B5EF4-FFF2-40B4-BE49-F238E27FC236}">
                    <a16:creationId xmlns:a16="http://schemas.microsoft.com/office/drawing/2014/main" id="{3E791C21-8A98-46A4-8D30-086616D98404}"/>
                  </a:ext>
                </a:extLst>
              </p14:cNvPr>
              <p14:cNvContentPartPr/>
              <p14:nvPr/>
            </p14:nvContentPartPr>
            <p14:xfrm>
              <a:off x="6531587" y="1125787"/>
              <a:ext cx="1590840" cy="145800"/>
            </p14:xfrm>
          </p:contentPart>
        </mc:Choice>
        <mc:Fallback>
          <p:pic>
            <p:nvPicPr>
              <p:cNvPr id="73" name="Freihand 72">
                <a:extLst>
                  <a:ext uri="{FF2B5EF4-FFF2-40B4-BE49-F238E27FC236}">
                    <a16:creationId xmlns:a16="http://schemas.microsoft.com/office/drawing/2014/main" id="{3E791C21-8A98-46A4-8D30-086616D98404}"/>
                  </a:ext>
                </a:extLst>
              </p:cNvPr>
              <p:cNvPicPr/>
              <p:nvPr/>
            </p:nvPicPr>
            <p:blipFill>
              <a:blip r:embed="rId6"/>
              <a:stretch>
                <a:fillRect/>
              </a:stretch>
            </p:blipFill>
            <p:spPr>
              <a:xfrm>
                <a:off x="6527267" y="1121467"/>
                <a:ext cx="15994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4" name="Freihand 73">
                <a:extLst>
                  <a:ext uri="{FF2B5EF4-FFF2-40B4-BE49-F238E27FC236}">
                    <a16:creationId xmlns:a16="http://schemas.microsoft.com/office/drawing/2014/main" id="{D85CF112-298C-4F1A-B6D4-6EBA33C33A88}"/>
                  </a:ext>
                </a:extLst>
              </p14:cNvPr>
              <p14:cNvContentPartPr/>
              <p14:nvPr/>
            </p14:nvContentPartPr>
            <p14:xfrm>
              <a:off x="6387947" y="2245027"/>
              <a:ext cx="1917000" cy="81000"/>
            </p14:xfrm>
          </p:contentPart>
        </mc:Choice>
        <mc:Fallback>
          <p:pic>
            <p:nvPicPr>
              <p:cNvPr id="74" name="Freihand 73">
                <a:extLst>
                  <a:ext uri="{FF2B5EF4-FFF2-40B4-BE49-F238E27FC236}">
                    <a16:creationId xmlns:a16="http://schemas.microsoft.com/office/drawing/2014/main" id="{D85CF112-298C-4F1A-B6D4-6EBA33C33A88}"/>
                  </a:ext>
                </a:extLst>
              </p:cNvPr>
              <p:cNvPicPr/>
              <p:nvPr/>
            </p:nvPicPr>
            <p:blipFill>
              <a:blip r:embed="rId8"/>
              <a:stretch>
                <a:fillRect/>
              </a:stretch>
            </p:blipFill>
            <p:spPr>
              <a:xfrm>
                <a:off x="6383627" y="2240707"/>
                <a:ext cx="19256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5" name="Freihand 74">
                <a:extLst>
                  <a:ext uri="{FF2B5EF4-FFF2-40B4-BE49-F238E27FC236}">
                    <a16:creationId xmlns:a16="http://schemas.microsoft.com/office/drawing/2014/main" id="{9BDBD924-70E0-4B51-8475-0406C3DC3ABF}"/>
                  </a:ext>
                </a:extLst>
              </p14:cNvPr>
              <p14:cNvContentPartPr/>
              <p14:nvPr/>
            </p14:nvContentPartPr>
            <p14:xfrm>
              <a:off x="6465347" y="3050707"/>
              <a:ext cx="4605840" cy="63720"/>
            </p14:xfrm>
          </p:contentPart>
        </mc:Choice>
        <mc:Fallback>
          <p:pic>
            <p:nvPicPr>
              <p:cNvPr id="75" name="Freihand 74">
                <a:extLst>
                  <a:ext uri="{FF2B5EF4-FFF2-40B4-BE49-F238E27FC236}">
                    <a16:creationId xmlns:a16="http://schemas.microsoft.com/office/drawing/2014/main" id="{9BDBD924-70E0-4B51-8475-0406C3DC3ABF}"/>
                  </a:ext>
                </a:extLst>
              </p:cNvPr>
              <p:cNvPicPr/>
              <p:nvPr/>
            </p:nvPicPr>
            <p:blipFill>
              <a:blip r:embed="rId10"/>
              <a:stretch>
                <a:fillRect/>
              </a:stretch>
            </p:blipFill>
            <p:spPr>
              <a:xfrm>
                <a:off x="6461027" y="3046387"/>
                <a:ext cx="46144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0" name="Freihand 79">
                <a:extLst>
                  <a:ext uri="{FF2B5EF4-FFF2-40B4-BE49-F238E27FC236}">
                    <a16:creationId xmlns:a16="http://schemas.microsoft.com/office/drawing/2014/main" id="{50E4C192-5075-4328-BC98-024A2D04782C}"/>
                  </a:ext>
                </a:extLst>
              </p14:cNvPr>
              <p14:cNvContentPartPr/>
              <p14:nvPr/>
            </p14:nvContentPartPr>
            <p14:xfrm>
              <a:off x="6109667" y="4403587"/>
              <a:ext cx="2379600" cy="1105560"/>
            </p14:xfrm>
          </p:contentPart>
        </mc:Choice>
        <mc:Fallback>
          <p:pic>
            <p:nvPicPr>
              <p:cNvPr id="80" name="Freihand 79">
                <a:extLst>
                  <a:ext uri="{FF2B5EF4-FFF2-40B4-BE49-F238E27FC236}">
                    <a16:creationId xmlns:a16="http://schemas.microsoft.com/office/drawing/2014/main" id="{50E4C192-5075-4328-BC98-024A2D04782C}"/>
                  </a:ext>
                </a:extLst>
              </p:cNvPr>
              <p:cNvPicPr/>
              <p:nvPr/>
            </p:nvPicPr>
            <p:blipFill>
              <a:blip r:embed="rId12"/>
              <a:stretch>
                <a:fillRect/>
              </a:stretch>
            </p:blipFill>
            <p:spPr>
              <a:xfrm>
                <a:off x="6105347" y="4399267"/>
                <a:ext cx="2388240" cy="11142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1" name="Freihand 80">
                <a:extLst>
                  <a:ext uri="{FF2B5EF4-FFF2-40B4-BE49-F238E27FC236}">
                    <a16:creationId xmlns:a16="http://schemas.microsoft.com/office/drawing/2014/main" id="{7812146B-DBA1-4DED-9A67-D260EE7F3056}"/>
                  </a:ext>
                </a:extLst>
              </p14:cNvPr>
              <p14:cNvContentPartPr/>
              <p14:nvPr/>
            </p14:nvContentPartPr>
            <p14:xfrm>
              <a:off x="6137027" y="4811107"/>
              <a:ext cx="2315520" cy="673560"/>
            </p14:xfrm>
          </p:contentPart>
        </mc:Choice>
        <mc:Fallback>
          <p:pic>
            <p:nvPicPr>
              <p:cNvPr id="81" name="Freihand 80">
                <a:extLst>
                  <a:ext uri="{FF2B5EF4-FFF2-40B4-BE49-F238E27FC236}">
                    <a16:creationId xmlns:a16="http://schemas.microsoft.com/office/drawing/2014/main" id="{7812146B-DBA1-4DED-9A67-D260EE7F3056}"/>
                  </a:ext>
                </a:extLst>
              </p:cNvPr>
              <p:cNvPicPr/>
              <p:nvPr/>
            </p:nvPicPr>
            <p:blipFill>
              <a:blip r:embed="rId14"/>
              <a:stretch>
                <a:fillRect/>
              </a:stretch>
            </p:blipFill>
            <p:spPr>
              <a:xfrm>
                <a:off x="6132707" y="4806787"/>
                <a:ext cx="2324160" cy="682200"/>
              </a:xfrm>
              <a:prstGeom prst="rect">
                <a:avLst/>
              </a:prstGeom>
            </p:spPr>
          </p:pic>
        </mc:Fallback>
      </mc:AlternateContent>
      <p:grpSp>
        <p:nvGrpSpPr>
          <p:cNvPr id="83" name="Gruppieren 82">
            <a:extLst>
              <a:ext uri="{FF2B5EF4-FFF2-40B4-BE49-F238E27FC236}">
                <a16:creationId xmlns:a16="http://schemas.microsoft.com/office/drawing/2014/main" id="{567A56C8-0527-416D-B238-6981D233AACA}"/>
              </a:ext>
            </a:extLst>
          </p:cNvPr>
          <p:cNvGrpSpPr/>
          <p:nvPr/>
        </p:nvGrpSpPr>
        <p:grpSpPr>
          <a:xfrm>
            <a:off x="577187" y="1570027"/>
            <a:ext cx="7960680" cy="3187080"/>
            <a:chOff x="577187" y="1570027"/>
            <a:chExt cx="7960680" cy="3187080"/>
          </a:xfrm>
        </p:grpSpPr>
        <mc:AlternateContent xmlns:mc="http://schemas.openxmlformats.org/markup-compatibility/2006">
          <mc:Choice xmlns:p14="http://schemas.microsoft.com/office/powerpoint/2010/main" Requires="p14">
            <p:contentPart p14:bwMode="auto" r:id="rId15">
              <p14:nvContentPartPr>
                <p14:cNvPr id="2" name="Freihand 1">
                  <a:extLst>
                    <a:ext uri="{FF2B5EF4-FFF2-40B4-BE49-F238E27FC236}">
                      <a16:creationId xmlns:a16="http://schemas.microsoft.com/office/drawing/2014/main" id="{7FF9BDCC-70DF-4C86-8A4D-6F8FEBEB2209}"/>
                    </a:ext>
                  </a:extLst>
                </p14:cNvPr>
                <p14:cNvContentPartPr/>
                <p14:nvPr/>
              </p14:nvContentPartPr>
              <p14:xfrm>
                <a:off x="577187" y="2021107"/>
                <a:ext cx="173880" cy="15840"/>
              </p14:xfrm>
            </p:contentPart>
          </mc:Choice>
          <mc:Fallback>
            <p:pic>
              <p:nvPicPr>
                <p:cNvPr id="2" name="Freihand 1">
                  <a:extLst>
                    <a:ext uri="{FF2B5EF4-FFF2-40B4-BE49-F238E27FC236}">
                      <a16:creationId xmlns:a16="http://schemas.microsoft.com/office/drawing/2014/main" id="{7FF9BDCC-70DF-4C86-8A4D-6F8FEBEB2209}"/>
                    </a:ext>
                  </a:extLst>
                </p:cNvPr>
                <p:cNvPicPr/>
                <p:nvPr/>
              </p:nvPicPr>
              <p:blipFill>
                <a:blip r:embed="rId16"/>
                <a:stretch>
                  <a:fillRect/>
                </a:stretch>
              </p:blipFill>
              <p:spPr>
                <a:xfrm>
                  <a:off x="572867" y="2016787"/>
                  <a:ext cx="1825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 name="Freihand 2">
                  <a:extLst>
                    <a:ext uri="{FF2B5EF4-FFF2-40B4-BE49-F238E27FC236}">
                      <a16:creationId xmlns:a16="http://schemas.microsoft.com/office/drawing/2014/main" id="{5D129FA6-8E93-4F1C-93D4-6B2DFEA6F70F}"/>
                    </a:ext>
                  </a:extLst>
                </p14:cNvPr>
                <p14:cNvContentPartPr/>
                <p14:nvPr/>
              </p14:nvContentPartPr>
              <p14:xfrm>
                <a:off x="938627" y="1953787"/>
                <a:ext cx="30240" cy="107280"/>
              </p14:xfrm>
            </p:contentPart>
          </mc:Choice>
          <mc:Fallback>
            <p:pic>
              <p:nvPicPr>
                <p:cNvPr id="3" name="Freihand 2">
                  <a:extLst>
                    <a:ext uri="{FF2B5EF4-FFF2-40B4-BE49-F238E27FC236}">
                      <a16:creationId xmlns:a16="http://schemas.microsoft.com/office/drawing/2014/main" id="{5D129FA6-8E93-4F1C-93D4-6B2DFEA6F70F}"/>
                    </a:ext>
                  </a:extLst>
                </p:cNvPr>
                <p:cNvPicPr/>
                <p:nvPr/>
              </p:nvPicPr>
              <p:blipFill>
                <a:blip r:embed="rId18"/>
                <a:stretch>
                  <a:fillRect/>
                </a:stretch>
              </p:blipFill>
              <p:spPr>
                <a:xfrm>
                  <a:off x="934307" y="1949467"/>
                  <a:ext cx="388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5" name="Freihand 4">
                  <a:extLst>
                    <a:ext uri="{FF2B5EF4-FFF2-40B4-BE49-F238E27FC236}">
                      <a16:creationId xmlns:a16="http://schemas.microsoft.com/office/drawing/2014/main" id="{B24E6D3E-560D-439D-9E3F-977FFF2DC87A}"/>
                    </a:ext>
                  </a:extLst>
                </p14:cNvPr>
                <p14:cNvContentPartPr/>
                <p14:nvPr/>
              </p14:nvContentPartPr>
              <p14:xfrm>
                <a:off x="920987" y="1918507"/>
                <a:ext cx="146160" cy="72000"/>
              </p14:xfrm>
            </p:contentPart>
          </mc:Choice>
          <mc:Fallback>
            <p:pic>
              <p:nvPicPr>
                <p:cNvPr id="5" name="Freihand 4">
                  <a:extLst>
                    <a:ext uri="{FF2B5EF4-FFF2-40B4-BE49-F238E27FC236}">
                      <a16:creationId xmlns:a16="http://schemas.microsoft.com/office/drawing/2014/main" id="{B24E6D3E-560D-439D-9E3F-977FFF2DC87A}"/>
                    </a:ext>
                  </a:extLst>
                </p:cNvPr>
                <p:cNvPicPr/>
                <p:nvPr/>
              </p:nvPicPr>
              <p:blipFill>
                <a:blip r:embed="rId20"/>
                <a:stretch>
                  <a:fillRect/>
                </a:stretch>
              </p:blipFill>
              <p:spPr>
                <a:xfrm>
                  <a:off x="916667" y="1914187"/>
                  <a:ext cx="1548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6" name="Freihand 5">
                  <a:extLst>
                    <a:ext uri="{FF2B5EF4-FFF2-40B4-BE49-F238E27FC236}">
                      <a16:creationId xmlns:a16="http://schemas.microsoft.com/office/drawing/2014/main" id="{04210EC4-05DB-4180-9201-BBCC4C60570A}"/>
                    </a:ext>
                  </a:extLst>
                </p14:cNvPr>
                <p14:cNvContentPartPr/>
                <p14:nvPr/>
              </p14:nvContentPartPr>
              <p14:xfrm>
                <a:off x="920987" y="2032987"/>
                <a:ext cx="144360" cy="41040"/>
              </p14:xfrm>
            </p:contentPart>
          </mc:Choice>
          <mc:Fallback>
            <p:pic>
              <p:nvPicPr>
                <p:cNvPr id="6" name="Freihand 5">
                  <a:extLst>
                    <a:ext uri="{FF2B5EF4-FFF2-40B4-BE49-F238E27FC236}">
                      <a16:creationId xmlns:a16="http://schemas.microsoft.com/office/drawing/2014/main" id="{04210EC4-05DB-4180-9201-BBCC4C60570A}"/>
                    </a:ext>
                  </a:extLst>
                </p:cNvPr>
                <p:cNvPicPr/>
                <p:nvPr/>
              </p:nvPicPr>
              <p:blipFill>
                <a:blip r:embed="rId22"/>
                <a:stretch>
                  <a:fillRect/>
                </a:stretch>
              </p:blipFill>
              <p:spPr>
                <a:xfrm>
                  <a:off x="916667" y="2028667"/>
                  <a:ext cx="1530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7" name="Freihand 6">
                  <a:extLst>
                    <a:ext uri="{FF2B5EF4-FFF2-40B4-BE49-F238E27FC236}">
                      <a16:creationId xmlns:a16="http://schemas.microsoft.com/office/drawing/2014/main" id="{2E4EAA66-6698-44E0-8833-D62520C76153}"/>
                    </a:ext>
                  </a:extLst>
                </p14:cNvPr>
                <p14:cNvContentPartPr/>
                <p14:nvPr/>
              </p14:nvContentPartPr>
              <p14:xfrm>
                <a:off x="1071107" y="2009947"/>
                <a:ext cx="159480" cy="45360"/>
              </p14:xfrm>
            </p:contentPart>
          </mc:Choice>
          <mc:Fallback>
            <p:pic>
              <p:nvPicPr>
                <p:cNvPr id="7" name="Freihand 6">
                  <a:extLst>
                    <a:ext uri="{FF2B5EF4-FFF2-40B4-BE49-F238E27FC236}">
                      <a16:creationId xmlns:a16="http://schemas.microsoft.com/office/drawing/2014/main" id="{2E4EAA66-6698-44E0-8833-D62520C76153}"/>
                    </a:ext>
                  </a:extLst>
                </p:cNvPr>
                <p:cNvPicPr/>
                <p:nvPr/>
              </p:nvPicPr>
              <p:blipFill>
                <a:blip r:embed="rId24"/>
                <a:stretch>
                  <a:fillRect/>
                </a:stretch>
              </p:blipFill>
              <p:spPr>
                <a:xfrm>
                  <a:off x="1066787" y="2005627"/>
                  <a:ext cx="1681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8" name="Freihand 7">
                  <a:extLst>
                    <a:ext uri="{FF2B5EF4-FFF2-40B4-BE49-F238E27FC236}">
                      <a16:creationId xmlns:a16="http://schemas.microsoft.com/office/drawing/2014/main" id="{59DA9E9E-88ED-4B94-900C-C8DC960E6EF7}"/>
                    </a:ext>
                  </a:extLst>
                </p14:cNvPr>
                <p14:cNvContentPartPr/>
                <p14:nvPr/>
              </p14:nvContentPartPr>
              <p14:xfrm>
                <a:off x="1237427" y="2003107"/>
                <a:ext cx="128160" cy="32400"/>
              </p14:xfrm>
            </p:contentPart>
          </mc:Choice>
          <mc:Fallback>
            <p:pic>
              <p:nvPicPr>
                <p:cNvPr id="8" name="Freihand 7">
                  <a:extLst>
                    <a:ext uri="{FF2B5EF4-FFF2-40B4-BE49-F238E27FC236}">
                      <a16:creationId xmlns:a16="http://schemas.microsoft.com/office/drawing/2014/main" id="{59DA9E9E-88ED-4B94-900C-C8DC960E6EF7}"/>
                    </a:ext>
                  </a:extLst>
                </p:cNvPr>
                <p:cNvPicPr/>
                <p:nvPr/>
              </p:nvPicPr>
              <p:blipFill>
                <a:blip r:embed="rId26"/>
                <a:stretch>
                  <a:fillRect/>
                </a:stretch>
              </p:blipFill>
              <p:spPr>
                <a:xfrm>
                  <a:off x="1233107" y="1998787"/>
                  <a:ext cx="1368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9" name="Freihand 8">
                  <a:extLst>
                    <a:ext uri="{FF2B5EF4-FFF2-40B4-BE49-F238E27FC236}">
                      <a16:creationId xmlns:a16="http://schemas.microsoft.com/office/drawing/2014/main" id="{4685A19A-37B3-4978-99C4-CC415E6871D5}"/>
                    </a:ext>
                  </a:extLst>
                </p14:cNvPr>
                <p14:cNvContentPartPr/>
                <p14:nvPr/>
              </p14:nvContentPartPr>
              <p14:xfrm>
                <a:off x="1348667" y="1997707"/>
                <a:ext cx="259920" cy="129960"/>
              </p14:xfrm>
            </p:contentPart>
          </mc:Choice>
          <mc:Fallback>
            <p:pic>
              <p:nvPicPr>
                <p:cNvPr id="9" name="Freihand 8">
                  <a:extLst>
                    <a:ext uri="{FF2B5EF4-FFF2-40B4-BE49-F238E27FC236}">
                      <a16:creationId xmlns:a16="http://schemas.microsoft.com/office/drawing/2014/main" id="{4685A19A-37B3-4978-99C4-CC415E6871D5}"/>
                    </a:ext>
                  </a:extLst>
                </p:cNvPr>
                <p:cNvPicPr/>
                <p:nvPr/>
              </p:nvPicPr>
              <p:blipFill>
                <a:blip r:embed="rId28"/>
                <a:stretch>
                  <a:fillRect/>
                </a:stretch>
              </p:blipFill>
              <p:spPr>
                <a:xfrm>
                  <a:off x="1344347" y="1993387"/>
                  <a:ext cx="2685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0" name="Freihand 9">
                  <a:extLst>
                    <a:ext uri="{FF2B5EF4-FFF2-40B4-BE49-F238E27FC236}">
                      <a16:creationId xmlns:a16="http://schemas.microsoft.com/office/drawing/2014/main" id="{7E516CAC-1031-4F5E-96F0-4860ABD02E98}"/>
                    </a:ext>
                  </a:extLst>
                </p14:cNvPr>
                <p14:cNvContentPartPr/>
                <p14:nvPr/>
              </p14:nvContentPartPr>
              <p14:xfrm>
                <a:off x="1530827" y="1942267"/>
                <a:ext cx="360" cy="360"/>
              </p14:xfrm>
            </p:contentPart>
          </mc:Choice>
          <mc:Fallback>
            <p:pic>
              <p:nvPicPr>
                <p:cNvPr id="10" name="Freihand 9">
                  <a:extLst>
                    <a:ext uri="{FF2B5EF4-FFF2-40B4-BE49-F238E27FC236}">
                      <a16:creationId xmlns:a16="http://schemas.microsoft.com/office/drawing/2014/main" id="{7E516CAC-1031-4F5E-96F0-4860ABD02E98}"/>
                    </a:ext>
                  </a:extLst>
                </p:cNvPr>
                <p:cNvPicPr/>
                <p:nvPr/>
              </p:nvPicPr>
              <p:blipFill>
                <a:blip r:embed="rId30"/>
                <a:stretch>
                  <a:fillRect/>
                </a:stretch>
              </p:blipFill>
              <p:spPr>
                <a:xfrm>
                  <a:off x="1526507" y="1937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1" name="Freihand 10">
                  <a:extLst>
                    <a:ext uri="{FF2B5EF4-FFF2-40B4-BE49-F238E27FC236}">
                      <a16:creationId xmlns:a16="http://schemas.microsoft.com/office/drawing/2014/main" id="{0878356C-4DCC-4A28-AC15-A7B2C1E190EC}"/>
                    </a:ext>
                  </a:extLst>
                </p14:cNvPr>
                <p14:cNvContentPartPr/>
                <p14:nvPr/>
              </p14:nvContentPartPr>
              <p14:xfrm>
                <a:off x="1667627" y="1992307"/>
                <a:ext cx="126720" cy="31680"/>
              </p14:xfrm>
            </p:contentPart>
          </mc:Choice>
          <mc:Fallback>
            <p:pic>
              <p:nvPicPr>
                <p:cNvPr id="11" name="Freihand 10">
                  <a:extLst>
                    <a:ext uri="{FF2B5EF4-FFF2-40B4-BE49-F238E27FC236}">
                      <a16:creationId xmlns:a16="http://schemas.microsoft.com/office/drawing/2014/main" id="{0878356C-4DCC-4A28-AC15-A7B2C1E190EC}"/>
                    </a:ext>
                  </a:extLst>
                </p:cNvPr>
                <p:cNvPicPr/>
                <p:nvPr/>
              </p:nvPicPr>
              <p:blipFill>
                <a:blip r:embed="rId32"/>
                <a:stretch>
                  <a:fillRect/>
                </a:stretch>
              </p:blipFill>
              <p:spPr>
                <a:xfrm>
                  <a:off x="1663307" y="1987987"/>
                  <a:ext cx="13536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2" name="Freihand 11">
                  <a:extLst>
                    <a:ext uri="{FF2B5EF4-FFF2-40B4-BE49-F238E27FC236}">
                      <a16:creationId xmlns:a16="http://schemas.microsoft.com/office/drawing/2014/main" id="{A5310159-3D14-430C-BEF1-F0A0245BE917}"/>
                    </a:ext>
                  </a:extLst>
                </p14:cNvPr>
                <p14:cNvContentPartPr/>
                <p14:nvPr/>
              </p14:nvContentPartPr>
              <p14:xfrm>
                <a:off x="1833947" y="1908787"/>
                <a:ext cx="215280" cy="120240"/>
              </p14:xfrm>
            </p:contentPart>
          </mc:Choice>
          <mc:Fallback>
            <p:pic>
              <p:nvPicPr>
                <p:cNvPr id="12" name="Freihand 11">
                  <a:extLst>
                    <a:ext uri="{FF2B5EF4-FFF2-40B4-BE49-F238E27FC236}">
                      <a16:creationId xmlns:a16="http://schemas.microsoft.com/office/drawing/2014/main" id="{A5310159-3D14-430C-BEF1-F0A0245BE917}"/>
                    </a:ext>
                  </a:extLst>
                </p:cNvPr>
                <p:cNvPicPr/>
                <p:nvPr/>
              </p:nvPicPr>
              <p:blipFill>
                <a:blip r:embed="rId34"/>
                <a:stretch>
                  <a:fillRect/>
                </a:stretch>
              </p:blipFill>
              <p:spPr>
                <a:xfrm>
                  <a:off x="1829627" y="1904467"/>
                  <a:ext cx="2239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3" name="Freihand 12">
                  <a:extLst>
                    <a:ext uri="{FF2B5EF4-FFF2-40B4-BE49-F238E27FC236}">
                      <a16:creationId xmlns:a16="http://schemas.microsoft.com/office/drawing/2014/main" id="{37DE04E9-9483-4862-B8E8-764494400C38}"/>
                    </a:ext>
                  </a:extLst>
                </p14:cNvPr>
                <p14:cNvContentPartPr/>
                <p14:nvPr/>
              </p14:nvContentPartPr>
              <p14:xfrm>
                <a:off x="2091707" y="1989787"/>
                <a:ext cx="69840" cy="62280"/>
              </p14:xfrm>
            </p:contentPart>
          </mc:Choice>
          <mc:Fallback>
            <p:pic>
              <p:nvPicPr>
                <p:cNvPr id="13" name="Freihand 12">
                  <a:extLst>
                    <a:ext uri="{FF2B5EF4-FFF2-40B4-BE49-F238E27FC236}">
                      <a16:creationId xmlns:a16="http://schemas.microsoft.com/office/drawing/2014/main" id="{37DE04E9-9483-4862-B8E8-764494400C38}"/>
                    </a:ext>
                  </a:extLst>
                </p:cNvPr>
                <p:cNvPicPr/>
                <p:nvPr/>
              </p:nvPicPr>
              <p:blipFill>
                <a:blip r:embed="rId36"/>
                <a:stretch>
                  <a:fillRect/>
                </a:stretch>
              </p:blipFill>
              <p:spPr>
                <a:xfrm>
                  <a:off x="2087387" y="1985467"/>
                  <a:ext cx="7848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4" name="Freihand 13">
                  <a:extLst>
                    <a:ext uri="{FF2B5EF4-FFF2-40B4-BE49-F238E27FC236}">
                      <a16:creationId xmlns:a16="http://schemas.microsoft.com/office/drawing/2014/main" id="{A42C6998-5D5B-4628-99CD-A6CA7BC2EF59}"/>
                    </a:ext>
                  </a:extLst>
                </p14:cNvPr>
                <p14:cNvContentPartPr/>
                <p14:nvPr/>
              </p14:nvContentPartPr>
              <p14:xfrm>
                <a:off x="2189987" y="1940827"/>
                <a:ext cx="25200" cy="100440"/>
              </p14:xfrm>
            </p:contentPart>
          </mc:Choice>
          <mc:Fallback>
            <p:pic>
              <p:nvPicPr>
                <p:cNvPr id="14" name="Freihand 13">
                  <a:extLst>
                    <a:ext uri="{FF2B5EF4-FFF2-40B4-BE49-F238E27FC236}">
                      <a16:creationId xmlns:a16="http://schemas.microsoft.com/office/drawing/2014/main" id="{A42C6998-5D5B-4628-99CD-A6CA7BC2EF59}"/>
                    </a:ext>
                  </a:extLst>
                </p:cNvPr>
                <p:cNvPicPr/>
                <p:nvPr/>
              </p:nvPicPr>
              <p:blipFill>
                <a:blip r:embed="rId38"/>
                <a:stretch>
                  <a:fillRect/>
                </a:stretch>
              </p:blipFill>
              <p:spPr>
                <a:xfrm>
                  <a:off x="2185667" y="1936507"/>
                  <a:ext cx="338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5" name="Freihand 14">
                  <a:extLst>
                    <a:ext uri="{FF2B5EF4-FFF2-40B4-BE49-F238E27FC236}">
                      <a16:creationId xmlns:a16="http://schemas.microsoft.com/office/drawing/2014/main" id="{9A20BC40-293D-44CD-80BB-71611CD9B031}"/>
                    </a:ext>
                  </a:extLst>
                </p14:cNvPr>
                <p14:cNvContentPartPr/>
                <p14:nvPr/>
              </p14:nvContentPartPr>
              <p14:xfrm>
                <a:off x="2257307" y="1972147"/>
                <a:ext cx="250200" cy="73440"/>
              </p14:xfrm>
            </p:contentPart>
          </mc:Choice>
          <mc:Fallback>
            <p:pic>
              <p:nvPicPr>
                <p:cNvPr id="15" name="Freihand 14">
                  <a:extLst>
                    <a:ext uri="{FF2B5EF4-FFF2-40B4-BE49-F238E27FC236}">
                      <a16:creationId xmlns:a16="http://schemas.microsoft.com/office/drawing/2014/main" id="{9A20BC40-293D-44CD-80BB-71611CD9B031}"/>
                    </a:ext>
                  </a:extLst>
                </p:cNvPr>
                <p:cNvPicPr/>
                <p:nvPr/>
              </p:nvPicPr>
              <p:blipFill>
                <a:blip r:embed="rId40"/>
                <a:stretch>
                  <a:fillRect/>
                </a:stretch>
              </p:blipFill>
              <p:spPr>
                <a:xfrm>
                  <a:off x="2252987" y="1967827"/>
                  <a:ext cx="2588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7" name="Freihand 16">
                  <a:extLst>
                    <a:ext uri="{FF2B5EF4-FFF2-40B4-BE49-F238E27FC236}">
                      <a16:creationId xmlns:a16="http://schemas.microsoft.com/office/drawing/2014/main" id="{F0C22342-ABBC-40DC-880E-BF983E54DACE}"/>
                    </a:ext>
                  </a:extLst>
                </p14:cNvPr>
                <p14:cNvContentPartPr/>
                <p14:nvPr/>
              </p14:nvContentPartPr>
              <p14:xfrm>
                <a:off x="2749427" y="1902667"/>
                <a:ext cx="20880" cy="140400"/>
              </p14:xfrm>
            </p:contentPart>
          </mc:Choice>
          <mc:Fallback>
            <p:pic>
              <p:nvPicPr>
                <p:cNvPr id="17" name="Freihand 16">
                  <a:extLst>
                    <a:ext uri="{FF2B5EF4-FFF2-40B4-BE49-F238E27FC236}">
                      <a16:creationId xmlns:a16="http://schemas.microsoft.com/office/drawing/2014/main" id="{F0C22342-ABBC-40DC-880E-BF983E54DACE}"/>
                    </a:ext>
                  </a:extLst>
                </p:cNvPr>
                <p:cNvPicPr/>
                <p:nvPr/>
              </p:nvPicPr>
              <p:blipFill>
                <a:blip r:embed="rId42"/>
                <a:stretch>
                  <a:fillRect/>
                </a:stretch>
              </p:blipFill>
              <p:spPr>
                <a:xfrm>
                  <a:off x="2745107" y="1898347"/>
                  <a:ext cx="295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8" name="Freihand 17">
                  <a:extLst>
                    <a:ext uri="{FF2B5EF4-FFF2-40B4-BE49-F238E27FC236}">
                      <a16:creationId xmlns:a16="http://schemas.microsoft.com/office/drawing/2014/main" id="{5D36AECC-867E-42F2-A3E0-930F1CBC1417}"/>
                    </a:ext>
                  </a:extLst>
                </p14:cNvPr>
                <p14:cNvContentPartPr/>
                <p14:nvPr/>
              </p14:nvContentPartPr>
              <p14:xfrm>
                <a:off x="2698667" y="1856227"/>
                <a:ext cx="251280" cy="170640"/>
              </p14:xfrm>
            </p:contentPart>
          </mc:Choice>
          <mc:Fallback>
            <p:pic>
              <p:nvPicPr>
                <p:cNvPr id="18" name="Freihand 17">
                  <a:extLst>
                    <a:ext uri="{FF2B5EF4-FFF2-40B4-BE49-F238E27FC236}">
                      <a16:creationId xmlns:a16="http://schemas.microsoft.com/office/drawing/2014/main" id="{5D36AECC-867E-42F2-A3E0-930F1CBC1417}"/>
                    </a:ext>
                  </a:extLst>
                </p:cNvPr>
                <p:cNvPicPr/>
                <p:nvPr/>
              </p:nvPicPr>
              <p:blipFill>
                <a:blip r:embed="rId44"/>
                <a:stretch>
                  <a:fillRect/>
                </a:stretch>
              </p:blipFill>
              <p:spPr>
                <a:xfrm>
                  <a:off x="2694347" y="1851907"/>
                  <a:ext cx="2599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9" name="Freihand 18">
                  <a:extLst>
                    <a:ext uri="{FF2B5EF4-FFF2-40B4-BE49-F238E27FC236}">
                      <a16:creationId xmlns:a16="http://schemas.microsoft.com/office/drawing/2014/main" id="{27646AEF-EDA9-4EDF-A7D5-B201F660B241}"/>
                    </a:ext>
                  </a:extLst>
                </p14:cNvPr>
                <p14:cNvContentPartPr/>
                <p14:nvPr/>
              </p14:nvContentPartPr>
              <p14:xfrm>
                <a:off x="2925827" y="1920667"/>
                <a:ext cx="98280" cy="78840"/>
              </p14:xfrm>
            </p:contentPart>
          </mc:Choice>
          <mc:Fallback>
            <p:pic>
              <p:nvPicPr>
                <p:cNvPr id="19" name="Freihand 18">
                  <a:extLst>
                    <a:ext uri="{FF2B5EF4-FFF2-40B4-BE49-F238E27FC236}">
                      <a16:creationId xmlns:a16="http://schemas.microsoft.com/office/drawing/2014/main" id="{27646AEF-EDA9-4EDF-A7D5-B201F660B241}"/>
                    </a:ext>
                  </a:extLst>
                </p:cNvPr>
                <p:cNvPicPr/>
                <p:nvPr/>
              </p:nvPicPr>
              <p:blipFill>
                <a:blip r:embed="rId46"/>
                <a:stretch>
                  <a:fillRect/>
                </a:stretch>
              </p:blipFill>
              <p:spPr>
                <a:xfrm>
                  <a:off x="2921507" y="1916347"/>
                  <a:ext cx="1069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0" name="Freihand 19">
                  <a:extLst>
                    <a:ext uri="{FF2B5EF4-FFF2-40B4-BE49-F238E27FC236}">
                      <a16:creationId xmlns:a16="http://schemas.microsoft.com/office/drawing/2014/main" id="{F90C6E1A-2C14-4502-9AC5-9F20B189295E}"/>
                    </a:ext>
                  </a:extLst>
                </p14:cNvPr>
                <p14:cNvContentPartPr/>
                <p14:nvPr/>
              </p14:nvContentPartPr>
              <p14:xfrm>
                <a:off x="3045347" y="1849387"/>
                <a:ext cx="307440" cy="156600"/>
              </p14:xfrm>
            </p:contentPart>
          </mc:Choice>
          <mc:Fallback>
            <p:pic>
              <p:nvPicPr>
                <p:cNvPr id="20" name="Freihand 19">
                  <a:extLst>
                    <a:ext uri="{FF2B5EF4-FFF2-40B4-BE49-F238E27FC236}">
                      <a16:creationId xmlns:a16="http://schemas.microsoft.com/office/drawing/2014/main" id="{F90C6E1A-2C14-4502-9AC5-9F20B189295E}"/>
                    </a:ext>
                  </a:extLst>
                </p:cNvPr>
                <p:cNvPicPr/>
                <p:nvPr/>
              </p:nvPicPr>
              <p:blipFill>
                <a:blip r:embed="rId48"/>
                <a:stretch>
                  <a:fillRect/>
                </a:stretch>
              </p:blipFill>
              <p:spPr>
                <a:xfrm>
                  <a:off x="3041027" y="1845067"/>
                  <a:ext cx="31608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1" name="Freihand 20">
                  <a:extLst>
                    <a:ext uri="{FF2B5EF4-FFF2-40B4-BE49-F238E27FC236}">
                      <a16:creationId xmlns:a16="http://schemas.microsoft.com/office/drawing/2014/main" id="{38F66C57-F700-4B0E-8382-4DB0FB3E1FE1}"/>
                    </a:ext>
                  </a:extLst>
                </p14:cNvPr>
                <p14:cNvContentPartPr/>
                <p14:nvPr/>
              </p14:nvContentPartPr>
              <p14:xfrm>
                <a:off x="3412907" y="1806907"/>
                <a:ext cx="97920" cy="151920"/>
              </p14:xfrm>
            </p:contentPart>
          </mc:Choice>
          <mc:Fallback>
            <p:pic>
              <p:nvPicPr>
                <p:cNvPr id="21" name="Freihand 20">
                  <a:extLst>
                    <a:ext uri="{FF2B5EF4-FFF2-40B4-BE49-F238E27FC236}">
                      <a16:creationId xmlns:a16="http://schemas.microsoft.com/office/drawing/2014/main" id="{38F66C57-F700-4B0E-8382-4DB0FB3E1FE1}"/>
                    </a:ext>
                  </a:extLst>
                </p:cNvPr>
                <p:cNvPicPr/>
                <p:nvPr/>
              </p:nvPicPr>
              <p:blipFill>
                <a:blip r:embed="rId50"/>
                <a:stretch>
                  <a:fillRect/>
                </a:stretch>
              </p:blipFill>
              <p:spPr>
                <a:xfrm>
                  <a:off x="3408587" y="1802587"/>
                  <a:ext cx="1065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2" name="Freihand 21">
                  <a:extLst>
                    <a:ext uri="{FF2B5EF4-FFF2-40B4-BE49-F238E27FC236}">
                      <a16:creationId xmlns:a16="http://schemas.microsoft.com/office/drawing/2014/main" id="{B7BC874C-8A7F-4E39-8F82-E33FE6CFECAB}"/>
                    </a:ext>
                  </a:extLst>
                </p14:cNvPr>
                <p14:cNvContentPartPr/>
                <p14:nvPr/>
              </p14:nvContentPartPr>
              <p14:xfrm>
                <a:off x="3444947" y="1931827"/>
                <a:ext cx="104760" cy="48240"/>
              </p14:xfrm>
            </p:contentPart>
          </mc:Choice>
          <mc:Fallback>
            <p:pic>
              <p:nvPicPr>
                <p:cNvPr id="22" name="Freihand 21">
                  <a:extLst>
                    <a:ext uri="{FF2B5EF4-FFF2-40B4-BE49-F238E27FC236}">
                      <a16:creationId xmlns:a16="http://schemas.microsoft.com/office/drawing/2014/main" id="{B7BC874C-8A7F-4E39-8F82-E33FE6CFECAB}"/>
                    </a:ext>
                  </a:extLst>
                </p:cNvPr>
                <p:cNvPicPr/>
                <p:nvPr/>
              </p:nvPicPr>
              <p:blipFill>
                <a:blip r:embed="rId52"/>
                <a:stretch>
                  <a:fillRect/>
                </a:stretch>
              </p:blipFill>
              <p:spPr>
                <a:xfrm>
                  <a:off x="3440627" y="1927507"/>
                  <a:ext cx="1134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3" name="Freihand 22">
                  <a:extLst>
                    <a:ext uri="{FF2B5EF4-FFF2-40B4-BE49-F238E27FC236}">
                      <a16:creationId xmlns:a16="http://schemas.microsoft.com/office/drawing/2014/main" id="{AF7F6BB8-0B4E-4C9A-BE6A-657A961DCC1E}"/>
                    </a:ext>
                  </a:extLst>
                </p14:cNvPr>
                <p14:cNvContentPartPr/>
                <p14:nvPr/>
              </p14:nvContentPartPr>
              <p14:xfrm>
                <a:off x="3554027" y="1819147"/>
                <a:ext cx="176400" cy="168840"/>
              </p14:xfrm>
            </p:contentPart>
          </mc:Choice>
          <mc:Fallback>
            <p:pic>
              <p:nvPicPr>
                <p:cNvPr id="23" name="Freihand 22">
                  <a:extLst>
                    <a:ext uri="{FF2B5EF4-FFF2-40B4-BE49-F238E27FC236}">
                      <a16:creationId xmlns:a16="http://schemas.microsoft.com/office/drawing/2014/main" id="{AF7F6BB8-0B4E-4C9A-BE6A-657A961DCC1E}"/>
                    </a:ext>
                  </a:extLst>
                </p:cNvPr>
                <p:cNvPicPr/>
                <p:nvPr/>
              </p:nvPicPr>
              <p:blipFill>
                <a:blip r:embed="rId54"/>
                <a:stretch>
                  <a:fillRect/>
                </a:stretch>
              </p:blipFill>
              <p:spPr>
                <a:xfrm>
                  <a:off x="3549707" y="1814827"/>
                  <a:ext cx="1850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4" name="Freihand 23">
                  <a:extLst>
                    <a:ext uri="{FF2B5EF4-FFF2-40B4-BE49-F238E27FC236}">
                      <a16:creationId xmlns:a16="http://schemas.microsoft.com/office/drawing/2014/main" id="{7B2120D0-5E45-49CC-9EB3-17A7BFE86CDA}"/>
                    </a:ext>
                  </a:extLst>
                </p14:cNvPr>
                <p14:cNvContentPartPr/>
                <p14:nvPr/>
              </p14:nvContentPartPr>
              <p14:xfrm>
                <a:off x="3743027" y="1893307"/>
                <a:ext cx="165240" cy="103680"/>
              </p14:xfrm>
            </p:contentPart>
          </mc:Choice>
          <mc:Fallback>
            <p:pic>
              <p:nvPicPr>
                <p:cNvPr id="24" name="Freihand 23">
                  <a:extLst>
                    <a:ext uri="{FF2B5EF4-FFF2-40B4-BE49-F238E27FC236}">
                      <a16:creationId xmlns:a16="http://schemas.microsoft.com/office/drawing/2014/main" id="{7B2120D0-5E45-49CC-9EB3-17A7BFE86CDA}"/>
                    </a:ext>
                  </a:extLst>
                </p:cNvPr>
                <p:cNvPicPr/>
                <p:nvPr/>
              </p:nvPicPr>
              <p:blipFill>
                <a:blip r:embed="rId56"/>
                <a:stretch>
                  <a:fillRect/>
                </a:stretch>
              </p:blipFill>
              <p:spPr>
                <a:xfrm>
                  <a:off x="3738707" y="1888987"/>
                  <a:ext cx="17388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7" name="Freihand 26">
                  <a:extLst>
                    <a:ext uri="{FF2B5EF4-FFF2-40B4-BE49-F238E27FC236}">
                      <a16:creationId xmlns:a16="http://schemas.microsoft.com/office/drawing/2014/main" id="{7991CA89-154F-4F4E-9CDC-8CA8E460A93F}"/>
                    </a:ext>
                  </a:extLst>
                </p14:cNvPr>
                <p14:cNvContentPartPr/>
                <p14:nvPr/>
              </p14:nvContentPartPr>
              <p14:xfrm>
                <a:off x="4188347" y="1832107"/>
                <a:ext cx="136080" cy="150120"/>
              </p14:xfrm>
            </p:contentPart>
          </mc:Choice>
          <mc:Fallback>
            <p:pic>
              <p:nvPicPr>
                <p:cNvPr id="27" name="Freihand 26">
                  <a:extLst>
                    <a:ext uri="{FF2B5EF4-FFF2-40B4-BE49-F238E27FC236}">
                      <a16:creationId xmlns:a16="http://schemas.microsoft.com/office/drawing/2014/main" id="{7991CA89-154F-4F4E-9CDC-8CA8E460A93F}"/>
                    </a:ext>
                  </a:extLst>
                </p:cNvPr>
                <p:cNvPicPr/>
                <p:nvPr/>
              </p:nvPicPr>
              <p:blipFill>
                <a:blip r:embed="rId58"/>
                <a:stretch>
                  <a:fillRect/>
                </a:stretch>
              </p:blipFill>
              <p:spPr>
                <a:xfrm>
                  <a:off x="4184027" y="1827787"/>
                  <a:ext cx="14472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8" name="Freihand 27">
                  <a:extLst>
                    <a:ext uri="{FF2B5EF4-FFF2-40B4-BE49-F238E27FC236}">
                      <a16:creationId xmlns:a16="http://schemas.microsoft.com/office/drawing/2014/main" id="{04E9115D-8558-4FC1-A159-365D7CB66E77}"/>
                    </a:ext>
                  </a:extLst>
                </p14:cNvPr>
                <p14:cNvContentPartPr/>
                <p14:nvPr/>
              </p14:nvContentPartPr>
              <p14:xfrm>
                <a:off x="4332707" y="1840027"/>
                <a:ext cx="115200" cy="103320"/>
              </p14:xfrm>
            </p:contentPart>
          </mc:Choice>
          <mc:Fallback>
            <p:pic>
              <p:nvPicPr>
                <p:cNvPr id="28" name="Freihand 27">
                  <a:extLst>
                    <a:ext uri="{FF2B5EF4-FFF2-40B4-BE49-F238E27FC236}">
                      <a16:creationId xmlns:a16="http://schemas.microsoft.com/office/drawing/2014/main" id="{04E9115D-8558-4FC1-A159-365D7CB66E77}"/>
                    </a:ext>
                  </a:extLst>
                </p:cNvPr>
                <p:cNvPicPr/>
                <p:nvPr/>
              </p:nvPicPr>
              <p:blipFill>
                <a:blip r:embed="rId60"/>
                <a:stretch>
                  <a:fillRect/>
                </a:stretch>
              </p:blipFill>
              <p:spPr>
                <a:xfrm>
                  <a:off x="4328387" y="1835707"/>
                  <a:ext cx="1238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9" name="Freihand 28">
                  <a:extLst>
                    <a:ext uri="{FF2B5EF4-FFF2-40B4-BE49-F238E27FC236}">
                      <a16:creationId xmlns:a16="http://schemas.microsoft.com/office/drawing/2014/main" id="{2B1F6949-33A2-466C-86A1-B2DA4E063854}"/>
                    </a:ext>
                  </a:extLst>
                </p14:cNvPr>
                <p14:cNvContentPartPr/>
                <p14:nvPr/>
              </p14:nvContentPartPr>
              <p14:xfrm>
                <a:off x="4470227" y="1929307"/>
                <a:ext cx="153360" cy="91440"/>
              </p14:xfrm>
            </p:contentPart>
          </mc:Choice>
          <mc:Fallback>
            <p:pic>
              <p:nvPicPr>
                <p:cNvPr id="29" name="Freihand 28">
                  <a:extLst>
                    <a:ext uri="{FF2B5EF4-FFF2-40B4-BE49-F238E27FC236}">
                      <a16:creationId xmlns:a16="http://schemas.microsoft.com/office/drawing/2014/main" id="{2B1F6949-33A2-466C-86A1-B2DA4E063854}"/>
                    </a:ext>
                  </a:extLst>
                </p:cNvPr>
                <p:cNvPicPr/>
                <p:nvPr/>
              </p:nvPicPr>
              <p:blipFill>
                <a:blip r:embed="rId62"/>
                <a:stretch>
                  <a:fillRect/>
                </a:stretch>
              </p:blipFill>
              <p:spPr>
                <a:xfrm>
                  <a:off x="4465907" y="1924987"/>
                  <a:ext cx="1620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1" name="Freihand 30">
                  <a:extLst>
                    <a:ext uri="{FF2B5EF4-FFF2-40B4-BE49-F238E27FC236}">
                      <a16:creationId xmlns:a16="http://schemas.microsoft.com/office/drawing/2014/main" id="{9D9485D4-0EC3-46EA-AE24-B39BCE7CF1FC}"/>
                    </a:ext>
                  </a:extLst>
                </p14:cNvPr>
                <p14:cNvContentPartPr/>
                <p14:nvPr/>
              </p14:nvContentPartPr>
              <p14:xfrm>
                <a:off x="4742387" y="1791427"/>
                <a:ext cx="19080" cy="199080"/>
              </p14:xfrm>
            </p:contentPart>
          </mc:Choice>
          <mc:Fallback>
            <p:pic>
              <p:nvPicPr>
                <p:cNvPr id="31" name="Freihand 30">
                  <a:extLst>
                    <a:ext uri="{FF2B5EF4-FFF2-40B4-BE49-F238E27FC236}">
                      <a16:creationId xmlns:a16="http://schemas.microsoft.com/office/drawing/2014/main" id="{9D9485D4-0EC3-46EA-AE24-B39BCE7CF1FC}"/>
                    </a:ext>
                  </a:extLst>
                </p:cNvPr>
                <p:cNvPicPr/>
                <p:nvPr/>
              </p:nvPicPr>
              <p:blipFill>
                <a:blip r:embed="rId64"/>
                <a:stretch>
                  <a:fillRect/>
                </a:stretch>
              </p:blipFill>
              <p:spPr>
                <a:xfrm>
                  <a:off x="4738067" y="1787107"/>
                  <a:ext cx="2772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2" name="Freihand 31">
                  <a:extLst>
                    <a:ext uri="{FF2B5EF4-FFF2-40B4-BE49-F238E27FC236}">
                      <a16:creationId xmlns:a16="http://schemas.microsoft.com/office/drawing/2014/main" id="{C30E4553-ACAB-4F21-824F-A76C059C2AA2}"/>
                    </a:ext>
                  </a:extLst>
                </p14:cNvPr>
                <p14:cNvContentPartPr/>
                <p14:nvPr/>
              </p14:nvContentPartPr>
              <p14:xfrm>
                <a:off x="4644827" y="1570027"/>
                <a:ext cx="151560" cy="284040"/>
              </p14:xfrm>
            </p:contentPart>
          </mc:Choice>
          <mc:Fallback>
            <p:pic>
              <p:nvPicPr>
                <p:cNvPr id="32" name="Freihand 31">
                  <a:extLst>
                    <a:ext uri="{FF2B5EF4-FFF2-40B4-BE49-F238E27FC236}">
                      <a16:creationId xmlns:a16="http://schemas.microsoft.com/office/drawing/2014/main" id="{C30E4553-ACAB-4F21-824F-A76C059C2AA2}"/>
                    </a:ext>
                  </a:extLst>
                </p:cNvPr>
                <p:cNvPicPr/>
                <p:nvPr/>
              </p:nvPicPr>
              <p:blipFill>
                <a:blip r:embed="rId66"/>
                <a:stretch>
                  <a:fillRect/>
                </a:stretch>
              </p:blipFill>
              <p:spPr>
                <a:xfrm>
                  <a:off x="4640507" y="1565707"/>
                  <a:ext cx="16020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34" name="Freihand 33">
                  <a:extLst>
                    <a:ext uri="{FF2B5EF4-FFF2-40B4-BE49-F238E27FC236}">
                      <a16:creationId xmlns:a16="http://schemas.microsoft.com/office/drawing/2014/main" id="{119E60F5-0DF9-4778-A09D-9D8D32363554}"/>
                    </a:ext>
                  </a:extLst>
                </p14:cNvPr>
                <p14:cNvContentPartPr/>
                <p14:nvPr/>
              </p14:nvContentPartPr>
              <p14:xfrm>
                <a:off x="2635667" y="3773947"/>
                <a:ext cx="191520" cy="227880"/>
              </p14:xfrm>
            </p:contentPart>
          </mc:Choice>
          <mc:Fallback>
            <p:pic>
              <p:nvPicPr>
                <p:cNvPr id="34" name="Freihand 33">
                  <a:extLst>
                    <a:ext uri="{FF2B5EF4-FFF2-40B4-BE49-F238E27FC236}">
                      <a16:creationId xmlns:a16="http://schemas.microsoft.com/office/drawing/2014/main" id="{119E60F5-0DF9-4778-A09D-9D8D32363554}"/>
                    </a:ext>
                  </a:extLst>
                </p:cNvPr>
                <p:cNvPicPr/>
                <p:nvPr/>
              </p:nvPicPr>
              <p:blipFill>
                <a:blip r:embed="rId68"/>
                <a:stretch>
                  <a:fillRect/>
                </a:stretch>
              </p:blipFill>
              <p:spPr>
                <a:xfrm>
                  <a:off x="2631347" y="3769627"/>
                  <a:ext cx="20016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5" name="Freihand 34">
                  <a:extLst>
                    <a:ext uri="{FF2B5EF4-FFF2-40B4-BE49-F238E27FC236}">
                      <a16:creationId xmlns:a16="http://schemas.microsoft.com/office/drawing/2014/main" id="{573F8DA6-A09F-4473-BC7E-1D1B86EFAE02}"/>
                    </a:ext>
                  </a:extLst>
                </p14:cNvPr>
                <p14:cNvContentPartPr/>
                <p14:nvPr/>
              </p14:nvContentPartPr>
              <p14:xfrm>
                <a:off x="2868587" y="3766747"/>
                <a:ext cx="39960" cy="189360"/>
              </p14:xfrm>
            </p:contentPart>
          </mc:Choice>
          <mc:Fallback>
            <p:pic>
              <p:nvPicPr>
                <p:cNvPr id="35" name="Freihand 34">
                  <a:extLst>
                    <a:ext uri="{FF2B5EF4-FFF2-40B4-BE49-F238E27FC236}">
                      <a16:creationId xmlns:a16="http://schemas.microsoft.com/office/drawing/2014/main" id="{573F8DA6-A09F-4473-BC7E-1D1B86EFAE02}"/>
                    </a:ext>
                  </a:extLst>
                </p:cNvPr>
                <p:cNvPicPr/>
                <p:nvPr/>
              </p:nvPicPr>
              <p:blipFill>
                <a:blip r:embed="rId70"/>
                <a:stretch>
                  <a:fillRect/>
                </a:stretch>
              </p:blipFill>
              <p:spPr>
                <a:xfrm>
                  <a:off x="2864267" y="3762427"/>
                  <a:ext cx="486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6" name="Freihand 35">
                  <a:extLst>
                    <a:ext uri="{FF2B5EF4-FFF2-40B4-BE49-F238E27FC236}">
                      <a16:creationId xmlns:a16="http://schemas.microsoft.com/office/drawing/2014/main" id="{B2A984E8-435C-4580-8494-EAC84B921964}"/>
                    </a:ext>
                  </a:extLst>
                </p14:cNvPr>
                <p14:cNvContentPartPr/>
                <p14:nvPr/>
              </p14:nvContentPartPr>
              <p14:xfrm>
                <a:off x="2901347" y="3850267"/>
                <a:ext cx="205560" cy="102960"/>
              </p14:xfrm>
            </p:contentPart>
          </mc:Choice>
          <mc:Fallback>
            <p:pic>
              <p:nvPicPr>
                <p:cNvPr id="36" name="Freihand 35">
                  <a:extLst>
                    <a:ext uri="{FF2B5EF4-FFF2-40B4-BE49-F238E27FC236}">
                      <a16:creationId xmlns:a16="http://schemas.microsoft.com/office/drawing/2014/main" id="{B2A984E8-435C-4580-8494-EAC84B921964}"/>
                    </a:ext>
                  </a:extLst>
                </p:cNvPr>
                <p:cNvPicPr/>
                <p:nvPr/>
              </p:nvPicPr>
              <p:blipFill>
                <a:blip r:embed="rId72"/>
                <a:stretch>
                  <a:fillRect/>
                </a:stretch>
              </p:blipFill>
              <p:spPr>
                <a:xfrm>
                  <a:off x="2897027" y="3845947"/>
                  <a:ext cx="2142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7" name="Freihand 36">
                  <a:extLst>
                    <a:ext uri="{FF2B5EF4-FFF2-40B4-BE49-F238E27FC236}">
                      <a16:creationId xmlns:a16="http://schemas.microsoft.com/office/drawing/2014/main" id="{55A76A19-F595-4A08-81DB-3C55A86412E6}"/>
                    </a:ext>
                  </a:extLst>
                </p14:cNvPr>
                <p14:cNvContentPartPr/>
                <p14:nvPr/>
              </p14:nvContentPartPr>
              <p14:xfrm>
                <a:off x="3063707" y="3768547"/>
                <a:ext cx="14040" cy="18000"/>
              </p14:xfrm>
            </p:contentPart>
          </mc:Choice>
          <mc:Fallback>
            <p:pic>
              <p:nvPicPr>
                <p:cNvPr id="37" name="Freihand 36">
                  <a:extLst>
                    <a:ext uri="{FF2B5EF4-FFF2-40B4-BE49-F238E27FC236}">
                      <a16:creationId xmlns:a16="http://schemas.microsoft.com/office/drawing/2014/main" id="{55A76A19-F595-4A08-81DB-3C55A86412E6}"/>
                    </a:ext>
                  </a:extLst>
                </p:cNvPr>
                <p:cNvPicPr/>
                <p:nvPr/>
              </p:nvPicPr>
              <p:blipFill>
                <a:blip r:embed="rId74"/>
                <a:stretch>
                  <a:fillRect/>
                </a:stretch>
              </p:blipFill>
              <p:spPr>
                <a:xfrm>
                  <a:off x="3059387" y="3764227"/>
                  <a:ext cx="226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8" name="Freihand 37">
                  <a:extLst>
                    <a:ext uri="{FF2B5EF4-FFF2-40B4-BE49-F238E27FC236}">
                      <a16:creationId xmlns:a16="http://schemas.microsoft.com/office/drawing/2014/main" id="{8FF0E55C-D32E-46AF-A4C9-38082B46A699}"/>
                    </a:ext>
                  </a:extLst>
                </p14:cNvPr>
                <p14:cNvContentPartPr/>
                <p14:nvPr/>
              </p14:nvContentPartPr>
              <p14:xfrm>
                <a:off x="3118427" y="3741907"/>
                <a:ext cx="149400" cy="205560"/>
              </p14:xfrm>
            </p:contentPart>
          </mc:Choice>
          <mc:Fallback>
            <p:pic>
              <p:nvPicPr>
                <p:cNvPr id="38" name="Freihand 37">
                  <a:extLst>
                    <a:ext uri="{FF2B5EF4-FFF2-40B4-BE49-F238E27FC236}">
                      <a16:creationId xmlns:a16="http://schemas.microsoft.com/office/drawing/2014/main" id="{8FF0E55C-D32E-46AF-A4C9-38082B46A699}"/>
                    </a:ext>
                  </a:extLst>
                </p:cNvPr>
                <p:cNvPicPr/>
                <p:nvPr/>
              </p:nvPicPr>
              <p:blipFill>
                <a:blip r:embed="rId76"/>
                <a:stretch>
                  <a:fillRect/>
                </a:stretch>
              </p:blipFill>
              <p:spPr>
                <a:xfrm>
                  <a:off x="3114107" y="3737587"/>
                  <a:ext cx="15804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9" name="Freihand 38">
                  <a:extLst>
                    <a:ext uri="{FF2B5EF4-FFF2-40B4-BE49-F238E27FC236}">
                      <a16:creationId xmlns:a16="http://schemas.microsoft.com/office/drawing/2014/main" id="{A7DDCD5F-28B4-49AE-8EA3-177B8972A486}"/>
                    </a:ext>
                  </a:extLst>
                </p14:cNvPr>
                <p14:cNvContentPartPr/>
                <p14:nvPr/>
              </p14:nvContentPartPr>
              <p14:xfrm>
                <a:off x="3307427" y="3709147"/>
                <a:ext cx="128520" cy="200520"/>
              </p14:xfrm>
            </p:contentPart>
          </mc:Choice>
          <mc:Fallback>
            <p:pic>
              <p:nvPicPr>
                <p:cNvPr id="39" name="Freihand 38">
                  <a:extLst>
                    <a:ext uri="{FF2B5EF4-FFF2-40B4-BE49-F238E27FC236}">
                      <a16:creationId xmlns:a16="http://schemas.microsoft.com/office/drawing/2014/main" id="{A7DDCD5F-28B4-49AE-8EA3-177B8972A486}"/>
                    </a:ext>
                  </a:extLst>
                </p:cNvPr>
                <p:cNvPicPr/>
                <p:nvPr/>
              </p:nvPicPr>
              <p:blipFill>
                <a:blip r:embed="rId78"/>
                <a:stretch>
                  <a:fillRect/>
                </a:stretch>
              </p:blipFill>
              <p:spPr>
                <a:xfrm>
                  <a:off x="3303107" y="3704827"/>
                  <a:ext cx="1371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0" name="Freihand 39">
                  <a:extLst>
                    <a:ext uri="{FF2B5EF4-FFF2-40B4-BE49-F238E27FC236}">
                      <a16:creationId xmlns:a16="http://schemas.microsoft.com/office/drawing/2014/main" id="{F9200353-C2B4-4370-9FD3-EEDA3C98C023}"/>
                    </a:ext>
                  </a:extLst>
                </p14:cNvPr>
                <p14:cNvContentPartPr/>
                <p14:nvPr/>
              </p14:nvContentPartPr>
              <p14:xfrm>
                <a:off x="3452147" y="3722827"/>
                <a:ext cx="239760" cy="185040"/>
              </p14:xfrm>
            </p:contentPart>
          </mc:Choice>
          <mc:Fallback>
            <p:pic>
              <p:nvPicPr>
                <p:cNvPr id="40" name="Freihand 39">
                  <a:extLst>
                    <a:ext uri="{FF2B5EF4-FFF2-40B4-BE49-F238E27FC236}">
                      <a16:creationId xmlns:a16="http://schemas.microsoft.com/office/drawing/2014/main" id="{F9200353-C2B4-4370-9FD3-EEDA3C98C023}"/>
                    </a:ext>
                  </a:extLst>
                </p:cNvPr>
                <p:cNvPicPr/>
                <p:nvPr/>
              </p:nvPicPr>
              <p:blipFill>
                <a:blip r:embed="rId80"/>
                <a:stretch>
                  <a:fillRect/>
                </a:stretch>
              </p:blipFill>
              <p:spPr>
                <a:xfrm>
                  <a:off x="3447827" y="3718507"/>
                  <a:ext cx="24840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41" name="Freihand 40">
                  <a:extLst>
                    <a:ext uri="{FF2B5EF4-FFF2-40B4-BE49-F238E27FC236}">
                      <a16:creationId xmlns:a16="http://schemas.microsoft.com/office/drawing/2014/main" id="{81DAF840-16A2-48C0-B108-89232C1EFF6F}"/>
                    </a:ext>
                  </a:extLst>
                </p14:cNvPr>
                <p14:cNvContentPartPr/>
                <p14:nvPr/>
              </p14:nvContentPartPr>
              <p14:xfrm>
                <a:off x="3560507" y="3672427"/>
                <a:ext cx="233640" cy="326880"/>
              </p14:xfrm>
            </p:contentPart>
          </mc:Choice>
          <mc:Fallback>
            <p:pic>
              <p:nvPicPr>
                <p:cNvPr id="41" name="Freihand 40">
                  <a:extLst>
                    <a:ext uri="{FF2B5EF4-FFF2-40B4-BE49-F238E27FC236}">
                      <a16:creationId xmlns:a16="http://schemas.microsoft.com/office/drawing/2014/main" id="{81DAF840-16A2-48C0-B108-89232C1EFF6F}"/>
                    </a:ext>
                  </a:extLst>
                </p:cNvPr>
                <p:cNvPicPr/>
                <p:nvPr/>
              </p:nvPicPr>
              <p:blipFill>
                <a:blip r:embed="rId82"/>
                <a:stretch>
                  <a:fillRect/>
                </a:stretch>
              </p:blipFill>
              <p:spPr>
                <a:xfrm>
                  <a:off x="3556187" y="3668107"/>
                  <a:ext cx="242280" cy="3355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42" name="Freihand 41">
                  <a:extLst>
                    <a:ext uri="{FF2B5EF4-FFF2-40B4-BE49-F238E27FC236}">
                      <a16:creationId xmlns:a16="http://schemas.microsoft.com/office/drawing/2014/main" id="{AC073CB8-AD5B-41AD-9774-049FA3299B18}"/>
                    </a:ext>
                  </a:extLst>
                </p14:cNvPr>
                <p14:cNvContentPartPr/>
                <p14:nvPr/>
              </p14:nvContentPartPr>
              <p14:xfrm>
                <a:off x="3875867" y="3690427"/>
                <a:ext cx="294480" cy="172800"/>
              </p14:xfrm>
            </p:contentPart>
          </mc:Choice>
          <mc:Fallback>
            <p:pic>
              <p:nvPicPr>
                <p:cNvPr id="42" name="Freihand 41">
                  <a:extLst>
                    <a:ext uri="{FF2B5EF4-FFF2-40B4-BE49-F238E27FC236}">
                      <a16:creationId xmlns:a16="http://schemas.microsoft.com/office/drawing/2014/main" id="{AC073CB8-AD5B-41AD-9774-049FA3299B18}"/>
                    </a:ext>
                  </a:extLst>
                </p:cNvPr>
                <p:cNvPicPr/>
                <p:nvPr/>
              </p:nvPicPr>
              <p:blipFill>
                <a:blip r:embed="rId84"/>
                <a:stretch>
                  <a:fillRect/>
                </a:stretch>
              </p:blipFill>
              <p:spPr>
                <a:xfrm>
                  <a:off x="3871547" y="3686107"/>
                  <a:ext cx="3031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43" name="Freihand 42">
                  <a:extLst>
                    <a:ext uri="{FF2B5EF4-FFF2-40B4-BE49-F238E27FC236}">
                      <a16:creationId xmlns:a16="http://schemas.microsoft.com/office/drawing/2014/main" id="{1D2709E1-456C-42FA-A340-65A87E9F4935}"/>
                    </a:ext>
                  </a:extLst>
                </p14:cNvPr>
                <p14:cNvContentPartPr/>
                <p14:nvPr/>
              </p14:nvContentPartPr>
              <p14:xfrm>
                <a:off x="4165667" y="3701947"/>
                <a:ext cx="345240" cy="352440"/>
              </p14:xfrm>
            </p:contentPart>
          </mc:Choice>
          <mc:Fallback>
            <p:pic>
              <p:nvPicPr>
                <p:cNvPr id="43" name="Freihand 42">
                  <a:extLst>
                    <a:ext uri="{FF2B5EF4-FFF2-40B4-BE49-F238E27FC236}">
                      <a16:creationId xmlns:a16="http://schemas.microsoft.com/office/drawing/2014/main" id="{1D2709E1-456C-42FA-A340-65A87E9F4935}"/>
                    </a:ext>
                  </a:extLst>
                </p:cNvPr>
                <p:cNvPicPr/>
                <p:nvPr/>
              </p:nvPicPr>
              <p:blipFill>
                <a:blip r:embed="rId86"/>
                <a:stretch>
                  <a:fillRect/>
                </a:stretch>
              </p:blipFill>
              <p:spPr>
                <a:xfrm>
                  <a:off x="4161347" y="3697627"/>
                  <a:ext cx="353880" cy="3610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4" name="Freihand 43">
                  <a:extLst>
                    <a:ext uri="{FF2B5EF4-FFF2-40B4-BE49-F238E27FC236}">
                      <a16:creationId xmlns:a16="http://schemas.microsoft.com/office/drawing/2014/main" id="{D82D02B8-2A3C-4BF7-BC01-94891CDE736B}"/>
                    </a:ext>
                  </a:extLst>
                </p14:cNvPr>
                <p14:cNvContentPartPr/>
                <p14:nvPr/>
              </p14:nvContentPartPr>
              <p14:xfrm>
                <a:off x="4529267" y="3727867"/>
                <a:ext cx="42840" cy="42480"/>
              </p14:xfrm>
            </p:contentPart>
          </mc:Choice>
          <mc:Fallback>
            <p:pic>
              <p:nvPicPr>
                <p:cNvPr id="44" name="Freihand 43">
                  <a:extLst>
                    <a:ext uri="{FF2B5EF4-FFF2-40B4-BE49-F238E27FC236}">
                      <a16:creationId xmlns:a16="http://schemas.microsoft.com/office/drawing/2014/main" id="{D82D02B8-2A3C-4BF7-BC01-94891CDE736B}"/>
                    </a:ext>
                  </a:extLst>
                </p:cNvPr>
                <p:cNvPicPr/>
                <p:nvPr/>
              </p:nvPicPr>
              <p:blipFill>
                <a:blip r:embed="rId88"/>
                <a:stretch>
                  <a:fillRect/>
                </a:stretch>
              </p:blipFill>
              <p:spPr>
                <a:xfrm>
                  <a:off x="4524947" y="3723547"/>
                  <a:ext cx="514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5" name="Freihand 44">
                  <a:extLst>
                    <a:ext uri="{FF2B5EF4-FFF2-40B4-BE49-F238E27FC236}">
                      <a16:creationId xmlns:a16="http://schemas.microsoft.com/office/drawing/2014/main" id="{BA5AC3CB-62AE-4332-A979-437100C55209}"/>
                    </a:ext>
                  </a:extLst>
                </p14:cNvPr>
                <p14:cNvContentPartPr/>
                <p14:nvPr/>
              </p14:nvContentPartPr>
              <p14:xfrm>
                <a:off x="4554107" y="3678907"/>
                <a:ext cx="172080" cy="201600"/>
              </p14:xfrm>
            </p:contentPart>
          </mc:Choice>
          <mc:Fallback>
            <p:pic>
              <p:nvPicPr>
                <p:cNvPr id="45" name="Freihand 44">
                  <a:extLst>
                    <a:ext uri="{FF2B5EF4-FFF2-40B4-BE49-F238E27FC236}">
                      <a16:creationId xmlns:a16="http://schemas.microsoft.com/office/drawing/2014/main" id="{BA5AC3CB-62AE-4332-A979-437100C55209}"/>
                    </a:ext>
                  </a:extLst>
                </p:cNvPr>
                <p:cNvPicPr/>
                <p:nvPr/>
              </p:nvPicPr>
              <p:blipFill>
                <a:blip r:embed="rId90"/>
                <a:stretch>
                  <a:fillRect/>
                </a:stretch>
              </p:blipFill>
              <p:spPr>
                <a:xfrm>
                  <a:off x="4549787" y="3674587"/>
                  <a:ext cx="18072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6" name="Freihand 45">
                  <a:extLst>
                    <a:ext uri="{FF2B5EF4-FFF2-40B4-BE49-F238E27FC236}">
                      <a16:creationId xmlns:a16="http://schemas.microsoft.com/office/drawing/2014/main" id="{DDBD262E-F092-4F25-9029-D2EFE583CE2E}"/>
                    </a:ext>
                  </a:extLst>
                </p14:cNvPr>
                <p14:cNvContentPartPr/>
                <p14:nvPr/>
              </p14:nvContentPartPr>
              <p14:xfrm>
                <a:off x="4752467" y="3657667"/>
                <a:ext cx="147240" cy="202680"/>
              </p14:xfrm>
            </p:contentPart>
          </mc:Choice>
          <mc:Fallback>
            <p:pic>
              <p:nvPicPr>
                <p:cNvPr id="46" name="Freihand 45">
                  <a:extLst>
                    <a:ext uri="{FF2B5EF4-FFF2-40B4-BE49-F238E27FC236}">
                      <a16:creationId xmlns:a16="http://schemas.microsoft.com/office/drawing/2014/main" id="{DDBD262E-F092-4F25-9029-D2EFE583CE2E}"/>
                    </a:ext>
                  </a:extLst>
                </p:cNvPr>
                <p:cNvPicPr/>
                <p:nvPr/>
              </p:nvPicPr>
              <p:blipFill>
                <a:blip r:embed="rId92"/>
                <a:stretch>
                  <a:fillRect/>
                </a:stretch>
              </p:blipFill>
              <p:spPr>
                <a:xfrm>
                  <a:off x="4748147" y="3653347"/>
                  <a:ext cx="1558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47" name="Freihand 46">
                  <a:extLst>
                    <a:ext uri="{FF2B5EF4-FFF2-40B4-BE49-F238E27FC236}">
                      <a16:creationId xmlns:a16="http://schemas.microsoft.com/office/drawing/2014/main" id="{7DCA5946-C687-4A87-948F-3055DF653EBD}"/>
                    </a:ext>
                  </a:extLst>
                </p14:cNvPr>
                <p14:cNvContentPartPr/>
                <p14:nvPr/>
              </p14:nvContentPartPr>
              <p14:xfrm>
                <a:off x="4913027" y="3610867"/>
                <a:ext cx="261000" cy="267840"/>
              </p14:xfrm>
            </p:contentPart>
          </mc:Choice>
          <mc:Fallback>
            <p:pic>
              <p:nvPicPr>
                <p:cNvPr id="47" name="Freihand 46">
                  <a:extLst>
                    <a:ext uri="{FF2B5EF4-FFF2-40B4-BE49-F238E27FC236}">
                      <a16:creationId xmlns:a16="http://schemas.microsoft.com/office/drawing/2014/main" id="{7DCA5946-C687-4A87-948F-3055DF653EBD}"/>
                    </a:ext>
                  </a:extLst>
                </p:cNvPr>
                <p:cNvPicPr/>
                <p:nvPr/>
              </p:nvPicPr>
              <p:blipFill>
                <a:blip r:embed="rId94"/>
                <a:stretch>
                  <a:fillRect/>
                </a:stretch>
              </p:blipFill>
              <p:spPr>
                <a:xfrm>
                  <a:off x="4908347" y="3606547"/>
                  <a:ext cx="26964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48" name="Freihand 47">
                  <a:extLst>
                    <a:ext uri="{FF2B5EF4-FFF2-40B4-BE49-F238E27FC236}">
                      <a16:creationId xmlns:a16="http://schemas.microsoft.com/office/drawing/2014/main" id="{33800869-FB9A-45F5-AB1D-639A1FC6F252}"/>
                    </a:ext>
                  </a:extLst>
                </p14:cNvPr>
                <p14:cNvContentPartPr/>
                <p14:nvPr/>
              </p14:nvContentPartPr>
              <p14:xfrm>
                <a:off x="5082227" y="3619507"/>
                <a:ext cx="360" cy="360"/>
              </p14:xfrm>
            </p:contentPart>
          </mc:Choice>
          <mc:Fallback>
            <p:pic>
              <p:nvPicPr>
                <p:cNvPr id="48" name="Freihand 47">
                  <a:extLst>
                    <a:ext uri="{FF2B5EF4-FFF2-40B4-BE49-F238E27FC236}">
                      <a16:creationId xmlns:a16="http://schemas.microsoft.com/office/drawing/2014/main" id="{33800869-FB9A-45F5-AB1D-639A1FC6F252}"/>
                    </a:ext>
                  </a:extLst>
                </p:cNvPr>
                <p:cNvPicPr/>
                <p:nvPr/>
              </p:nvPicPr>
              <p:blipFill>
                <a:blip r:embed="rId30"/>
                <a:stretch>
                  <a:fillRect/>
                </a:stretch>
              </p:blipFill>
              <p:spPr>
                <a:xfrm>
                  <a:off x="5077907" y="3615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0" name="Freihand 49">
                  <a:extLst>
                    <a:ext uri="{FF2B5EF4-FFF2-40B4-BE49-F238E27FC236}">
                      <a16:creationId xmlns:a16="http://schemas.microsoft.com/office/drawing/2014/main" id="{783B68FE-A265-47C7-ACC6-A923857558FA}"/>
                    </a:ext>
                  </a:extLst>
                </p14:cNvPr>
                <p14:cNvContentPartPr/>
                <p14:nvPr/>
              </p14:nvContentPartPr>
              <p14:xfrm>
                <a:off x="2949587" y="4202707"/>
                <a:ext cx="421920" cy="122040"/>
              </p14:xfrm>
            </p:contentPart>
          </mc:Choice>
          <mc:Fallback>
            <p:pic>
              <p:nvPicPr>
                <p:cNvPr id="50" name="Freihand 49">
                  <a:extLst>
                    <a:ext uri="{FF2B5EF4-FFF2-40B4-BE49-F238E27FC236}">
                      <a16:creationId xmlns:a16="http://schemas.microsoft.com/office/drawing/2014/main" id="{783B68FE-A265-47C7-ACC6-A923857558FA}"/>
                    </a:ext>
                  </a:extLst>
                </p:cNvPr>
                <p:cNvPicPr/>
                <p:nvPr/>
              </p:nvPicPr>
              <p:blipFill>
                <a:blip r:embed="rId97"/>
                <a:stretch>
                  <a:fillRect/>
                </a:stretch>
              </p:blipFill>
              <p:spPr>
                <a:xfrm>
                  <a:off x="2945267" y="4198387"/>
                  <a:ext cx="4305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1" name="Freihand 50">
                  <a:extLst>
                    <a:ext uri="{FF2B5EF4-FFF2-40B4-BE49-F238E27FC236}">
                      <a16:creationId xmlns:a16="http://schemas.microsoft.com/office/drawing/2014/main" id="{6461119A-7AE1-461E-8FF4-0E46792197A5}"/>
                    </a:ext>
                  </a:extLst>
                </p14:cNvPr>
                <p14:cNvContentPartPr/>
                <p14:nvPr/>
              </p14:nvContentPartPr>
              <p14:xfrm>
                <a:off x="3649427" y="4100467"/>
                <a:ext cx="146880" cy="170640"/>
              </p14:xfrm>
            </p:contentPart>
          </mc:Choice>
          <mc:Fallback>
            <p:pic>
              <p:nvPicPr>
                <p:cNvPr id="51" name="Freihand 50">
                  <a:extLst>
                    <a:ext uri="{FF2B5EF4-FFF2-40B4-BE49-F238E27FC236}">
                      <a16:creationId xmlns:a16="http://schemas.microsoft.com/office/drawing/2014/main" id="{6461119A-7AE1-461E-8FF4-0E46792197A5}"/>
                    </a:ext>
                  </a:extLst>
                </p:cNvPr>
                <p:cNvPicPr/>
                <p:nvPr/>
              </p:nvPicPr>
              <p:blipFill>
                <a:blip r:embed="rId99"/>
                <a:stretch>
                  <a:fillRect/>
                </a:stretch>
              </p:blipFill>
              <p:spPr>
                <a:xfrm>
                  <a:off x="3645107" y="4096147"/>
                  <a:ext cx="1555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52" name="Freihand 51">
                  <a:extLst>
                    <a:ext uri="{FF2B5EF4-FFF2-40B4-BE49-F238E27FC236}">
                      <a16:creationId xmlns:a16="http://schemas.microsoft.com/office/drawing/2014/main" id="{CF7A4138-EE3F-43F1-8CC1-8F426DC9CAD9}"/>
                    </a:ext>
                  </a:extLst>
                </p14:cNvPr>
                <p14:cNvContentPartPr/>
                <p14:nvPr/>
              </p14:nvContentPartPr>
              <p14:xfrm>
                <a:off x="3801347" y="4180027"/>
                <a:ext cx="448920" cy="99000"/>
              </p14:xfrm>
            </p:contentPart>
          </mc:Choice>
          <mc:Fallback>
            <p:pic>
              <p:nvPicPr>
                <p:cNvPr id="52" name="Freihand 51">
                  <a:extLst>
                    <a:ext uri="{FF2B5EF4-FFF2-40B4-BE49-F238E27FC236}">
                      <a16:creationId xmlns:a16="http://schemas.microsoft.com/office/drawing/2014/main" id="{CF7A4138-EE3F-43F1-8CC1-8F426DC9CAD9}"/>
                    </a:ext>
                  </a:extLst>
                </p:cNvPr>
                <p:cNvPicPr/>
                <p:nvPr/>
              </p:nvPicPr>
              <p:blipFill>
                <a:blip r:embed="rId101"/>
                <a:stretch>
                  <a:fillRect/>
                </a:stretch>
              </p:blipFill>
              <p:spPr>
                <a:xfrm>
                  <a:off x="3797027" y="4175707"/>
                  <a:ext cx="4575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53" name="Freihand 52">
                  <a:extLst>
                    <a:ext uri="{FF2B5EF4-FFF2-40B4-BE49-F238E27FC236}">
                      <a16:creationId xmlns:a16="http://schemas.microsoft.com/office/drawing/2014/main" id="{0FB5559A-C230-455A-9E6C-5205540A4BFA}"/>
                    </a:ext>
                  </a:extLst>
                </p14:cNvPr>
                <p14:cNvContentPartPr/>
                <p14:nvPr/>
              </p14:nvContentPartPr>
              <p14:xfrm>
                <a:off x="4334507" y="4187227"/>
                <a:ext cx="358920" cy="200520"/>
              </p14:xfrm>
            </p:contentPart>
          </mc:Choice>
          <mc:Fallback>
            <p:pic>
              <p:nvPicPr>
                <p:cNvPr id="53" name="Freihand 52">
                  <a:extLst>
                    <a:ext uri="{FF2B5EF4-FFF2-40B4-BE49-F238E27FC236}">
                      <a16:creationId xmlns:a16="http://schemas.microsoft.com/office/drawing/2014/main" id="{0FB5559A-C230-455A-9E6C-5205540A4BFA}"/>
                    </a:ext>
                  </a:extLst>
                </p:cNvPr>
                <p:cNvPicPr/>
                <p:nvPr/>
              </p:nvPicPr>
              <p:blipFill>
                <a:blip r:embed="rId103"/>
                <a:stretch>
                  <a:fillRect/>
                </a:stretch>
              </p:blipFill>
              <p:spPr>
                <a:xfrm>
                  <a:off x="4330187" y="4182907"/>
                  <a:ext cx="3675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54" name="Freihand 53">
                  <a:extLst>
                    <a:ext uri="{FF2B5EF4-FFF2-40B4-BE49-F238E27FC236}">
                      <a16:creationId xmlns:a16="http://schemas.microsoft.com/office/drawing/2014/main" id="{7BD17A5B-30AD-40E8-B150-8E43D06B301D}"/>
                    </a:ext>
                  </a:extLst>
                </p14:cNvPr>
                <p14:cNvContentPartPr/>
                <p14:nvPr/>
              </p14:nvContentPartPr>
              <p14:xfrm>
                <a:off x="4689827" y="4167427"/>
                <a:ext cx="143280" cy="69480"/>
              </p14:xfrm>
            </p:contentPart>
          </mc:Choice>
          <mc:Fallback>
            <p:pic>
              <p:nvPicPr>
                <p:cNvPr id="54" name="Freihand 53">
                  <a:extLst>
                    <a:ext uri="{FF2B5EF4-FFF2-40B4-BE49-F238E27FC236}">
                      <a16:creationId xmlns:a16="http://schemas.microsoft.com/office/drawing/2014/main" id="{7BD17A5B-30AD-40E8-B150-8E43D06B301D}"/>
                    </a:ext>
                  </a:extLst>
                </p:cNvPr>
                <p:cNvPicPr/>
                <p:nvPr/>
              </p:nvPicPr>
              <p:blipFill>
                <a:blip r:embed="rId105"/>
                <a:stretch>
                  <a:fillRect/>
                </a:stretch>
              </p:blipFill>
              <p:spPr>
                <a:xfrm>
                  <a:off x="4685507" y="4163107"/>
                  <a:ext cx="1519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55" name="Freihand 54">
                  <a:extLst>
                    <a:ext uri="{FF2B5EF4-FFF2-40B4-BE49-F238E27FC236}">
                      <a16:creationId xmlns:a16="http://schemas.microsoft.com/office/drawing/2014/main" id="{4EA3757F-437D-4E2E-B067-721AFD545968}"/>
                    </a:ext>
                  </a:extLst>
                </p14:cNvPr>
                <p14:cNvContentPartPr/>
                <p14:nvPr/>
              </p14:nvContentPartPr>
              <p14:xfrm>
                <a:off x="4354307" y="4063387"/>
                <a:ext cx="196920" cy="25560"/>
              </p14:xfrm>
            </p:contentPart>
          </mc:Choice>
          <mc:Fallback>
            <p:pic>
              <p:nvPicPr>
                <p:cNvPr id="55" name="Freihand 54">
                  <a:extLst>
                    <a:ext uri="{FF2B5EF4-FFF2-40B4-BE49-F238E27FC236}">
                      <a16:creationId xmlns:a16="http://schemas.microsoft.com/office/drawing/2014/main" id="{4EA3757F-437D-4E2E-B067-721AFD545968}"/>
                    </a:ext>
                  </a:extLst>
                </p:cNvPr>
                <p:cNvPicPr/>
                <p:nvPr/>
              </p:nvPicPr>
              <p:blipFill>
                <a:blip r:embed="rId107"/>
                <a:stretch>
                  <a:fillRect/>
                </a:stretch>
              </p:blipFill>
              <p:spPr>
                <a:xfrm>
                  <a:off x="4349987" y="4059067"/>
                  <a:ext cx="2055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56" name="Freihand 55">
                  <a:extLst>
                    <a:ext uri="{FF2B5EF4-FFF2-40B4-BE49-F238E27FC236}">
                      <a16:creationId xmlns:a16="http://schemas.microsoft.com/office/drawing/2014/main" id="{CA4865D1-DDBB-4A34-AFC3-97498798C735}"/>
                    </a:ext>
                  </a:extLst>
                </p14:cNvPr>
                <p14:cNvContentPartPr/>
                <p14:nvPr/>
              </p14:nvContentPartPr>
              <p14:xfrm>
                <a:off x="4897547" y="4037107"/>
                <a:ext cx="66600" cy="231480"/>
              </p14:xfrm>
            </p:contentPart>
          </mc:Choice>
          <mc:Fallback>
            <p:pic>
              <p:nvPicPr>
                <p:cNvPr id="56" name="Freihand 55">
                  <a:extLst>
                    <a:ext uri="{FF2B5EF4-FFF2-40B4-BE49-F238E27FC236}">
                      <a16:creationId xmlns:a16="http://schemas.microsoft.com/office/drawing/2014/main" id="{CA4865D1-DDBB-4A34-AFC3-97498798C735}"/>
                    </a:ext>
                  </a:extLst>
                </p:cNvPr>
                <p:cNvPicPr/>
                <p:nvPr/>
              </p:nvPicPr>
              <p:blipFill>
                <a:blip r:embed="rId109"/>
                <a:stretch>
                  <a:fillRect/>
                </a:stretch>
              </p:blipFill>
              <p:spPr>
                <a:xfrm>
                  <a:off x="4893227" y="4032787"/>
                  <a:ext cx="7524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58" name="Freihand 57">
                  <a:extLst>
                    <a:ext uri="{FF2B5EF4-FFF2-40B4-BE49-F238E27FC236}">
                      <a16:creationId xmlns:a16="http://schemas.microsoft.com/office/drawing/2014/main" id="{30C9FE0A-3D52-423B-BDC9-F9D13FF485A9}"/>
                    </a:ext>
                  </a:extLst>
                </p14:cNvPr>
                <p14:cNvContentPartPr/>
                <p14:nvPr/>
              </p14:nvContentPartPr>
              <p14:xfrm>
                <a:off x="4996547" y="4084987"/>
                <a:ext cx="31680" cy="132840"/>
              </p14:xfrm>
            </p:contentPart>
          </mc:Choice>
          <mc:Fallback>
            <p:pic>
              <p:nvPicPr>
                <p:cNvPr id="58" name="Freihand 57">
                  <a:extLst>
                    <a:ext uri="{FF2B5EF4-FFF2-40B4-BE49-F238E27FC236}">
                      <a16:creationId xmlns:a16="http://schemas.microsoft.com/office/drawing/2014/main" id="{30C9FE0A-3D52-423B-BDC9-F9D13FF485A9}"/>
                    </a:ext>
                  </a:extLst>
                </p:cNvPr>
                <p:cNvPicPr/>
                <p:nvPr/>
              </p:nvPicPr>
              <p:blipFill>
                <a:blip r:embed="rId111"/>
                <a:stretch>
                  <a:fillRect/>
                </a:stretch>
              </p:blipFill>
              <p:spPr>
                <a:xfrm>
                  <a:off x="4992227" y="4080667"/>
                  <a:ext cx="403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59" name="Freihand 58">
                  <a:extLst>
                    <a:ext uri="{FF2B5EF4-FFF2-40B4-BE49-F238E27FC236}">
                      <a16:creationId xmlns:a16="http://schemas.microsoft.com/office/drawing/2014/main" id="{B83B2D90-0713-4B3A-AC7B-E678F697340B}"/>
                    </a:ext>
                  </a:extLst>
                </p14:cNvPr>
                <p14:cNvContentPartPr/>
                <p14:nvPr/>
              </p14:nvContentPartPr>
              <p14:xfrm>
                <a:off x="5022827" y="4085707"/>
                <a:ext cx="93600" cy="3960"/>
              </p14:xfrm>
            </p:contentPart>
          </mc:Choice>
          <mc:Fallback>
            <p:pic>
              <p:nvPicPr>
                <p:cNvPr id="59" name="Freihand 58">
                  <a:extLst>
                    <a:ext uri="{FF2B5EF4-FFF2-40B4-BE49-F238E27FC236}">
                      <a16:creationId xmlns:a16="http://schemas.microsoft.com/office/drawing/2014/main" id="{B83B2D90-0713-4B3A-AC7B-E678F697340B}"/>
                    </a:ext>
                  </a:extLst>
                </p:cNvPr>
                <p:cNvPicPr/>
                <p:nvPr/>
              </p:nvPicPr>
              <p:blipFill>
                <a:blip r:embed="rId113"/>
                <a:stretch>
                  <a:fillRect/>
                </a:stretch>
              </p:blipFill>
              <p:spPr>
                <a:xfrm>
                  <a:off x="5018507" y="4081387"/>
                  <a:ext cx="10224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0" name="Freihand 59">
                  <a:extLst>
                    <a:ext uri="{FF2B5EF4-FFF2-40B4-BE49-F238E27FC236}">
                      <a16:creationId xmlns:a16="http://schemas.microsoft.com/office/drawing/2014/main" id="{1D3B1AA8-A6AE-4183-99A5-3073AF9C198C}"/>
                    </a:ext>
                  </a:extLst>
                </p14:cNvPr>
                <p14:cNvContentPartPr/>
                <p14:nvPr/>
              </p14:nvContentPartPr>
              <p14:xfrm>
                <a:off x="5013107" y="4132867"/>
                <a:ext cx="99720" cy="108000"/>
              </p14:xfrm>
            </p:contentPart>
          </mc:Choice>
          <mc:Fallback>
            <p:pic>
              <p:nvPicPr>
                <p:cNvPr id="60" name="Freihand 59">
                  <a:extLst>
                    <a:ext uri="{FF2B5EF4-FFF2-40B4-BE49-F238E27FC236}">
                      <a16:creationId xmlns:a16="http://schemas.microsoft.com/office/drawing/2014/main" id="{1D3B1AA8-A6AE-4183-99A5-3073AF9C198C}"/>
                    </a:ext>
                  </a:extLst>
                </p:cNvPr>
                <p:cNvPicPr/>
                <p:nvPr/>
              </p:nvPicPr>
              <p:blipFill>
                <a:blip r:embed="rId115"/>
                <a:stretch>
                  <a:fillRect/>
                </a:stretch>
              </p:blipFill>
              <p:spPr>
                <a:xfrm>
                  <a:off x="5008787" y="4128547"/>
                  <a:ext cx="1083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1" name="Freihand 60">
                  <a:extLst>
                    <a:ext uri="{FF2B5EF4-FFF2-40B4-BE49-F238E27FC236}">
                      <a16:creationId xmlns:a16="http://schemas.microsoft.com/office/drawing/2014/main" id="{5233BFAC-2A01-43E6-8017-8DBC4C6B4B2B}"/>
                    </a:ext>
                  </a:extLst>
                </p14:cNvPr>
                <p14:cNvContentPartPr/>
                <p14:nvPr/>
              </p14:nvContentPartPr>
              <p14:xfrm>
                <a:off x="5120747" y="4174987"/>
                <a:ext cx="121320" cy="62640"/>
              </p14:xfrm>
            </p:contentPart>
          </mc:Choice>
          <mc:Fallback>
            <p:pic>
              <p:nvPicPr>
                <p:cNvPr id="61" name="Freihand 60">
                  <a:extLst>
                    <a:ext uri="{FF2B5EF4-FFF2-40B4-BE49-F238E27FC236}">
                      <a16:creationId xmlns:a16="http://schemas.microsoft.com/office/drawing/2014/main" id="{5233BFAC-2A01-43E6-8017-8DBC4C6B4B2B}"/>
                    </a:ext>
                  </a:extLst>
                </p:cNvPr>
                <p:cNvPicPr/>
                <p:nvPr/>
              </p:nvPicPr>
              <p:blipFill>
                <a:blip r:embed="rId117"/>
                <a:stretch>
                  <a:fillRect/>
                </a:stretch>
              </p:blipFill>
              <p:spPr>
                <a:xfrm>
                  <a:off x="5116427" y="4170667"/>
                  <a:ext cx="1299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2" name="Freihand 61">
                  <a:extLst>
                    <a:ext uri="{FF2B5EF4-FFF2-40B4-BE49-F238E27FC236}">
                      <a16:creationId xmlns:a16="http://schemas.microsoft.com/office/drawing/2014/main" id="{0A5D7805-3EAA-42B9-8EB4-4BD5D183AE3F}"/>
                    </a:ext>
                  </a:extLst>
                </p14:cNvPr>
                <p14:cNvContentPartPr/>
                <p14:nvPr/>
              </p14:nvContentPartPr>
              <p14:xfrm>
                <a:off x="5274827" y="4034587"/>
                <a:ext cx="95400" cy="168480"/>
              </p14:xfrm>
            </p:contentPart>
          </mc:Choice>
          <mc:Fallback>
            <p:pic>
              <p:nvPicPr>
                <p:cNvPr id="62" name="Freihand 61">
                  <a:extLst>
                    <a:ext uri="{FF2B5EF4-FFF2-40B4-BE49-F238E27FC236}">
                      <a16:creationId xmlns:a16="http://schemas.microsoft.com/office/drawing/2014/main" id="{0A5D7805-3EAA-42B9-8EB4-4BD5D183AE3F}"/>
                    </a:ext>
                  </a:extLst>
                </p:cNvPr>
                <p:cNvPicPr/>
                <p:nvPr/>
              </p:nvPicPr>
              <p:blipFill>
                <a:blip r:embed="rId119"/>
                <a:stretch>
                  <a:fillRect/>
                </a:stretch>
              </p:blipFill>
              <p:spPr>
                <a:xfrm>
                  <a:off x="5270507" y="4030267"/>
                  <a:ext cx="1040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63" name="Freihand 62">
                  <a:extLst>
                    <a:ext uri="{FF2B5EF4-FFF2-40B4-BE49-F238E27FC236}">
                      <a16:creationId xmlns:a16="http://schemas.microsoft.com/office/drawing/2014/main" id="{4E2B8AA8-5652-46A9-9499-F7723F5A1CD3}"/>
                    </a:ext>
                  </a:extLst>
                </p14:cNvPr>
                <p14:cNvContentPartPr/>
                <p14:nvPr/>
              </p14:nvContentPartPr>
              <p14:xfrm>
                <a:off x="5365547" y="4139707"/>
                <a:ext cx="495360" cy="85320"/>
              </p14:xfrm>
            </p:contentPart>
          </mc:Choice>
          <mc:Fallback>
            <p:pic>
              <p:nvPicPr>
                <p:cNvPr id="63" name="Freihand 62">
                  <a:extLst>
                    <a:ext uri="{FF2B5EF4-FFF2-40B4-BE49-F238E27FC236}">
                      <a16:creationId xmlns:a16="http://schemas.microsoft.com/office/drawing/2014/main" id="{4E2B8AA8-5652-46A9-9499-F7723F5A1CD3}"/>
                    </a:ext>
                  </a:extLst>
                </p:cNvPr>
                <p:cNvPicPr/>
                <p:nvPr/>
              </p:nvPicPr>
              <p:blipFill>
                <a:blip r:embed="rId121"/>
                <a:stretch>
                  <a:fillRect/>
                </a:stretch>
              </p:blipFill>
              <p:spPr>
                <a:xfrm>
                  <a:off x="5361227" y="4135387"/>
                  <a:ext cx="50400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64" name="Freihand 63">
                  <a:extLst>
                    <a:ext uri="{FF2B5EF4-FFF2-40B4-BE49-F238E27FC236}">
                      <a16:creationId xmlns:a16="http://schemas.microsoft.com/office/drawing/2014/main" id="{EA1F4842-5AA5-4F11-A35A-D9EA3128360B}"/>
                    </a:ext>
                  </a:extLst>
                </p14:cNvPr>
                <p14:cNvContentPartPr/>
                <p14:nvPr/>
              </p14:nvContentPartPr>
              <p14:xfrm>
                <a:off x="5875667" y="4163107"/>
                <a:ext cx="75960" cy="11880"/>
              </p14:xfrm>
            </p:contentPart>
          </mc:Choice>
          <mc:Fallback>
            <p:pic>
              <p:nvPicPr>
                <p:cNvPr id="64" name="Freihand 63">
                  <a:extLst>
                    <a:ext uri="{FF2B5EF4-FFF2-40B4-BE49-F238E27FC236}">
                      <a16:creationId xmlns:a16="http://schemas.microsoft.com/office/drawing/2014/main" id="{EA1F4842-5AA5-4F11-A35A-D9EA3128360B}"/>
                    </a:ext>
                  </a:extLst>
                </p:cNvPr>
                <p:cNvPicPr/>
                <p:nvPr/>
              </p:nvPicPr>
              <p:blipFill>
                <a:blip r:embed="rId123"/>
                <a:stretch>
                  <a:fillRect/>
                </a:stretch>
              </p:blipFill>
              <p:spPr>
                <a:xfrm>
                  <a:off x="5871347" y="4158787"/>
                  <a:ext cx="846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65" name="Freihand 64">
                  <a:extLst>
                    <a:ext uri="{FF2B5EF4-FFF2-40B4-BE49-F238E27FC236}">
                      <a16:creationId xmlns:a16="http://schemas.microsoft.com/office/drawing/2014/main" id="{0A4DE7AB-1F9E-4C80-BC7D-51E084BD0B77}"/>
                    </a:ext>
                  </a:extLst>
                </p14:cNvPr>
                <p14:cNvContentPartPr/>
                <p14:nvPr/>
              </p14:nvContentPartPr>
              <p14:xfrm>
                <a:off x="3823307" y="4501147"/>
                <a:ext cx="253080" cy="126000"/>
              </p14:xfrm>
            </p:contentPart>
          </mc:Choice>
          <mc:Fallback>
            <p:pic>
              <p:nvPicPr>
                <p:cNvPr id="65" name="Freihand 64">
                  <a:extLst>
                    <a:ext uri="{FF2B5EF4-FFF2-40B4-BE49-F238E27FC236}">
                      <a16:creationId xmlns:a16="http://schemas.microsoft.com/office/drawing/2014/main" id="{0A4DE7AB-1F9E-4C80-BC7D-51E084BD0B77}"/>
                    </a:ext>
                  </a:extLst>
                </p:cNvPr>
                <p:cNvPicPr/>
                <p:nvPr/>
              </p:nvPicPr>
              <p:blipFill>
                <a:blip r:embed="rId125"/>
                <a:stretch>
                  <a:fillRect/>
                </a:stretch>
              </p:blipFill>
              <p:spPr>
                <a:xfrm>
                  <a:off x="3818987" y="4496827"/>
                  <a:ext cx="2617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66" name="Freihand 65">
                  <a:extLst>
                    <a:ext uri="{FF2B5EF4-FFF2-40B4-BE49-F238E27FC236}">
                      <a16:creationId xmlns:a16="http://schemas.microsoft.com/office/drawing/2014/main" id="{D9C91C45-065C-4465-8BB7-6084392956D2}"/>
                    </a:ext>
                  </a:extLst>
                </p14:cNvPr>
                <p14:cNvContentPartPr/>
                <p14:nvPr/>
              </p14:nvContentPartPr>
              <p14:xfrm>
                <a:off x="4103747" y="4446067"/>
                <a:ext cx="187560" cy="167040"/>
              </p14:xfrm>
            </p:contentPart>
          </mc:Choice>
          <mc:Fallback>
            <p:pic>
              <p:nvPicPr>
                <p:cNvPr id="66" name="Freihand 65">
                  <a:extLst>
                    <a:ext uri="{FF2B5EF4-FFF2-40B4-BE49-F238E27FC236}">
                      <a16:creationId xmlns:a16="http://schemas.microsoft.com/office/drawing/2014/main" id="{D9C91C45-065C-4465-8BB7-6084392956D2}"/>
                    </a:ext>
                  </a:extLst>
                </p:cNvPr>
                <p:cNvPicPr/>
                <p:nvPr/>
              </p:nvPicPr>
              <p:blipFill>
                <a:blip r:embed="rId127"/>
                <a:stretch>
                  <a:fillRect/>
                </a:stretch>
              </p:blipFill>
              <p:spPr>
                <a:xfrm>
                  <a:off x="4099427" y="4441747"/>
                  <a:ext cx="19620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67" name="Freihand 66">
                  <a:extLst>
                    <a:ext uri="{FF2B5EF4-FFF2-40B4-BE49-F238E27FC236}">
                      <a16:creationId xmlns:a16="http://schemas.microsoft.com/office/drawing/2014/main" id="{BFE439AE-6F32-43F8-8EAF-2FF48E7570CD}"/>
                    </a:ext>
                  </a:extLst>
                </p14:cNvPr>
                <p14:cNvContentPartPr/>
                <p14:nvPr/>
              </p14:nvContentPartPr>
              <p14:xfrm>
                <a:off x="4268627" y="4436347"/>
                <a:ext cx="34920" cy="21600"/>
              </p14:xfrm>
            </p:contentPart>
          </mc:Choice>
          <mc:Fallback>
            <p:pic>
              <p:nvPicPr>
                <p:cNvPr id="67" name="Freihand 66">
                  <a:extLst>
                    <a:ext uri="{FF2B5EF4-FFF2-40B4-BE49-F238E27FC236}">
                      <a16:creationId xmlns:a16="http://schemas.microsoft.com/office/drawing/2014/main" id="{BFE439AE-6F32-43F8-8EAF-2FF48E7570CD}"/>
                    </a:ext>
                  </a:extLst>
                </p:cNvPr>
                <p:cNvPicPr/>
                <p:nvPr/>
              </p:nvPicPr>
              <p:blipFill>
                <a:blip r:embed="rId129"/>
                <a:stretch>
                  <a:fillRect/>
                </a:stretch>
              </p:blipFill>
              <p:spPr>
                <a:xfrm>
                  <a:off x="4264307" y="4432027"/>
                  <a:ext cx="435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68" name="Freihand 67">
                  <a:extLst>
                    <a:ext uri="{FF2B5EF4-FFF2-40B4-BE49-F238E27FC236}">
                      <a16:creationId xmlns:a16="http://schemas.microsoft.com/office/drawing/2014/main" id="{F80B9D97-3607-44E1-9421-40DC23A1DE23}"/>
                    </a:ext>
                  </a:extLst>
                </p14:cNvPr>
                <p14:cNvContentPartPr/>
                <p14:nvPr/>
              </p14:nvContentPartPr>
              <p14:xfrm>
                <a:off x="4334147" y="4402867"/>
                <a:ext cx="579960" cy="354240"/>
              </p14:xfrm>
            </p:contentPart>
          </mc:Choice>
          <mc:Fallback>
            <p:pic>
              <p:nvPicPr>
                <p:cNvPr id="68" name="Freihand 67">
                  <a:extLst>
                    <a:ext uri="{FF2B5EF4-FFF2-40B4-BE49-F238E27FC236}">
                      <a16:creationId xmlns:a16="http://schemas.microsoft.com/office/drawing/2014/main" id="{F80B9D97-3607-44E1-9421-40DC23A1DE23}"/>
                    </a:ext>
                  </a:extLst>
                </p:cNvPr>
                <p:cNvPicPr/>
                <p:nvPr/>
              </p:nvPicPr>
              <p:blipFill>
                <a:blip r:embed="rId131"/>
                <a:stretch>
                  <a:fillRect/>
                </a:stretch>
              </p:blipFill>
              <p:spPr>
                <a:xfrm>
                  <a:off x="4329827" y="4398547"/>
                  <a:ext cx="58860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76" name="Freihand 75">
                  <a:extLst>
                    <a:ext uri="{FF2B5EF4-FFF2-40B4-BE49-F238E27FC236}">
                      <a16:creationId xmlns:a16="http://schemas.microsoft.com/office/drawing/2014/main" id="{6C8A4CB9-CAB3-400F-B6C7-FCC9F997180C}"/>
                    </a:ext>
                  </a:extLst>
                </p14:cNvPr>
                <p14:cNvContentPartPr/>
                <p14:nvPr/>
              </p14:nvContentPartPr>
              <p14:xfrm>
                <a:off x="6367427" y="4041067"/>
                <a:ext cx="1191600" cy="123120"/>
              </p14:xfrm>
            </p:contentPart>
          </mc:Choice>
          <mc:Fallback>
            <p:pic>
              <p:nvPicPr>
                <p:cNvPr id="76" name="Freihand 75">
                  <a:extLst>
                    <a:ext uri="{FF2B5EF4-FFF2-40B4-BE49-F238E27FC236}">
                      <a16:creationId xmlns:a16="http://schemas.microsoft.com/office/drawing/2014/main" id="{6C8A4CB9-CAB3-400F-B6C7-FCC9F997180C}"/>
                    </a:ext>
                  </a:extLst>
                </p:cNvPr>
                <p:cNvPicPr/>
                <p:nvPr/>
              </p:nvPicPr>
              <p:blipFill>
                <a:blip r:embed="rId133"/>
                <a:stretch>
                  <a:fillRect/>
                </a:stretch>
              </p:blipFill>
              <p:spPr>
                <a:xfrm>
                  <a:off x="6363107" y="4036747"/>
                  <a:ext cx="12002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77" name="Freihand 76">
                  <a:extLst>
                    <a:ext uri="{FF2B5EF4-FFF2-40B4-BE49-F238E27FC236}">
                      <a16:creationId xmlns:a16="http://schemas.microsoft.com/office/drawing/2014/main" id="{054E796E-BFD5-4F68-A4A1-2B6FAC7C3056}"/>
                    </a:ext>
                  </a:extLst>
                </p14:cNvPr>
                <p14:cNvContentPartPr/>
                <p14:nvPr/>
              </p14:nvContentPartPr>
              <p14:xfrm>
                <a:off x="6087347" y="2010307"/>
                <a:ext cx="527760" cy="2093040"/>
              </p14:xfrm>
            </p:contentPart>
          </mc:Choice>
          <mc:Fallback>
            <p:pic>
              <p:nvPicPr>
                <p:cNvPr id="77" name="Freihand 76">
                  <a:extLst>
                    <a:ext uri="{FF2B5EF4-FFF2-40B4-BE49-F238E27FC236}">
                      <a16:creationId xmlns:a16="http://schemas.microsoft.com/office/drawing/2014/main" id="{054E796E-BFD5-4F68-A4A1-2B6FAC7C3056}"/>
                    </a:ext>
                  </a:extLst>
                </p:cNvPr>
                <p:cNvPicPr/>
                <p:nvPr/>
              </p:nvPicPr>
              <p:blipFill>
                <a:blip r:embed="rId135"/>
                <a:stretch>
                  <a:fillRect/>
                </a:stretch>
              </p:blipFill>
              <p:spPr>
                <a:xfrm>
                  <a:off x="6083027" y="2005987"/>
                  <a:ext cx="536400" cy="21016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78" name="Freihand 77">
                  <a:extLst>
                    <a:ext uri="{FF2B5EF4-FFF2-40B4-BE49-F238E27FC236}">
                      <a16:creationId xmlns:a16="http://schemas.microsoft.com/office/drawing/2014/main" id="{935B4DE5-139D-4372-9189-37B77F354DAD}"/>
                    </a:ext>
                  </a:extLst>
                </p14:cNvPr>
                <p14:cNvContentPartPr/>
                <p14:nvPr/>
              </p14:nvContentPartPr>
              <p14:xfrm>
                <a:off x="6337907" y="1927147"/>
                <a:ext cx="168840" cy="261000"/>
              </p14:xfrm>
            </p:contentPart>
          </mc:Choice>
          <mc:Fallback>
            <p:pic>
              <p:nvPicPr>
                <p:cNvPr id="78" name="Freihand 77">
                  <a:extLst>
                    <a:ext uri="{FF2B5EF4-FFF2-40B4-BE49-F238E27FC236}">
                      <a16:creationId xmlns:a16="http://schemas.microsoft.com/office/drawing/2014/main" id="{935B4DE5-139D-4372-9189-37B77F354DAD}"/>
                    </a:ext>
                  </a:extLst>
                </p:cNvPr>
                <p:cNvPicPr/>
                <p:nvPr/>
              </p:nvPicPr>
              <p:blipFill>
                <a:blip r:embed="rId137"/>
                <a:stretch>
                  <a:fillRect/>
                </a:stretch>
              </p:blipFill>
              <p:spPr>
                <a:xfrm>
                  <a:off x="6333587" y="1922827"/>
                  <a:ext cx="17748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2" name="Freihand 81">
                  <a:extLst>
                    <a:ext uri="{FF2B5EF4-FFF2-40B4-BE49-F238E27FC236}">
                      <a16:creationId xmlns:a16="http://schemas.microsoft.com/office/drawing/2014/main" id="{5FEA1706-BBF8-4C9C-8125-4CAA85BE4E38}"/>
                    </a:ext>
                  </a:extLst>
                </p14:cNvPr>
                <p14:cNvContentPartPr/>
                <p14:nvPr/>
              </p14:nvContentPartPr>
              <p14:xfrm>
                <a:off x="5996267" y="1634827"/>
                <a:ext cx="2541600" cy="995400"/>
              </p14:xfrm>
            </p:contentPart>
          </mc:Choice>
          <mc:Fallback>
            <p:pic>
              <p:nvPicPr>
                <p:cNvPr id="82" name="Freihand 81">
                  <a:extLst>
                    <a:ext uri="{FF2B5EF4-FFF2-40B4-BE49-F238E27FC236}">
                      <a16:creationId xmlns:a16="http://schemas.microsoft.com/office/drawing/2014/main" id="{5FEA1706-BBF8-4C9C-8125-4CAA85BE4E38}"/>
                    </a:ext>
                  </a:extLst>
                </p:cNvPr>
                <p:cNvPicPr/>
                <p:nvPr/>
              </p:nvPicPr>
              <p:blipFill>
                <a:blip r:embed="rId139"/>
                <a:stretch>
                  <a:fillRect/>
                </a:stretch>
              </p:blipFill>
              <p:spPr>
                <a:xfrm>
                  <a:off x="5991947" y="1630507"/>
                  <a:ext cx="2550240" cy="1004040"/>
                </a:xfrm>
                <a:prstGeom prst="rect">
                  <a:avLst/>
                </a:prstGeom>
              </p:spPr>
            </p:pic>
          </mc:Fallback>
        </mc:AlternateContent>
      </p:grpSp>
    </p:spTree>
    <p:extLst>
      <p:ext uri="{BB962C8B-B14F-4D97-AF65-F5344CB8AC3E}">
        <p14:creationId xmlns:p14="http://schemas.microsoft.com/office/powerpoint/2010/main" val="3627349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843F9-7A93-CF73-8436-369EA5D4650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8BE578C-8F15-0CBF-E186-8BC164BBE82C}"/>
              </a:ext>
            </a:extLst>
          </p:cNvPr>
          <p:cNvSpPr txBox="1">
            <a:spLocks/>
          </p:cNvSpPr>
          <p:nvPr/>
        </p:nvSpPr>
        <p:spPr>
          <a:xfrm>
            <a:off x="1524000" y="-6167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a:t>
            </a:r>
            <a:r>
              <a:rPr lang="en-US" sz="2800" dirty="0" err="1">
                <a:solidFill>
                  <a:sysClr val="windowText" lastClr="000000"/>
                </a:solidFill>
              </a:rPr>
              <a:t>Gleichgewicht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FBA3CAE5-C4F6-FEE6-53A1-E9A07D7EC05F}"/>
              </a:ext>
            </a:extLst>
          </p:cNvPr>
          <p:cNvSpPr txBox="1"/>
          <p:nvPr/>
        </p:nvSpPr>
        <p:spPr>
          <a:xfrm>
            <a:off x="80682" y="460477"/>
            <a:ext cx="12192000" cy="1379081"/>
          </a:xfrm>
          <a:prstGeom prst="rect">
            <a:avLst/>
          </a:prstGeom>
          <a:noFill/>
        </p:spPr>
        <p:txBody>
          <a:bodyPr wrap="square" rtlCol="0">
            <a:noAutofit/>
          </a:bodyPr>
          <a:lstStyle/>
          <a:p>
            <a:r>
              <a:rPr lang="en-US" sz="2400" u="sng" dirty="0" err="1"/>
              <a:t>Firmenzahl</a:t>
            </a:r>
            <a:r>
              <a:rPr lang="en-US" sz="2400" u="sng" dirty="0"/>
              <a:t> und </a:t>
            </a:r>
            <a:r>
              <a:rPr lang="en-US" sz="2400" u="sng" dirty="0" err="1"/>
              <a:t>Durchschnittskosten</a:t>
            </a:r>
            <a:r>
              <a:rPr lang="en-US" sz="2400" u="sng" dirty="0"/>
              <a:t>:</a:t>
            </a:r>
          </a:p>
          <a:p>
            <a:endParaRPr lang="en-US" sz="2400" dirty="0"/>
          </a:p>
          <a:p>
            <a:r>
              <a:rPr lang="en-US" sz="2400" dirty="0"/>
              <a:t>Da </a:t>
            </a:r>
            <a:r>
              <a:rPr lang="en-US" sz="2400" dirty="0" err="1"/>
              <a:t>alle</a:t>
            </a:r>
            <a:r>
              <a:rPr lang="en-US" sz="2400" dirty="0"/>
              <a:t> </a:t>
            </a:r>
            <a:r>
              <a:rPr lang="en-US" sz="2400" dirty="0" err="1"/>
              <a:t>Firmen</a:t>
            </a:r>
            <a:r>
              <a:rPr lang="en-US" sz="2400" dirty="0"/>
              <a:t> </a:t>
            </a:r>
            <a:r>
              <a:rPr lang="en-US" sz="2400" dirty="0" err="1"/>
              <a:t>symmetrisch</a:t>
            </a:r>
            <a:r>
              <a:rPr lang="en-US" sz="2400" dirty="0"/>
              <a:t> </a:t>
            </a:r>
            <a:r>
              <a:rPr lang="en-US" sz="2400" dirty="0" err="1"/>
              <a:t>sind</a:t>
            </a:r>
            <a:r>
              <a:rPr lang="en-US" sz="2400" dirty="0"/>
              <a:t>, </a:t>
            </a:r>
            <a:r>
              <a:rPr lang="en-US" sz="2400" dirty="0" err="1"/>
              <a:t>müssen</a:t>
            </a:r>
            <a:r>
              <a:rPr lang="en-US" sz="2400" dirty="0"/>
              <a:t> </a:t>
            </a:r>
            <a:r>
              <a:rPr lang="en-US" sz="2400" dirty="0" err="1"/>
              <a:t>im</a:t>
            </a:r>
            <a:r>
              <a:rPr lang="en-US" sz="2400" dirty="0"/>
              <a:t> </a:t>
            </a:r>
            <a:r>
              <a:rPr lang="en-US" sz="2400" dirty="0" err="1"/>
              <a:t>Gleichgewicht</a:t>
            </a:r>
            <a:r>
              <a:rPr lang="en-US" sz="2400" dirty="0"/>
              <a:t> </a:t>
            </a:r>
            <a:r>
              <a:rPr lang="en-US" sz="2400" dirty="0" err="1"/>
              <a:t>alle</a:t>
            </a:r>
            <a:r>
              <a:rPr lang="en-US" sz="2400" dirty="0"/>
              <a:t> </a:t>
            </a:r>
            <a:r>
              <a:rPr lang="en-US" sz="2400" dirty="0" err="1"/>
              <a:t>zum</a:t>
            </a:r>
            <a:r>
              <a:rPr lang="en-US" sz="2400" dirty="0"/>
              <a:t> </a:t>
            </a:r>
            <a:r>
              <a:rPr lang="en-US" sz="2400" err="1"/>
              <a:t>gleichen</a:t>
            </a:r>
            <a:r>
              <a:rPr lang="en-US" sz="2400"/>
              <a:t> Preis </a:t>
            </a:r>
            <a:r>
              <a:rPr lang="en-US" sz="2400" dirty="0" err="1"/>
              <a:t>produzieren</a:t>
            </a:r>
            <a:endParaRPr lang="en-US" sz="2400" dirty="0"/>
          </a:p>
          <a:p>
            <a:r>
              <a:rPr lang="en-US" sz="2400" dirty="0"/>
              <a:t>				</a:t>
            </a:r>
          </a:p>
          <a:p>
            <a:endParaRPr lang="en-US" sz="2400" dirty="0"/>
          </a:p>
          <a:p>
            <a:endParaRPr lang="en-US" sz="2400" dirty="0"/>
          </a:p>
          <a:p>
            <a:r>
              <a:rPr lang="en-US" sz="2400" dirty="0"/>
              <a:t>	</a:t>
            </a:r>
          </a:p>
          <a:p>
            <a:endParaRPr lang="de-DE" sz="2000" dirty="0"/>
          </a:p>
        </p:txBody>
      </p:sp>
      <p:sp>
        <p:nvSpPr>
          <p:cNvPr id="2" name="Rechteck 1">
            <a:extLst>
              <a:ext uri="{FF2B5EF4-FFF2-40B4-BE49-F238E27FC236}">
                <a16:creationId xmlns:a16="http://schemas.microsoft.com/office/drawing/2014/main" id="{F1CF773E-48FC-34D2-B14D-1B846DDB3A43}"/>
              </a:ext>
            </a:extLst>
          </p:cNvPr>
          <p:cNvSpPr/>
          <p:nvPr/>
        </p:nvSpPr>
        <p:spPr>
          <a:xfrm>
            <a:off x="1030965" y="1639503"/>
            <a:ext cx="1261884" cy="400110"/>
          </a:xfrm>
          <a:prstGeom prst="rect">
            <a:avLst/>
          </a:prstGeom>
        </p:spPr>
        <p:txBody>
          <a:bodyPr wrap="none">
            <a:spAutoFit/>
          </a:bodyPr>
          <a:lstStyle/>
          <a:p>
            <a:r>
              <a:rPr lang="en-US" sz="2000" dirty="0"/>
              <a:t>→ p*=p=P</a:t>
            </a:r>
          </a:p>
        </p:txBody>
      </p:sp>
      <p:sp>
        <p:nvSpPr>
          <p:cNvPr id="5" name="Rechteck 4">
            <a:extLst>
              <a:ext uri="{FF2B5EF4-FFF2-40B4-BE49-F238E27FC236}">
                <a16:creationId xmlns:a16="http://schemas.microsoft.com/office/drawing/2014/main" id="{8AF5F2D2-41FD-3DE1-63A0-FE6D41B16D1D}"/>
              </a:ext>
            </a:extLst>
          </p:cNvPr>
          <p:cNvSpPr/>
          <p:nvPr/>
        </p:nvSpPr>
        <p:spPr>
          <a:xfrm>
            <a:off x="870138" y="2625526"/>
            <a:ext cx="7405361" cy="400110"/>
          </a:xfrm>
          <a:prstGeom prst="rect">
            <a:avLst/>
          </a:prstGeom>
        </p:spPr>
        <p:txBody>
          <a:bodyPr wrap="none">
            <a:spAutoFit/>
          </a:bodyPr>
          <a:lstStyle/>
          <a:p>
            <a:r>
              <a:rPr lang="en-US" sz="2000" dirty="0"/>
              <a:t>→ </a:t>
            </a:r>
            <a:r>
              <a:rPr lang="en-US" sz="2000" dirty="0" err="1"/>
              <a:t>Einsetzen</a:t>
            </a:r>
            <a:r>
              <a:rPr lang="en-US" sz="2000" dirty="0"/>
              <a:t> in die </a:t>
            </a:r>
            <a:r>
              <a:rPr lang="en-US" sz="2000" dirty="0" err="1"/>
              <a:t>Kostenfunktion</a:t>
            </a:r>
            <a:r>
              <a:rPr lang="en-US" sz="2000" dirty="0"/>
              <a:t> </a:t>
            </a:r>
            <a:r>
              <a:rPr lang="en-US" sz="2000" dirty="0" err="1"/>
              <a:t>liefert</a:t>
            </a:r>
            <a:r>
              <a:rPr lang="en-US" sz="2000" dirty="0"/>
              <a:t> </a:t>
            </a:r>
            <a:r>
              <a:rPr lang="en-US" sz="2000" dirty="0" err="1"/>
              <a:t>für</a:t>
            </a:r>
            <a:r>
              <a:rPr lang="en-US" sz="2000" dirty="0"/>
              <a:t> die </a:t>
            </a:r>
            <a:r>
              <a:rPr lang="en-US" sz="2000" dirty="0" err="1"/>
              <a:t>Durchschnittskosten</a:t>
            </a:r>
            <a:r>
              <a:rPr lang="en-US" sz="2000" dirty="0"/>
              <a:t>:</a:t>
            </a:r>
          </a:p>
        </p:txBody>
      </p:sp>
      <p:sp>
        <p:nvSpPr>
          <p:cNvPr id="6" name="Rechteck 5">
            <a:extLst>
              <a:ext uri="{FF2B5EF4-FFF2-40B4-BE49-F238E27FC236}">
                <a16:creationId xmlns:a16="http://schemas.microsoft.com/office/drawing/2014/main" id="{08631054-4360-418C-CEE0-DF715B8A616C}"/>
              </a:ext>
            </a:extLst>
          </p:cNvPr>
          <p:cNvSpPr/>
          <p:nvPr/>
        </p:nvSpPr>
        <p:spPr>
          <a:xfrm>
            <a:off x="40454" y="5199804"/>
            <a:ext cx="8649151" cy="707886"/>
          </a:xfrm>
          <a:prstGeom prst="rect">
            <a:avLst/>
          </a:prstGeom>
        </p:spPr>
        <p:txBody>
          <a:bodyPr wrap="square">
            <a:spAutoFit/>
          </a:bodyPr>
          <a:lstStyle/>
          <a:p>
            <a:r>
              <a:rPr lang="en-US" sz="2000" dirty="0"/>
              <a:t>→	Je </a:t>
            </a:r>
            <a:r>
              <a:rPr lang="en-US" sz="2000" dirty="0" err="1"/>
              <a:t>mehr</a:t>
            </a:r>
            <a:r>
              <a:rPr lang="en-US" sz="2000" dirty="0"/>
              <a:t> </a:t>
            </a:r>
            <a:r>
              <a:rPr lang="en-US" sz="2000" dirty="0" err="1"/>
              <a:t>Firmen</a:t>
            </a:r>
            <a:r>
              <a:rPr lang="en-US" sz="2000" dirty="0"/>
              <a:t> n in der Branche, um so </a:t>
            </a:r>
            <a:r>
              <a:rPr lang="en-US" sz="2000" dirty="0" err="1"/>
              <a:t>kleiner</a:t>
            </a:r>
            <a:r>
              <a:rPr lang="en-US" sz="2000" dirty="0"/>
              <a:t> </a:t>
            </a:r>
            <a:r>
              <a:rPr lang="en-US" sz="2000" dirty="0" err="1"/>
              <a:t>wird</a:t>
            </a:r>
            <a:r>
              <a:rPr lang="en-US" sz="2000" dirty="0"/>
              <a:t> der </a:t>
            </a:r>
            <a:r>
              <a:rPr lang="en-US" sz="2000" dirty="0" err="1"/>
              <a:t>Anteil</a:t>
            </a:r>
            <a:r>
              <a:rPr lang="en-US" sz="2000" dirty="0"/>
              <a:t> </a:t>
            </a:r>
            <a:r>
              <a:rPr lang="en-US" sz="2000" dirty="0" err="1"/>
              <a:t>jeder</a:t>
            </a:r>
            <a:r>
              <a:rPr lang="en-US" sz="2000" dirty="0"/>
              <a:t> 	</a:t>
            </a:r>
            <a:r>
              <a:rPr lang="en-US" sz="2000" dirty="0" err="1"/>
              <a:t>Firma</a:t>
            </a:r>
            <a:r>
              <a:rPr lang="en-US" sz="2000" dirty="0"/>
              <a:t> am </a:t>
            </a:r>
            <a:r>
              <a:rPr lang="en-US" sz="2000" dirty="0" err="1"/>
              <a:t>Branchenumsatz</a:t>
            </a:r>
            <a:r>
              <a:rPr lang="en-US" sz="2000" dirty="0"/>
              <a:t> S</a:t>
            </a:r>
            <a:endParaRPr lang="de-DE" sz="2000" dirty="0"/>
          </a:p>
        </p:txBody>
      </p:sp>
      <p:sp>
        <p:nvSpPr>
          <p:cNvPr id="7" name="Rechteck 6">
            <a:extLst>
              <a:ext uri="{FF2B5EF4-FFF2-40B4-BE49-F238E27FC236}">
                <a16:creationId xmlns:a16="http://schemas.microsoft.com/office/drawing/2014/main" id="{A0B718A7-856B-07EC-7C53-CCEA848091E3}"/>
              </a:ext>
            </a:extLst>
          </p:cNvPr>
          <p:cNvSpPr/>
          <p:nvPr/>
        </p:nvSpPr>
        <p:spPr>
          <a:xfrm>
            <a:off x="40454" y="5907690"/>
            <a:ext cx="8678216" cy="707886"/>
          </a:xfrm>
          <a:prstGeom prst="rect">
            <a:avLst/>
          </a:prstGeom>
        </p:spPr>
        <p:txBody>
          <a:bodyPr wrap="square">
            <a:spAutoFit/>
          </a:bodyPr>
          <a:lstStyle/>
          <a:p>
            <a:r>
              <a:rPr lang="en-US" sz="2000" dirty="0"/>
              <a:t>→	je </a:t>
            </a:r>
            <a:r>
              <a:rPr lang="en-US" sz="2000" dirty="0" err="1"/>
              <a:t>höher</a:t>
            </a:r>
            <a:r>
              <a:rPr lang="en-US" sz="2000" dirty="0"/>
              <a:t> die </a:t>
            </a:r>
            <a:r>
              <a:rPr lang="en-US" sz="2000" dirty="0" err="1"/>
              <a:t>Durchschnittskosten</a:t>
            </a:r>
            <a:r>
              <a:rPr lang="en-US" sz="2000" dirty="0"/>
              <a:t> </a:t>
            </a:r>
            <a:r>
              <a:rPr lang="en-US" sz="2000" dirty="0" err="1"/>
              <a:t>desto</a:t>
            </a:r>
            <a:r>
              <a:rPr lang="en-US" sz="2000" dirty="0"/>
              <a:t> </a:t>
            </a:r>
            <a:r>
              <a:rPr lang="en-US" sz="2000" dirty="0" err="1"/>
              <a:t>schwieriger</a:t>
            </a:r>
            <a:r>
              <a:rPr lang="en-US" sz="2000" dirty="0"/>
              <a:t> </a:t>
            </a:r>
            <a:r>
              <a:rPr lang="en-US" sz="2000" dirty="0" err="1"/>
              <a:t>wird</a:t>
            </a:r>
            <a:r>
              <a:rPr lang="en-US" sz="2000" dirty="0"/>
              <a:t> </a:t>
            </a:r>
            <a:r>
              <a:rPr lang="en-US" sz="2000" dirty="0" err="1"/>
              <a:t>es</a:t>
            </a:r>
            <a:r>
              <a:rPr lang="en-US" sz="2000" dirty="0"/>
              <a:t> </a:t>
            </a:r>
            <a:r>
              <a:rPr lang="en-US" sz="2000" dirty="0" err="1"/>
              <a:t>steigende</a:t>
            </a:r>
            <a:r>
              <a:rPr lang="en-US" sz="2000" dirty="0"/>
              <a:t> 	</a:t>
            </a:r>
            <a:r>
              <a:rPr lang="en-US" sz="2000" dirty="0" err="1"/>
              <a:t>Skalenerträge</a:t>
            </a:r>
            <a:r>
              <a:rPr lang="en-US" sz="2000" dirty="0"/>
              <a:t> </a:t>
            </a:r>
            <a:r>
              <a:rPr lang="en-US" sz="2000" dirty="0" err="1"/>
              <a:t>auszunutzen</a:t>
            </a:r>
            <a:endParaRPr lang="en-US" sz="2000" dirty="0"/>
          </a:p>
        </p:txBody>
      </p:sp>
      <p:sp>
        <p:nvSpPr>
          <p:cNvPr id="10" name="Rechteck 9">
            <a:extLst>
              <a:ext uri="{FF2B5EF4-FFF2-40B4-BE49-F238E27FC236}">
                <a16:creationId xmlns:a16="http://schemas.microsoft.com/office/drawing/2014/main" id="{270C9B3C-CB75-E70E-DB84-1DBCC7DAF07E}"/>
              </a:ext>
            </a:extLst>
          </p:cNvPr>
          <p:cNvSpPr/>
          <p:nvPr/>
        </p:nvSpPr>
        <p:spPr>
          <a:xfrm>
            <a:off x="1618941" y="2089473"/>
            <a:ext cx="9251661" cy="400110"/>
          </a:xfrm>
          <a:prstGeom prst="rect">
            <a:avLst/>
          </a:prstGeom>
        </p:spPr>
        <p:txBody>
          <a:bodyPr wrap="square">
            <a:spAutoFit/>
          </a:bodyPr>
          <a:lstStyle/>
          <a:p>
            <a:r>
              <a:rPr lang="en-US" sz="2000" dirty="0"/>
              <a:t>→ </a:t>
            </a:r>
            <a:r>
              <a:rPr lang="en-US" sz="2000" dirty="0" err="1"/>
              <a:t>Für</a:t>
            </a:r>
            <a:r>
              <a:rPr lang="en-US" sz="2000" dirty="0"/>
              <a:t> p*=p=P </a:t>
            </a:r>
            <a:r>
              <a:rPr lang="en-US" sz="2000" dirty="0" err="1"/>
              <a:t>ergibt</a:t>
            </a:r>
            <a:r>
              <a:rPr lang="en-US" sz="2000" dirty="0"/>
              <a:t> </a:t>
            </a:r>
            <a:r>
              <a:rPr lang="en-US" sz="2000" dirty="0" err="1"/>
              <a:t>sich</a:t>
            </a:r>
            <a:r>
              <a:rPr lang="en-US" sz="2000" dirty="0"/>
              <a:t> </a:t>
            </a:r>
            <a:r>
              <a:rPr lang="en-US" sz="2000" dirty="0" err="1"/>
              <a:t>damit</a:t>
            </a:r>
            <a:r>
              <a:rPr lang="en-US" sz="2000" dirty="0"/>
              <a:t> </a:t>
            </a:r>
            <a:r>
              <a:rPr lang="en-US" sz="2000" dirty="0" err="1"/>
              <a:t>für</a:t>
            </a:r>
            <a:r>
              <a:rPr lang="en-US" sz="2000" dirty="0"/>
              <a:t> </a:t>
            </a:r>
            <a:r>
              <a:rPr lang="en-US" sz="2000" dirty="0" err="1"/>
              <a:t>jede</a:t>
            </a:r>
            <a:r>
              <a:rPr lang="en-US" sz="2000" dirty="0"/>
              <a:t> Firma </a:t>
            </a:r>
            <a:r>
              <a:rPr lang="en-US" sz="2000" dirty="0" err="1"/>
              <a:t>ein</a:t>
            </a:r>
            <a:r>
              <a:rPr lang="en-US" sz="2000" dirty="0"/>
              <a:t> </a:t>
            </a:r>
            <a:r>
              <a:rPr lang="en-US" sz="2000" dirty="0" err="1"/>
              <a:t>Marktanteil</a:t>
            </a:r>
            <a:r>
              <a:rPr lang="en-US" sz="2000" dirty="0"/>
              <a:t> von x*=S/n</a:t>
            </a:r>
          </a:p>
        </p:txBody>
      </p:sp>
      <p:sp>
        <p:nvSpPr>
          <p:cNvPr id="8" name="Rechteck 7">
            <a:extLst>
              <a:ext uri="{FF2B5EF4-FFF2-40B4-BE49-F238E27FC236}">
                <a16:creationId xmlns:a16="http://schemas.microsoft.com/office/drawing/2014/main" id="{68824115-37E8-7307-1A35-C9E6B600B5C8}"/>
              </a:ext>
            </a:extLst>
          </p:cNvPr>
          <p:cNvSpPr/>
          <p:nvPr/>
        </p:nvSpPr>
        <p:spPr>
          <a:xfrm>
            <a:off x="3444768" y="3088470"/>
            <a:ext cx="4069256" cy="369332"/>
          </a:xfrm>
          <a:prstGeom prst="rect">
            <a:avLst/>
          </a:prstGeom>
        </p:spPr>
        <p:txBody>
          <a:bodyPr wrap="none">
            <a:spAutoFit/>
          </a:bodyPr>
          <a:lstStyle/>
          <a:p>
            <a:r>
              <a:rPr lang="en-US" dirty="0"/>
              <a:t>DK = K/x = KF/</a:t>
            </a:r>
            <a:r>
              <a:rPr lang="en-US" dirty="0" err="1"/>
              <a:t>x+k</a:t>
            </a:r>
            <a:r>
              <a:rPr lang="en-US" dirty="0"/>
              <a:t> = KF/(S/n)+k = </a:t>
            </a:r>
            <a:r>
              <a:rPr lang="en-US" dirty="0" err="1"/>
              <a:t>n∙KF</a:t>
            </a:r>
            <a:r>
              <a:rPr lang="en-US" dirty="0"/>
              <a:t>/</a:t>
            </a:r>
            <a:r>
              <a:rPr lang="en-US" dirty="0" err="1"/>
              <a:t>S+k</a:t>
            </a:r>
            <a:endParaRPr lang="en-US" dirty="0"/>
          </a:p>
        </p:txBody>
      </p:sp>
      <p:sp>
        <p:nvSpPr>
          <p:cNvPr id="12" name="Rechteck 11">
            <a:extLst>
              <a:ext uri="{FF2B5EF4-FFF2-40B4-BE49-F238E27FC236}">
                <a16:creationId xmlns:a16="http://schemas.microsoft.com/office/drawing/2014/main" id="{51866C0F-33C3-5FD6-80BF-4D07D3DBAACD}"/>
              </a:ext>
            </a:extLst>
          </p:cNvPr>
          <p:cNvSpPr/>
          <p:nvPr/>
        </p:nvSpPr>
        <p:spPr>
          <a:xfrm>
            <a:off x="19458" y="3429090"/>
            <a:ext cx="9336742" cy="707886"/>
          </a:xfrm>
          <a:prstGeom prst="rect">
            <a:avLst/>
          </a:prstGeom>
        </p:spPr>
        <p:txBody>
          <a:bodyPr wrap="square">
            <a:spAutoFit/>
          </a:bodyPr>
          <a:lstStyle/>
          <a:p>
            <a:r>
              <a:rPr lang="en-US" sz="2000" dirty="0"/>
              <a:t>→	da KF, k, S </a:t>
            </a:r>
            <a:r>
              <a:rPr lang="en-US" sz="2000" dirty="0" err="1"/>
              <a:t>Konstant</a:t>
            </a:r>
            <a:r>
              <a:rPr lang="en-US" sz="2000" dirty="0"/>
              <a:t> </a:t>
            </a:r>
            <a:r>
              <a:rPr lang="en-US" sz="2000" dirty="0" err="1"/>
              <a:t>steigen</a:t>
            </a:r>
            <a:r>
              <a:rPr lang="en-US" sz="2000" dirty="0"/>
              <a:t> die </a:t>
            </a:r>
            <a:r>
              <a:rPr lang="en-US" sz="2000" dirty="0" err="1"/>
              <a:t>Durchschnittskosten</a:t>
            </a:r>
            <a:r>
              <a:rPr lang="en-US" sz="2000" dirty="0"/>
              <a:t> </a:t>
            </a:r>
            <a:r>
              <a:rPr lang="en-US" sz="2000" dirty="0" err="1"/>
              <a:t>mit</a:t>
            </a:r>
            <a:r>
              <a:rPr lang="en-US" sz="2000" dirty="0"/>
              <a:t> </a:t>
            </a:r>
            <a:r>
              <a:rPr lang="en-US" sz="2000" dirty="0" err="1"/>
              <a:t>zunehmender</a:t>
            </a:r>
            <a:r>
              <a:rPr lang="en-US" sz="2000" dirty="0"/>
              <a:t> 	</a:t>
            </a:r>
            <a:r>
              <a:rPr lang="en-US" sz="2000" dirty="0" err="1"/>
              <a:t>Firmenzahl</a:t>
            </a:r>
            <a:r>
              <a:rPr lang="en-US" sz="2000" dirty="0"/>
              <a:t> n. KF/S </a:t>
            </a:r>
            <a:r>
              <a:rPr lang="en-US" sz="2000" dirty="0" err="1"/>
              <a:t>ist</a:t>
            </a:r>
            <a:r>
              <a:rPr lang="en-US" sz="2000" dirty="0"/>
              <a:t> die </a:t>
            </a:r>
            <a:r>
              <a:rPr lang="en-US" sz="2000" dirty="0" err="1"/>
              <a:t>Steigung</a:t>
            </a:r>
            <a:r>
              <a:rPr lang="en-US" sz="2000" dirty="0"/>
              <a:t> der </a:t>
            </a:r>
            <a:r>
              <a:rPr lang="en-US" sz="2000" dirty="0" err="1"/>
              <a:t>Geraden</a:t>
            </a:r>
            <a:r>
              <a:rPr lang="en-US" sz="2000" dirty="0"/>
              <a:t> der </a:t>
            </a:r>
            <a:r>
              <a:rPr lang="en-US" sz="2000" dirty="0" err="1"/>
              <a:t>Durchschnittskosten</a:t>
            </a:r>
            <a:endParaRPr lang="de-DE" sz="2000" dirty="0"/>
          </a:p>
        </p:txBody>
      </p:sp>
      <p:sp>
        <p:nvSpPr>
          <p:cNvPr id="13" name="Rechteck 12">
            <a:extLst>
              <a:ext uri="{FF2B5EF4-FFF2-40B4-BE49-F238E27FC236}">
                <a16:creationId xmlns:a16="http://schemas.microsoft.com/office/drawing/2014/main" id="{BB894AFB-3AD6-0ECF-FC6B-6EC637EDBA0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7053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0" grpId="0"/>
      <p:bldP spid="8"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084E3-8A3A-4AF3-B311-6418E460A85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A027EA3-0D71-4E0E-0F4C-B213858E1065}"/>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a:t>
            </a:r>
            <a:r>
              <a:rPr lang="en-US" sz="2800" dirty="0" err="1">
                <a:solidFill>
                  <a:sysClr val="windowText" lastClr="000000"/>
                </a:solidFill>
              </a:rPr>
              <a:t>Gleichgewicht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E78B7F3A-3D1E-9F07-B019-1776C2BECE73}"/>
              </a:ext>
            </a:extLst>
          </p:cNvPr>
          <p:cNvSpPr txBox="1"/>
          <p:nvPr/>
        </p:nvSpPr>
        <p:spPr>
          <a:xfrm>
            <a:off x="-53788" y="541189"/>
            <a:ext cx="12245788" cy="6316811"/>
          </a:xfrm>
          <a:prstGeom prst="rect">
            <a:avLst/>
          </a:prstGeom>
          <a:noFill/>
        </p:spPr>
        <p:txBody>
          <a:bodyPr wrap="square" rtlCol="0">
            <a:noAutofit/>
          </a:bodyPr>
          <a:lstStyle/>
          <a:p>
            <a:r>
              <a:rPr lang="en-US" sz="2400" u="sng" dirty="0" err="1"/>
              <a:t>Firmenzahl</a:t>
            </a:r>
            <a:r>
              <a:rPr lang="en-US" sz="2400" u="sng" dirty="0"/>
              <a:t> und </a:t>
            </a:r>
            <a:r>
              <a:rPr lang="en-US" sz="2400" u="sng" dirty="0" err="1"/>
              <a:t>Preis</a:t>
            </a:r>
            <a:r>
              <a:rPr lang="en-US" sz="2400" u="sng" dirty="0"/>
              <a:t>:</a:t>
            </a:r>
          </a:p>
          <a:p>
            <a:endParaRPr lang="en-US" sz="2400" dirty="0"/>
          </a:p>
          <a:p>
            <a:r>
              <a:rPr lang="en-US" sz="2400" dirty="0" err="1"/>
              <a:t>Nachfrage</a:t>
            </a:r>
            <a:r>
              <a:rPr lang="en-US" sz="2400" dirty="0"/>
              <a:t>:		</a:t>
            </a:r>
            <a:r>
              <a:rPr lang="de-DE" sz="2400" dirty="0"/>
              <a:t>x = S(1/n –b(p-P)) = S/n + </a:t>
            </a:r>
            <a:r>
              <a:rPr lang="de-DE" sz="2400" dirty="0" err="1"/>
              <a:t>SbP</a:t>
            </a:r>
            <a:r>
              <a:rPr lang="de-DE" sz="2400" dirty="0"/>
              <a:t> – </a:t>
            </a:r>
            <a:r>
              <a:rPr lang="de-DE" sz="2400" dirty="0" err="1"/>
              <a:t>Sbp</a:t>
            </a:r>
            <a:endParaRPr lang="de-DE" sz="2400" dirty="0"/>
          </a:p>
          <a:p>
            <a:endParaRPr lang="de-DE" sz="2400" dirty="0"/>
          </a:p>
          <a:p>
            <a:r>
              <a:rPr lang="de-DE" sz="2400" dirty="0"/>
              <a:t>Jede Firma nimmt die Preise der anderen als gegeben (vgl. </a:t>
            </a:r>
            <a:r>
              <a:rPr lang="de-DE" sz="2400" dirty="0" err="1"/>
              <a:t>Cournot</a:t>
            </a:r>
            <a:r>
              <a:rPr lang="de-DE" sz="2400" dirty="0"/>
              <a:t>):</a:t>
            </a:r>
          </a:p>
          <a:p>
            <a:r>
              <a:rPr lang="en-US" sz="2400" dirty="0"/>
              <a:t>→ </a:t>
            </a:r>
            <a:r>
              <a:rPr lang="en-US" sz="2400" dirty="0" err="1"/>
              <a:t>setze</a:t>
            </a:r>
            <a:r>
              <a:rPr lang="en-US" sz="2400" dirty="0"/>
              <a:t> A:=</a:t>
            </a:r>
            <a:r>
              <a:rPr lang="de-DE" sz="2400" dirty="0"/>
              <a:t> S/n + </a:t>
            </a:r>
            <a:r>
              <a:rPr lang="de-DE" sz="2400" dirty="0" err="1"/>
              <a:t>SbP</a:t>
            </a:r>
            <a:r>
              <a:rPr lang="de-DE" sz="2400" dirty="0"/>
              <a:t> und B:=Sb</a:t>
            </a:r>
          </a:p>
          <a:p>
            <a:endParaRPr lang="en-US" sz="2400" dirty="0"/>
          </a:p>
          <a:p>
            <a:r>
              <a:rPr lang="en-US" sz="2400" dirty="0"/>
              <a:t>→ 	x = A-</a:t>
            </a:r>
            <a:r>
              <a:rPr lang="en-US" sz="2400" dirty="0" err="1"/>
              <a:t>Bp</a:t>
            </a:r>
            <a:r>
              <a:rPr lang="en-US" sz="2400" dirty="0"/>
              <a:t>		</a:t>
            </a:r>
            <a:r>
              <a:rPr lang="en-US" sz="2400"/>
              <a:t>		(</a:t>
            </a:r>
            <a:r>
              <a:rPr lang="en-US" sz="2400" err="1"/>
              <a:t>Monopolnachfrage</a:t>
            </a:r>
            <a:r>
              <a:rPr lang="en-US" sz="2400"/>
              <a:t>)	→	dx=-Bdp →dp/dx= -1/B</a:t>
            </a:r>
            <a:endParaRPr lang="en-US" sz="2400" dirty="0"/>
          </a:p>
          <a:p>
            <a:r>
              <a:rPr lang="en-US" sz="2400" dirty="0"/>
              <a:t>	GE </a:t>
            </a:r>
            <a:r>
              <a:rPr lang="en-US" sz="2400"/>
              <a:t>= p’(x)x+p(x)=p </a:t>
            </a:r>
            <a:r>
              <a:rPr lang="en-US" sz="2400" dirty="0"/>
              <a:t>– x/B = p – x/(Sb) 	(</a:t>
            </a:r>
            <a:r>
              <a:rPr lang="en-US" sz="2400" dirty="0" err="1"/>
              <a:t>Grenzerträge</a:t>
            </a:r>
            <a:r>
              <a:rPr lang="en-US" sz="2400" dirty="0"/>
              <a:t> </a:t>
            </a:r>
            <a:r>
              <a:rPr lang="en-US" sz="2400" dirty="0" err="1"/>
              <a:t>im</a:t>
            </a:r>
            <a:r>
              <a:rPr lang="en-US" sz="2400" dirty="0"/>
              <a:t> </a:t>
            </a:r>
            <a:r>
              <a:rPr lang="en-US" sz="2400" dirty="0" err="1"/>
              <a:t>Monopol</a:t>
            </a:r>
            <a:r>
              <a:rPr lang="en-US" sz="2400" dirty="0"/>
              <a:t>)</a:t>
            </a:r>
          </a:p>
          <a:p>
            <a:r>
              <a:rPr lang="en-US" sz="2400" dirty="0"/>
              <a:t>	GE = GK = k		</a:t>
            </a:r>
            <a:r>
              <a:rPr lang="en-US" sz="2400"/>
              <a:t>		(</a:t>
            </a:r>
            <a:r>
              <a:rPr lang="en-US" sz="2400" dirty="0" err="1"/>
              <a:t>Optimalitätsbedingung</a:t>
            </a:r>
            <a:r>
              <a:rPr lang="en-US" sz="2400" dirty="0"/>
              <a:t>)</a:t>
            </a:r>
          </a:p>
          <a:p>
            <a:endParaRPr lang="en-US" sz="2400" dirty="0"/>
          </a:p>
          <a:p>
            <a:r>
              <a:rPr lang="en-US" sz="2400" dirty="0"/>
              <a:t>→ p = k + x/Sb = k + (S/n)/(Sb)	(</a:t>
            </a:r>
            <a:r>
              <a:rPr lang="en-US" sz="2400" dirty="0" err="1"/>
              <a:t>Gleichgewichtsbedingung</a:t>
            </a:r>
            <a:r>
              <a:rPr lang="en-US" sz="2400" dirty="0"/>
              <a:t>)</a:t>
            </a:r>
          </a:p>
          <a:p>
            <a:endParaRPr lang="en-US" sz="2400" dirty="0"/>
          </a:p>
          <a:p>
            <a:r>
              <a:rPr lang="en-US" sz="2400" dirty="0"/>
              <a:t>→	p = k + 1/(</a:t>
            </a:r>
            <a:r>
              <a:rPr lang="en-US" sz="2400" dirty="0" err="1"/>
              <a:t>nb</a:t>
            </a:r>
            <a:r>
              <a:rPr lang="en-US" sz="2400" dirty="0"/>
              <a:t>)		→	 1/</a:t>
            </a:r>
            <a:r>
              <a:rPr lang="en-US" sz="2400" dirty="0" err="1"/>
              <a:t>nb</a:t>
            </a:r>
            <a:r>
              <a:rPr lang="en-US" sz="2400" dirty="0"/>
              <a:t>  (Mark-up </a:t>
            </a:r>
            <a:r>
              <a:rPr lang="en-US" sz="2400" dirty="0" err="1"/>
              <a:t>gegenüber</a:t>
            </a:r>
            <a:r>
              <a:rPr lang="en-US" sz="2400" dirty="0"/>
              <a:t> VKK)</a:t>
            </a:r>
          </a:p>
          <a:p>
            <a:r>
              <a:rPr lang="en-US" sz="2400" dirty="0"/>
              <a:t>	</a:t>
            </a:r>
          </a:p>
          <a:p>
            <a:r>
              <a:rPr lang="en-US" sz="2400" dirty="0" err="1"/>
              <a:t>Steigt</a:t>
            </a:r>
            <a:r>
              <a:rPr lang="en-US" sz="2400" dirty="0"/>
              <a:t> die </a:t>
            </a:r>
            <a:r>
              <a:rPr lang="en-US" sz="2400" dirty="0" err="1"/>
              <a:t>Firmenzahl</a:t>
            </a:r>
            <a:r>
              <a:rPr lang="en-US" sz="2400" dirty="0"/>
              <a:t> (n), so </a:t>
            </a:r>
            <a:r>
              <a:rPr lang="en-US" sz="2400" dirty="0" err="1"/>
              <a:t>steigt</a:t>
            </a:r>
            <a:r>
              <a:rPr lang="en-US" sz="2400" dirty="0"/>
              <a:t> die </a:t>
            </a:r>
            <a:r>
              <a:rPr lang="en-US" sz="2400" dirty="0" err="1"/>
              <a:t>Konkurrenz</a:t>
            </a:r>
            <a:r>
              <a:rPr lang="en-US" sz="2400" dirty="0"/>
              <a:t> und</a:t>
            </a:r>
          </a:p>
          <a:p>
            <a:r>
              <a:rPr lang="en-US" sz="2400" dirty="0" err="1"/>
              <a:t>damit</a:t>
            </a:r>
            <a:r>
              <a:rPr lang="en-US" sz="2400" dirty="0"/>
              <a:t> </a:t>
            </a:r>
            <a:r>
              <a:rPr lang="en-US" sz="2400" dirty="0" err="1"/>
              <a:t>sinkt</a:t>
            </a:r>
            <a:r>
              <a:rPr lang="en-US" sz="2400" dirty="0"/>
              <a:t> der </a:t>
            </a:r>
            <a:r>
              <a:rPr lang="en-US" sz="2400" dirty="0" err="1"/>
              <a:t>Preis</a:t>
            </a:r>
            <a:r>
              <a:rPr lang="en-US" sz="2400" dirty="0"/>
              <a:t> (p) den </a:t>
            </a:r>
            <a:r>
              <a:rPr lang="en-US" sz="2400" dirty="0" err="1"/>
              <a:t>eine</a:t>
            </a:r>
            <a:r>
              <a:rPr lang="en-US" sz="2400" dirty="0"/>
              <a:t> </a:t>
            </a:r>
            <a:r>
              <a:rPr lang="en-US" sz="2400" dirty="0" err="1"/>
              <a:t>einzelne</a:t>
            </a:r>
            <a:r>
              <a:rPr lang="en-US" sz="2400" dirty="0"/>
              <a:t> Firma </a:t>
            </a:r>
            <a:r>
              <a:rPr lang="en-US" sz="2400" dirty="0" err="1"/>
              <a:t>verlangen</a:t>
            </a:r>
            <a:r>
              <a:rPr lang="en-US" sz="2400" dirty="0"/>
              <a:t> </a:t>
            </a:r>
            <a:r>
              <a:rPr lang="en-US" sz="2400" dirty="0" err="1"/>
              <a:t>kann</a:t>
            </a:r>
            <a:r>
              <a:rPr lang="en-US" sz="2400" dirty="0"/>
              <a:t>.</a:t>
            </a:r>
          </a:p>
          <a:p>
            <a:endParaRPr lang="de-DE" sz="2400" dirty="0"/>
          </a:p>
          <a:p>
            <a:endParaRPr lang="en-US" sz="2400" dirty="0"/>
          </a:p>
          <a:p>
            <a:endParaRPr lang="de-DE" sz="2000" dirty="0"/>
          </a:p>
        </p:txBody>
      </p:sp>
      <p:sp>
        <p:nvSpPr>
          <p:cNvPr id="5" name="Rechteck 4">
            <a:extLst>
              <a:ext uri="{FF2B5EF4-FFF2-40B4-BE49-F238E27FC236}">
                <a16:creationId xmlns:a16="http://schemas.microsoft.com/office/drawing/2014/main" id="{4FEADFB1-70CA-9897-3C35-A496D84E93F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99703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BB62D-A0C3-BF5C-FDF9-945E2268258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FDDCC74-7F97-F697-0C2A-120CC5AA89A4}"/>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a:t>
            </a:r>
            <a:r>
              <a:rPr lang="en-US" sz="2800" dirty="0" err="1">
                <a:solidFill>
                  <a:sysClr val="windowText" lastClr="000000"/>
                </a:solidFill>
              </a:rPr>
              <a:t>Gleichgewicht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3CED3F0D-9CF2-3E25-34D7-F2D0EB29F051}"/>
              </a:ext>
            </a:extLst>
          </p:cNvPr>
          <p:cNvSpPr txBox="1"/>
          <p:nvPr/>
        </p:nvSpPr>
        <p:spPr>
          <a:xfrm>
            <a:off x="98612" y="724907"/>
            <a:ext cx="8303110" cy="1944216"/>
          </a:xfrm>
          <a:prstGeom prst="rect">
            <a:avLst/>
          </a:prstGeom>
          <a:noFill/>
        </p:spPr>
        <p:txBody>
          <a:bodyPr wrap="square" rtlCol="0">
            <a:noAutofit/>
          </a:bodyPr>
          <a:lstStyle/>
          <a:p>
            <a:r>
              <a:rPr lang="de-DE" sz="2400" u="sng" dirty="0"/>
              <a:t>Firmenzahl im Gleichgewicht:</a:t>
            </a:r>
          </a:p>
          <a:p>
            <a:endParaRPr lang="de-DE" sz="2400" dirty="0"/>
          </a:p>
          <a:p>
            <a:r>
              <a:rPr lang="en-US" sz="2400" dirty="0"/>
              <a:t>PP-</a:t>
            </a:r>
            <a:r>
              <a:rPr lang="en-US" sz="2400" dirty="0" err="1"/>
              <a:t>Kurve</a:t>
            </a:r>
            <a:r>
              <a:rPr lang="en-US" sz="2400" dirty="0"/>
              <a:t>	p = k + 1/(</a:t>
            </a:r>
            <a:r>
              <a:rPr lang="en-US" sz="2400" dirty="0" err="1"/>
              <a:t>nb</a:t>
            </a:r>
            <a:r>
              <a:rPr lang="en-US" sz="2400" dirty="0"/>
              <a:t>)</a:t>
            </a:r>
            <a:r>
              <a:rPr lang="en-US" sz="2400"/>
              <a:t>	Durchschnittspreis </a:t>
            </a:r>
            <a:r>
              <a:rPr lang="en-US" sz="2400" dirty="0"/>
              <a:t>in der </a:t>
            </a:r>
            <a:r>
              <a:rPr lang="en-US" sz="2400" dirty="0" err="1"/>
              <a:t>Branche</a:t>
            </a:r>
            <a:endParaRPr lang="en-US" sz="2400" dirty="0"/>
          </a:p>
          <a:p>
            <a:endParaRPr lang="en-US" sz="2400" dirty="0"/>
          </a:p>
          <a:p>
            <a:r>
              <a:rPr lang="en-US" sz="2400" dirty="0"/>
              <a:t>CC-</a:t>
            </a:r>
            <a:r>
              <a:rPr lang="en-US" sz="2400" dirty="0" err="1"/>
              <a:t>Kurve</a:t>
            </a:r>
            <a:r>
              <a:rPr lang="en-US" sz="2400" dirty="0"/>
              <a:t>	DK = </a:t>
            </a:r>
            <a:r>
              <a:rPr lang="en-US" sz="2400" dirty="0" err="1"/>
              <a:t>n∙KF</a:t>
            </a:r>
            <a:r>
              <a:rPr lang="en-US" sz="2400" dirty="0"/>
              <a:t>/</a:t>
            </a:r>
            <a:r>
              <a:rPr lang="en-US" sz="2400" dirty="0" err="1"/>
              <a:t>S+k</a:t>
            </a:r>
            <a:r>
              <a:rPr lang="en-US" sz="2400" dirty="0"/>
              <a:t>	</a:t>
            </a:r>
            <a:r>
              <a:rPr lang="en-US" sz="2400" dirty="0" err="1"/>
              <a:t>Durchschnittskosten</a:t>
            </a:r>
            <a:r>
              <a:rPr lang="en-US" sz="2400" dirty="0"/>
              <a:t> in der </a:t>
            </a:r>
            <a:r>
              <a:rPr lang="en-US" sz="2400" dirty="0" err="1"/>
              <a:t>Branche</a:t>
            </a:r>
            <a:endParaRPr lang="en-US" sz="2400" dirty="0"/>
          </a:p>
          <a:p>
            <a:endParaRPr lang="en-US" sz="2400" dirty="0"/>
          </a:p>
          <a:p>
            <a:endParaRPr lang="en-US" sz="2400" dirty="0"/>
          </a:p>
          <a:p>
            <a:endParaRPr lang="de-DE" sz="2400" dirty="0"/>
          </a:p>
          <a:p>
            <a:endParaRPr lang="de-DE" sz="2000" dirty="0"/>
          </a:p>
        </p:txBody>
      </p:sp>
      <p:cxnSp>
        <p:nvCxnSpPr>
          <p:cNvPr id="6" name="Gerade Verbindung mit Pfeil 5">
            <a:extLst>
              <a:ext uri="{FF2B5EF4-FFF2-40B4-BE49-F238E27FC236}">
                <a16:creationId xmlns:a16="http://schemas.microsoft.com/office/drawing/2014/main" id="{E255EEB4-68DD-4DFC-541C-634AB4210E7F}"/>
              </a:ext>
            </a:extLst>
          </p:cNvPr>
          <p:cNvCxnSpPr>
            <a:cxnSpLocks/>
          </p:cNvCxnSpPr>
          <p:nvPr/>
        </p:nvCxnSpPr>
        <p:spPr>
          <a:xfrm flipH="1" flipV="1">
            <a:off x="1562369" y="321297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7E858B64-0667-50C6-7F32-23970BC8044C}"/>
              </a:ext>
            </a:extLst>
          </p:cNvPr>
          <p:cNvCxnSpPr>
            <a:cxnSpLocks/>
          </p:cNvCxnSpPr>
          <p:nvPr/>
        </p:nvCxnSpPr>
        <p:spPr>
          <a:xfrm>
            <a:off x="1578323" y="5949280"/>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16289482-6AA9-0E6D-DA37-6FDF1A096C56}"/>
              </a:ext>
            </a:extLst>
          </p:cNvPr>
          <p:cNvSpPr txBox="1"/>
          <p:nvPr/>
        </p:nvSpPr>
        <p:spPr>
          <a:xfrm>
            <a:off x="5296467" y="5949280"/>
            <a:ext cx="1533753" cy="369332"/>
          </a:xfrm>
          <a:prstGeom prst="rect">
            <a:avLst/>
          </a:prstGeom>
          <a:noFill/>
        </p:spPr>
        <p:txBody>
          <a:bodyPr wrap="none" rtlCol="0">
            <a:spAutoFit/>
          </a:bodyPr>
          <a:lstStyle/>
          <a:p>
            <a:r>
              <a:rPr lang="de-DE" dirty="0"/>
              <a:t>n (Firmenzahl)</a:t>
            </a:r>
          </a:p>
        </p:txBody>
      </p:sp>
      <p:sp>
        <p:nvSpPr>
          <p:cNvPr id="10" name="Textfeld 9">
            <a:extLst>
              <a:ext uri="{FF2B5EF4-FFF2-40B4-BE49-F238E27FC236}">
                <a16:creationId xmlns:a16="http://schemas.microsoft.com/office/drawing/2014/main" id="{5953E277-EA78-E907-1985-6F032A82EAFE}"/>
              </a:ext>
            </a:extLst>
          </p:cNvPr>
          <p:cNvSpPr txBox="1"/>
          <p:nvPr/>
        </p:nvSpPr>
        <p:spPr>
          <a:xfrm>
            <a:off x="1111605" y="3214718"/>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C4FFF1FF-A122-88E4-E18F-115EE9FDE356}"/>
              </a:ext>
            </a:extLst>
          </p:cNvPr>
          <p:cNvCxnSpPr>
            <a:cxnSpLocks/>
          </p:cNvCxnSpPr>
          <p:nvPr/>
        </p:nvCxnSpPr>
        <p:spPr>
          <a:xfrm flipV="1">
            <a:off x="2030273" y="3645024"/>
            <a:ext cx="3580498" cy="17374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E5E6A8D9-D2C8-F515-0F0A-21B5B961E335}"/>
              </a:ext>
            </a:extLst>
          </p:cNvPr>
          <p:cNvSpPr/>
          <p:nvPr/>
        </p:nvSpPr>
        <p:spPr>
          <a:xfrm>
            <a:off x="6129060" y="5110162"/>
            <a:ext cx="1030539" cy="369332"/>
          </a:xfrm>
          <a:prstGeom prst="rect">
            <a:avLst/>
          </a:prstGeom>
        </p:spPr>
        <p:txBody>
          <a:bodyPr wrap="none">
            <a:spAutoFit/>
          </a:bodyPr>
          <a:lstStyle/>
          <a:p>
            <a:r>
              <a:rPr lang="en-US" dirty="0"/>
              <a:t>PP-</a:t>
            </a:r>
            <a:r>
              <a:rPr lang="en-US" dirty="0" err="1"/>
              <a:t>Kurve</a:t>
            </a:r>
            <a:endParaRPr lang="de-DE" dirty="0"/>
          </a:p>
        </p:txBody>
      </p:sp>
      <p:sp>
        <p:nvSpPr>
          <p:cNvPr id="16" name="Rechteck 15">
            <a:extLst>
              <a:ext uri="{FF2B5EF4-FFF2-40B4-BE49-F238E27FC236}">
                <a16:creationId xmlns:a16="http://schemas.microsoft.com/office/drawing/2014/main" id="{9DFD8FD1-D4F8-1B4F-E4EF-F89E0833D459}"/>
              </a:ext>
            </a:extLst>
          </p:cNvPr>
          <p:cNvSpPr/>
          <p:nvPr/>
        </p:nvSpPr>
        <p:spPr>
          <a:xfrm>
            <a:off x="5575813" y="3374941"/>
            <a:ext cx="1040157" cy="369332"/>
          </a:xfrm>
          <a:prstGeom prst="rect">
            <a:avLst/>
          </a:prstGeom>
        </p:spPr>
        <p:txBody>
          <a:bodyPr wrap="none">
            <a:spAutoFit/>
          </a:bodyPr>
          <a:lstStyle/>
          <a:p>
            <a:r>
              <a:rPr lang="en-US" dirty="0"/>
              <a:t>CC-</a:t>
            </a:r>
            <a:r>
              <a:rPr lang="en-US" dirty="0" err="1"/>
              <a:t>Kurve</a:t>
            </a:r>
            <a:endParaRPr lang="de-DE" dirty="0"/>
          </a:p>
        </p:txBody>
      </p:sp>
      <p:cxnSp>
        <p:nvCxnSpPr>
          <p:cNvPr id="18" name="Gerader Verbinder 17">
            <a:extLst>
              <a:ext uri="{FF2B5EF4-FFF2-40B4-BE49-F238E27FC236}">
                <a16:creationId xmlns:a16="http://schemas.microsoft.com/office/drawing/2014/main" id="{12CF6521-0608-5F0B-990D-DF9AC2FC78F6}"/>
              </a:ext>
            </a:extLst>
          </p:cNvPr>
          <p:cNvCxnSpPr/>
          <p:nvPr/>
        </p:nvCxnSpPr>
        <p:spPr>
          <a:xfrm flipH="1">
            <a:off x="1578323" y="4396462"/>
            <a:ext cx="244827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27808BE3-198E-C85F-CBD2-9F2EDB65E5C5}"/>
              </a:ext>
            </a:extLst>
          </p:cNvPr>
          <p:cNvCxnSpPr>
            <a:cxnSpLocks/>
          </p:cNvCxnSpPr>
          <p:nvPr/>
        </p:nvCxnSpPr>
        <p:spPr>
          <a:xfrm flipV="1">
            <a:off x="4026595" y="4396462"/>
            <a:ext cx="0" cy="155281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57DF419B-9145-DD71-727C-71F121AAEC6F}"/>
              </a:ext>
            </a:extLst>
          </p:cNvPr>
          <p:cNvSpPr/>
          <p:nvPr/>
        </p:nvSpPr>
        <p:spPr>
          <a:xfrm>
            <a:off x="3873348" y="5949280"/>
            <a:ext cx="421910" cy="369332"/>
          </a:xfrm>
          <a:prstGeom prst="rect">
            <a:avLst/>
          </a:prstGeom>
        </p:spPr>
        <p:txBody>
          <a:bodyPr wrap="none">
            <a:spAutoFit/>
          </a:bodyPr>
          <a:lstStyle/>
          <a:p>
            <a:r>
              <a:rPr lang="de-DE" dirty="0"/>
              <a:t>n*</a:t>
            </a:r>
          </a:p>
        </p:txBody>
      </p:sp>
      <p:sp>
        <p:nvSpPr>
          <p:cNvPr id="22" name="Rechteck 21">
            <a:extLst>
              <a:ext uri="{FF2B5EF4-FFF2-40B4-BE49-F238E27FC236}">
                <a16:creationId xmlns:a16="http://schemas.microsoft.com/office/drawing/2014/main" id="{5B7CE5B2-79D5-368C-AF8E-AE8AAC0492CD}"/>
              </a:ext>
            </a:extLst>
          </p:cNvPr>
          <p:cNvSpPr/>
          <p:nvPr/>
        </p:nvSpPr>
        <p:spPr>
          <a:xfrm>
            <a:off x="1187337" y="4191489"/>
            <a:ext cx="421910" cy="369332"/>
          </a:xfrm>
          <a:prstGeom prst="rect">
            <a:avLst/>
          </a:prstGeom>
        </p:spPr>
        <p:txBody>
          <a:bodyPr wrap="none">
            <a:spAutoFit/>
          </a:bodyPr>
          <a:lstStyle/>
          <a:p>
            <a:r>
              <a:rPr lang="de-DE" dirty="0"/>
              <a:t>p*</a:t>
            </a:r>
          </a:p>
        </p:txBody>
      </p:sp>
      <p:sp>
        <p:nvSpPr>
          <p:cNvPr id="23" name="Freihandform: Form 22">
            <a:extLst>
              <a:ext uri="{FF2B5EF4-FFF2-40B4-BE49-F238E27FC236}">
                <a16:creationId xmlns:a16="http://schemas.microsoft.com/office/drawing/2014/main" id="{B5896922-FE9A-9992-A7DF-9E06366583D9}"/>
              </a:ext>
            </a:extLst>
          </p:cNvPr>
          <p:cNvSpPr/>
          <p:nvPr/>
        </p:nvSpPr>
        <p:spPr>
          <a:xfrm>
            <a:off x="2259129" y="3234690"/>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 name="Gerade Verbindung mit Pfeil 2">
            <a:extLst>
              <a:ext uri="{FF2B5EF4-FFF2-40B4-BE49-F238E27FC236}">
                <a16:creationId xmlns:a16="http://schemas.microsoft.com/office/drawing/2014/main" id="{B7BAE750-6BF2-D405-AAD8-4D1169D9B760}"/>
              </a:ext>
            </a:extLst>
          </p:cNvPr>
          <p:cNvCxnSpPr/>
          <p:nvPr/>
        </p:nvCxnSpPr>
        <p:spPr>
          <a:xfrm flipH="1">
            <a:off x="4422840" y="4221940"/>
            <a:ext cx="1912989" cy="199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7B4371E9-D212-39E5-A29F-FCF563AD57F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3012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ACB1A-29A9-BEC4-8306-A48CE809756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19562BA-7047-CA81-38DF-6B227CCAE8BF}"/>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Monopolitische</a:t>
            </a:r>
            <a:r>
              <a:rPr lang="en-US" sz="2800" dirty="0">
                <a:solidFill>
                  <a:sysClr val="windowText" lastClr="000000"/>
                </a:solidFill>
              </a:rPr>
              <a:t> </a:t>
            </a:r>
            <a:r>
              <a:rPr lang="en-US" sz="2800" dirty="0" err="1">
                <a:solidFill>
                  <a:sysClr val="windowText" lastClr="000000"/>
                </a:solidFill>
              </a:rPr>
              <a:t>Konkurrenz</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8EE9711E-3B42-65DE-F51F-4CB3FE4FC16B}"/>
              </a:ext>
            </a:extLst>
          </p:cNvPr>
          <p:cNvSpPr txBox="1"/>
          <p:nvPr/>
        </p:nvSpPr>
        <p:spPr>
          <a:xfrm>
            <a:off x="319143" y="459455"/>
            <a:ext cx="9144000" cy="5519638"/>
          </a:xfrm>
          <a:prstGeom prst="rect">
            <a:avLst/>
          </a:prstGeom>
          <a:noFill/>
        </p:spPr>
        <p:txBody>
          <a:bodyPr wrap="square" rtlCol="0">
            <a:noAutofit/>
          </a:bodyPr>
          <a:lstStyle/>
          <a:p>
            <a:r>
              <a:rPr lang="en-US" sz="2400" dirty="0" err="1"/>
              <a:t>Unter</a:t>
            </a:r>
            <a:r>
              <a:rPr lang="en-US" sz="2400" dirty="0"/>
              <a:t> </a:t>
            </a:r>
            <a:r>
              <a:rPr lang="en-US" sz="2400" dirty="0" err="1"/>
              <a:t>monopolistischer</a:t>
            </a:r>
            <a:r>
              <a:rPr lang="en-US" sz="2400" dirty="0"/>
              <a:t> </a:t>
            </a:r>
            <a:r>
              <a:rPr lang="en-US" sz="2400" dirty="0" err="1"/>
              <a:t>Konkurrenz</a:t>
            </a:r>
            <a:r>
              <a:rPr lang="en-US" sz="2400" dirty="0"/>
              <a:t> </a:t>
            </a:r>
            <a:r>
              <a:rPr lang="en-US" sz="2400" dirty="0" err="1"/>
              <a:t>ohne</a:t>
            </a:r>
            <a:r>
              <a:rPr lang="en-US" sz="2400" dirty="0"/>
              <a:t> Handel muss </a:t>
            </a:r>
            <a:r>
              <a:rPr lang="en-US" sz="2400" dirty="0" err="1"/>
              <a:t>ein</a:t>
            </a:r>
            <a:r>
              <a:rPr lang="en-US" sz="2400" dirty="0"/>
              <a:t> </a:t>
            </a:r>
            <a:r>
              <a:rPr lang="en-US" sz="2400" dirty="0" err="1"/>
              <a:t>kleines</a:t>
            </a:r>
            <a:r>
              <a:rPr lang="en-US" sz="2400" dirty="0"/>
              <a:t> Land (</a:t>
            </a:r>
            <a:r>
              <a:rPr lang="en-US" sz="2400" dirty="0" err="1"/>
              <a:t>begrenzte</a:t>
            </a:r>
            <a:r>
              <a:rPr lang="en-US" sz="2400" dirty="0"/>
              <a:t> </a:t>
            </a:r>
            <a:r>
              <a:rPr lang="en-US" sz="2400" dirty="0" err="1"/>
              <a:t>Produktionskapazitäten</a:t>
            </a:r>
            <a:r>
              <a:rPr lang="en-US" sz="2400" dirty="0"/>
              <a:t>) </a:t>
            </a:r>
            <a:r>
              <a:rPr lang="en-US" sz="2400" dirty="0" err="1"/>
              <a:t>zwischen</a:t>
            </a:r>
            <a:endParaRPr lang="en-US" sz="2400" dirty="0"/>
          </a:p>
          <a:p>
            <a:r>
              <a:rPr lang="en-US" sz="2400" b="1" dirty="0" err="1"/>
              <a:t>mehr</a:t>
            </a:r>
            <a:r>
              <a:rPr lang="en-US" sz="2400" b="1" dirty="0"/>
              <a:t> </a:t>
            </a:r>
            <a:r>
              <a:rPr lang="en-US" sz="2400" b="1" dirty="0" err="1"/>
              <a:t>Produktvarianten</a:t>
            </a:r>
            <a:r>
              <a:rPr lang="en-US" sz="2400" b="1" dirty="0"/>
              <a:t> </a:t>
            </a:r>
            <a:r>
              <a:rPr lang="en-US" sz="2400" b="1" dirty="0" err="1"/>
              <a:t>oder</a:t>
            </a:r>
            <a:r>
              <a:rPr lang="en-US" sz="2400" b="1" dirty="0"/>
              <a:t> </a:t>
            </a:r>
            <a:r>
              <a:rPr lang="en-US" sz="2400" b="1" dirty="0" err="1"/>
              <a:t>höheren</a:t>
            </a:r>
            <a:r>
              <a:rPr lang="en-US" sz="2400" b="1" dirty="0"/>
              <a:t> </a:t>
            </a:r>
            <a:r>
              <a:rPr lang="en-US" sz="2400" b="1" dirty="0" err="1"/>
              <a:t>Produktionskosten</a:t>
            </a:r>
            <a:r>
              <a:rPr lang="en-US" sz="2400" dirty="0"/>
              <a:t> </a:t>
            </a:r>
            <a:r>
              <a:rPr lang="en-US" sz="2400" dirty="0" err="1"/>
              <a:t>entscheiden</a:t>
            </a:r>
            <a:endParaRPr lang="en-US" sz="2400" dirty="0"/>
          </a:p>
          <a:p>
            <a:endParaRPr lang="en-US" sz="2400" dirty="0"/>
          </a:p>
          <a:p>
            <a:r>
              <a:rPr lang="en-US" sz="2400" dirty="0"/>
              <a:t>							</a:t>
            </a:r>
            <a:endParaRPr lang="de-DE" sz="2000" dirty="0"/>
          </a:p>
        </p:txBody>
      </p:sp>
      <p:cxnSp>
        <p:nvCxnSpPr>
          <p:cNvPr id="6" name="Gerade Verbindung mit Pfeil 5">
            <a:extLst>
              <a:ext uri="{FF2B5EF4-FFF2-40B4-BE49-F238E27FC236}">
                <a16:creationId xmlns:a16="http://schemas.microsoft.com/office/drawing/2014/main" id="{43E5FC3B-B4CE-08E8-68E7-BCA9A4F77FE4}"/>
              </a:ext>
            </a:extLst>
          </p:cNvPr>
          <p:cNvCxnSpPr>
            <a:cxnSpLocks/>
          </p:cNvCxnSpPr>
          <p:nvPr/>
        </p:nvCxnSpPr>
        <p:spPr>
          <a:xfrm flipH="1" flipV="1">
            <a:off x="1778937" y="3645024"/>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5E21083A-8CA2-D114-2D70-4B197055E51F}"/>
              </a:ext>
            </a:extLst>
          </p:cNvPr>
          <p:cNvCxnSpPr>
            <a:cxnSpLocks/>
          </p:cNvCxnSpPr>
          <p:nvPr/>
        </p:nvCxnSpPr>
        <p:spPr>
          <a:xfrm>
            <a:off x="1794891" y="6381328"/>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1A2EFB2C-2A7D-78C4-8B69-D87EAB6C2B97}"/>
              </a:ext>
            </a:extLst>
          </p:cNvPr>
          <p:cNvSpPr txBox="1"/>
          <p:nvPr/>
        </p:nvSpPr>
        <p:spPr>
          <a:xfrm>
            <a:off x="5513035" y="6381328"/>
            <a:ext cx="1533753" cy="369332"/>
          </a:xfrm>
          <a:prstGeom prst="rect">
            <a:avLst/>
          </a:prstGeom>
          <a:noFill/>
        </p:spPr>
        <p:txBody>
          <a:bodyPr wrap="none" rtlCol="0">
            <a:spAutoFit/>
          </a:bodyPr>
          <a:lstStyle/>
          <a:p>
            <a:r>
              <a:rPr lang="de-DE" dirty="0"/>
              <a:t>n (Firmenzahl)</a:t>
            </a:r>
          </a:p>
        </p:txBody>
      </p:sp>
      <p:sp>
        <p:nvSpPr>
          <p:cNvPr id="10" name="Textfeld 9">
            <a:extLst>
              <a:ext uri="{FF2B5EF4-FFF2-40B4-BE49-F238E27FC236}">
                <a16:creationId xmlns:a16="http://schemas.microsoft.com/office/drawing/2014/main" id="{76D12B9F-A4A2-D213-9CBD-4167FA8418C3}"/>
              </a:ext>
            </a:extLst>
          </p:cNvPr>
          <p:cNvSpPr txBox="1"/>
          <p:nvPr/>
        </p:nvSpPr>
        <p:spPr>
          <a:xfrm>
            <a:off x="1328173" y="3646766"/>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E19B4E45-A4B0-FA72-CADF-20E806E0136B}"/>
              </a:ext>
            </a:extLst>
          </p:cNvPr>
          <p:cNvCxnSpPr>
            <a:cxnSpLocks/>
          </p:cNvCxnSpPr>
          <p:nvPr/>
        </p:nvCxnSpPr>
        <p:spPr>
          <a:xfrm flipV="1">
            <a:off x="2085068" y="3806990"/>
            <a:ext cx="2373735" cy="11844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hteck 11">
            <a:extLst>
              <a:ext uri="{FF2B5EF4-FFF2-40B4-BE49-F238E27FC236}">
                <a16:creationId xmlns:a16="http://schemas.microsoft.com/office/drawing/2014/main" id="{35057E4D-70B2-C13C-40DA-FE0D9A08ACFD}"/>
              </a:ext>
            </a:extLst>
          </p:cNvPr>
          <p:cNvSpPr/>
          <p:nvPr/>
        </p:nvSpPr>
        <p:spPr>
          <a:xfrm>
            <a:off x="6345628" y="5542210"/>
            <a:ext cx="1030539" cy="369332"/>
          </a:xfrm>
          <a:prstGeom prst="rect">
            <a:avLst/>
          </a:prstGeom>
        </p:spPr>
        <p:txBody>
          <a:bodyPr wrap="none">
            <a:spAutoFit/>
          </a:bodyPr>
          <a:lstStyle/>
          <a:p>
            <a:r>
              <a:rPr lang="en-US" dirty="0"/>
              <a:t>PP-</a:t>
            </a:r>
            <a:r>
              <a:rPr lang="en-US" dirty="0" err="1"/>
              <a:t>Kurve</a:t>
            </a:r>
            <a:endParaRPr lang="de-DE" dirty="0"/>
          </a:p>
        </p:txBody>
      </p:sp>
      <p:sp>
        <p:nvSpPr>
          <p:cNvPr id="13" name="Rechteck 12">
            <a:extLst>
              <a:ext uri="{FF2B5EF4-FFF2-40B4-BE49-F238E27FC236}">
                <a16:creationId xmlns:a16="http://schemas.microsoft.com/office/drawing/2014/main" id="{AA60F37A-8505-BE9A-80B6-09DAB5EEA97E}"/>
              </a:ext>
            </a:extLst>
          </p:cNvPr>
          <p:cNvSpPr/>
          <p:nvPr/>
        </p:nvSpPr>
        <p:spPr>
          <a:xfrm>
            <a:off x="4420840" y="3600598"/>
            <a:ext cx="2434769" cy="369332"/>
          </a:xfrm>
          <a:prstGeom prst="rect">
            <a:avLst/>
          </a:prstGeom>
        </p:spPr>
        <p:txBody>
          <a:bodyPr wrap="none">
            <a:spAutoFit/>
          </a:bodyPr>
          <a:lstStyle/>
          <a:p>
            <a:r>
              <a:rPr lang="en-US" dirty="0"/>
              <a:t>CC-</a:t>
            </a:r>
            <a:r>
              <a:rPr lang="en-US" dirty="0" err="1"/>
              <a:t>Kurve</a:t>
            </a:r>
            <a:r>
              <a:rPr lang="en-US" dirty="0"/>
              <a:t> (</a:t>
            </a:r>
            <a:r>
              <a:rPr lang="en-US" dirty="0" err="1"/>
              <a:t>ohne</a:t>
            </a:r>
            <a:r>
              <a:rPr lang="en-US" dirty="0"/>
              <a:t> Handel)</a:t>
            </a:r>
            <a:endParaRPr lang="de-DE" dirty="0"/>
          </a:p>
        </p:txBody>
      </p:sp>
      <p:cxnSp>
        <p:nvCxnSpPr>
          <p:cNvPr id="14" name="Gerader Verbinder 13">
            <a:extLst>
              <a:ext uri="{FF2B5EF4-FFF2-40B4-BE49-F238E27FC236}">
                <a16:creationId xmlns:a16="http://schemas.microsoft.com/office/drawing/2014/main" id="{1A3C9E7B-1AE4-379D-1EC4-DACB3E0BE85D}"/>
              </a:ext>
            </a:extLst>
          </p:cNvPr>
          <p:cNvCxnSpPr>
            <a:cxnSpLocks/>
          </p:cNvCxnSpPr>
          <p:nvPr/>
        </p:nvCxnSpPr>
        <p:spPr>
          <a:xfrm flipH="1">
            <a:off x="1794891" y="4365104"/>
            <a:ext cx="154950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E6633A77-CB42-D42D-74E1-D786FC9E654C}"/>
              </a:ext>
            </a:extLst>
          </p:cNvPr>
          <p:cNvCxnSpPr>
            <a:cxnSpLocks/>
          </p:cNvCxnSpPr>
          <p:nvPr/>
        </p:nvCxnSpPr>
        <p:spPr>
          <a:xfrm flipV="1">
            <a:off x="3344397" y="4365104"/>
            <a:ext cx="0" cy="20162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Rechteck 15">
            <a:extLst>
              <a:ext uri="{FF2B5EF4-FFF2-40B4-BE49-F238E27FC236}">
                <a16:creationId xmlns:a16="http://schemas.microsoft.com/office/drawing/2014/main" id="{AB60F32D-5404-3145-985A-B7D59F9A4210}"/>
              </a:ext>
            </a:extLst>
          </p:cNvPr>
          <p:cNvSpPr/>
          <p:nvPr/>
        </p:nvSpPr>
        <p:spPr>
          <a:xfrm>
            <a:off x="3169490" y="6361856"/>
            <a:ext cx="554960" cy="369332"/>
          </a:xfrm>
          <a:prstGeom prst="rect">
            <a:avLst/>
          </a:prstGeom>
        </p:spPr>
        <p:txBody>
          <a:bodyPr wrap="none">
            <a:spAutoFit/>
          </a:bodyPr>
          <a:lstStyle/>
          <a:p>
            <a:r>
              <a:rPr lang="de-DE" dirty="0" err="1"/>
              <a:t>nA</a:t>
            </a:r>
            <a:r>
              <a:rPr lang="de-DE" dirty="0"/>
              <a:t>*</a:t>
            </a:r>
          </a:p>
        </p:txBody>
      </p:sp>
      <p:sp>
        <p:nvSpPr>
          <p:cNvPr id="17" name="Rechteck 16">
            <a:extLst>
              <a:ext uri="{FF2B5EF4-FFF2-40B4-BE49-F238E27FC236}">
                <a16:creationId xmlns:a16="http://schemas.microsoft.com/office/drawing/2014/main" id="{89C40912-DBD1-5232-B947-C7B8D31963AC}"/>
              </a:ext>
            </a:extLst>
          </p:cNvPr>
          <p:cNvSpPr/>
          <p:nvPr/>
        </p:nvSpPr>
        <p:spPr>
          <a:xfrm>
            <a:off x="1289467" y="4180438"/>
            <a:ext cx="554960" cy="369332"/>
          </a:xfrm>
          <a:prstGeom prst="rect">
            <a:avLst/>
          </a:prstGeom>
        </p:spPr>
        <p:txBody>
          <a:bodyPr wrap="none">
            <a:spAutoFit/>
          </a:bodyPr>
          <a:lstStyle/>
          <a:p>
            <a:r>
              <a:rPr lang="de-DE" dirty="0" err="1"/>
              <a:t>pA</a:t>
            </a:r>
            <a:r>
              <a:rPr lang="de-DE" dirty="0"/>
              <a:t>*</a:t>
            </a:r>
          </a:p>
        </p:txBody>
      </p:sp>
      <p:sp>
        <p:nvSpPr>
          <p:cNvPr id="18" name="Freihandform: Form 17">
            <a:extLst>
              <a:ext uri="{FF2B5EF4-FFF2-40B4-BE49-F238E27FC236}">
                <a16:creationId xmlns:a16="http://schemas.microsoft.com/office/drawing/2014/main" id="{AAEFD38E-FBE3-DC38-8581-8A911FEA58E7}"/>
              </a:ext>
            </a:extLst>
          </p:cNvPr>
          <p:cNvSpPr/>
          <p:nvPr/>
        </p:nvSpPr>
        <p:spPr>
          <a:xfrm>
            <a:off x="2475697" y="3666738"/>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1" name="Gerader Verbinder 20">
            <a:extLst>
              <a:ext uri="{FF2B5EF4-FFF2-40B4-BE49-F238E27FC236}">
                <a16:creationId xmlns:a16="http://schemas.microsoft.com/office/drawing/2014/main" id="{60801998-7FEE-9993-A5A3-6CBC84A4DA69}"/>
              </a:ext>
            </a:extLst>
          </p:cNvPr>
          <p:cNvCxnSpPr>
            <a:cxnSpLocks/>
          </p:cNvCxnSpPr>
          <p:nvPr/>
        </p:nvCxnSpPr>
        <p:spPr>
          <a:xfrm flipV="1">
            <a:off x="2403496" y="4705301"/>
            <a:ext cx="3106444" cy="7771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hteck 21">
            <a:extLst>
              <a:ext uri="{FF2B5EF4-FFF2-40B4-BE49-F238E27FC236}">
                <a16:creationId xmlns:a16="http://schemas.microsoft.com/office/drawing/2014/main" id="{659064B9-D6BA-5211-996A-0DED43664523}"/>
              </a:ext>
            </a:extLst>
          </p:cNvPr>
          <p:cNvSpPr/>
          <p:nvPr/>
        </p:nvSpPr>
        <p:spPr>
          <a:xfrm>
            <a:off x="5468685" y="4413617"/>
            <a:ext cx="2320956" cy="369332"/>
          </a:xfrm>
          <a:prstGeom prst="rect">
            <a:avLst/>
          </a:prstGeom>
        </p:spPr>
        <p:txBody>
          <a:bodyPr wrap="none">
            <a:spAutoFit/>
          </a:bodyPr>
          <a:lstStyle/>
          <a:p>
            <a:r>
              <a:rPr lang="en-US" dirty="0"/>
              <a:t>CC-</a:t>
            </a:r>
            <a:r>
              <a:rPr lang="en-US" dirty="0" err="1"/>
              <a:t>Kurve</a:t>
            </a:r>
            <a:r>
              <a:rPr lang="en-US" dirty="0"/>
              <a:t>  (</a:t>
            </a:r>
            <a:r>
              <a:rPr lang="en-US" dirty="0" err="1"/>
              <a:t>mit</a:t>
            </a:r>
            <a:r>
              <a:rPr lang="en-US" dirty="0"/>
              <a:t> Handel)</a:t>
            </a:r>
            <a:endParaRPr lang="de-DE" dirty="0"/>
          </a:p>
        </p:txBody>
      </p:sp>
      <p:cxnSp>
        <p:nvCxnSpPr>
          <p:cNvPr id="23" name="Gerader Verbinder 22">
            <a:extLst>
              <a:ext uri="{FF2B5EF4-FFF2-40B4-BE49-F238E27FC236}">
                <a16:creationId xmlns:a16="http://schemas.microsoft.com/office/drawing/2014/main" id="{3F37A08A-6BFF-BA39-5B6A-9FA46FA0730F}"/>
              </a:ext>
            </a:extLst>
          </p:cNvPr>
          <p:cNvCxnSpPr>
            <a:cxnSpLocks/>
          </p:cNvCxnSpPr>
          <p:nvPr/>
        </p:nvCxnSpPr>
        <p:spPr>
          <a:xfrm flipH="1">
            <a:off x="1778937" y="4941168"/>
            <a:ext cx="2645580" cy="5029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B7A9D585-F9A3-3267-7389-86BC266840ED}"/>
              </a:ext>
            </a:extLst>
          </p:cNvPr>
          <p:cNvCxnSpPr>
            <a:cxnSpLocks/>
          </p:cNvCxnSpPr>
          <p:nvPr/>
        </p:nvCxnSpPr>
        <p:spPr>
          <a:xfrm flipV="1">
            <a:off x="4458802" y="5013176"/>
            <a:ext cx="0" cy="134317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Rechteck 26">
            <a:extLst>
              <a:ext uri="{FF2B5EF4-FFF2-40B4-BE49-F238E27FC236}">
                <a16:creationId xmlns:a16="http://schemas.microsoft.com/office/drawing/2014/main" id="{1ED46D97-7CF6-2BB4-A49D-01E6B8A96240}"/>
              </a:ext>
            </a:extLst>
          </p:cNvPr>
          <p:cNvSpPr/>
          <p:nvPr/>
        </p:nvSpPr>
        <p:spPr>
          <a:xfrm>
            <a:off x="1321782" y="4781649"/>
            <a:ext cx="566181" cy="369332"/>
          </a:xfrm>
          <a:prstGeom prst="rect">
            <a:avLst/>
          </a:prstGeom>
        </p:spPr>
        <p:txBody>
          <a:bodyPr wrap="none">
            <a:spAutoFit/>
          </a:bodyPr>
          <a:lstStyle/>
          <a:p>
            <a:r>
              <a:rPr lang="de-DE" dirty="0"/>
              <a:t>pH*</a:t>
            </a:r>
          </a:p>
        </p:txBody>
      </p:sp>
      <p:sp>
        <p:nvSpPr>
          <p:cNvPr id="28" name="Rechteck 27">
            <a:extLst>
              <a:ext uri="{FF2B5EF4-FFF2-40B4-BE49-F238E27FC236}">
                <a16:creationId xmlns:a16="http://schemas.microsoft.com/office/drawing/2014/main" id="{72F2E006-B904-9E83-15DD-C972BCC04AF9}"/>
              </a:ext>
            </a:extLst>
          </p:cNvPr>
          <p:cNvSpPr/>
          <p:nvPr/>
        </p:nvSpPr>
        <p:spPr>
          <a:xfrm>
            <a:off x="4136835" y="6368183"/>
            <a:ext cx="566181" cy="369332"/>
          </a:xfrm>
          <a:prstGeom prst="rect">
            <a:avLst/>
          </a:prstGeom>
        </p:spPr>
        <p:txBody>
          <a:bodyPr wrap="none">
            <a:spAutoFit/>
          </a:bodyPr>
          <a:lstStyle/>
          <a:p>
            <a:r>
              <a:rPr lang="de-DE" dirty="0" err="1"/>
              <a:t>nH</a:t>
            </a:r>
            <a:r>
              <a:rPr lang="de-DE" dirty="0"/>
              <a:t>*</a:t>
            </a:r>
          </a:p>
        </p:txBody>
      </p:sp>
      <p:cxnSp>
        <p:nvCxnSpPr>
          <p:cNvPr id="40" name="Gerade Verbindung mit Pfeil 39">
            <a:extLst>
              <a:ext uri="{FF2B5EF4-FFF2-40B4-BE49-F238E27FC236}">
                <a16:creationId xmlns:a16="http://schemas.microsoft.com/office/drawing/2014/main" id="{022B30C5-FA4A-674D-46DF-DD3FE80CE1E5}"/>
              </a:ext>
            </a:extLst>
          </p:cNvPr>
          <p:cNvCxnSpPr/>
          <p:nvPr/>
        </p:nvCxnSpPr>
        <p:spPr>
          <a:xfrm>
            <a:off x="1289467" y="4413617"/>
            <a:ext cx="0" cy="527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Gerade Verbindung mit Pfeil 40">
            <a:extLst>
              <a:ext uri="{FF2B5EF4-FFF2-40B4-BE49-F238E27FC236}">
                <a16:creationId xmlns:a16="http://schemas.microsoft.com/office/drawing/2014/main" id="{666452AA-D6C0-025B-9F56-29BBF2F0FACE}"/>
              </a:ext>
            </a:extLst>
          </p:cNvPr>
          <p:cNvCxnSpPr/>
          <p:nvPr/>
        </p:nvCxnSpPr>
        <p:spPr>
          <a:xfrm>
            <a:off x="3389001" y="6731188"/>
            <a:ext cx="8773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Rechteck 30">
            <a:extLst>
              <a:ext uri="{FF2B5EF4-FFF2-40B4-BE49-F238E27FC236}">
                <a16:creationId xmlns:a16="http://schemas.microsoft.com/office/drawing/2014/main" id="{EB61E327-D8B5-A3D9-2F53-14935C764A1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34147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7" grpId="0"/>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5EC72-366C-03AE-4E7A-DA900EECDC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FED1C2-024C-7F98-AC9F-336B72AAB347}"/>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700" dirty="0" err="1">
                <a:solidFill>
                  <a:sysClr val="windowText" lastClr="000000"/>
                </a:solidFill>
              </a:rPr>
              <a:t>Monopolitische</a:t>
            </a:r>
            <a:r>
              <a:rPr lang="en-US" sz="2700" dirty="0">
                <a:solidFill>
                  <a:sysClr val="windowText" lastClr="000000"/>
                </a:solidFill>
              </a:rPr>
              <a:t> </a:t>
            </a:r>
            <a:r>
              <a:rPr lang="en-US" sz="2700" dirty="0" err="1">
                <a:solidFill>
                  <a:sysClr val="windowText" lastClr="000000"/>
                </a:solidFill>
              </a:rPr>
              <a:t>Konkurrenz</a:t>
            </a:r>
            <a:r>
              <a:rPr lang="en-US" sz="2700" dirty="0">
                <a:solidFill>
                  <a:sysClr val="windowText" lastClr="000000"/>
                </a:solidFill>
              </a:rPr>
              <a:t> vs </a:t>
            </a:r>
            <a:r>
              <a:rPr lang="en-US" sz="2700" dirty="0" err="1">
                <a:solidFill>
                  <a:sysClr val="windowText" lastClr="000000"/>
                </a:solidFill>
              </a:rPr>
              <a:t>komparative</a:t>
            </a:r>
            <a:r>
              <a:rPr lang="en-US" sz="2700" dirty="0">
                <a:solidFill>
                  <a:sysClr val="windowText" lastClr="000000"/>
                </a:solidFill>
              </a:rPr>
              <a:t> </a:t>
            </a:r>
            <a:r>
              <a:rPr lang="en-US" sz="2700" dirty="0" err="1">
                <a:solidFill>
                  <a:sysClr val="windowText" lastClr="000000"/>
                </a:solidFill>
              </a:rPr>
              <a:t>Kostenvorteile</a:t>
            </a:r>
            <a:endParaRPr lang="en-US" sz="2700" dirty="0">
              <a:solidFill>
                <a:sysClr val="windowText" lastClr="000000"/>
              </a:solidFill>
            </a:endParaRPr>
          </a:p>
        </p:txBody>
      </p:sp>
      <p:sp>
        <p:nvSpPr>
          <p:cNvPr id="9" name="Textfeld 8">
            <a:extLst>
              <a:ext uri="{FF2B5EF4-FFF2-40B4-BE49-F238E27FC236}">
                <a16:creationId xmlns:a16="http://schemas.microsoft.com/office/drawing/2014/main" id="{B5A1FABC-51F4-C77A-8BD2-217B0982FAED}"/>
              </a:ext>
            </a:extLst>
          </p:cNvPr>
          <p:cNvSpPr txBox="1"/>
          <p:nvPr/>
        </p:nvSpPr>
        <p:spPr>
          <a:xfrm>
            <a:off x="573505" y="523891"/>
            <a:ext cx="9959788" cy="5519638"/>
          </a:xfrm>
          <a:prstGeom prst="rect">
            <a:avLst/>
          </a:prstGeom>
          <a:noFill/>
        </p:spPr>
        <p:txBody>
          <a:bodyPr wrap="square" rtlCol="0">
            <a:noAutofit/>
          </a:bodyPr>
          <a:lstStyle/>
          <a:p>
            <a:pPr marL="342900" indent="-342900">
              <a:buFont typeface="Arial" panose="020B0604020202020204" pitchFamily="34" charset="0"/>
              <a:buChar char="•"/>
            </a:pPr>
            <a:r>
              <a:rPr lang="en-US" sz="2400" b="1" dirty="0"/>
              <a:t>Inter-</a:t>
            </a:r>
            <a:r>
              <a:rPr lang="en-US" sz="2400" b="1" dirty="0" err="1"/>
              <a:t>industrieller</a:t>
            </a:r>
            <a:r>
              <a:rPr lang="en-US" sz="2400" b="1" dirty="0"/>
              <a:t> Handel:</a:t>
            </a:r>
          </a:p>
          <a:p>
            <a:pPr marL="800100" lvl="1" indent="-342900">
              <a:buFont typeface="Arial" panose="020B0604020202020204" pitchFamily="34" charset="0"/>
              <a:buChar char="•"/>
            </a:pPr>
            <a:r>
              <a:rPr lang="en-US" sz="2400" dirty="0" err="1"/>
              <a:t>Basiert</a:t>
            </a:r>
            <a:r>
              <a:rPr lang="en-US" sz="2400" dirty="0"/>
              <a:t> </a:t>
            </a:r>
            <a:r>
              <a:rPr lang="en-US" sz="2400" dirty="0" err="1"/>
              <a:t>meistens</a:t>
            </a:r>
            <a:r>
              <a:rPr lang="en-US" sz="2400" dirty="0"/>
              <a:t> auf </a:t>
            </a:r>
            <a:r>
              <a:rPr lang="en-US" sz="2400" dirty="0" err="1"/>
              <a:t>komparativen</a:t>
            </a:r>
            <a:r>
              <a:rPr lang="en-US" sz="2400" dirty="0"/>
              <a:t> </a:t>
            </a:r>
            <a:r>
              <a:rPr lang="en-US" sz="2400" dirty="0" err="1"/>
              <a:t>Kostenvorteilen</a:t>
            </a:r>
            <a:endParaRPr lang="en-US" sz="2400" dirty="0"/>
          </a:p>
          <a:p>
            <a:pPr marL="800100" lvl="1" indent="-342900">
              <a:buFont typeface="Arial" panose="020B0604020202020204" pitchFamily="34" charset="0"/>
              <a:buChar char="•"/>
            </a:pPr>
            <a:r>
              <a:rPr lang="en-US" sz="2400" dirty="0" err="1"/>
              <a:t>Spezialisierung</a:t>
            </a:r>
            <a:r>
              <a:rPr lang="en-US" sz="2400" dirty="0"/>
              <a:t> der Länder </a:t>
            </a:r>
            <a:r>
              <a:rPr lang="en-US" sz="2400" dirty="0" err="1"/>
              <a:t>nach</a:t>
            </a:r>
            <a:r>
              <a:rPr lang="en-US" sz="2400" dirty="0"/>
              <a:t> </a:t>
            </a:r>
            <a:r>
              <a:rPr lang="en-US" sz="2400" dirty="0" err="1"/>
              <a:t>Branchen</a:t>
            </a:r>
            <a:endParaRPr lang="en-US" sz="2400" dirty="0"/>
          </a:p>
          <a:p>
            <a:pPr marL="800100" lvl="1" indent="-342900">
              <a:buFont typeface="Arial" panose="020B0604020202020204" pitchFamily="34" charset="0"/>
              <a:buChar char="•"/>
            </a:pPr>
            <a:r>
              <a:rPr lang="en-US" sz="2400" dirty="0"/>
              <a:t>Die </a:t>
            </a:r>
            <a:r>
              <a:rPr lang="en-US" sz="2400" dirty="0" err="1"/>
              <a:t>Richtung</a:t>
            </a:r>
            <a:r>
              <a:rPr lang="en-US" sz="2400" dirty="0"/>
              <a:t> der </a:t>
            </a:r>
            <a:r>
              <a:rPr lang="en-US" sz="2400" dirty="0" err="1"/>
              <a:t>unterschiedlichen</a:t>
            </a:r>
            <a:r>
              <a:rPr lang="en-US" sz="2400" dirty="0"/>
              <a:t> </a:t>
            </a:r>
            <a:r>
              <a:rPr lang="en-US" sz="2400" dirty="0" err="1"/>
              <a:t>Güterströme</a:t>
            </a:r>
            <a:r>
              <a:rPr lang="en-US" sz="2400" dirty="0"/>
              <a:t> </a:t>
            </a:r>
            <a:r>
              <a:rPr lang="en-US" sz="2400" dirty="0" err="1"/>
              <a:t>ist</a:t>
            </a:r>
            <a:r>
              <a:rPr lang="en-US" sz="2400" dirty="0"/>
              <a:t> </a:t>
            </a:r>
            <a:r>
              <a:rPr lang="en-US" sz="2400" dirty="0" err="1"/>
              <a:t>festgelegt</a:t>
            </a:r>
            <a:endParaRPr lang="en-US" sz="2400" dirty="0"/>
          </a:p>
          <a:p>
            <a:pPr marL="800100" lvl="1" indent="-342900">
              <a:buFont typeface="Arial" panose="020B0604020202020204" pitchFamily="34" charset="0"/>
              <a:buChar char="•"/>
            </a:pPr>
            <a:r>
              <a:rPr lang="en-US" sz="2400" dirty="0" err="1"/>
              <a:t>z.B</a:t>
            </a:r>
            <a:r>
              <a:rPr lang="en-US" sz="2400" dirty="0"/>
              <a:t>. </a:t>
            </a:r>
            <a:r>
              <a:rPr lang="en-US" sz="2400" dirty="0" err="1"/>
              <a:t>Bekleidung</a:t>
            </a:r>
            <a:r>
              <a:rPr lang="en-US" sz="2400" dirty="0"/>
              <a:t> vs </a:t>
            </a:r>
            <a:r>
              <a:rPr lang="en-US" sz="2400" dirty="0" err="1"/>
              <a:t>Maschinenbau</a:t>
            </a:r>
            <a:r>
              <a:rPr lang="en-US" sz="2400" dirty="0"/>
              <a:t> (Deutschland/China)</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b="1" dirty="0"/>
              <a:t>Intra-</a:t>
            </a:r>
            <a:r>
              <a:rPr lang="en-US" sz="2400" b="1" dirty="0" err="1"/>
              <a:t>industrieller</a:t>
            </a:r>
            <a:r>
              <a:rPr lang="en-US" sz="2400" b="1" dirty="0"/>
              <a:t> Handel:</a:t>
            </a:r>
          </a:p>
          <a:p>
            <a:pPr marL="800100" lvl="1" indent="-342900">
              <a:buFont typeface="Arial" panose="020B0604020202020204" pitchFamily="34" charset="0"/>
              <a:buChar char="•"/>
            </a:pPr>
            <a:r>
              <a:rPr lang="en-US" sz="2400" dirty="0" err="1"/>
              <a:t>Basiert</a:t>
            </a:r>
            <a:r>
              <a:rPr lang="en-US" sz="2400" dirty="0"/>
              <a:t> auf </a:t>
            </a:r>
            <a:r>
              <a:rPr lang="en-US" sz="2400" dirty="0" err="1"/>
              <a:t>internen</a:t>
            </a:r>
            <a:r>
              <a:rPr lang="en-US" sz="2400" dirty="0"/>
              <a:t> </a:t>
            </a:r>
            <a:r>
              <a:rPr lang="en-US" sz="2400" dirty="0" err="1"/>
              <a:t>Skalenerträgen</a:t>
            </a:r>
            <a:endParaRPr lang="en-US" sz="2400" dirty="0"/>
          </a:p>
          <a:p>
            <a:pPr marL="800100" lvl="1" indent="-342900">
              <a:buFont typeface="Arial" panose="020B0604020202020204" pitchFamily="34" charset="0"/>
              <a:buChar char="•"/>
            </a:pPr>
            <a:r>
              <a:rPr lang="en-US" sz="2400" dirty="0" err="1"/>
              <a:t>Austausch</a:t>
            </a:r>
            <a:r>
              <a:rPr lang="en-US" sz="2400" dirty="0"/>
              <a:t> von </a:t>
            </a:r>
            <a:r>
              <a:rPr lang="en-US" sz="2400" dirty="0" err="1"/>
              <a:t>Produktvarianten</a:t>
            </a:r>
            <a:endParaRPr lang="en-US" sz="2400" dirty="0"/>
          </a:p>
          <a:p>
            <a:pPr marL="800100" lvl="1" indent="-342900">
              <a:buFont typeface="Arial" panose="020B0604020202020204" pitchFamily="34" charset="0"/>
              <a:buChar char="•"/>
            </a:pPr>
            <a:r>
              <a:rPr lang="en-US" sz="2400" dirty="0"/>
              <a:t>Die </a:t>
            </a:r>
            <a:r>
              <a:rPr lang="en-US" sz="2400" dirty="0" err="1"/>
              <a:t>Richtung</a:t>
            </a:r>
            <a:r>
              <a:rPr lang="en-US" sz="2400" dirty="0"/>
              <a:t> der </a:t>
            </a:r>
            <a:r>
              <a:rPr lang="en-US" sz="2400" dirty="0" err="1"/>
              <a:t>unterschiedlichen</a:t>
            </a:r>
            <a:r>
              <a:rPr lang="en-US" sz="2400" dirty="0"/>
              <a:t> </a:t>
            </a:r>
            <a:r>
              <a:rPr lang="en-US" sz="2400" dirty="0" err="1"/>
              <a:t>Güterströme</a:t>
            </a:r>
            <a:r>
              <a:rPr lang="en-US" sz="2400" dirty="0"/>
              <a:t> </a:t>
            </a:r>
            <a:r>
              <a:rPr lang="en-US" sz="2400" dirty="0" err="1"/>
              <a:t>ist</a:t>
            </a:r>
            <a:r>
              <a:rPr lang="en-US" sz="2400" dirty="0"/>
              <a:t> </a:t>
            </a:r>
            <a:r>
              <a:rPr lang="en-US" sz="2400" dirty="0" err="1"/>
              <a:t>nicht</a:t>
            </a:r>
            <a:r>
              <a:rPr lang="en-US" sz="2400" dirty="0"/>
              <a:t> </a:t>
            </a:r>
            <a:r>
              <a:rPr lang="en-US" sz="2400" dirty="0" err="1"/>
              <a:t>festgelegt</a:t>
            </a:r>
            <a:endParaRPr lang="en-US" sz="2400" dirty="0"/>
          </a:p>
          <a:p>
            <a:pPr marL="800100" lvl="1" indent="-342900">
              <a:buFont typeface="Arial" panose="020B0604020202020204" pitchFamily="34" charset="0"/>
              <a:buChar char="•"/>
            </a:pPr>
            <a:r>
              <a:rPr lang="en-US" sz="2400" dirty="0" err="1"/>
              <a:t>z.B</a:t>
            </a:r>
            <a:r>
              <a:rPr lang="en-US" sz="2400" dirty="0"/>
              <a:t>. </a:t>
            </a:r>
            <a:r>
              <a:rPr lang="en-US" sz="2400" dirty="0" err="1"/>
              <a:t>Automobilindustrie</a:t>
            </a:r>
            <a:r>
              <a:rPr lang="en-US" sz="2400" dirty="0"/>
              <a:t> (Deutschland/Japan)</a:t>
            </a:r>
            <a:endParaRPr lang="de-DE" sz="2000" dirty="0"/>
          </a:p>
        </p:txBody>
      </p:sp>
      <p:sp>
        <p:nvSpPr>
          <p:cNvPr id="5" name="Rechteck 4">
            <a:extLst>
              <a:ext uri="{FF2B5EF4-FFF2-40B4-BE49-F238E27FC236}">
                <a16:creationId xmlns:a16="http://schemas.microsoft.com/office/drawing/2014/main" id="{E486606A-8F10-E33E-5DC3-665139D7BCF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077350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FF67B-B799-2961-1918-BFCB1921B1E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597DE14-6ED0-AE5B-4A43-2176EBE440B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a:t>
            </a:r>
            <a:r>
              <a:rPr lang="en-US" sz="2800" dirty="0" err="1">
                <a:solidFill>
                  <a:sysClr val="windowText" lastClr="000000"/>
                </a:solidFill>
              </a:rPr>
              <a:t>Gründe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9123A414-3C06-B0A0-26C3-63EB1F8C9264}"/>
              </a:ext>
            </a:extLst>
          </p:cNvPr>
          <p:cNvSpPr txBox="1"/>
          <p:nvPr/>
        </p:nvSpPr>
        <p:spPr>
          <a:xfrm>
            <a:off x="25853" y="842092"/>
            <a:ext cx="8185276" cy="1669820"/>
          </a:xfrm>
          <a:prstGeom prst="rect">
            <a:avLst/>
          </a:prstGeom>
          <a:noFill/>
        </p:spPr>
        <p:txBody>
          <a:bodyPr wrap="square" rtlCol="0">
            <a:noAutofit/>
          </a:bodyPr>
          <a:lstStyle/>
          <a:p>
            <a:r>
              <a:rPr lang="de-DE" sz="2800" b="1" dirty="0"/>
              <a:t>Spezialisierte Anbieter</a:t>
            </a:r>
            <a:r>
              <a:rPr lang="de-DE" sz="2400" b="1" dirty="0"/>
              <a:t> </a:t>
            </a:r>
          </a:p>
          <a:p>
            <a:endParaRPr lang="de-DE" sz="2400" dirty="0"/>
          </a:p>
          <a:p>
            <a:pPr marL="342900" indent="-342900">
              <a:buFont typeface="Wingdings" panose="05000000000000000000" pitchFamily="2" charset="2"/>
              <a:buChar char="Ø"/>
            </a:pPr>
            <a:r>
              <a:rPr lang="de-DE" sz="2400" dirty="0"/>
              <a:t>In vielen Branchen erfordert die Produktion den Einsatz hoch spezialisierter Geräte oder unterstützender Dienstleistungen.</a:t>
            </a:r>
          </a:p>
          <a:p>
            <a:pPr marL="342900" indent="-342900">
              <a:buFont typeface="Wingdings" panose="05000000000000000000" pitchFamily="2" charset="2"/>
              <a:buChar char="Ø"/>
            </a:pPr>
            <a:endParaRPr lang="de-DE" sz="2400" dirty="0"/>
          </a:p>
          <a:p>
            <a:pPr marL="342900" indent="-342900">
              <a:buFont typeface="Wingdings" panose="05000000000000000000" pitchFamily="2" charset="2"/>
              <a:buChar char="Ø"/>
            </a:pPr>
            <a:endParaRPr lang="de-DE" sz="2400" dirty="0"/>
          </a:p>
        </p:txBody>
      </p:sp>
      <p:sp>
        <p:nvSpPr>
          <p:cNvPr id="2" name="Rechteck 1">
            <a:extLst>
              <a:ext uri="{FF2B5EF4-FFF2-40B4-BE49-F238E27FC236}">
                <a16:creationId xmlns:a16="http://schemas.microsoft.com/office/drawing/2014/main" id="{0267FA1E-29FC-03E2-30C4-74CBAE20D05A}"/>
              </a:ext>
            </a:extLst>
          </p:cNvPr>
          <p:cNvSpPr/>
          <p:nvPr/>
        </p:nvSpPr>
        <p:spPr>
          <a:xfrm>
            <a:off x="952805" y="2616362"/>
            <a:ext cx="6008568" cy="1200329"/>
          </a:xfrm>
          <a:prstGeom prst="rect">
            <a:avLst/>
          </a:prstGeom>
        </p:spPr>
        <p:txBody>
          <a:bodyPr wrap="square">
            <a:spAutoFit/>
          </a:bodyPr>
          <a:lstStyle/>
          <a:p>
            <a:pPr marL="342900" indent="-342900">
              <a:buFont typeface="Wingdings" panose="05000000000000000000" pitchFamily="2" charset="2"/>
              <a:buChar char="Ø"/>
            </a:pPr>
            <a:r>
              <a:rPr lang="de-DE" sz="2400" dirty="0"/>
              <a:t>Der von einem einzelnen Unternehmen gebotene Markt ist zu klein, um deren Anbietern das Überleben zu sichern.</a:t>
            </a:r>
          </a:p>
        </p:txBody>
      </p:sp>
      <p:sp>
        <p:nvSpPr>
          <p:cNvPr id="3" name="Rechteck 2">
            <a:extLst>
              <a:ext uri="{FF2B5EF4-FFF2-40B4-BE49-F238E27FC236}">
                <a16:creationId xmlns:a16="http://schemas.microsoft.com/office/drawing/2014/main" id="{1D492838-B123-180F-B816-FD5A22E301E8}"/>
              </a:ext>
            </a:extLst>
          </p:cNvPr>
          <p:cNvSpPr/>
          <p:nvPr/>
        </p:nvSpPr>
        <p:spPr>
          <a:xfrm>
            <a:off x="1684322" y="4061838"/>
            <a:ext cx="7005283" cy="1200329"/>
          </a:xfrm>
          <a:prstGeom prst="rect">
            <a:avLst/>
          </a:prstGeom>
        </p:spPr>
        <p:txBody>
          <a:bodyPr wrap="square">
            <a:spAutoFit/>
          </a:bodyPr>
          <a:lstStyle/>
          <a:p>
            <a:pPr marL="342900" indent="-342900">
              <a:buFont typeface="Wingdings" panose="05000000000000000000" pitchFamily="2" charset="2"/>
              <a:buChar char="Ø"/>
            </a:pPr>
            <a:r>
              <a:rPr lang="de-DE" sz="2400" dirty="0"/>
              <a:t>Ein geografisch konzentriertes Branchencluster führt viele Unternehmen zusammen, die gemeinsam einen großen Markt bilden.</a:t>
            </a:r>
          </a:p>
        </p:txBody>
      </p:sp>
      <p:sp>
        <p:nvSpPr>
          <p:cNvPr id="6" name="Rechteck 5">
            <a:extLst>
              <a:ext uri="{FF2B5EF4-FFF2-40B4-BE49-F238E27FC236}">
                <a16:creationId xmlns:a16="http://schemas.microsoft.com/office/drawing/2014/main" id="{A323C56A-704E-0B7A-6ED4-75DE0B2531D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5646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0B44A-E29B-8F74-A15F-3395ECAE110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891CBD6-AA09-66A0-1AB4-90E3B1232FD0}"/>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Gründe</a:t>
            </a:r>
            <a:r>
              <a:rPr lang="en-US" sz="2800" dirty="0">
                <a:solidFill>
                  <a:sysClr val="windowText" lastClr="000000"/>
                </a:solidFill>
              </a:rPr>
              <a:t> </a:t>
            </a:r>
            <a:r>
              <a:rPr lang="en-US" sz="2800" dirty="0" err="1">
                <a:solidFill>
                  <a:sysClr val="windowText" lastClr="000000"/>
                </a:solidFill>
              </a:rPr>
              <a:t>für</a:t>
            </a:r>
            <a:r>
              <a:rPr lang="en-US" sz="2800" dirty="0">
                <a:solidFill>
                  <a:sysClr val="windowText" lastClr="000000"/>
                </a:solidFill>
              </a:rPr>
              <a:t> </a:t>
            </a:r>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2D935B62-D39E-05D5-044B-EDE2815754A8}"/>
              </a:ext>
            </a:extLst>
          </p:cNvPr>
          <p:cNvSpPr txBox="1"/>
          <p:nvPr/>
        </p:nvSpPr>
        <p:spPr>
          <a:xfrm>
            <a:off x="1524000" y="836712"/>
            <a:ext cx="9144000" cy="1868836"/>
          </a:xfrm>
          <a:prstGeom prst="rect">
            <a:avLst/>
          </a:prstGeom>
          <a:noFill/>
        </p:spPr>
        <p:txBody>
          <a:bodyPr wrap="square" rtlCol="0">
            <a:noAutofit/>
          </a:bodyPr>
          <a:lstStyle/>
          <a:p>
            <a:r>
              <a:rPr lang="de-DE" sz="2800" b="1" dirty="0"/>
              <a:t>Arbeitskräfte-Pooling</a:t>
            </a:r>
          </a:p>
          <a:p>
            <a:endParaRPr lang="de-DE" sz="2400" dirty="0"/>
          </a:p>
          <a:p>
            <a:pPr marL="457200" indent="-457200">
              <a:buFont typeface="Arial" panose="020B0604020202020204" pitchFamily="34" charset="0"/>
              <a:buChar char="•"/>
            </a:pPr>
            <a:r>
              <a:rPr lang="de-DE" sz="2400" dirty="0"/>
              <a:t>In einem Unternehmenscluster kann einen Pool hoch qualifizierter Arbeitskräfte für genau diesen Produktionssektor entstehen.</a:t>
            </a:r>
          </a:p>
          <a:p>
            <a:pPr marL="457200" indent="-457200">
              <a:buFont typeface="Arial" panose="020B0604020202020204" pitchFamily="34" charset="0"/>
              <a:buChar char="•"/>
            </a:pPr>
            <a:endParaRPr lang="de-DE" sz="2400" dirty="0"/>
          </a:p>
        </p:txBody>
      </p:sp>
      <p:sp>
        <p:nvSpPr>
          <p:cNvPr id="2" name="Rechteck 1">
            <a:extLst>
              <a:ext uri="{FF2B5EF4-FFF2-40B4-BE49-F238E27FC236}">
                <a16:creationId xmlns:a16="http://schemas.microsoft.com/office/drawing/2014/main" id="{535487BF-963C-D565-598B-717F26E6230D}"/>
              </a:ext>
            </a:extLst>
          </p:cNvPr>
          <p:cNvSpPr/>
          <p:nvPr/>
        </p:nvSpPr>
        <p:spPr>
          <a:xfrm>
            <a:off x="2284207" y="2929159"/>
            <a:ext cx="6096000" cy="1200329"/>
          </a:xfrm>
          <a:prstGeom prst="rect">
            <a:avLst/>
          </a:prstGeom>
        </p:spPr>
        <p:txBody>
          <a:bodyPr>
            <a:spAutoFit/>
          </a:bodyPr>
          <a:lstStyle/>
          <a:p>
            <a:pPr marL="457200" indent="-457200">
              <a:buFont typeface="Wingdings" panose="05000000000000000000" pitchFamily="2" charset="2"/>
              <a:buChar char="Ø"/>
            </a:pPr>
            <a:r>
              <a:rPr lang="de-DE" sz="2400" dirty="0"/>
              <a:t>Vorteil für:</a:t>
            </a:r>
          </a:p>
          <a:p>
            <a:pPr marL="914400" lvl="1" indent="-457200">
              <a:buFont typeface="Arial" panose="020B0604020202020204" pitchFamily="34" charset="0"/>
              <a:buChar char="•"/>
            </a:pPr>
            <a:endParaRPr lang="de-DE" sz="2400" u="sng" dirty="0"/>
          </a:p>
          <a:p>
            <a:pPr marL="914400" lvl="1" indent="-457200">
              <a:buFont typeface="Wingdings" panose="05000000000000000000" pitchFamily="2" charset="2"/>
              <a:buChar char="§"/>
            </a:pPr>
            <a:endParaRPr lang="de-DE" sz="2400" dirty="0"/>
          </a:p>
        </p:txBody>
      </p:sp>
      <p:sp>
        <p:nvSpPr>
          <p:cNvPr id="3" name="Rechteck 2">
            <a:extLst>
              <a:ext uri="{FF2B5EF4-FFF2-40B4-BE49-F238E27FC236}">
                <a16:creationId xmlns:a16="http://schemas.microsoft.com/office/drawing/2014/main" id="{42C17FDC-E920-86B8-D237-AA6ADE841C7D}"/>
              </a:ext>
            </a:extLst>
          </p:cNvPr>
          <p:cNvSpPr/>
          <p:nvPr/>
        </p:nvSpPr>
        <p:spPr>
          <a:xfrm>
            <a:off x="2304023" y="3615384"/>
            <a:ext cx="6096000" cy="830997"/>
          </a:xfrm>
          <a:prstGeom prst="rect">
            <a:avLst/>
          </a:prstGeom>
        </p:spPr>
        <p:txBody>
          <a:bodyPr>
            <a:spAutoFit/>
          </a:bodyPr>
          <a:lstStyle/>
          <a:p>
            <a:pPr marL="914400" lvl="1" indent="-457200">
              <a:buFont typeface="Wingdings" panose="05000000000000000000" pitchFamily="2" charset="2"/>
              <a:buChar char="§"/>
            </a:pPr>
            <a:r>
              <a:rPr lang="de-DE" sz="2400" u="sng" dirty="0"/>
              <a:t>die Produzenten</a:t>
            </a:r>
            <a:r>
              <a:rPr lang="de-DE" sz="2400" dirty="0"/>
              <a:t>: die Wahrscheinlichkeit von Arbeitskräftemangel wird gesenkt.</a:t>
            </a:r>
          </a:p>
        </p:txBody>
      </p:sp>
      <p:sp>
        <p:nvSpPr>
          <p:cNvPr id="6" name="Rechteck 5">
            <a:extLst>
              <a:ext uri="{FF2B5EF4-FFF2-40B4-BE49-F238E27FC236}">
                <a16:creationId xmlns:a16="http://schemas.microsoft.com/office/drawing/2014/main" id="{B6AAF663-3BC2-2077-3D3E-C114393EB464}"/>
              </a:ext>
            </a:extLst>
          </p:cNvPr>
          <p:cNvSpPr/>
          <p:nvPr/>
        </p:nvSpPr>
        <p:spPr>
          <a:xfrm>
            <a:off x="2304023" y="4552697"/>
            <a:ext cx="6096000" cy="830997"/>
          </a:xfrm>
          <a:prstGeom prst="rect">
            <a:avLst/>
          </a:prstGeom>
        </p:spPr>
        <p:txBody>
          <a:bodyPr>
            <a:spAutoFit/>
          </a:bodyPr>
          <a:lstStyle/>
          <a:p>
            <a:pPr marL="914400" lvl="1" indent="-457200">
              <a:buFont typeface="Wingdings" panose="05000000000000000000" pitchFamily="2" charset="2"/>
              <a:buChar char="§"/>
            </a:pPr>
            <a:r>
              <a:rPr lang="de-DE" sz="2400" u="sng" dirty="0"/>
              <a:t>die Arbeitnehmer</a:t>
            </a:r>
            <a:r>
              <a:rPr lang="de-DE" sz="2400" dirty="0"/>
              <a:t>: das Risiko der Arbeitslosigkeit nimmt ab</a:t>
            </a:r>
          </a:p>
        </p:txBody>
      </p:sp>
      <p:sp>
        <p:nvSpPr>
          <p:cNvPr id="7" name="Rechteck 6">
            <a:extLst>
              <a:ext uri="{FF2B5EF4-FFF2-40B4-BE49-F238E27FC236}">
                <a16:creationId xmlns:a16="http://schemas.microsoft.com/office/drawing/2014/main" id="{19709195-3F3D-6E7E-D7F5-3DB91875530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87064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C6C84-9369-86D1-1571-C54652041CD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6FCBDC6-62F5-6D33-34BB-C61A73D809F5}"/>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Gründe</a:t>
            </a:r>
            <a:r>
              <a:rPr lang="en-US" sz="2800" dirty="0">
                <a:solidFill>
                  <a:sysClr val="windowText" lastClr="000000"/>
                </a:solidFill>
              </a:rPr>
              <a:t> </a:t>
            </a:r>
            <a:r>
              <a:rPr lang="en-US" sz="2800" dirty="0" err="1">
                <a:solidFill>
                  <a:sysClr val="windowText" lastClr="000000"/>
                </a:solidFill>
              </a:rPr>
              <a:t>für</a:t>
            </a:r>
            <a:r>
              <a:rPr lang="en-US" sz="2800" dirty="0">
                <a:solidFill>
                  <a:sysClr val="windowText" lastClr="000000"/>
                </a:solidFill>
              </a:rPr>
              <a:t> </a:t>
            </a:r>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BA496021-CB7E-7B8F-5C86-C7FEBADAB3ED}"/>
              </a:ext>
            </a:extLst>
          </p:cNvPr>
          <p:cNvSpPr txBox="1"/>
          <p:nvPr/>
        </p:nvSpPr>
        <p:spPr>
          <a:xfrm>
            <a:off x="317352" y="713399"/>
            <a:ext cx="11874648" cy="2212795"/>
          </a:xfrm>
          <a:prstGeom prst="rect">
            <a:avLst/>
          </a:prstGeom>
          <a:noFill/>
        </p:spPr>
        <p:txBody>
          <a:bodyPr wrap="square" rtlCol="0">
            <a:noAutofit/>
          </a:bodyPr>
          <a:lstStyle/>
          <a:p>
            <a:r>
              <a:rPr lang="de-DE" sz="2800" b="1" dirty="0" err="1"/>
              <a:t>Wissensexternalitäten</a:t>
            </a:r>
            <a:endParaRPr lang="de-DE" sz="2800" b="1" dirty="0"/>
          </a:p>
          <a:p>
            <a:endParaRPr lang="de-DE" sz="2400" dirty="0"/>
          </a:p>
          <a:p>
            <a:pPr marL="457200" indent="-457200">
              <a:buFont typeface="Arial" panose="020B0604020202020204" pitchFamily="34" charset="0"/>
              <a:buChar char="•"/>
            </a:pPr>
            <a:r>
              <a:rPr lang="de-DE" sz="2400" dirty="0"/>
              <a:t>Wissen ist in hoch innovativen Branchen ein wichtiger Produktionsfaktor.</a:t>
            </a:r>
          </a:p>
          <a:p>
            <a:pPr marL="457200" indent="-457200">
              <a:buFont typeface="Arial" panose="020B0604020202020204" pitchFamily="34" charset="0"/>
              <a:buChar char="•"/>
            </a:pPr>
            <a:endParaRPr lang="de-DE" sz="2400" dirty="0"/>
          </a:p>
          <a:p>
            <a:pPr marL="457200" indent="-457200">
              <a:buFont typeface="Arial" panose="020B0604020202020204" pitchFamily="34" charset="0"/>
              <a:buChar char="•"/>
            </a:pPr>
            <a:r>
              <a:rPr lang="de-DE" sz="2400" dirty="0"/>
              <a:t>Das Spezialwissen, das über den Erfolg in innovativen Branchen entscheidet, entstammt</a:t>
            </a:r>
          </a:p>
          <a:p>
            <a:pPr marL="914400" lvl="1" indent="-457200">
              <a:buFont typeface="Arial" panose="020B0604020202020204" pitchFamily="34" charset="0"/>
              <a:buChar char="•"/>
            </a:pPr>
            <a:endParaRPr lang="de-DE" sz="2400" u="sng" dirty="0"/>
          </a:p>
          <a:p>
            <a:pPr lvl="1"/>
            <a:endParaRPr lang="de-DE" sz="2400" dirty="0"/>
          </a:p>
        </p:txBody>
      </p:sp>
      <p:sp>
        <p:nvSpPr>
          <p:cNvPr id="2" name="Rechteck 1">
            <a:extLst>
              <a:ext uri="{FF2B5EF4-FFF2-40B4-BE49-F238E27FC236}">
                <a16:creationId xmlns:a16="http://schemas.microsoft.com/office/drawing/2014/main" id="{A0AE8949-A1BB-490D-190F-D825CCD751D8}"/>
              </a:ext>
            </a:extLst>
          </p:cNvPr>
          <p:cNvSpPr/>
          <p:nvPr/>
        </p:nvSpPr>
        <p:spPr>
          <a:xfrm>
            <a:off x="1301200" y="2599538"/>
            <a:ext cx="6093784" cy="461665"/>
          </a:xfrm>
          <a:prstGeom prst="rect">
            <a:avLst/>
          </a:prstGeom>
        </p:spPr>
        <p:txBody>
          <a:bodyPr wrap="none">
            <a:spAutoFit/>
          </a:bodyPr>
          <a:lstStyle/>
          <a:p>
            <a:pPr marL="914400" lvl="1" indent="-457200">
              <a:buFont typeface="Wingdings" panose="05000000000000000000" pitchFamily="2" charset="2"/>
              <a:buChar char="Ø"/>
            </a:pPr>
            <a:r>
              <a:rPr lang="de-DE" sz="2400" dirty="0"/>
              <a:t>der Forschungs- und Entwicklungsarbeit</a:t>
            </a:r>
          </a:p>
        </p:txBody>
      </p:sp>
      <p:sp>
        <p:nvSpPr>
          <p:cNvPr id="3" name="Rechteck 2">
            <a:extLst>
              <a:ext uri="{FF2B5EF4-FFF2-40B4-BE49-F238E27FC236}">
                <a16:creationId xmlns:a16="http://schemas.microsoft.com/office/drawing/2014/main" id="{F542BC11-6ABC-B5F4-D6CF-8A21A87F7C29}"/>
              </a:ext>
            </a:extLst>
          </p:cNvPr>
          <p:cNvSpPr/>
          <p:nvPr/>
        </p:nvSpPr>
        <p:spPr>
          <a:xfrm>
            <a:off x="2009886" y="3197936"/>
            <a:ext cx="6676913" cy="461665"/>
          </a:xfrm>
          <a:prstGeom prst="rect">
            <a:avLst/>
          </a:prstGeom>
        </p:spPr>
        <p:txBody>
          <a:bodyPr wrap="square">
            <a:spAutoFit/>
          </a:bodyPr>
          <a:lstStyle/>
          <a:p>
            <a:pPr marL="914400" lvl="1" indent="-457200">
              <a:buFont typeface="Wingdings" panose="05000000000000000000" pitchFamily="2" charset="2"/>
              <a:buChar char="Ø"/>
            </a:pPr>
            <a:r>
              <a:rPr lang="de-DE" sz="2400" dirty="0"/>
              <a:t>der Analyse der Bauart fremder Produkte</a:t>
            </a:r>
          </a:p>
        </p:txBody>
      </p:sp>
      <p:sp>
        <p:nvSpPr>
          <p:cNvPr id="6" name="Rechteck 5">
            <a:extLst>
              <a:ext uri="{FF2B5EF4-FFF2-40B4-BE49-F238E27FC236}">
                <a16:creationId xmlns:a16="http://schemas.microsoft.com/office/drawing/2014/main" id="{F1F6FF46-A785-390F-8203-E6CB10ECBCA1}"/>
              </a:ext>
            </a:extLst>
          </p:cNvPr>
          <p:cNvSpPr/>
          <p:nvPr/>
        </p:nvSpPr>
        <p:spPr>
          <a:xfrm>
            <a:off x="2719890" y="3826243"/>
            <a:ext cx="8564881" cy="461665"/>
          </a:xfrm>
          <a:prstGeom prst="rect">
            <a:avLst/>
          </a:prstGeom>
        </p:spPr>
        <p:txBody>
          <a:bodyPr wrap="square">
            <a:spAutoFit/>
          </a:bodyPr>
          <a:lstStyle/>
          <a:p>
            <a:pPr marL="914400" lvl="1" indent="-457200">
              <a:buFont typeface="Wingdings" panose="05000000000000000000" pitchFamily="2" charset="2"/>
              <a:buChar char="Ø"/>
            </a:pPr>
            <a:r>
              <a:rPr lang="de-DE" sz="2400" dirty="0"/>
              <a:t>dem informellen Austausch von Informationen und Ideen</a:t>
            </a:r>
          </a:p>
        </p:txBody>
      </p:sp>
      <p:sp>
        <p:nvSpPr>
          <p:cNvPr id="8" name="Rechteck 7">
            <a:extLst>
              <a:ext uri="{FF2B5EF4-FFF2-40B4-BE49-F238E27FC236}">
                <a16:creationId xmlns:a16="http://schemas.microsoft.com/office/drawing/2014/main" id="{07CB2057-96FB-D546-E3E7-8790CBF0A063}"/>
              </a:ext>
            </a:extLst>
          </p:cNvPr>
          <p:cNvSpPr/>
          <p:nvPr/>
        </p:nvSpPr>
        <p:spPr>
          <a:xfrm>
            <a:off x="181984" y="5450305"/>
            <a:ext cx="8504816" cy="830997"/>
          </a:xfrm>
          <a:prstGeom prst="rect">
            <a:avLst/>
          </a:prstGeom>
        </p:spPr>
        <p:txBody>
          <a:bodyPr wrap="square">
            <a:spAutoFit/>
          </a:bodyPr>
          <a:lstStyle/>
          <a:p>
            <a:pPr marL="914400" lvl="1" indent="-457200">
              <a:buFont typeface="Wingdings" panose="05000000000000000000" pitchFamily="2" charset="2"/>
              <a:buChar char="§"/>
            </a:pPr>
            <a:r>
              <a:rPr lang="de-DE" sz="2400" b="1" dirty="0"/>
              <a:t>Diese Spill-</a:t>
            </a:r>
            <a:r>
              <a:rPr lang="de-DE" sz="2400" b="1" dirty="0" err="1"/>
              <a:t>over</a:t>
            </a:r>
            <a:r>
              <a:rPr lang="de-DE" sz="2400" b="1" dirty="0"/>
              <a:t>-Effekte treten in Clustern mit einer höheren Wahrscheinlichkeit auf</a:t>
            </a:r>
          </a:p>
        </p:txBody>
      </p:sp>
      <p:sp>
        <p:nvSpPr>
          <p:cNvPr id="10" name="Rechteck 9">
            <a:extLst>
              <a:ext uri="{FF2B5EF4-FFF2-40B4-BE49-F238E27FC236}">
                <a16:creationId xmlns:a16="http://schemas.microsoft.com/office/drawing/2014/main" id="{6C3167AE-D025-9D6B-0183-470C956F06A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1026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P spid="6"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6777C-3A53-3C2D-BFBB-A0D4F150749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1538117-1BBD-EB6B-129A-1E256D6BF5C2}"/>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065A31AD-41BF-544D-4AD5-4194A9FEDEB4}"/>
              </a:ext>
            </a:extLst>
          </p:cNvPr>
          <p:cNvSpPr txBox="1"/>
          <p:nvPr/>
        </p:nvSpPr>
        <p:spPr>
          <a:xfrm>
            <a:off x="8876" y="916761"/>
            <a:ext cx="9518766" cy="1062648"/>
          </a:xfrm>
          <a:prstGeom prst="rect">
            <a:avLst/>
          </a:prstGeom>
          <a:noFill/>
        </p:spPr>
        <p:txBody>
          <a:bodyPr wrap="square" rtlCol="0">
            <a:noAutofit/>
          </a:bodyPr>
          <a:lstStyle/>
          <a:p>
            <a:pPr marL="342900" indent="-342900">
              <a:buFont typeface="Arial" panose="020B0604020202020204" pitchFamily="34" charset="0"/>
              <a:buChar char="•"/>
            </a:pPr>
            <a:r>
              <a:rPr lang="de-DE" sz="2400" dirty="0"/>
              <a:t>Ein Land mit umfangreicher Produktion in einer bestimmten Branche hat normalerweise geringe Produktionskosten für das betreffende Gut.</a:t>
            </a:r>
          </a:p>
          <a:p>
            <a:pPr marL="342900" indent="-342900">
              <a:buFont typeface="Arial" panose="020B0604020202020204" pitchFamily="34" charset="0"/>
              <a:buChar char="•"/>
            </a:pPr>
            <a:endParaRPr lang="de-DE" sz="2400" dirty="0"/>
          </a:p>
        </p:txBody>
      </p:sp>
      <p:sp>
        <p:nvSpPr>
          <p:cNvPr id="2" name="Rechteck 1">
            <a:extLst>
              <a:ext uri="{FF2B5EF4-FFF2-40B4-BE49-F238E27FC236}">
                <a16:creationId xmlns:a16="http://schemas.microsoft.com/office/drawing/2014/main" id="{B880FCCA-F0A8-1399-2ACF-4978E1E1D4CC}"/>
              </a:ext>
            </a:extLst>
          </p:cNvPr>
          <p:cNvSpPr/>
          <p:nvPr/>
        </p:nvSpPr>
        <p:spPr>
          <a:xfrm>
            <a:off x="429215" y="1797145"/>
            <a:ext cx="10829365" cy="830997"/>
          </a:xfrm>
          <a:prstGeom prst="rect">
            <a:avLst/>
          </a:prstGeom>
        </p:spPr>
        <p:txBody>
          <a:bodyPr wrap="square">
            <a:spAutoFit/>
          </a:bodyPr>
          <a:lstStyle/>
          <a:p>
            <a:pPr marL="342900" indent="-342900">
              <a:buFont typeface="Arial" panose="020B0604020202020204" pitchFamily="34" charset="0"/>
              <a:buChar char="•"/>
            </a:pPr>
            <a:r>
              <a:rPr lang="de-DE" sz="2400" dirty="0"/>
              <a:t>Außenhandel vergrößert den Markt und führt aufgrund von zunehmenden Skalenerträgen zu einem niedrigerem Preis</a:t>
            </a:r>
          </a:p>
        </p:txBody>
      </p:sp>
      <p:sp>
        <p:nvSpPr>
          <p:cNvPr id="3" name="Rechteck 2">
            <a:extLst>
              <a:ext uri="{FF2B5EF4-FFF2-40B4-BE49-F238E27FC236}">
                <a16:creationId xmlns:a16="http://schemas.microsoft.com/office/drawing/2014/main" id="{4B2DAAD7-04CA-07C8-C67E-C8E39E4ABE60}"/>
              </a:ext>
            </a:extLst>
          </p:cNvPr>
          <p:cNvSpPr/>
          <p:nvPr/>
        </p:nvSpPr>
        <p:spPr>
          <a:xfrm>
            <a:off x="1056415" y="3095739"/>
            <a:ext cx="9377082" cy="1200329"/>
          </a:xfrm>
          <a:prstGeom prst="rect">
            <a:avLst/>
          </a:prstGeom>
        </p:spPr>
        <p:txBody>
          <a:bodyPr wrap="square">
            <a:spAutoFit/>
          </a:bodyPr>
          <a:lstStyle/>
          <a:p>
            <a:pPr marL="342900" indent="-342900">
              <a:buFont typeface="Arial" panose="020B0604020202020204" pitchFamily="34" charset="0"/>
              <a:buChar char="•"/>
            </a:pPr>
            <a:r>
              <a:rPr lang="de-DE" sz="2400" dirty="0"/>
              <a:t>Länder, die in bestimmten Branchen von vorneherein Großproduzenten sind, bleiben dies normalerweise selbst dann, wenn ein anderes Land über das Potenzial verfügt, diese Güter kostengünstiger herzustellen.</a:t>
            </a:r>
          </a:p>
        </p:txBody>
      </p:sp>
      <p:sp>
        <p:nvSpPr>
          <p:cNvPr id="7" name="Rechteck 6">
            <a:extLst>
              <a:ext uri="{FF2B5EF4-FFF2-40B4-BE49-F238E27FC236}">
                <a16:creationId xmlns:a16="http://schemas.microsoft.com/office/drawing/2014/main" id="{AC725966-F2A4-6367-EC7E-8BFEF2AAE1B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0295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91458-B4AC-B06A-286A-11FC9116DFC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797FB0C-B6DA-6070-958A-9F7612C7C07F}"/>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Skalenerträge</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8971E78D-22D4-B297-9F65-7DA58AD392EC}"/>
              </a:ext>
            </a:extLst>
          </p:cNvPr>
          <p:cNvSpPr txBox="1"/>
          <p:nvPr/>
        </p:nvSpPr>
        <p:spPr>
          <a:xfrm>
            <a:off x="313764" y="708886"/>
            <a:ext cx="2805954" cy="509358"/>
          </a:xfrm>
          <a:prstGeom prst="rect">
            <a:avLst/>
          </a:prstGeom>
          <a:noFill/>
        </p:spPr>
        <p:txBody>
          <a:bodyPr wrap="square" rtlCol="0">
            <a:noAutofit/>
          </a:bodyPr>
          <a:lstStyle/>
          <a:p>
            <a:r>
              <a:rPr lang="de-DE" sz="2400" dirty="0"/>
              <a:t>↑ Anzahl der Firmen</a:t>
            </a:r>
          </a:p>
          <a:p>
            <a:endParaRPr lang="de-DE" sz="2000" dirty="0"/>
          </a:p>
        </p:txBody>
      </p:sp>
      <p:cxnSp>
        <p:nvCxnSpPr>
          <p:cNvPr id="6" name="Gerade Verbindung mit Pfeil 5">
            <a:extLst>
              <a:ext uri="{FF2B5EF4-FFF2-40B4-BE49-F238E27FC236}">
                <a16:creationId xmlns:a16="http://schemas.microsoft.com/office/drawing/2014/main" id="{5E0D8931-8F8B-7EFA-AFD7-00F856699D50}"/>
              </a:ext>
            </a:extLst>
          </p:cNvPr>
          <p:cNvCxnSpPr>
            <a:cxnSpLocks/>
          </p:cNvCxnSpPr>
          <p:nvPr/>
        </p:nvCxnSpPr>
        <p:spPr>
          <a:xfrm flipH="1" flipV="1">
            <a:off x="1882596" y="335565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FA92A6EE-F4E9-B959-AD84-1D621918D052}"/>
              </a:ext>
            </a:extLst>
          </p:cNvPr>
          <p:cNvCxnSpPr>
            <a:cxnSpLocks/>
          </p:cNvCxnSpPr>
          <p:nvPr/>
        </p:nvCxnSpPr>
        <p:spPr>
          <a:xfrm>
            <a:off x="1888721" y="6062412"/>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89752BAD-B934-BC61-6E61-74D668237DAF}"/>
              </a:ext>
            </a:extLst>
          </p:cNvPr>
          <p:cNvSpPr txBox="1"/>
          <p:nvPr/>
        </p:nvSpPr>
        <p:spPr>
          <a:xfrm>
            <a:off x="6060497" y="6073286"/>
            <a:ext cx="993862" cy="369332"/>
          </a:xfrm>
          <a:prstGeom prst="rect">
            <a:avLst/>
          </a:prstGeom>
          <a:noFill/>
        </p:spPr>
        <p:txBody>
          <a:bodyPr wrap="none" rtlCol="0">
            <a:spAutoFit/>
          </a:bodyPr>
          <a:lstStyle/>
          <a:p>
            <a:r>
              <a:rPr lang="de-DE" dirty="0"/>
              <a:t>Menge x</a:t>
            </a:r>
          </a:p>
        </p:txBody>
      </p:sp>
      <p:sp>
        <p:nvSpPr>
          <p:cNvPr id="10" name="Textfeld 9">
            <a:extLst>
              <a:ext uri="{FF2B5EF4-FFF2-40B4-BE49-F238E27FC236}">
                <a16:creationId xmlns:a16="http://schemas.microsoft.com/office/drawing/2014/main" id="{8F08A903-B609-745D-BE5F-FD35B4806C5E}"/>
              </a:ext>
            </a:extLst>
          </p:cNvPr>
          <p:cNvSpPr txBox="1"/>
          <p:nvPr/>
        </p:nvSpPr>
        <p:spPr>
          <a:xfrm>
            <a:off x="1091547" y="3336361"/>
            <a:ext cx="821443" cy="646331"/>
          </a:xfrm>
          <a:prstGeom prst="rect">
            <a:avLst/>
          </a:prstGeom>
          <a:noFill/>
        </p:spPr>
        <p:txBody>
          <a:bodyPr wrap="none" rtlCol="0">
            <a:spAutoFit/>
          </a:bodyPr>
          <a:lstStyle/>
          <a:p>
            <a:r>
              <a:rPr lang="de-DE" dirty="0"/>
              <a:t>Kosten</a:t>
            </a:r>
          </a:p>
          <a:p>
            <a:r>
              <a:rPr lang="de-DE"/>
              <a:t>Preis</a:t>
            </a:r>
            <a:endParaRPr lang="de-DE" dirty="0"/>
          </a:p>
        </p:txBody>
      </p:sp>
      <p:sp>
        <p:nvSpPr>
          <p:cNvPr id="11" name="Freihandform: Form 10">
            <a:extLst>
              <a:ext uri="{FF2B5EF4-FFF2-40B4-BE49-F238E27FC236}">
                <a16:creationId xmlns:a16="http://schemas.microsoft.com/office/drawing/2014/main" id="{F90EB827-3F47-FC60-0257-427FF52F2D81}"/>
              </a:ext>
            </a:extLst>
          </p:cNvPr>
          <p:cNvSpPr/>
          <p:nvPr/>
        </p:nvSpPr>
        <p:spPr>
          <a:xfrm>
            <a:off x="2290565" y="3514858"/>
            <a:ext cx="4213448" cy="1476725"/>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3" name="Gerader Verbinder 12">
            <a:extLst>
              <a:ext uri="{FF2B5EF4-FFF2-40B4-BE49-F238E27FC236}">
                <a16:creationId xmlns:a16="http://schemas.microsoft.com/office/drawing/2014/main" id="{2C1E5F2F-C170-9C96-FE9B-59E95BA5C160}"/>
              </a:ext>
            </a:extLst>
          </p:cNvPr>
          <p:cNvCxnSpPr>
            <a:cxnSpLocks/>
          </p:cNvCxnSpPr>
          <p:nvPr/>
        </p:nvCxnSpPr>
        <p:spPr>
          <a:xfrm>
            <a:off x="3969625" y="3321067"/>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9D2FF94B-B308-7841-3F6B-ABB628636032}"/>
              </a:ext>
            </a:extLst>
          </p:cNvPr>
          <p:cNvSpPr txBox="1"/>
          <p:nvPr/>
        </p:nvSpPr>
        <p:spPr>
          <a:xfrm>
            <a:off x="6591700" y="4771347"/>
            <a:ext cx="2007158" cy="369332"/>
          </a:xfrm>
          <a:prstGeom prst="rect">
            <a:avLst/>
          </a:prstGeom>
          <a:noFill/>
        </p:spPr>
        <p:txBody>
          <a:bodyPr wrap="square" rtlCol="0">
            <a:spAutoFit/>
          </a:bodyPr>
          <a:lstStyle/>
          <a:p>
            <a:r>
              <a:rPr lang="de-DE" dirty="0"/>
              <a:t>DK=Angebotskurve</a:t>
            </a:r>
          </a:p>
        </p:txBody>
      </p:sp>
      <p:sp>
        <p:nvSpPr>
          <p:cNvPr id="16" name="Textfeld 15">
            <a:extLst>
              <a:ext uri="{FF2B5EF4-FFF2-40B4-BE49-F238E27FC236}">
                <a16:creationId xmlns:a16="http://schemas.microsoft.com/office/drawing/2014/main" id="{D0CE9AF5-AA1C-8BFA-F6C8-5DA5FC145514}"/>
              </a:ext>
            </a:extLst>
          </p:cNvPr>
          <p:cNvSpPr txBox="1"/>
          <p:nvPr/>
        </p:nvSpPr>
        <p:spPr>
          <a:xfrm>
            <a:off x="5674941" y="5434664"/>
            <a:ext cx="1919958" cy="369332"/>
          </a:xfrm>
          <a:prstGeom prst="rect">
            <a:avLst/>
          </a:prstGeom>
          <a:noFill/>
        </p:spPr>
        <p:txBody>
          <a:bodyPr wrap="square" rtlCol="0">
            <a:spAutoFit/>
          </a:bodyPr>
          <a:lstStyle/>
          <a:p>
            <a:r>
              <a:rPr lang="de-DE" dirty="0"/>
              <a:t>Nachfragekurve N</a:t>
            </a:r>
          </a:p>
        </p:txBody>
      </p:sp>
      <p:cxnSp>
        <p:nvCxnSpPr>
          <p:cNvPr id="17" name="Gerader Verbinder 16">
            <a:extLst>
              <a:ext uri="{FF2B5EF4-FFF2-40B4-BE49-F238E27FC236}">
                <a16:creationId xmlns:a16="http://schemas.microsoft.com/office/drawing/2014/main" id="{2626DDDE-F9C4-6178-B744-0901037FC542}"/>
              </a:ext>
            </a:extLst>
          </p:cNvPr>
          <p:cNvCxnSpPr>
            <a:cxnSpLocks/>
          </p:cNvCxnSpPr>
          <p:nvPr/>
        </p:nvCxnSpPr>
        <p:spPr>
          <a:xfrm flipH="1">
            <a:off x="1940280" y="4723808"/>
            <a:ext cx="302181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7CA12283-40C5-B210-ED78-B88649B69B18}"/>
              </a:ext>
            </a:extLst>
          </p:cNvPr>
          <p:cNvCxnSpPr>
            <a:cxnSpLocks/>
          </p:cNvCxnSpPr>
          <p:nvPr/>
        </p:nvCxnSpPr>
        <p:spPr>
          <a:xfrm flipV="1">
            <a:off x="4980377" y="4725144"/>
            <a:ext cx="0" cy="13011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7ECD4068-F607-663C-B30D-A43BB3BC4719}"/>
              </a:ext>
            </a:extLst>
          </p:cNvPr>
          <p:cNvSpPr txBox="1"/>
          <p:nvPr/>
        </p:nvSpPr>
        <p:spPr>
          <a:xfrm>
            <a:off x="1553645" y="4508258"/>
            <a:ext cx="421910" cy="369332"/>
          </a:xfrm>
          <a:prstGeom prst="rect">
            <a:avLst/>
          </a:prstGeom>
          <a:noFill/>
        </p:spPr>
        <p:txBody>
          <a:bodyPr wrap="none" rtlCol="0">
            <a:spAutoFit/>
          </a:bodyPr>
          <a:lstStyle/>
          <a:p>
            <a:r>
              <a:rPr lang="de-DE" dirty="0"/>
              <a:t>p*</a:t>
            </a:r>
          </a:p>
        </p:txBody>
      </p:sp>
      <p:sp>
        <p:nvSpPr>
          <p:cNvPr id="24" name="Textfeld 23">
            <a:extLst>
              <a:ext uri="{FF2B5EF4-FFF2-40B4-BE49-F238E27FC236}">
                <a16:creationId xmlns:a16="http://schemas.microsoft.com/office/drawing/2014/main" id="{72C82078-1898-FE34-562B-C69FA7793BC0}"/>
              </a:ext>
            </a:extLst>
          </p:cNvPr>
          <p:cNvSpPr txBox="1"/>
          <p:nvPr/>
        </p:nvSpPr>
        <p:spPr>
          <a:xfrm>
            <a:off x="4764353" y="6059741"/>
            <a:ext cx="399468" cy="369332"/>
          </a:xfrm>
          <a:prstGeom prst="rect">
            <a:avLst/>
          </a:prstGeom>
          <a:noFill/>
        </p:spPr>
        <p:txBody>
          <a:bodyPr wrap="none" rtlCol="0">
            <a:spAutoFit/>
          </a:bodyPr>
          <a:lstStyle/>
          <a:p>
            <a:r>
              <a:rPr lang="de-DE" dirty="0"/>
              <a:t>x*</a:t>
            </a:r>
          </a:p>
        </p:txBody>
      </p:sp>
      <p:sp>
        <p:nvSpPr>
          <p:cNvPr id="2" name="Rechteck 1">
            <a:extLst>
              <a:ext uri="{FF2B5EF4-FFF2-40B4-BE49-F238E27FC236}">
                <a16:creationId xmlns:a16="http://schemas.microsoft.com/office/drawing/2014/main" id="{A90F9BD8-27F0-AF5D-6FE8-E6C3B63809D9}"/>
              </a:ext>
            </a:extLst>
          </p:cNvPr>
          <p:cNvSpPr/>
          <p:nvPr/>
        </p:nvSpPr>
        <p:spPr>
          <a:xfrm>
            <a:off x="3564454" y="694178"/>
            <a:ext cx="1843774" cy="461665"/>
          </a:xfrm>
          <a:prstGeom prst="rect">
            <a:avLst/>
          </a:prstGeom>
        </p:spPr>
        <p:txBody>
          <a:bodyPr wrap="none">
            <a:spAutoFit/>
          </a:bodyPr>
          <a:lstStyle/>
          <a:p>
            <a:r>
              <a:rPr lang="de-DE" sz="2400" dirty="0"/>
              <a:t>→ ↑ Output </a:t>
            </a:r>
          </a:p>
        </p:txBody>
      </p:sp>
      <p:sp>
        <p:nvSpPr>
          <p:cNvPr id="3" name="Rechteck 2">
            <a:extLst>
              <a:ext uri="{FF2B5EF4-FFF2-40B4-BE49-F238E27FC236}">
                <a16:creationId xmlns:a16="http://schemas.microsoft.com/office/drawing/2014/main" id="{8B6D52F3-6B41-6AC0-A921-6EAB94C37D91}"/>
              </a:ext>
            </a:extLst>
          </p:cNvPr>
          <p:cNvSpPr/>
          <p:nvPr/>
        </p:nvSpPr>
        <p:spPr>
          <a:xfrm>
            <a:off x="5816463" y="684150"/>
            <a:ext cx="3414333" cy="461665"/>
          </a:xfrm>
          <a:prstGeom prst="rect">
            <a:avLst/>
          </a:prstGeom>
        </p:spPr>
        <p:txBody>
          <a:bodyPr wrap="none">
            <a:spAutoFit/>
          </a:bodyPr>
          <a:lstStyle/>
          <a:p>
            <a:r>
              <a:rPr lang="de-DE" sz="2400" dirty="0"/>
              <a:t>→ ↓ Durchschnittskosten</a:t>
            </a:r>
          </a:p>
        </p:txBody>
      </p:sp>
      <p:sp>
        <p:nvSpPr>
          <p:cNvPr id="12" name="Rechteck 11">
            <a:extLst>
              <a:ext uri="{FF2B5EF4-FFF2-40B4-BE49-F238E27FC236}">
                <a16:creationId xmlns:a16="http://schemas.microsoft.com/office/drawing/2014/main" id="{A03BD6D5-FB92-BE39-27AC-748AA22F786B}"/>
              </a:ext>
            </a:extLst>
          </p:cNvPr>
          <p:cNvSpPr/>
          <p:nvPr/>
        </p:nvSpPr>
        <p:spPr>
          <a:xfrm>
            <a:off x="388161" y="1383983"/>
            <a:ext cx="11492633" cy="461665"/>
          </a:xfrm>
          <a:prstGeom prst="rect">
            <a:avLst/>
          </a:prstGeom>
        </p:spPr>
        <p:txBody>
          <a:bodyPr wrap="square">
            <a:noAutofit/>
          </a:bodyPr>
          <a:lstStyle/>
          <a:p>
            <a:r>
              <a:rPr lang="de-DE" sz="2400" dirty="0"/>
              <a:t>→ leicht fallende Angebotskurve </a:t>
            </a:r>
            <a:r>
              <a:rPr lang="de-DE" sz="2400"/>
              <a:t>im Preis </a:t>
            </a:r>
            <a:r>
              <a:rPr lang="de-DE" sz="2400" dirty="0"/>
              <a:t>entspricht in etwa der Durchschnittskostenkurve, 						ausgelöst durch die steigenden Skalenerträge </a:t>
            </a:r>
          </a:p>
        </p:txBody>
      </p:sp>
      <p:sp>
        <p:nvSpPr>
          <p:cNvPr id="21" name="Textfeld 20">
            <a:extLst>
              <a:ext uri="{FF2B5EF4-FFF2-40B4-BE49-F238E27FC236}">
                <a16:creationId xmlns:a16="http://schemas.microsoft.com/office/drawing/2014/main" id="{C2AFF3EF-B5C9-738F-6A48-0F6F71970493}"/>
              </a:ext>
            </a:extLst>
          </p:cNvPr>
          <p:cNvSpPr txBox="1"/>
          <p:nvPr/>
        </p:nvSpPr>
        <p:spPr>
          <a:xfrm>
            <a:off x="2872947" y="2682996"/>
            <a:ext cx="6001240" cy="535412"/>
          </a:xfrm>
          <a:prstGeom prst="rect">
            <a:avLst/>
          </a:prstGeom>
          <a:noFill/>
        </p:spPr>
        <p:txBody>
          <a:bodyPr wrap="square" rtlCol="0">
            <a:noAutofit/>
          </a:bodyPr>
          <a:lstStyle/>
          <a:p>
            <a:r>
              <a:rPr lang="de-DE" sz="2400" dirty="0"/>
              <a:t>Marktgleichgewicht und externe Skalenerträge</a:t>
            </a:r>
          </a:p>
          <a:p>
            <a:endParaRPr lang="de-DE" sz="2000" dirty="0"/>
          </a:p>
        </p:txBody>
      </p:sp>
      <p:sp>
        <p:nvSpPr>
          <p:cNvPr id="22" name="Rechteck 21">
            <a:extLst>
              <a:ext uri="{FF2B5EF4-FFF2-40B4-BE49-F238E27FC236}">
                <a16:creationId xmlns:a16="http://schemas.microsoft.com/office/drawing/2014/main" id="{5D8D312E-737B-6DE3-70A1-85D7E57D233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5169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5" grpId="0"/>
      <p:bldP spid="23" grpId="0"/>
      <p:bldP spid="24" grpId="0"/>
      <p:bldP spid="2" grpId="0"/>
      <p:bldP spid="3"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600741" y="104531"/>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Temperaturanstieg</a:t>
            </a:r>
            <a:endParaRPr sz="2903" dirty="0"/>
          </a:p>
        </p:txBody>
      </p:sp>
      <p:sp>
        <p:nvSpPr>
          <p:cNvPr id="28" name="Rechteck 27">
            <a:extLst>
              <a:ext uri="{FF2B5EF4-FFF2-40B4-BE49-F238E27FC236}">
                <a16:creationId xmlns:a16="http://schemas.microsoft.com/office/drawing/2014/main" id="{99092EE8-C815-42B1-92A3-E60D8C638741}"/>
              </a:ext>
            </a:extLst>
          </p:cNvPr>
          <p:cNvSpPr/>
          <p:nvPr/>
        </p:nvSpPr>
        <p:spPr>
          <a:xfrm>
            <a:off x="1025554" y="5987018"/>
            <a:ext cx="3294043" cy="369332"/>
          </a:xfrm>
          <a:prstGeom prst="rect">
            <a:avLst/>
          </a:prstGeom>
        </p:spPr>
        <p:txBody>
          <a:bodyPr wrap="none">
            <a:spAutoFit/>
          </a:bodyPr>
          <a:lstStyle/>
          <a:p>
            <a:r>
              <a:rPr lang="fr-FR" dirty="0">
                <a:solidFill>
                  <a:srgbClr val="666666"/>
                </a:solidFill>
                <a:latin typeface="MetaCompPro-Normal"/>
              </a:rPr>
              <a:t>Quelle: Met Office Hadley Centre</a:t>
            </a:r>
            <a:endParaRPr lang="de-DE" dirty="0"/>
          </a:p>
        </p:txBody>
      </p:sp>
      <p:pic>
        <p:nvPicPr>
          <p:cNvPr id="3" name="Grafik 2">
            <a:extLst>
              <a:ext uri="{FF2B5EF4-FFF2-40B4-BE49-F238E27FC236}">
                <a16:creationId xmlns:a16="http://schemas.microsoft.com/office/drawing/2014/main" id="{913146D2-702B-B5D0-56F0-FB1CDEB406A3}"/>
              </a:ext>
            </a:extLst>
          </p:cNvPr>
          <p:cNvPicPr>
            <a:picLocks noChangeAspect="1"/>
          </p:cNvPicPr>
          <p:nvPr/>
        </p:nvPicPr>
        <p:blipFill>
          <a:blip r:embed="rId3"/>
          <a:stretch>
            <a:fillRect/>
          </a:stretch>
        </p:blipFill>
        <p:spPr>
          <a:xfrm>
            <a:off x="102063" y="849394"/>
            <a:ext cx="5475847" cy="3039560"/>
          </a:xfrm>
          <a:prstGeom prst="rect">
            <a:avLst/>
          </a:prstGeom>
        </p:spPr>
      </p:pic>
      <p:sp>
        <p:nvSpPr>
          <p:cNvPr id="4" name="Rechteck 3">
            <a:extLst>
              <a:ext uri="{FF2B5EF4-FFF2-40B4-BE49-F238E27FC236}">
                <a16:creationId xmlns:a16="http://schemas.microsoft.com/office/drawing/2014/main" id="{3BF12079-3FCF-0793-6704-E2D18DC6A71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21DCC387-C1C3-D479-5070-19FE8B5EEA9F}"/>
              </a:ext>
            </a:extLst>
          </p:cNvPr>
          <p:cNvPicPr>
            <a:picLocks noChangeAspect="1"/>
          </p:cNvPicPr>
          <p:nvPr/>
        </p:nvPicPr>
        <p:blipFill>
          <a:blip r:embed="rId4"/>
          <a:stretch>
            <a:fillRect/>
          </a:stretch>
        </p:blipFill>
        <p:spPr>
          <a:xfrm>
            <a:off x="5577910" y="849394"/>
            <a:ext cx="5671313" cy="3215325"/>
          </a:xfrm>
          <a:prstGeom prst="rect">
            <a:avLst/>
          </a:prstGeom>
        </p:spPr>
      </p:pic>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6AC82202-14CD-4D75-A9E4-0AEE6A3554C3}"/>
                  </a:ext>
                </a:extLst>
              </p14:cNvPr>
              <p14:cNvContentPartPr/>
              <p14:nvPr/>
            </p14:nvContentPartPr>
            <p14:xfrm>
              <a:off x="6431507" y="3148627"/>
              <a:ext cx="2192760" cy="179280"/>
            </p14:xfrm>
          </p:contentPart>
        </mc:Choice>
        <mc:Fallback>
          <p:pic>
            <p:nvPicPr>
              <p:cNvPr id="2" name="Freihand 1">
                <a:extLst>
                  <a:ext uri="{FF2B5EF4-FFF2-40B4-BE49-F238E27FC236}">
                    <a16:creationId xmlns:a16="http://schemas.microsoft.com/office/drawing/2014/main" id="{6AC82202-14CD-4D75-A9E4-0AEE6A3554C3}"/>
                  </a:ext>
                </a:extLst>
              </p:cNvPr>
              <p:cNvPicPr/>
              <p:nvPr/>
            </p:nvPicPr>
            <p:blipFill>
              <a:blip r:embed="rId6"/>
              <a:stretch>
                <a:fillRect/>
              </a:stretch>
            </p:blipFill>
            <p:spPr>
              <a:xfrm>
                <a:off x="6427187" y="3144307"/>
                <a:ext cx="2201400" cy="187920"/>
              </a:xfrm>
              <a:prstGeom prst="rect">
                <a:avLst/>
              </a:prstGeom>
            </p:spPr>
          </p:pic>
        </mc:Fallback>
      </mc:AlternateContent>
      <p:grpSp>
        <p:nvGrpSpPr>
          <p:cNvPr id="13" name="Gruppieren 12">
            <a:extLst>
              <a:ext uri="{FF2B5EF4-FFF2-40B4-BE49-F238E27FC236}">
                <a16:creationId xmlns:a16="http://schemas.microsoft.com/office/drawing/2014/main" id="{614BC207-84D6-43D3-A4D0-C240A9219837}"/>
              </a:ext>
            </a:extLst>
          </p:cNvPr>
          <p:cNvGrpSpPr/>
          <p:nvPr/>
        </p:nvGrpSpPr>
        <p:grpSpPr>
          <a:xfrm>
            <a:off x="6273467" y="3223507"/>
            <a:ext cx="2138760" cy="78840"/>
            <a:chOff x="6273467" y="3223507"/>
            <a:chExt cx="2138760" cy="78840"/>
          </a:xfrm>
        </p:grpSpPr>
        <mc:AlternateContent xmlns:mc="http://schemas.openxmlformats.org/markup-compatibility/2006">
          <mc:Choice xmlns:p14="http://schemas.microsoft.com/office/powerpoint/2010/main" Requires="p14">
            <p:contentPart p14:bwMode="auto" r:id="rId7">
              <p14:nvContentPartPr>
                <p14:cNvPr id="10" name="Freihand 9">
                  <a:extLst>
                    <a:ext uri="{FF2B5EF4-FFF2-40B4-BE49-F238E27FC236}">
                      <a16:creationId xmlns:a16="http://schemas.microsoft.com/office/drawing/2014/main" id="{D5B17344-A94F-464F-8A69-12F8E8E4FC47}"/>
                    </a:ext>
                  </a:extLst>
                </p14:cNvPr>
                <p14:cNvContentPartPr/>
                <p14:nvPr/>
              </p14:nvContentPartPr>
              <p14:xfrm>
                <a:off x="6273467" y="3223507"/>
                <a:ext cx="241200" cy="13680"/>
              </p14:xfrm>
            </p:contentPart>
          </mc:Choice>
          <mc:Fallback>
            <p:pic>
              <p:nvPicPr>
                <p:cNvPr id="10" name="Freihand 9">
                  <a:extLst>
                    <a:ext uri="{FF2B5EF4-FFF2-40B4-BE49-F238E27FC236}">
                      <a16:creationId xmlns:a16="http://schemas.microsoft.com/office/drawing/2014/main" id="{D5B17344-A94F-464F-8A69-12F8E8E4FC47}"/>
                    </a:ext>
                  </a:extLst>
                </p:cNvPr>
                <p:cNvPicPr/>
                <p:nvPr/>
              </p:nvPicPr>
              <p:blipFill>
                <a:blip r:embed="rId8"/>
                <a:stretch>
                  <a:fillRect/>
                </a:stretch>
              </p:blipFill>
              <p:spPr>
                <a:xfrm>
                  <a:off x="6269147" y="3219187"/>
                  <a:ext cx="249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Freihand 10">
                  <a:extLst>
                    <a:ext uri="{FF2B5EF4-FFF2-40B4-BE49-F238E27FC236}">
                      <a16:creationId xmlns:a16="http://schemas.microsoft.com/office/drawing/2014/main" id="{CE99E1B8-5761-4E43-9603-C3E8AA9E4F06}"/>
                    </a:ext>
                  </a:extLst>
                </p14:cNvPr>
                <p14:cNvContentPartPr/>
                <p14:nvPr/>
              </p14:nvContentPartPr>
              <p14:xfrm>
                <a:off x="7021907" y="3269227"/>
                <a:ext cx="499680" cy="30240"/>
              </p14:xfrm>
            </p:contentPart>
          </mc:Choice>
          <mc:Fallback>
            <p:pic>
              <p:nvPicPr>
                <p:cNvPr id="11" name="Freihand 10">
                  <a:extLst>
                    <a:ext uri="{FF2B5EF4-FFF2-40B4-BE49-F238E27FC236}">
                      <a16:creationId xmlns:a16="http://schemas.microsoft.com/office/drawing/2014/main" id="{CE99E1B8-5761-4E43-9603-C3E8AA9E4F06}"/>
                    </a:ext>
                  </a:extLst>
                </p:cNvPr>
                <p:cNvPicPr/>
                <p:nvPr/>
              </p:nvPicPr>
              <p:blipFill>
                <a:blip r:embed="rId10"/>
                <a:stretch>
                  <a:fillRect/>
                </a:stretch>
              </p:blipFill>
              <p:spPr>
                <a:xfrm>
                  <a:off x="7017587" y="3264907"/>
                  <a:ext cx="50832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 name="Freihand 11">
                  <a:extLst>
                    <a:ext uri="{FF2B5EF4-FFF2-40B4-BE49-F238E27FC236}">
                      <a16:creationId xmlns:a16="http://schemas.microsoft.com/office/drawing/2014/main" id="{7939B424-3567-4510-95D6-5E24D5227F5E}"/>
                    </a:ext>
                  </a:extLst>
                </p14:cNvPr>
                <p14:cNvContentPartPr/>
                <p14:nvPr/>
              </p14:nvContentPartPr>
              <p14:xfrm>
                <a:off x="7865747" y="3268867"/>
                <a:ext cx="546480" cy="33480"/>
              </p14:xfrm>
            </p:contentPart>
          </mc:Choice>
          <mc:Fallback>
            <p:pic>
              <p:nvPicPr>
                <p:cNvPr id="12" name="Freihand 11">
                  <a:extLst>
                    <a:ext uri="{FF2B5EF4-FFF2-40B4-BE49-F238E27FC236}">
                      <a16:creationId xmlns:a16="http://schemas.microsoft.com/office/drawing/2014/main" id="{7939B424-3567-4510-95D6-5E24D5227F5E}"/>
                    </a:ext>
                  </a:extLst>
                </p:cNvPr>
                <p:cNvPicPr/>
                <p:nvPr/>
              </p:nvPicPr>
              <p:blipFill>
                <a:blip r:embed="rId12"/>
                <a:stretch>
                  <a:fillRect/>
                </a:stretch>
              </p:blipFill>
              <p:spPr>
                <a:xfrm>
                  <a:off x="7861427" y="3264547"/>
                  <a:ext cx="555120" cy="42120"/>
                </a:xfrm>
                <a:prstGeom prst="rect">
                  <a:avLst/>
                </a:prstGeom>
              </p:spPr>
            </p:pic>
          </mc:Fallback>
        </mc:AlternateContent>
      </p:grpSp>
      <p:grpSp>
        <p:nvGrpSpPr>
          <p:cNvPr id="15" name="Gruppieren 14">
            <a:extLst>
              <a:ext uri="{FF2B5EF4-FFF2-40B4-BE49-F238E27FC236}">
                <a16:creationId xmlns:a16="http://schemas.microsoft.com/office/drawing/2014/main" id="{6ABB5B1E-EB96-4A8F-B840-96C32AB93E23}"/>
              </a:ext>
            </a:extLst>
          </p:cNvPr>
          <p:cNvGrpSpPr/>
          <p:nvPr/>
        </p:nvGrpSpPr>
        <p:grpSpPr>
          <a:xfrm>
            <a:off x="9379187" y="1321627"/>
            <a:ext cx="1581480" cy="1787040"/>
            <a:chOff x="9379187" y="1321627"/>
            <a:chExt cx="1581480" cy="1787040"/>
          </a:xfrm>
        </p:grpSpPr>
        <mc:AlternateContent xmlns:mc="http://schemas.openxmlformats.org/markup-compatibility/2006">
          <mc:Choice xmlns:p14="http://schemas.microsoft.com/office/powerpoint/2010/main" Requires="p14">
            <p:contentPart p14:bwMode="auto" r:id="rId13">
              <p14:nvContentPartPr>
                <p14:cNvPr id="5" name="Freihand 4">
                  <a:extLst>
                    <a:ext uri="{FF2B5EF4-FFF2-40B4-BE49-F238E27FC236}">
                      <a16:creationId xmlns:a16="http://schemas.microsoft.com/office/drawing/2014/main" id="{C85D535D-D1B8-4AD0-AFCF-797994627773}"/>
                    </a:ext>
                  </a:extLst>
                </p14:cNvPr>
                <p14:cNvContentPartPr/>
                <p14:nvPr/>
              </p14:nvContentPartPr>
              <p14:xfrm>
                <a:off x="10825307" y="1528627"/>
                <a:ext cx="43560" cy="38520"/>
              </p14:xfrm>
            </p:contentPart>
          </mc:Choice>
          <mc:Fallback>
            <p:pic>
              <p:nvPicPr>
                <p:cNvPr id="5" name="Freihand 4">
                  <a:extLst>
                    <a:ext uri="{FF2B5EF4-FFF2-40B4-BE49-F238E27FC236}">
                      <a16:creationId xmlns:a16="http://schemas.microsoft.com/office/drawing/2014/main" id="{C85D535D-D1B8-4AD0-AFCF-797994627773}"/>
                    </a:ext>
                  </a:extLst>
                </p:cNvPr>
                <p:cNvPicPr/>
                <p:nvPr/>
              </p:nvPicPr>
              <p:blipFill>
                <a:blip r:embed="rId14"/>
                <a:stretch>
                  <a:fillRect/>
                </a:stretch>
              </p:blipFill>
              <p:spPr>
                <a:xfrm>
                  <a:off x="10820987" y="1524307"/>
                  <a:ext cx="522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8" name="Freihand 7">
                  <a:extLst>
                    <a:ext uri="{FF2B5EF4-FFF2-40B4-BE49-F238E27FC236}">
                      <a16:creationId xmlns:a16="http://schemas.microsoft.com/office/drawing/2014/main" id="{9A0215DC-98B0-4443-8B7D-7644D01B9A1F}"/>
                    </a:ext>
                  </a:extLst>
                </p14:cNvPr>
                <p14:cNvContentPartPr/>
                <p14:nvPr/>
              </p14:nvContentPartPr>
              <p14:xfrm>
                <a:off x="10731707" y="1321627"/>
                <a:ext cx="228960" cy="378720"/>
              </p14:xfrm>
            </p:contentPart>
          </mc:Choice>
          <mc:Fallback>
            <p:pic>
              <p:nvPicPr>
                <p:cNvPr id="8" name="Freihand 7">
                  <a:extLst>
                    <a:ext uri="{FF2B5EF4-FFF2-40B4-BE49-F238E27FC236}">
                      <a16:creationId xmlns:a16="http://schemas.microsoft.com/office/drawing/2014/main" id="{9A0215DC-98B0-4443-8B7D-7644D01B9A1F}"/>
                    </a:ext>
                  </a:extLst>
                </p:cNvPr>
                <p:cNvPicPr/>
                <p:nvPr/>
              </p:nvPicPr>
              <p:blipFill>
                <a:blip r:embed="rId16"/>
                <a:stretch>
                  <a:fillRect/>
                </a:stretch>
              </p:blipFill>
              <p:spPr>
                <a:xfrm>
                  <a:off x="10727387" y="1317307"/>
                  <a:ext cx="237600" cy="3873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6F36FF9D-8B1B-45E3-AE27-DDCDD1DA6DDD}"/>
                    </a:ext>
                  </a:extLst>
                </p14:cNvPr>
                <p14:cNvContentPartPr/>
                <p14:nvPr/>
              </p14:nvContentPartPr>
              <p14:xfrm>
                <a:off x="9379187" y="1477507"/>
                <a:ext cx="1486440" cy="1631160"/>
              </p14:xfrm>
            </p:contentPart>
          </mc:Choice>
          <mc:Fallback>
            <p:pic>
              <p:nvPicPr>
                <p:cNvPr id="14" name="Freihand 13">
                  <a:extLst>
                    <a:ext uri="{FF2B5EF4-FFF2-40B4-BE49-F238E27FC236}">
                      <a16:creationId xmlns:a16="http://schemas.microsoft.com/office/drawing/2014/main" id="{6F36FF9D-8B1B-45E3-AE27-DDCDD1DA6DDD}"/>
                    </a:ext>
                  </a:extLst>
                </p:cNvPr>
                <p:cNvPicPr/>
                <p:nvPr/>
              </p:nvPicPr>
              <p:blipFill>
                <a:blip r:embed="rId18"/>
                <a:stretch>
                  <a:fillRect/>
                </a:stretch>
              </p:blipFill>
              <p:spPr>
                <a:xfrm>
                  <a:off x="9374867" y="1473187"/>
                  <a:ext cx="1495080" cy="1639800"/>
                </a:xfrm>
                <a:prstGeom prst="rect">
                  <a:avLst/>
                </a:prstGeom>
              </p:spPr>
            </p:pic>
          </mc:Fallback>
        </mc:AlternateContent>
      </p:grpSp>
    </p:spTree>
    <p:extLst>
      <p:ext uri="{BB962C8B-B14F-4D97-AF65-F5344CB8AC3E}">
        <p14:creationId xmlns:p14="http://schemas.microsoft.com/office/powerpoint/2010/main" val="34329628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5D3A6-28AA-F4BF-07CE-D040186FBE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312E672-B029-2104-4B5C-AEC17C951CA9}"/>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903" dirty="0" err="1">
                <a:solidFill>
                  <a:sysClr val="windowText" lastClr="000000"/>
                </a:solidFill>
              </a:rPr>
              <a:t>Beispiele</a:t>
            </a:r>
            <a:r>
              <a:rPr lang="en-US" sz="2903" dirty="0">
                <a:solidFill>
                  <a:sysClr val="windowText" lastClr="000000"/>
                </a:solidFill>
              </a:rPr>
              <a:t> </a:t>
            </a:r>
            <a:r>
              <a:rPr lang="en-US" sz="2903" dirty="0" err="1">
                <a:solidFill>
                  <a:sysClr val="windowText" lastClr="000000"/>
                </a:solidFill>
              </a:rPr>
              <a:t>für</a:t>
            </a:r>
            <a:r>
              <a:rPr lang="en-US" sz="2903" dirty="0">
                <a:solidFill>
                  <a:sysClr val="windowText" lastClr="000000"/>
                </a:solidFill>
              </a:rPr>
              <a:t> </a:t>
            </a:r>
            <a:r>
              <a:rPr lang="en-US" sz="2903" dirty="0" err="1">
                <a:solidFill>
                  <a:sysClr val="windowText" lastClr="000000"/>
                </a:solidFill>
              </a:rPr>
              <a:t>externe</a:t>
            </a:r>
            <a:r>
              <a:rPr lang="en-US" sz="2903" dirty="0">
                <a:solidFill>
                  <a:sysClr val="windowText" lastClr="000000"/>
                </a:solidFill>
              </a:rPr>
              <a:t> </a:t>
            </a:r>
            <a:r>
              <a:rPr lang="en-US" sz="2903" dirty="0" err="1">
                <a:solidFill>
                  <a:sysClr val="windowText" lastClr="000000"/>
                </a:solidFill>
              </a:rPr>
              <a:t>Skalenerträge</a:t>
            </a:r>
            <a:endParaRPr lang="en-US" sz="2903" dirty="0">
              <a:solidFill>
                <a:sysClr val="windowText" lastClr="000000"/>
              </a:solidFill>
            </a:endParaRPr>
          </a:p>
        </p:txBody>
      </p:sp>
      <p:sp>
        <p:nvSpPr>
          <p:cNvPr id="6" name="Content Placeholder 2">
            <a:extLst>
              <a:ext uri="{FF2B5EF4-FFF2-40B4-BE49-F238E27FC236}">
                <a16:creationId xmlns:a16="http://schemas.microsoft.com/office/drawing/2014/main" id="{F99F2C79-FE59-8634-02AD-D4D48B2F7939}"/>
              </a:ext>
            </a:extLst>
          </p:cNvPr>
          <p:cNvSpPr txBox="1">
            <a:spLocks/>
          </p:cNvSpPr>
          <p:nvPr/>
        </p:nvSpPr>
        <p:spPr>
          <a:xfrm>
            <a:off x="0" y="889967"/>
            <a:ext cx="1219200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New York/Frankfurt: Investment Banking/</a:t>
            </a:r>
            <a:r>
              <a:rPr lang="en-US" altLang="en-US" sz="2400" kern="0" dirty="0" err="1">
                <a:solidFill>
                  <a:sysClr val="windowText" lastClr="000000"/>
                </a:solidFill>
                <a:latin typeface="Arial" panose="020B0604020202020204" pitchFamily="34" charset="0"/>
                <a:cs typeface="Arial" panose="020B0604020202020204" pitchFamily="34" charset="0"/>
              </a:rPr>
              <a:t>Finanzindustrie</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Silicon Valley: </a:t>
            </a:r>
            <a:r>
              <a:rPr lang="en-US" altLang="en-US" sz="2400" kern="0" dirty="0" err="1">
                <a:solidFill>
                  <a:sysClr val="windowText" lastClr="000000"/>
                </a:solidFill>
                <a:latin typeface="Arial" panose="020B0604020202020204" pitchFamily="34" charset="0"/>
                <a:cs typeface="Arial" panose="020B0604020202020204" pitchFamily="34" charset="0"/>
              </a:rPr>
              <a:t>Digitale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Technologien</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Hollywood/Bollywood: </a:t>
            </a:r>
            <a:r>
              <a:rPr lang="en-US" altLang="en-US" sz="2400" kern="0" dirty="0" err="1">
                <a:solidFill>
                  <a:sysClr val="windowText" lastClr="000000"/>
                </a:solidFill>
                <a:latin typeface="Arial" panose="020B0604020202020204" pitchFamily="34" charset="0"/>
                <a:cs typeface="Arial" panose="020B0604020202020204" pitchFamily="34" charset="0"/>
              </a:rPr>
              <a:t>Filmindustrie</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err="1">
                <a:solidFill>
                  <a:sysClr val="windowText" lastClr="000000"/>
                </a:solidFill>
                <a:latin typeface="Arial" panose="020B0604020202020204" pitchFamily="34" charset="0"/>
                <a:cs typeface="Arial" panose="020B0604020202020204" pitchFamily="34" charset="0"/>
              </a:rPr>
              <a:t>Historisches</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Beispiel</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hlinkClick r:id="rId3"/>
              </a:rPr>
              <a:t>Musecon</a:t>
            </a:r>
            <a:r>
              <a:rPr lang="en-US" altLang="en-US" sz="2400" kern="0" dirty="0">
                <a:solidFill>
                  <a:sysClr val="windowText" lastClr="000000"/>
                </a:solidFill>
                <a:latin typeface="Arial" panose="020B0604020202020204" pitchFamily="34" charset="0"/>
                <a:cs typeface="Arial" panose="020B0604020202020204" pitchFamily="34" charset="0"/>
                <a:hlinkClick r:id="rId3"/>
              </a:rPr>
              <a:t> Valley</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Bis</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zu</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Zweiten</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Weltkrieg</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befand</a:t>
            </a:r>
            <a:r>
              <a:rPr lang="en-US" altLang="en-US" sz="2400" kern="0" dirty="0">
                <a:solidFill>
                  <a:sysClr val="windowText" lastClr="000000"/>
                </a:solidFill>
                <a:latin typeface="Arial" panose="020B0604020202020204" pitchFamily="34" charset="0"/>
                <a:cs typeface="Arial" panose="020B0604020202020204" pitchFamily="34" charset="0"/>
              </a:rPr>
              <a:t> um die </a:t>
            </a:r>
            <a:r>
              <a:rPr lang="en-US" altLang="en-US" sz="2400" kern="0" dirty="0" err="1">
                <a:solidFill>
                  <a:sysClr val="windowText" lastClr="000000"/>
                </a:solidFill>
                <a:latin typeface="Arial" panose="020B0604020202020204" pitchFamily="34" charset="0"/>
                <a:cs typeface="Arial" panose="020B0604020202020204" pitchFamily="34" charset="0"/>
              </a:rPr>
              <a:t>Städte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Klingenthal</a:t>
            </a:r>
            <a:r>
              <a:rPr lang="en-US" altLang="en-US" sz="2400" kern="0" dirty="0">
                <a:solidFill>
                  <a:sysClr val="windowText" lastClr="000000"/>
                </a:solidFill>
                <a:latin typeface="Arial" panose="020B0604020202020204" pitchFamily="34" charset="0"/>
                <a:cs typeface="Arial" panose="020B0604020202020204" pitchFamily="34" charset="0"/>
              </a:rPr>
              <a:t> und </a:t>
            </a:r>
            <a:r>
              <a:rPr lang="en-US" altLang="en-US" sz="2400" kern="0" dirty="0" err="1">
                <a:solidFill>
                  <a:sysClr val="windowText" lastClr="000000"/>
                </a:solidFill>
                <a:latin typeface="Arial" panose="020B0604020202020204" pitchFamily="34" charset="0"/>
                <a:cs typeface="Arial" panose="020B0604020202020204" pitchFamily="34" charset="0"/>
              </a:rPr>
              <a:t>Graslitz</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Kraslice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tschechisch</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eine</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im</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Musikinstrumentebau</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weltweit</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mit</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führdende</a:t>
            </a:r>
            <a:r>
              <a:rPr lang="en-US" altLang="en-US" sz="2400" kern="0" dirty="0">
                <a:solidFill>
                  <a:sysClr val="windowText" lastClr="000000"/>
                </a:solidFill>
                <a:latin typeface="Arial" panose="020B0604020202020204" pitchFamily="34" charset="0"/>
                <a:cs typeface="Arial" panose="020B0604020202020204" pitchFamily="34" charset="0"/>
              </a:rPr>
              <a:t> Region </a:t>
            </a:r>
            <a:r>
              <a:rPr lang="en-US" altLang="en-US" sz="2400" kern="0" dirty="0" err="1">
                <a:solidFill>
                  <a:sysClr val="windowText" lastClr="000000"/>
                </a:solidFill>
                <a:latin typeface="Arial" panose="020B0604020202020204" pitchFamily="34" charset="0"/>
                <a:cs typeface="Arial" panose="020B0604020202020204" pitchFamily="34" charset="0"/>
              </a:rPr>
              <a:t>mit</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kleinen</a:t>
            </a:r>
            <a:r>
              <a:rPr lang="en-US" altLang="en-US" sz="2400" kern="0" dirty="0">
                <a:solidFill>
                  <a:sysClr val="windowText" lastClr="000000"/>
                </a:solidFill>
                <a:latin typeface="Arial" panose="020B0604020202020204" pitchFamily="34" charset="0"/>
                <a:cs typeface="Arial" panose="020B0604020202020204" pitchFamily="34" charset="0"/>
              </a:rPr>
              <a:t> und </a:t>
            </a:r>
            <a:r>
              <a:rPr lang="en-US" altLang="en-US" sz="2400" kern="0" dirty="0" err="1">
                <a:solidFill>
                  <a:sysClr val="windowText" lastClr="000000"/>
                </a:solidFill>
                <a:latin typeface="Arial" panose="020B0604020202020204" pitchFamily="34" charset="0"/>
                <a:cs typeface="Arial" panose="020B0604020202020204" pitchFamily="34" charset="0"/>
              </a:rPr>
              <a:t>mittelständischen</a:t>
            </a:r>
            <a:r>
              <a:rPr lang="en-US" altLang="en-US" sz="2400" kern="0" dirty="0">
                <a:solidFill>
                  <a:sysClr val="windowText" lastClr="000000"/>
                </a:solidFill>
                <a:latin typeface="Arial" panose="020B0604020202020204" pitchFamily="34" charset="0"/>
                <a:cs typeface="Arial" panose="020B0604020202020204" pitchFamily="34" charset="0"/>
              </a:rPr>
              <a:t> </a:t>
            </a:r>
            <a:r>
              <a:rPr lang="en-US" altLang="en-US" sz="2400" kern="0" dirty="0" err="1">
                <a:solidFill>
                  <a:sysClr val="windowText" lastClr="000000"/>
                </a:solidFill>
                <a:latin typeface="Arial" panose="020B0604020202020204" pitchFamily="34" charset="0"/>
                <a:cs typeface="Arial" panose="020B0604020202020204" pitchFamily="34" charset="0"/>
              </a:rPr>
              <a:t>Firmen</a:t>
            </a: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2400" dirty="0" err="1"/>
              <a:t>Firmen</a:t>
            </a:r>
            <a:r>
              <a:rPr lang="en-US" sz="2400" dirty="0"/>
              <a:t> </a:t>
            </a:r>
            <a:r>
              <a:rPr lang="en-US" sz="2400" dirty="0" err="1"/>
              <a:t>bilden</a:t>
            </a:r>
            <a:r>
              <a:rPr lang="en-US" sz="2400" dirty="0"/>
              <a:t> Cluster →      </a:t>
            </a:r>
            <a:r>
              <a:rPr lang="en-US" sz="2400" dirty="0" err="1"/>
              <a:t>Ansatzpunkt</a:t>
            </a:r>
            <a:r>
              <a:rPr lang="en-US" sz="2400" dirty="0"/>
              <a:t> für </a:t>
            </a:r>
            <a:r>
              <a:rPr lang="en-US" sz="2400" dirty="0" err="1"/>
              <a:t>eine</a:t>
            </a:r>
            <a:endParaRPr lang="en-US" sz="2400" dirty="0"/>
          </a:p>
          <a:p>
            <a:r>
              <a:rPr lang="en-US" sz="2400" dirty="0"/>
              <a:t>				      </a:t>
            </a:r>
            <a:r>
              <a:rPr lang="en-US" sz="2400" dirty="0" err="1"/>
              <a:t>wirtschaftsgeografische</a:t>
            </a:r>
            <a:r>
              <a:rPr lang="en-US" sz="2400" dirty="0"/>
              <a:t> </a:t>
            </a:r>
            <a:r>
              <a:rPr lang="en-US" sz="2400" dirty="0" err="1"/>
              <a:t>Analyse</a:t>
            </a:r>
            <a:r>
              <a:rPr lang="en-US" sz="2400" dirty="0"/>
              <a:t> </a:t>
            </a:r>
            <a:endParaRPr lang="en-US" sz="240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1C7B056F-58A0-5CA0-8969-962E9557192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6522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7E9D04-5049-3909-A423-0C703F78AE7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79DBC88-24A1-8A15-5B17-F5A71396C441}"/>
              </a:ext>
            </a:extLst>
          </p:cNvPr>
          <p:cNvSpPr txBox="1">
            <a:spLocks/>
          </p:cNvSpPr>
          <p:nvPr/>
        </p:nvSpPr>
        <p:spPr>
          <a:xfrm>
            <a:off x="6096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01ED2D36-440D-9EDB-4729-CB86E8287E12}"/>
              </a:ext>
            </a:extLst>
          </p:cNvPr>
          <p:cNvSpPr txBox="1"/>
          <p:nvPr/>
        </p:nvSpPr>
        <p:spPr>
          <a:xfrm>
            <a:off x="8294996" y="65358"/>
            <a:ext cx="3299749" cy="576064"/>
          </a:xfrm>
          <a:prstGeom prst="rect">
            <a:avLst/>
          </a:prstGeom>
          <a:noFill/>
        </p:spPr>
        <p:txBody>
          <a:bodyPr wrap="square" rtlCol="0">
            <a:noAutofit/>
          </a:bodyPr>
          <a:lstStyle/>
          <a:p>
            <a:r>
              <a:rPr lang="en-US" sz="2400" dirty="0" err="1"/>
              <a:t>Beispiel</a:t>
            </a:r>
            <a:r>
              <a:rPr lang="en-US" sz="2400" dirty="0"/>
              <a:t>: </a:t>
            </a:r>
            <a:r>
              <a:rPr lang="en-US" sz="2400" dirty="0" err="1"/>
              <a:t>Uhrenindustrie</a:t>
            </a:r>
            <a:r>
              <a:rPr lang="en-US" sz="2400" dirty="0"/>
              <a:t> </a:t>
            </a:r>
          </a:p>
          <a:p>
            <a:endParaRPr lang="en-US" sz="2400" dirty="0"/>
          </a:p>
        </p:txBody>
      </p:sp>
      <p:cxnSp>
        <p:nvCxnSpPr>
          <p:cNvPr id="6" name="Gerade Verbindung mit Pfeil 5">
            <a:extLst>
              <a:ext uri="{FF2B5EF4-FFF2-40B4-BE49-F238E27FC236}">
                <a16:creationId xmlns:a16="http://schemas.microsoft.com/office/drawing/2014/main" id="{BF7D8877-36FC-1947-2408-EA6348E7BDE4}"/>
              </a:ext>
            </a:extLst>
          </p:cNvPr>
          <p:cNvCxnSpPr>
            <a:cxnSpLocks/>
          </p:cNvCxnSpPr>
          <p:nvPr/>
        </p:nvCxnSpPr>
        <p:spPr>
          <a:xfrm flipH="1" flipV="1">
            <a:off x="940363" y="211598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97664BAC-EA49-749F-41AB-7A26E00E6D71}"/>
              </a:ext>
            </a:extLst>
          </p:cNvPr>
          <p:cNvCxnSpPr>
            <a:cxnSpLocks/>
          </p:cNvCxnSpPr>
          <p:nvPr/>
        </p:nvCxnSpPr>
        <p:spPr>
          <a:xfrm flipV="1">
            <a:off x="963075" y="4842454"/>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FC1E8137-C97D-781D-E8B6-7FA4C993A052}"/>
              </a:ext>
            </a:extLst>
          </p:cNvPr>
          <p:cNvSpPr txBox="1"/>
          <p:nvPr/>
        </p:nvSpPr>
        <p:spPr>
          <a:xfrm>
            <a:off x="3730807" y="4826831"/>
            <a:ext cx="284052" cy="369332"/>
          </a:xfrm>
          <a:prstGeom prst="rect">
            <a:avLst/>
          </a:prstGeom>
          <a:noFill/>
        </p:spPr>
        <p:txBody>
          <a:bodyPr wrap="none" rtlCol="0">
            <a:spAutoFit/>
          </a:bodyPr>
          <a:lstStyle/>
          <a:p>
            <a:r>
              <a:rPr lang="de-DE" dirty="0"/>
              <a:t>x</a:t>
            </a:r>
          </a:p>
        </p:txBody>
      </p:sp>
      <p:sp>
        <p:nvSpPr>
          <p:cNvPr id="10" name="Textfeld 9">
            <a:extLst>
              <a:ext uri="{FF2B5EF4-FFF2-40B4-BE49-F238E27FC236}">
                <a16:creationId xmlns:a16="http://schemas.microsoft.com/office/drawing/2014/main" id="{3A5A3256-E30C-71D6-D416-294A1A060A11}"/>
              </a:ext>
            </a:extLst>
          </p:cNvPr>
          <p:cNvSpPr txBox="1"/>
          <p:nvPr/>
        </p:nvSpPr>
        <p:spPr>
          <a:xfrm>
            <a:off x="168465" y="2148667"/>
            <a:ext cx="821443" cy="646331"/>
          </a:xfrm>
          <a:prstGeom prst="rect">
            <a:avLst/>
          </a:prstGeom>
          <a:noFill/>
        </p:spPr>
        <p:txBody>
          <a:bodyPr wrap="none" rtlCol="0">
            <a:spAutoFit/>
          </a:bodyPr>
          <a:lstStyle/>
          <a:p>
            <a:r>
              <a:rPr lang="de-DE" dirty="0"/>
              <a:t>Kosten</a:t>
            </a:r>
          </a:p>
          <a:p>
            <a:r>
              <a:rPr lang="de-DE"/>
              <a:t>Preis</a:t>
            </a:r>
            <a:endParaRPr lang="de-DE" dirty="0"/>
          </a:p>
        </p:txBody>
      </p:sp>
      <p:sp>
        <p:nvSpPr>
          <p:cNvPr id="11" name="Freihandform: Form 10">
            <a:extLst>
              <a:ext uri="{FF2B5EF4-FFF2-40B4-BE49-F238E27FC236}">
                <a16:creationId xmlns:a16="http://schemas.microsoft.com/office/drawing/2014/main" id="{D6211A5F-A98F-2DE2-0BCE-A7E68A79946E}"/>
              </a:ext>
            </a:extLst>
          </p:cNvPr>
          <p:cNvSpPr/>
          <p:nvPr/>
        </p:nvSpPr>
        <p:spPr>
          <a:xfrm>
            <a:off x="923164" y="3010189"/>
            <a:ext cx="2485660" cy="1332234"/>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2" name="Gerader Verbinder 11">
            <a:extLst>
              <a:ext uri="{FF2B5EF4-FFF2-40B4-BE49-F238E27FC236}">
                <a16:creationId xmlns:a16="http://schemas.microsoft.com/office/drawing/2014/main" id="{11DD018D-3F68-1722-24B6-67034DD68F2C}"/>
              </a:ext>
            </a:extLst>
          </p:cNvPr>
          <p:cNvCxnSpPr>
            <a:cxnSpLocks/>
          </p:cNvCxnSpPr>
          <p:nvPr/>
        </p:nvCxnSpPr>
        <p:spPr>
          <a:xfrm>
            <a:off x="1096661" y="2471832"/>
            <a:ext cx="1388342" cy="20559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7DBCB272-0F3C-AC15-1292-5E9C2DDCC837}"/>
              </a:ext>
            </a:extLst>
          </p:cNvPr>
          <p:cNvSpPr txBox="1"/>
          <p:nvPr/>
        </p:nvSpPr>
        <p:spPr>
          <a:xfrm>
            <a:off x="1651695" y="1544410"/>
            <a:ext cx="1889452" cy="535412"/>
          </a:xfrm>
          <a:prstGeom prst="rect">
            <a:avLst/>
          </a:prstGeom>
          <a:noFill/>
        </p:spPr>
        <p:txBody>
          <a:bodyPr wrap="square" rtlCol="0">
            <a:noAutofit/>
          </a:bodyPr>
          <a:lstStyle/>
          <a:p>
            <a:r>
              <a:rPr lang="de-DE" sz="2400" dirty="0"/>
              <a:t>Thailand</a:t>
            </a:r>
          </a:p>
          <a:p>
            <a:endParaRPr lang="de-DE" sz="2000" dirty="0"/>
          </a:p>
        </p:txBody>
      </p:sp>
      <p:cxnSp>
        <p:nvCxnSpPr>
          <p:cNvPr id="20" name="Gerade Verbindung mit Pfeil 19">
            <a:extLst>
              <a:ext uri="{FF2B5EF4-FFF2-40B4-BE49-F238E27FC236}">
                <a16:creationId xmlns:a16="http://schemas.microsoft.com/office/drawing/2014/main" id="{0E946CB8-A8EA-1122-7C50-348FE7AC5407}"/>
              </a:ext>
            </a:extLst>
          </p:cNvPr>
          <p:cNvCxnSpPr>
            <a:cxnSpLocks/>
          </p:cNvCxnSpPr>
          <p:nvPr/>
        </p:nvCxnSpPr>
        <p:spPr>
          <a:xfrm flipV="1">
            <a:off x="5013978" y="4837105"/>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DFA474FC-3C47-0384-2986-01B45D2DB088}"/>
              </a:ext>
            </a:extLst>
          </p:cNvPr>
          <p:cNvSpPr txBox="1"/>
          <p:nvPr/>
        </p:nvSpPr>
        <p:spPr>
          <a:xfrm>
            <a:off x="4200913" y="2136153"/>
            <a:ext cx="821443" cy="646331"/>
          </a:xfrm>
          <a:prstGeom prst="rect">
            <a:avLst/>
          </a:prstGeom>
          <a:noFill/>
        </p:spPr>
        <p:txBody>
          <a:bodyPr wrap="none" rtlCol="0">
            <a:spAutoFit/>
          </a:bodyPr>
          <a:lstStyle/>
          <a:p>
            <a:r>
              <a:rPr lang="de-DE" dirty="0"/>
              <a:t>Kosten</a:t>
            </a:r>
          </a:p>
          <a:p>
            <a:r>
              <a:rPr lang="de-DE"/>
              <a:t>Preis</a:t>
            </a:r>
            <a:endParaRPr lang="de-DE" dirty="0"/>
          </a:p>
        </p:txBody>
      </p:sp>
      <p:sp>
        <p:nvSpPr>
          <p:cNvPr id="22" name="Freihandform: Form 21">
            <a:extLst>
              <a:ext uri="{FF2B5EF4-FFF2-40B4-BE49-F238E27FC236}">
                <a16:creationId xmlns:a16="http://schemas.microsoft.com/office/drawing/2014/main" id="{124A3648-566F-3335-00BA-E6B9F1F7B754}"/>
              </a:ext>
            </a:extLst>
          </p:cNvPr>
          <p:cNvSpPr/>
          <p:nvPr/>
        </p:nvSpPr>
        <p:spPr>
          <a:xfrm>
            <a:off x="4993000" y="2391436"/>
            <a:ext cx="2632388" cy="1643322"/>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3" name="Gerader Verbinder 22">
            <a:extLst>
              <a:ext uri="{FF2B5EF4-FFF2-40B4-BE49-F238E27FC236}">
                <a16:creationId xmlns:a16="http://schemas.microsoft.com/office/drawing/2014/main" id="{AF933673-7A8C-76E5-0CCC-A1F4D7639030}"/>
              </a:ext>
            </a:extLst>
          </p:cNvPr>
          <p:cNvCxnSpPr>
            <a:cxnSpLocks/>
          </p:cNvCxnSpPr>
          <p:nvPr/>
        </p:nvCxnSpPr>
        <p:spPr>
          <a:xfrm>
            <a:off x="5248268" y="2156521"/>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C365F125-4B2B-0A9C-5504-B8ECB59CC996}"/>
              </a:ext>
            </a:extLst>
          </p:cNvPr>
          <p:cNvCxnSpPr>
            <a:cxnSpLocks/>
          </p:cNvCxnSpPr>
          <p:nvPr/>
        </p:nvCxnSpPr>
        <p:spPr>
          <a:xfrm flipH="1" flipV="1">
            <a:off x="4993000" y="2136152"/>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91D7DB6A-7AB4-763D-FDEE-C79D83573DF6}"/>
              </a:ext>
            </a:extLst>
          </p:cNvPr>
          <p:cNvSpPr/>
          <p:nvPr/>
        </p:nvSpPr>
        <p:spPr>
          <a:xfrm>
            <a:off x="7059074" y="4343122"/>
            <a:ext cx="733662" cy="369332"/>
          </a:xfrm>
          <a:prstGeom prst="rect">
            <a:avLst/>
          </a:prstGeom>
        </p:spPr>
        <p:txBody>
          <a:bodyPr wrap="none">
            <a:spAutoFit/>
          </a:bodyPr>
          <a:lstStyle/>
          <a:p>
            <a:r>
              <a:rPr lang="de-DE" dirty="0" err="1"/>
              <a:t>N</a:t>
            </a:r>
            <a:r>
              <a:rPr lang="de-DE" baseline="-25000" dirty="0" err="1"/>
              <a:t>Welt</a:t>
            </a:r>
            <a:r>
              <a:rPr lang="de-DE" dirty="0"/>
              <a:t>  </a:t>
            </a:r>
          </a:p>
        </p:txBody>
      </p:sp>
      <p:sp>
        <p:nvSpPr>
          <p:cNvPr id="29" name="Rechteck 28">
            <a:extLst>
              <a:ext uri="{FF2B5EF4-FFF2-40B4-BE49-F238E27FC236}">
                <a16:creationId xmlns:a16="http://schemas.microsoft.com/office/drawing/2014/main" id="{9F34D264-E88C-51C1-EF65-12689261A327}"/>
              </a:ext>
            </a:extLst>
          </p:cNvPr>
          <p:cNvSpPr/>
          <p:nvPr/>
        </p:nvSpPr>
        <p:spPr>
          <a:xfrm>
            <a:off x="7625389" y="3846838"/>
            <a:ext cx="669607" cy="369332"/>
          </a:xfrm>
          <a:prstGeom prst="rect">
            <a:avLst/>
          </a:prstGeom>
        </p:spPr>
        <p:txBody>
          <a:bodyPr wrap="none">
            <a:spAutoFit/>
          </a:bodyPr>
          <a:lstStyle/>
          <a:p>
            <a:r>
              <a:rPr lang="de-DE" dirty="0"/>
              <a:t>DK</a:t>
            </a:r>
            <a:r>
              <a:rPr lang="de-DE" baseline="-25000" dirty="0"/>
              <a:t>CH</a:t>
            </a:r>
            <a:r>
              <a:rPr lang="de-DE" dirty="0"/>
              <a:t> </a:t>
            </a:r>
          </a:p>
        </p:txBody>
      </p:sp>
      <p:sp>
        <p:nvSpPr>
          <p:cNvPr id="30" name="Rechteck 29">
            <a:extLst>
              <a:ext uri="{FF2B5EF4-FFF2-40B4-BE49-F238E27FC236}">
                <a16:creationId xmlns:a16="http://schemas.microsoft.com/office/drawing/2014/main" id="{C4324F9E-CC4B-BF91-7B3B-47A3650D5518}"/>
              </a:ext>
            </a:extLst>
          </p:cNvPr>
          <p:cNvSpPr/>
          <p:nvPr/>
        </p:nvSpPr>
        <p:spPr>
          <a:xfrm>
            <a:off x="3426024" y="4138017"/>
            <a:ext cx="800219" cy="369332"/>
          </a:xfrm>
          <a:prstGeom prst="rect">
            <a:avLst/>
          </a:prstGeom>
        </p:spPr>
        <p:txBody>
          <a:bodyPr wrap="none">
            <a:spAutoFit/>
          </a:bodyPr>
          <a:lstStyle/>
          <a:p>
            <a:r>
              <a:rPr lang="de-DE" dirty="0"/>
              <a:t>DK</a:t>
            </a:r>
            <a:r>
              <a:rPr lang="de-DE" baseline="-25000" dirty="0"/>
              <a:t>THAI</a:t>
            </a:r>
            <a:r>
              <a:rPr lang="de-DE" dirty="0"/>
              <a:t> </a:t>
            </a:r>
          </a:p>
        </p:txBody>
      </p:sp>
      <p:sp>
        <p:nvSpPr>
          <p:cNvPr id="31" name="Textfeld 30">
            <a:extLst>
              <a:ext uri="{FF2B5EF4-FFF2-40B4-BE49-F238E27FC236}">
                <a16:creationId xmlns:a16="http://schemas.microsoft.com/office/drawing/2014/main" id="{33F003A5-9EB8-C433-49A8-180D53400158}"/>
              </a:ext>
            </a:extLst>
          </p:cNvPr>
          <p:cNvSpPr txBox="1"/>
          <p:nvPr/>
        </p:nvSpPr>
        <p:spPr>
          <a:xfrm>
            <a:off x="5903284" y="1516983"/>
            <a:ext cx="1889452" cy="535412"/>
          </a:xfrm>
          <a:prstGeom prst="rect">
            <a:avLst/>
          </a:prstGeom>
          <a:noFill/>
        </p:spPr>
        <p:txBody>
          <a:bodyPr wrap="square" rtlCol="0">
            <a:noAutofit/>
          </a:bodyPr>
          <a:lstStyle/>
          <a:p>
            <a:r>
              <a:rPr lang="de-DE" sz="2400" dirty="0"/>
              <a:t>Schweiz</a:t>
            </a:r>
          </a:p>
          <a:p>
            <a:endParaRPr lang="de-DE" sz="2000" dirty="0"/>
          </a:p>
        </p:txBody>
      </p:sp>
      <p:sp>
        <p:nvSpPr>
          <p:cNvPr id="35" name="Rechteck 34">
            <a:extLst>
              <a:ext uri="{FF2B5EF4-FFF2-40B4-BE49-F238E27FC236}">
                <a16:creationId xmlns:a16="http://schemas.microsoft.com/office/drawing/2014/main" id="{BC026D56-C090-E7A1-71CC-47B2E00DA42B}"/>
              </a:ext>
            </a:extLst>
          </p:cNvPr>
          <p:cNvSpPr/>
          <p:nvPr/>
        </p:nvSpPr>
        <p:spPr>
          <a:xfrm>
            <a:off x="2464005" y="4343122"/>
            <a:ext cx="739305" cy="369332"/>
          </a:xfrm>
          <a:prstGeom prst="rect">
            <a:avLst/>
          </a:prstGeom>
        </p:spPr>
        <p:txBody>
          <a:bodyPr wrap="none">
            <a:spAutoFit/>
          </a:bodyPr>
          <a:lstStyle/>
          <a:p>
            <a:r>
              <a:rPr lang="de-DE" dirty="0"/>
              <a:t>N</a:t>
            </a:r>
            <a:r>
              <a:rPr lang="de-DE" baseline="-25000" dirty="0"/>
              <a:t>THAI</a:t>
            </a:r>
            <a:r>
              <a:rPr lang="de-DE" dirty="0"/>
              <a:t>  </a:t>
            </a:r>
          </a:p>
        </p:txBody>
      </p:sp>
      <p:sp>
        <p:nvSpPr>
          <p:cNvPr id="42" name="Textfeld 41">
            <a:extLst>
              <a:ext uri="{FF2B5EF4-FFF2-40B4-BE49-F238E27FC236}">
                <a16:creationId xmlns:a16="http://schemas.microsoft.com/office/drawing/2014/main" id="{9FD68709-B876-173D-BC29-4659D0D29E62}"/>
              </a:ext>
            </a:extLst>
          </p:cNvPr>
          <p:cNvSpPr txBox="1"/>
          <p:nvPr/>
        </p:nvSpPr>
        <p:spPr>
          <a:xfrm>
            <a:off x="7783444" y="4827530"/>
            <a:ext cx="284052" cy="369332"/>
          </a:xfrm>
          <a:prstGeom prst="rect">
            <a:avLst/>
          </a:prstGeom>
          <a:noFill/>
        </p:spPr>
        <p:txBody>
          <a:bodyPr wrap="none" rtlCol="0">
            <a:spAutoFit/>
          </a:bodyPr>
          <a:lstStyle/>
          <a:p>
            <a:r>
              <a:rPr lang="de-DE" dirty="0"/>
              <a:t>x</a:t>
            </a:r>
          </a:p>
        </p:txBody>
      </p:sp>
      <p:sp>
        <p:nvSpPr>
          <p:cNvPr id="43" name="Rechteck 42">
            <a:extLst>
              <a:ext uri="{FF2B5EF4-FFF2-40B4-BE49-F238E27FC236}">
                <a16:creationId xmlns:a16="http://schemas.microsoft.com/office/drawing/2014/main" id="{087D9477-C5E7-FA40-55D4-46886C576D3F}"/>
              </a:ext>
            </a:extLst>
          </p:cNvPr>
          <p:cNvSpPr/>
          <p:nvPr/>
        </p:nvSpPr>
        <p:spPr>
          <a:xfrm>
            <a:off x="379040" y="3709134"/>
            <a:ext cx="606256" cy="369332"/>
          </a:xfrm>
          <a:prstGeom prst="rect">
            <a:avLst/>
          </a:prstGeom>
        </p:spPr>
        <p:txBody>
          <a:bodyPr wrap="none">
            <a:spAutoFit/>
          </a:bodyPr>
          <a:lstStyle/>
          <a:p>
            <a:r>
              <a:rPr lang="de-DE" dirty="0" err="1"/>
              <a:t>p</a:t>
            </a:r>
            <a:r>
              <a:rPr lang="de-DE" baseline="-25000" dirty="0" err="1"/>
              <a:t>THAI</a:t>
            </a:r>
            <a:endParaRPr lang="de-DE" dirty="0"/>
          </a:p>
        </p:txBody>
      </p:sp>
      <mc:AlternateContent xmlns:mc="http://schemas.openxmlformats.org/markup-compatibility/2006" xmlns:a14="http://schemas.microsoft.com/office/drawing/2010/main">
        <mc:Choice Requires="a14">
          <p:sp>
            <p:nvSpPr>
              <p:cNvPr id="44" name="Rechteck 43">
                <a:extLst>
                  <a:ext uri="{FF2B5EF4-FFF2-40B4-BE49-F238E27FC236}">
                    <a16:creationId xmlns:a16="http://schemas.microsoft.com/office/drawing/2014/main" id="{848FD086-5184-D85A-CF45-DE561EE9B877}"/>
                  </a:ext>
                </a:extLst>
              </p:cNvPr>
              <p:cNvSpPr/>
              <p:nvPr/>
            </p:nvSpPr>
            <p:spPr>
              <a:xfrm>
                <a:off x="142943" y="2837325"/>
                <a:ext cx="813621" cy="369332"/>
              </a:xfrm>
              <a:prstGeom prst="rect">
                <a:avLst/>
              </a:prstGeom>
            </p:spPr>
            <p:txBody>
              <a:bodyPr wrap="none">
                <a:spAutoFit/>
              </a:bodyPr>
              <a:lstStyle/>
              <a:p>
                <a14:m>
                  <m:oMath xmlns:m="http://schemas.openxmlformats.org/officeDocument/2006/math">
                    <m:acc>
                      <m:accPr>
                        <m:chr m:val="̅"/>
                        <m:ctrlPr>
                          <a:rPr lang="de-DE" i="1">
                            <a:latin typeface="Cambria Math" panose="02040503050406030204" pitchFamily="18" charset="0"/>
                          </a:rPr>
                        </m:ctrlPr>
                      </m:accPr>
                      <m:e>
                        <m:r>
                          <a:rPr lang="de-DE" i="1">
                            <a:latin typeface="Cambria Math" panose="02040503050406030204" pitchFamily="18" charset="0"/>
                          </a:rPr>
                          <m:t>𝐷𝐾</m:t>
                        </m:r>
                      </m:e>
                    </m:acc>
                  </m:oMath>
                </a14:m>
                <a:r>
                  <a:rPr lang="de-DE" baseline="-25000" dirty="0" err="1"/>
                  <a:t>THAI</a:t>
                </a:r>
                <a:endParaRPr lang="de-DE" dirty="0"/>
              </a:p>
            </p:txBody>
          </p:sp>
        </mc:Choice>
        <mc:Fallback xmlns="">
          <p:sp>
            <p:nvSpPr>
              <p:cNvPr id="44" name="Rechteck 43">
                <a:extLst>
                  <a:ext uri="{FF2B5EF4-FFF2-40B4-BE49-F238E27FC236}">
                    <a16:creationId xmlns:a16="http://schemas.microsoft.com/office/drawing/2014/main" id="{B1D63D7C-9452-45D5-9897-C696D17B76DB}"/>
                  </a:ext>
                </a:extLst>
              </p:cNvPr>
              <p:cNvSpPr>
                <a:spLocks noRot="1" noChangeAspect="1" noMove="1" noResize="1" noEditPoints="1" noAdjustHandles="1" noChangeArrowheads="1" noChangeShapeType="1" noTextEdit="1"/>
              </p:cNvSpPr>
              <p:nvPr/>
            </p:nvSpPr>
            <p:spPr>
              <a:xfrm>
                <a:off x="142943" y="2837325"/>
                <a:ext cx="813621" cy="369332"/>
              </a:xfrm>
              <a:prstGeom prst="rect">
                <a:avLst/>
              </a:prstGeom>
              <a:blipFill>
                <a:blip r:embed="rId3"/>
                <a:stretch>
                  <a:fillRect b="-19672"/>
                </a:stretch>
              </a:blipFill>
            </p:spPr>
            <p:txBody>
              <a:bodyPr/>
              <a:lstStyle/>
              <a:p>
                <a:r>
                  <a:rPr lang="de-DE">
                    <a:noFill/>
                  </a:rPr>
                  <a:t> </a:t>
                </a:r>
              </a:p>
            </p:txBody>
          </p:sp>
        </mc:Fallback>
      </mc:AlternateContent>
      <p:sp>
        <p:nvSpPr>
          <p:cNvPr id="49" name="Rechteck 48">
            <a:extLst>
              <a:ext uri="{FF2B5EF4-FFF2-40B4-BE49-F238E27FC236}">
                <a16:creationId xmlns:a16="http://schemas.microsoft.com/office/drawing/2014/main" id="{5C3127DF-55B8-61F5-8F1E-3BAE196641D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2717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11" grpId="0" animBg="1"/>
      <p:bldP spid="19" grpId="0"/>
      <p:bldP spid="22" grpId="0" animBg="1"/>
      <p:bldP spid="25" grpId="0"/>
      <p:bldP spid="29" grpId="0"/>
      <p:bldP spid="30" grpId="0"/>
      <p:bldP spid="35" grpId="0"/>
      <p:bldP spid="43" grpId="0"/>
      <p:bldP spid="4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E0BB7-A5F7-A55F-A1DF-714FDD0685D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117406D-0CEB-5FA1-097C-833A89E20AB2}"/>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Externe</a:t>
            </a:r>
            <a:r>
              <a:rPr lang="en-US" sz="2800" dirty="0">
                <a:solidFill>
                  <a:sysClr val="windowText" lastClr="000000"/>
                </a:solidFill>
              </a:rPr>
              <a:t> </a:t>
            </a:r>
            <a:r>
              <a:rPr lang="en-US" sz="2800" dirty="0" err="1">
                <a:solidFill>
                  <a:sysClr val="windowText" lastClr="000000"/>
                </a:solidFill>
              </a:rPr>
              <a:t>Skalenerträge</a:t>
            </a:r>
            <a:r>
              <a:rPr lang="en-US" sz="2800" dirty="0">
                <a:solidFill>
                  <a:sysClr val="windowText" lastClr="000000"/>
                </a:solidFill>
              </a:rPr>
              <a:t> und </a:t>
            </a:r>
            <a:r>
              <a:rPr lang="en-US" sz="2800" dirty="0" err="1">
                <a:solidFill>
                  <a:sysClr val="windowText" lastClr="000000"/>
                </a:solidFill>
              </a:rPr>
              <a:t>Wohlfahrt</a:t>
            </a:r>
            <a:endParaRPr lang="en-US" sz="2800" dirty="0">
              <a:solidFill>
                <a:sysClr val="windowText" lastClr="000000"/>
              </a:solidFill>
            </a:endParaRPr>
          </a:p>
        </p:txBody>
      </p:sp>
      <p:sp>
        <p:nvSpPr>
          <p:cNvPr id="9" name="Textfeld 8">
            <a:extLst>
              <a:ext uri="{FF2B5EF4-FFF2-40B4-BE49-F238E27FC236}">
                <a16:creationId xmlns:a16="http://schemas.microsoft.com/office/drawing/2014/main" id="{3715063E-F564-B9DF-6AAA-67C17E3E30B8}"/>
              </a:ext>
            </a:extLst>
          </p:cNvPr>
          <p:cNvSpPr txBox="1"/>
          <p:nvPr/>
        </p:nvSpPr>
        <p:spPr>
          <a:xfrm>
            <a:off x="0" y="613101"/>
            <a:ext cx="9144000" cy="5519638"/>
          </a:xfrm>
          <a:prstGeom prst="rect">
            <a:avLst/>
          </a:prstGeom>
          <a:noFill/>
        </p:spPr>
        <p:txBody>
          <a:bodyPr wrap="square" rtlCol="0">
            <a:noAutofit/>
          </a:bodyPr>
          <a:lstStyle/>
          <a:p>
            <a:pPr marL="457200" indent="-457200">
              <a:buFont typeface="Arial" panose="020B0604020202020204" pitchFamily="34" charset="0"/>
              <a:buChar char="•"/>
            </a:pPr>
            <a:r>
              <a:rPr lang="de-DE" sz="2800" dirty="0"/>
              <a:t>Auf externen Skaleneffekten basierender Außenhandel ist in seinen Auswirkungen auf die nationale Wohlfahrt weniger eindeutig als derjenige Außenhandel, der durch komparative Vorteile oder Skaleneffekte auf Unternehmensebene verursacht wird.</a:t>
            </a:r>
          </a:p>
          <a:p>
            <a:pPr marL="457200" indent="-457200">
              <a:buFont typeface="Arial" panose="020B0604020202020204" pitchFamily="34" charset="0"/>
              <a:buChar char="•"/>
            </a:pPr>
            <a:endParaRPr lang="de-DE" sz="2800" dirty="0"/>
          </a:p>
          <a:p>
            <a:pPr marL="457200" indent="-457200">
              <a:buFont typeface="Arial" panose="020B0604020202020204" pitchFamily="34" charset="0"/>
              <a:buChar char="•"/>
            </a:pPr>
            <a:r>
              <a:rPr lang="de-DE" sz="2800" dirty="0"/>
              <a:t>Externe Skaleneffekte bedeuten, dass die historische Entwicklung und der Zufall entscheidend zur Herausbildung des Handelsmusters beitragen können.</a:t>
            </a:r>
          </a:p>
          <a:p>
            <a:pPr marL="457200" indent="-457200">
              <a:buFont typeface="Arial" panose="020B0604020202020204" pitchFamily="34" charset="0"/>
              <a:buChar char="•"/>
            </a:pPr>
            <a:endParaRPr lang="de-DE" sz="2800" dirty="0"/>
          </a:p>
          <a:p>
            <a:pPr marL="457200" indent="-457200">
              <a:buFont typeface="Arial" panose="020B0604020202020204" pitchFamily="34" charset="0"/>
              <a:buChar char="•"/>
            </a:pPr>
            <a:r>
              <a:rPr lang="de-DE" sz="2800" dirty="0"/>
              <a:t>Wenn externe Skalenerträge eine wichtige Rolle spielen, können Länder Verluste aus Außenhandel erleiden.</a:t>
            </a:r>
          </a:p>
        </p:txBody>
      </p:sp>
      <p:sp>
        <p:nvSpPr>
          <p:cNvPr id="5" name="Rechteck 4">
            <a:extLst>
              <a:ext uri="{FF2B5EF4-FFF2-40B4-BE49-F238E27FC236}">
                <a16:creationId xmlns:a16="http://schemas.microsoft.com/office/drawing/2014/main" id="{64F4F67B-71F6-EE28-1227-4C2B361CFE7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213487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0235E-26CC-7903-A4CC-B9D5D7CC01D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0489C75-1EB6-DC34-5F2F-33295527294F}"/>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Zunehmende</a:t>
            </a:r>
            <a:r>
              <a:rPr lang="en-US" sz="2800" dirty="0">
                <a:solidFill>
                  <a:sysClr val="windowText" lastClr="000000"/>
                </a:solidFill>
              </a:rPr>
              <a:t> </a:t>
            </a:r>
            <a:r>
              <a:rPr lang="en-US" sz="2800" dirty="0" err="1">
                <a:solidFill>
                  <a:sysClr val="windowText" lastClr="000000"/>
                </a:solidFill>
              </a:rPr>
              <a:t>Skaleneffekte</a:t>
            </a:r>
            <a:r>
              <a:rPr lang="en-US" sz="2800" dirty="0">
                <a:solidFill>
                  <a:sysClr val="windowText" lastClr="000000"/>
                </a:solidFill>
              </a:rPr>
              <a:t> und Handel</a:t>
            </a:r>
          </a:p>
        </p:txBody>
      </p:sp>
      <p:sp>
        <p:nvSpPr>
          <p:cNvPr id="9" name="Textfeld 8">
            <a:extLst>
              <a:ext uri="{FF2B5EF4-FFF2-40B4-BE49-F238E27FC236}">
                <a16:creationId xmlns:a16="http://schemas.microsoft.com/office/drawing/2014/main" id="{D9D197D7-32E9-0242-745D-4E6DEEF06246}"/>
              </a:ext>
            </a:extLst>
          </p:cNvPr>
          <p:cNvSpPr txBox="1"/>
          <p:nvPr/>
        </p:nvSpPr>
        <p:spPr>
          <a:xfrm>
            <a:off x="814137" y="669181"/>
            <a:ext cx="9144000" cy="5519638"/>
          </a:xfrm>
          <a:prstGeom prst="rect">
            <a:avLst/>
          </a:prstGeom>
          <a:noFill/>
        </p:spPr>
        <p:txBody>
          <a:bodyPr wrap="square" rtlCol="0">
            <a:noAutofit/>
          </a:bodyPr>
          <a:lstStyle/>
          <a:p>
            <a:r>
              <a:rPr lang="en-US" sz="2600" i="1" dirty="0"/>
              <a:t>“When an industry has thus chosen a locality for itself, it is likely</a:t>
            </a:r>
          </a:p>
          <a:p>
            <a:r>
              <a:rPr lang="en-US" sz="2600" i="1" dirty="0"/>
              <a:t>to stay there long: so great are the advantages which people</a:t>
            </a:r>
          </a:p>
          <a:p>
            <a:r>
              <a:rPr lang="en-US" sz="2600" i="1" dirty="0"/>
              <a:t>following the same skilled trade get from near neighborhood to</a:t>
            </a:r>
          </a:p>
          <a:p>
            <a:r>
              <a:rPr lang="en-US" sz="2600" i="1" dirty="0"/>
              <a:t>one another. </a:t>
            </a:r>
            <a:r>
              <a:rPr lang="en-US" sz="2600" i="1" dirty="0">
                <a:solidFill>
                  <a:schemeClr val="tx2">
                    <a:lumMod val="60000"/>
                    <a:lumOff val="40000"/>
                  </a:schemeClr>
                </a:solidFill>
              </a:rPr>
              <a:t>The mysteries of the trade become no mysteries;</a:t>
            </a:r>
          </a:p>
          <a:p>
            <a:r>
              <a:rPr lang="en-US" sz="2600" i="1" dirty="0">
                <a:solidFill>
                  <a:schemeClr val="tx2">
                    <a:lumMod val="60000"/>
                    <a:lumOff val="40000"/>
                  </a:schemeClr>
                </a:solidFill>
              </a:rPr>
              <a:t>but are as it were in the air</a:t>
            </a:r>
            <a:r>
              <a:rPr lang="en-US" sz="2600" i="1" dirty="0"/>
              <a:t>,... Good work is rightly appreciated,</a:t>
            </a:r>
          </a:p>
          <a:p>
            <a:r>
              <a:rPr lang="en-US" sz="2600" i="1" dirty="0"/>
              <a:t>inventions and improvements in machinery, in processes and the</a:t>
            </a:r>
          </a:p>
          <a:p>
            <a:r>
              <a:rPr lang="en-US" sz="2600" i="1" dirty="0"/>
              <a:t>general organization of the business have their merits promptly</a:t>
            </a:r>
          </a:p>
          <a:p>
            <a:r>
              <a:rPr lang="en-US" sz="2600" i="1" dirty="0"/>
              <a:t>discussed: </a:t>
            </a:r>
            <a:r>
              <a:rPr lang="en-US" sz="2600" i="1" dirty="0">
                <a:solidFill>
                  <a:schemeClr val="tx2">
                    <a:lumMod val="60000"/>
                    <a:lumOff val="40000"/>
                  </a:schemeClr>
                </a:solidFill>
              </a:rPr>
              <a:t>if one man starts a new idea, it is taken up by others</a:t>
            </a:r>
          </a:p>
          <a:p>
            <a:r>
              <a:rPr lang="en-US" sz="2600" i="1" dirty="0">
                <a:solidFill>
                  <a:schemeClr val="tx2">
                    <a:lumMod val="60000"/>
                    <a:lumOff val="40000"/>
                  </a:schemeClr>
                </a:solidFill>
              </a:rPr>
              <a:t>and combined with suggestions of their own; and thus it becomes</a:t>
            </a:r>
          </a:p>
          <a:p>
            <a:r>
              <a:rPr lang="en-US" sz="2600" i="1" dirty="0">
                <a:solidFill>
                  <a:schemeClr val="tx2">
                    <a:lumMod val="60000"/>
                    <a:lumOff val="40000"/>
                  </a:schemeClr>
                </a:solidFill>
              </a:rPr>
              <a:t>the source of further new ideas</a:t>
            </a:r>
            <a:r>
              <a:rPr lang="en-US" sz="2600" i="1" dirty="0"/>
              <a:t>.</a:t>
            </a:r>
          </a:p>
          <a:p>
            <a:endParaRPr lang="en-US" sz="2600" i="1" dirty="0"/>
          </a:p>
          <a:p>
            <a:r>
              <a:rPr lang="en-US" sz="2400" dirty="0"/>
              <a:t>Marshall (Principles of Economics, London: MacMillan, 1920)</a:t>
            </a:r>
            <a:endParaRPr lang="de-DE" sz="2000" dirty="0"/>
          </a:p>
        </p:txBody>
      </p:sp>
      <p:sp>
        <p:nvSpPr>
          <p:cNvPr id="6" name="Rechteck 5">
            <a:extLst>
              <a:ext uri="{FF2B5EF4-FFF2-40B4-BE49-F238E27FC236}">
                <a16:creationId xmlns:a16="http://schemas.microsoft.com/office/drawing/2014/main" id="{252EE1A2-A28E-1CA4-40FB-BAE96090971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99568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1FF8F-C08A-E880-6F8E-1D30C71E68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8AC3DBC-E757-8BDA-9EF7-774CA1E909D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a:t>
            </a:r>
            <a:r>
              <a:rPr lang="en-US" sz="3991" dirty="0" err="1">
                <a:solidFill>
                  <a:sysClr val="windowText" lastClr="000000"/>
                </a:solidFill>
                <a:latin typeface="Times New Roman" panose="02020603050405020304" pitchFamily="18" charset="0"/>
                <a:cs typeface="Times New Roman" panose="02020603050405020304" pitchFamily="18" charset="0"/>
              </a:rPr>
              <a:t>Industrie</a:t>
            </a:r>
            <a:r>
              <a:rPr lang="en-US" sz="3991" dirty="0">
                <a:solidFill>
                  <a:sysClr val="windowText" lastClr="000000"/>
                </a:solidFill>
                <a:latin typeface="Times New Roman" panose="02020603050405020304" pitchFamily="18" charset="0"/>
                <a:cs typeface="Times New Roman" panose="02020603050405020304" pitchFamily="18" charset="0"/>
              </a:rPr>
              <a:t>-Handel Deutschland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0563BB4C-8F85-3DBC-0B86-FCE8D2C6FDE0}"/>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74073568-5E8C-D783-AED3-88B97B3A6D76}"/>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166CC982-61A8-239B-C6F2-1D958CA4E6B3}"/>
              </a:ext>
            </a:extLst>
          </p:cNvPr>
          <p:cNvSpPr txBox="1"/>
          <p:nvPr/>
        </p:nvSpPr>
        <p:spPr>
          <a:xfrm>
            <a:off x="323634" y="4340360"/>
            <a:ext cx="3708400" cy="1077218"/>
          </a:xfrm>
          <a:prstGeom prst="rect">
            <a:avLst/>
          </a:prstGeom>
          <a:noFill/>
        </p:spPr>
        <p:txBody>
          <a:bodyPr wrap="square" rtlCol="0">
            <a:spAutoFit/>
          </a:bodyPr>
          <a:lstStyle/>
          <a:p>
            <a:r>
              <a:rPr lang="de-DE" sz="1600">
                <a:latin typeface="Times New Roman" panose="02020603050405020304" pitchFamily="18" charset="0"/>
                <a:cs typeface="Times New Roman" panose="02020603050405020304" pitchFamily="18" charset="0"/>
              </a:rPr>
              <a:t>Als Maß für die Aufteilung zwischen inter- und intra-industriellem Handel wird der Grubel-Lloyd-Index verwendet:</a:t>
            </a:r>
          </a:p>
          <a:p>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ABFA8561-92B2-C6B2-70AC-938EFF715D3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8" name="TextBox 9">
            <a:extLst>
              <a:ext uri="{FF2B5EF4-FFF2-40B4-BE49-F238E27FC236}">
                <a16:creationId xmlns:a16="http://schemas.microsoft.com/office/drawing/2014/main" id="{82EC18B8-EC15-03DD-216B-12F49B4CFE2C}"/>
              </a:ext>
            </a:extLst>
          </p:cNvPr>
          <p:cNvSpPr txBox="1"/>
          <p:nvPr/>
        </p:nvSpPr>
        <p:spPr>
          <a:xfrm>
            <a:off x="4361445" y="4275339"/>
            <a:ext cx="4328160" cy="2308324"/>
          </a:xfrm>
          <a:prstGeom prst="rect">
            <a:avLst/>
          </a:prstGeom>
          <a:noFill/>
        </p:spPr>
        <p:txBody>
          <a:bodyPr wrap="square" rtlCol="0">
            <a:spAutoFit/>
          </a:bodyPr>
          <a:lstStyle/>
          <a:p>
            <a:r>
              <a:rPr lang="de-DE" sz="1600" b="1">
                <a:latin typeface="Times New Roman" panose="02020603050405020304" pitchFamily="18" charset="0"/>
                <a:cs typeface="Times New Roman" panose="02020603050405020304" pitchFamily="18" charset="0"/>
              </a:rPr>
              <a:t>GLI </a:t>
            </a:r>
            <a:r>
              <a:rPr lang="de-DE" sz="1600" b="1" dirty="0">
                <a:latin typeface="Times New Roman" panose="02020603050405020304" pitchFamily="18" charset="0"/>
                <a:cs typeface="Times New Roman" panose="02020603050405020304" pitchFamily="18" charset="0"/>
              </a:rPr>
              <a:t>= 1 </a:t>
            </a:r>
            <a:r>
              <a:rPr lang="de-DE" sz="1600" dirty="0">
                <a:latin typeface="Times New Roman" panose="02020603050405020304" pitchFamily="18" charset="0"/>
                <a:cs typeface="Times New Roman" panose="02020603050405020304" pitchFamily="18" charset="0"/>
              </a:rPr>
              <a:t>heißt, dass in einer Branche sich Exporte und Importe die Waage halten und damit ein hohes Maß an </a:t>
            </a:r>
            <a:r>
              <a:rPr lang="de-DE" sz="1600" b="1" dirty="0">
                <a:latin typeface="Times New Roman" panose="02020603050405020304" pitchFamily="18" charset="0"/>
                <a:cs typeface="Times New Roman" panose="02020603050405020304" pitchFamily="18" charset="0"/>
              </a:rPr>
              <a:t>intra-industriellem</a:t>
            </a:r>
            <a:r>
              <a:rPr lang="de-DE" sz="1600" dirty="0">
                <a:latin typeface="Times New Roman" panose="02020603050405020304" pitchFamily="18" charset="0"/>
                <a:cs typeface="Times New Roman" panose="02020603050405020304" pitchFamily="18" charset="0"/>
              </a:rPr>
              <a:t> Handel gegeben ist!</a:t>
            </a:r>
          </a:p>
          <a:p>
            <a:endParaRPr lang="de-DE" sz="1600" dirty="0">
              <a:latin typeface="Times New Roman" panose="02020603050405020304" pitchFamily="18" charset="0"/>
              <a:cs typeface="Times New Roman" panose="02020603050405020304" pitchFamily="18" charset="0"/>
            </a:endParaRPr>
          </a:p>
          <a:p>
            <a:r>
              <a:rPr lang="de-DE" sz="1600" b="1" dirty="0">
                <a:latin typeface="Times New Roman" panose="02020603050405020304" pitchFamily="18" charset="0"/>
                <a:cs typeface="Times New Roman" panose="02020603050405020304" pitchFamily="18" charset="0"/>
              </a:rPr>
              <a:t>GLI → 0</a:t>
            </a:r>
            <a:r>
              <a:rPr lang="de-DE" sz="1600" dirty="0">
                <a:latin typeface="Times New Roman" panose="02020603050405020304" pitchFamily="18" charset="0"/>
                <a:cs typeface="Times New Roman" panose="02020603050405020304" pitchFamily="18" charset="0"/>
              </a:rPr>
              <a:t>, dass entweder die Exporte die Importe deutlich übersteigen, oder umgekehrt.</a:t>
            </a:r>
          </a:p>
          <a:p>
            <a:r>
              <a:rPr lang="de-DE" sz="1600" dirty="0">
                <a:latin typeface="Times New Roman" panose="02020603050405020304" pitchFamily="18" charset="0"/>
                <a:cs typeface="Times New Roman" panose="02020603050405020304" pitchFamily="18" charset="0"/>
              </a:rPr>
              <a:t>D.h. der Handel läuft vornehmlich nur in eine Richtung ab und es handelt sich um </a:t>
            </a:r>
            <a:r>
              <a:rPr lang="de-DE" sz="1600" b="1" dirty="0">
                <a:latin typeface="Times New Roman" panose="02020603050405020304" pitchFamily="18" charset="0"/>
                <a:cs typeface="Times New Roman" panose="02020603050405020304" pitchFamily="18" charset="0"/>
              </a:rPr>
              <a:t>inter-industriellen</a:t>
            </a:r>
            <a:r>
              <a:rPr lang="de-DE" sz="1600" dirty="0">
                <a:latin typeface="Times New Roman" panose="02020603050405020304" pitchFamily="18" charset="0"/>
                <a:cs typeface="Times New Roman" panose="02020603050405020304" pitchFamily="18" charset="0"/>
              </a:rPr>
              <a:t> Handel </a:t>
            </a:r>
            <a:endParaRPr lang="en-US" sz="1600" dirty="0">
              <a:latin typeface="Times New Roman" panose="02020603050405020304" pitchFamily="18" charset="0"/>
              <a:cs typeface="Times New Roman" panose="02020603050405020304" pitchFamily="18" charset="0"/>
            </a:endParaRPr>
          </a:p>
        </p:txBody>
      </p:sp>
      <p:pic>
        <p:nvPicPr>
          <p:cNvPr id="5" name="Grafik 4">
            <a:extLst>
              <a:ext uri="{FF2B5EF4-FFF2-40B4-BE49-F238E27FC236}">
                <a16:creationId xmlns:a16="http://schemas.microsoft.com/office/drawing/2014/main" id="{996D237F-273F-4402-83B5-0CCBA9E2ED0D}"/>
              </a:ext>
            </a:extLst>
          </p:cNvPr>
          <p:cNvPicPr>
            <a:picLocks noChangeAspect="1"/>
          </p:cNvPicPr>
          <p:nvPr/>
        </p:nvPicPr>
        <p:blipFill>
          <a:blip r:embed="rId4"/>
          <a:stretch>
            <a:fillRect/>
          </a:stretch>
        </p:blipFill>
        <p:spPr>
          <a:xfrm>
            <a:off x="323634" y="627369"/>
            <a:ext cx="9877778" cy="3276988"/>
          </a:xfrm>
          <a:prstGeom prst="rect">
            <a:avLst/>
          </a:prstGeom>
        </p:spPr>
      </p:pic>
    </p:spTree>
    <p:extLst>
      <p:ext uri="{BB962C8B-B14F-4D97-AF65-F5344CB8AC3E}">
        <p14:creationId xmlns:p14="http://schemas.microsoft.com/office/powerpoint/2010/main" val="31846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80208" y="159285"/>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Temperaturanstieg</a:t>
            </a:r>
            <a:endParaRPr sz="2903" dirty="0"/>
          </a:p>
        </p:txBody>
      </p:sp>
      <p:sp>
        <p:nvSpPr>
          <p:cNvPr id="11" name="Rechteck 10">
            <a:extLst>
              <a:ext uri="{FF2B5EF4-FFF2-40B4-BE49-F238E27FC236}">
                <a16:creationId xmlns:a16="http://schemas.microsoft.com/office/drawing/2014/main" id="{3705BF8C-CF8A-4FFE-820F-86EEBBAD881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956C9C57-F8E3-EC8B-95FC-B142E0A8DE04}"/>
              </a:ext>
            </a:extLst>
          </p:cNvPr>
          <p:cNvPicPr>
            <a:picLocks noChangeAspect="1"/>
          </p:cNvPicPr>
          <p:nvPr/>
        </p:nvPicPr>
        <p:blipFill>
          <a:blip r:embed="rId3"/>
          <a:stretch>
            <a:fillRect/>
          </a:stretch>
        </p:blipFill>
        <p:spPr>
          <a:xfrm>
            <a:off x="443772" y="904148"/>
            <a:ext cx="7883939" cy="4703438"/>
          </a:xfrm>
          <a:prstGeom prst="rect">
            <a:avLst/>
          </a:prstGeom>
        </p:spPr>
      </p:pic>
      <p:sp>
        <p:nvSpPr>
          <p:cNvPr id="5" name="Textfeld 4">
            <a:extLst>
              <a:ext uri="{FF2B5EF4-FFF2-40B4-BE49-F238E27FC236}">
                <a16:creationId xmlns:a16="http://schemas.microsoft.com/office/drawing/2014/main" id="{8DDA9284-EC91-C310-4FC6-1C30114FDB52}"/>
              </a:ext>
            </a:extLst>
          </p:cNvPr>
          <p:cNvSpPr txBox="1"/>
          <p:nvPr/>
        </p:nvSpPr>
        <p:spPr>
          <a:xfrm>
            <a:off x="462708" y="6147412"/>
            <a:ext cx="1402948" cy="369332"/>
          </a:xfrm>
          <a:prstGeom prst="rect">
            <a:avLst/>
          </a:prstGeom>
          <a:noFill/>
        </p:spPr>
        <p:txBody>
          <a:bodyPr wrap="none" rtlCol="0">
            <a:spAutoFit/>
          </a:bodyPr>
          <a:lstStyle/>
          <a:p>
            <a:r>
              <a:rPr lang="de-DE" dirty="0"/>
              <a:t>Quelle: </a:t>
            </a:r>
            <a:r>
              <a:rPr lang="de-DE" dirty="0">
                <a:hlinkClick r:id="rId4"/>
              </a:rPr>
              <a:t>DWD</a:t>
            </a:r>
            <a:endParaRPr lang="de-DE" dirty="0"/>
          </a:p>
        </p:txBody>
      </p:sp>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C52C2563-1AE7-47D4-95DA-0D30F5FE5B8E}"/>
                  </a:ext>
                </a:extLst>
              </p14:cNvPr>
              <p14:cNvContentPartPr/>
              <p14:nvPr/>
            </p14:nvContentPartPr>
            <p14:xfrm>
              <a:off x="6753347" y="1786387"/>
              <a:ext cx="1804320" cy="1712160"/>
            </p14:xfrm>
          </p:contentPart>
        </mc:Choice>
        <mc:Fallback>
          <p:pic>
            <p:nvPicPr>
              <p:cNvPr id="2" name="Freihand 1">
                <a:extLst>
                  <a:ext uri="{FF2B5EF4-FFF2-40B4-BE49-F238E27FC236}">
                    <a16:creationId xmlns:a16="http://schemas.microsoft.com/office/drawing/2014/main" id="{C52C2563-1AE7-47D4-95DA-0D30F5FE5B8E}"/>
                  </a:ext>
                </a:extLst>
              </p:cNvPr>
              <p:cNvPicPr/>
              <p:nvPr/>
            </p:nvPicPr>
            <p:blipFill>
              <a:blip r:embed="rId6"/>
              <a:stretch>
                <a:fillRect/>
              </a:stretch>
            </p:blipFill>
            <p:spPr>
              <a:xfrm>
                <a:off x="6749027" y="1782067"/>
                <a:ext cx="1812960" cy="1720800"/>
              </a:xfrm>
              <a:prstGeom prst="rect">
                <a:avLst/>
              </a:prstGeom>
            </p:spPr>
          </p:pic>
        </mc:Fallback>
      </mc:AlternateContent>
      <p:grpSp>
        <p:nvGrpSpPr>
          <p:cNvPr id="14" name="Gruppieren 13">
            <a:extLst>
              <a:ext uri="{FF2B5EF4-FFF2-40B4-BE49-F238E27FC236}">
                <a16:creationId xmlns:a16="http://schemas.microsoft.com/office/drawing/2014/main" id="{88EF0A97-62C0-4DCC-BA23-A293062D6E5C}"/>
              </a:ext>
            </a:extLst>
          </p:cNvPr>
          <p:cNvGrpSpPr/>
          <p:nvPr/>
        </p:nvGrpSpPr>
        <p:grpSpPr>
          <a:xfrm>
            <a:off x="6138107" y="194467"/>
            <a:ext cx="845640" cy="1350000"/>
            <a:chOff x="6138107" y="194467"/>
            <a:chExt cx="845640" cy="1350000"/>
          </a:xfrm>
        </p:grpSpPr>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9A6ED0CE-6DBC-449E-B285-F9E12AC4B51C}"/>
                    </a:ext>
                  </a:extLst>
                </p14:cNvPr>
                <p14:cNvContentPartPr/>
                <p14:nvPr/>
              </p14:nvContentPartPr>
              <p14:xfrm>
                <a:off x="6503147" y="939667"/>
                <a:ext cx="26640" cy="490680"/>
              </p14:xfrm>
            </p:contentPart>
          </mc:Choice>
          <mc:Fallback>
            <p:pic>
              <p:nvPicPr>
                <p:cNvPr id="3" name="Freihand 2">
                  <a:extLst>
                    <a:ext uri="{FF2B5EF4-FFF2-40B4-BE49-F238E27FC236}">
                      <a16:creationId xmlns:a16="http://schemas.microsoft.com/office/drawing/2014/main" id="{9A6ED0CE-6DBC-449E-B285-F9E12AC4B51C}"/>
                    </a:ext>
                  </a:extLst>
                </p:cNvPr>
                <p:cNvPicPr/>
                <p:nvPr/>
              </p:nvPicPr>
              <p:blipFill>
                <a:blip r:embed="rId8"/>
                <a:stretch>
                  <a:fillRect/>
                </a:stretch>
              </p:blipFill>
              <p:spPr>
                <a:xfrm>
                  <a:off x="6498827" y="935347"/>
                  <a:ext cx="35280" cy="499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43DEF7F8-28C6-4F22-854C-E244CB84F51F}"/>
                    </a:ext>
                  </a:extLst>
                </p14:cNvPr>
                <p14:cNvContentPartPr/>
                <p14:nvPr/>
              </p14:nvContentPartPr>
              <p14:xfrm>
                <a:off x="6437987" y="1221547"/>
                <a:ext cx="203760" cy="322920"/>
              </p14:xfrm>
            </p:contentPart>
          </mc:Choice>
          <mc:Fallback>
            <p:pic>
              <p:nvPicPr>
                <p:cNvPr id="7" name="Freihand 6">
                  <a:extLst>
                    <a:ext uri="{FF2B5EF4-FFF2-40B4-BE49-F238E27FC236}">
                      <a16:creationId xmlns:a16="http://schemas.microsoft.com/office/drawing/2014/main" id="{43DEF7F8-28C6-4F22-854C-E244CB84F51F}"/>
                    </a:ext>
                  </a:extLst>
                </p:cNvPr>
                <p:cNvPicPr/>
                <p:nvPr/>
              </p:nvPicPr>
              <p:blipFill>
                <a:blip r:embed="rId10"/>
                <a:stretch>
                  <a:fillRect/>
                </a:stretch>
              </p:blipFill>
              <p:spPr>
                <a:xfrm>
                  <a:off x="6433667" y="1217227"/>
                  <a:ext cx="212400" cy="3315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D125FC04-4D1B-43FB-AE0A-33E4B341FA20}"/>
                    </a:ext>
                  </a:extLst>
                </p14:cNvPr>
                <p14:cNvContentPartPr/>
                <p14:nvPr/>
              </p14:nvContentPartPr>
              <p14:xfrm>
                <a:off x="6219107" y="556627"/>
                <a:ext cx="205200" cy="244800"/>
              </p14:xfrm>
            </p:contentPart>
          </mc:Choice>
          <mc:Fallback>
            <p:pic>
              <p:nvPicPr>
                <p:cNvPr id="8" name="Freihand 7">
                  <a:extLst>
                    <a:ext uri="{FF2B5EF4-FFF2-40B4-BE49-F238E27FC236}">
                      <a16:creationId xmlns:a16="http://schemas.microsoft.com/office/drawing/2014/main" id="{D125FC04-4D1B-43FB-AE0A-33E4B341FA20}"/>
                    </a:ext>
                  </a:extLst>
                </p:cNvPr>
                <p:cNvPicPr/>
                <p:nvPr/>
              </p:nvPicPr>
              <p:blipFill>
                <a:blip r:embed="rId12"/>
                <a:stretch>
                  <a:fillRect/>
                </a:stretch>
              </p:blipFill>
              <p:spPr>
                <a:xfrm>
                  <a:off x="6214787" y="552307"/>
                  <a:ext cx="21384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4166F3EB-5200-4868-93F7-9F392E0318F6}"/>
                    </a:ext>
                  </a:extLst>
                </p14:cNvPr>
                <p14:cNvContentPartPr/>
                <p14:nvPr/>
              </p14:nvContentPartPr>
              <p14:xfrm>
                <a:off x="6426467" y="512347"/>
                <a:ext cx="104760" cy="195480"/>
              </p14:xfrm>
            </p:contentPart>
          </mc:Choice>
          <mc:Fallback>
            <p:pic>
              <p:nvPicPr>
                <p:cNvPr id="9" name="Freihand 8">
                  <a:extLst>
                    <a:ext uri="{FF2B5EF4-FFF2-40B4-BE49-F238E27FC236}">
                      <a16:creationId xmlns:a16="http://schemas.microsoft.com/office/drawing/2014/main" id="{4166F3EB-5200-4868-93F7-9F392E0318F6}"/>
                    </a:ext>
                  </a:extLst>
                </p:cNvPr>
                <p:cNvPicPr/>
                <p:nvPr/>
              </p:nvPicPr>
              <p:blipFill>
                <a:blip r:embed="rId14"/>
                <a:stretch>
                  <a:fillRect/>
                </a:stretch>
              </p:blipFill>
              <p:spPr>
                <a:xfrm>
                  <a:off x="6422147" y="508027"/>
                  <a:ext cx="11340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F02668AC-67E8-49E2-92ED-34FD6E95C788}"/>
                    </a:ext>
                  </a:extLst>
                </p14:cNvPr>
                <p14:cNvContentPartPr/>
                <p14:nvPr/>
              </p14:nvContentPartPr>
              <p14:xfrm>
                <a:off x="6552107" y="466267"/>
                <a:ext cx="108720" cy="162000"/>
              </p14:xfrm>
            </p:contentPart>
          </mc:Choice>
          <mc:Fallback>
            <p:pic>
              <p:nvPicPr>
                <p:cNvPr id="10" name="Freihand 9">
                  <a:extLst>
                    <a:ext uri="{FF2B5EF4-FFF2-40B4-BE49-F238E27FC236}">
                      <a16:creationId xmlns:a16="http://schemas.microsoft.com/office/drawing/2014/main" id="{F02668AC-67E8-49E2-92ED-34FD6E95C788}"/>
                    </a:ext>
                  </a:extLst>
                </p:cNvPr>
                <p:cNvPicPr/>
                <p:nvPr/>
              </p:nvPicPr>
              <p:blipFill>
                <a:blip r:embed="rId16"/>
                <a:stretch>
                  <a:fillRect/>
                </a:stretch>
              </p:blipFill>
              <p:spPr>
                <a:xfrm>
                  <a:off x="6547787" y="461947"/>
                  <a:ext cx="1173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4C6BF5AB-17CF-4E07-AD1A-343DEFBEA794}"/>
                    </a:ext>
                  </a:extLst>
                </p14:cNvPr>
                <p14:cNvContentPartPr/>
                <p14:nvPr/>
              </p14:nvContentPartPr>
              <p14:xfrm>
                <a:off x="6665507" y="338467"/>
                <a:ext cx="155160" cy="183960"/>
              </p14:xfrm>
            </p:contentPart>
          </mc:Choice>
          <mc:Fallback>
            <p:pic>
              <p:nvPicPr>
                <p:cNvPr id="12" name="Freihand 11">
                  <a:extLst>
                    <a:ext uri="{FF2B5EF4-FFF2-40B4-BE49-F238E27FC236}">
                      <a16:creationId xmlns:a16="http://schemas.microsoft.com/office/drawing/2014/main" id="{4C6BF5AB-17CF-4E07-AD1A-343DEFBEA794}"/>
                    </a:ext>
                  </a:extLst>
                </p:cNvPr>
                <p:cNvPicPr/>
                <p:nvPr/>
              </p:nvPicPr>
              <p:blipFill>
                <a:blip r:embed="rId18"/>
                <a:stretch>
                  <a:fillRect/>
                </a:stretch>
              </p:blipFill>
              <p:spPr>
                <a:xfrm>
                  <a:off x="6661187" y="334147"/>
                  <a:ext cx="16380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1899EAC5-EFD5-49EC-97AD-FE1041853148}"/>
                    </a:ext>
                  </a:extLst>
                </p14:cNvPr>
                <p14:cNvContentPartPr/>
                <p14:nvPr/>
              </p14:nvContentPartPr>
              <p14:xfrm>
                <a:off x="6138107" y="194467"/>
                <a:ext cx="845640" cy="874800"/>
              </p14:xfrm>
            </p:contentPart>
          </mc:Choice>
          <mc:Fallback>
            <p:pic>
              <p:nvPicPr>
                <p:cNvPr id="13" name="Freihand 12">
                  <a:extLst>
                    <a:ext uri="{FF2B5EF4-FFF2-40B4-BE49-F238E27FC236}">
                      <a16:creationId xmlns:a16="http://schemas.microsoft.com/office/drawing/2014/main" id="{1899EAC5-EFD5-49EC-97AD-FE1041853148}"/>
                    </a:ext>
                  </a:extLst>
                </p:cNvPr>
                <p:cNvPicPr/>
                <p:nvPr/>
              </p:nvPicPr>
              <p:blipFill>
                <a:blip r:embed="rId20"/>
                <a:stretch>
                  <a:fillRect/>
                </a:stretch>
              </p:blipFill>
              <p:spPr>
                <a:xfrm>
                  <a:off x="6133787" y="190147"/>
                  <a:ext cx="854280" cy="883440"/>
                </a:xfrm>
                <a:prstGeom prst="rect">
                  <a:avLst/>
                </a:prstGeom>
              </p:spPr>
            </p:pic>
          </mc:Fallback>
        </mc:AlternateContent>
      </p:grpSp>
      <p:grpSp>
        <p:nvGrpSpPr>
          <p:cNvPr id="19" name="Gruppieren 18">
            <a:extLst>
              <a:ext uri="{FF2B5EF4-FFF2-40B4-BE49-F238E27FC236}">
                <a16:creationId xmlns:a16="http://schemas.microsoft.com/office/drawing/2014/main" id="{CF21A727-A9E2-4995-B2DE-C9C0E0ED9EB9}"/>
              </a:ext>
            </a:extLst>
          </p:cNvPr>
          <p:cNvGrpSpPr/>
          <p:nvPr/>
        </p:nvGrpSpPr>
        <p:grpSpPr>
          <a:xfrm>
            <a:off x="6829307" y="2223427"/>
            <a:ext cx="88200" cy="162000"/>
            <a:chOff x="6829307" y="2223427"/>
            <a:chExt cx="88200" cy="162000"/>
          </a:xfrm>
        </p:grpSpPr>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308515C6-5D97-420F-8602-B96C13B708CD}"/>
                    </a:ext>
                  </a:extLst>
                </p14:cNvPr>
                <p14:cNvContentPartPr/>
                <p14:nvPr/>
              </p14:nvContentPartPr>
              <p14:xfrm>
                <a:off x="6829307" y="2223427"/>
                <a:ext cx="88200" cy="162000"/>
              </p14:xfrm>
            </p:contentPart>
          </mc:Choice>
          <mc:Fallback>
            <p:pic>
              <p:nvPicPr>
                <p:cNvPr id="15" name="Freihand 14">
                  <a:extLst>
                    <a:ext uri="{FF2B5EF4-FFF2-40B4-BE49-F238E27FC236}">
                      <a16:creationId xmlns:a16="http://schemas.microsoft.com/office/drawing/2014/main" id="{308515C6-5D97-420F-8602-B96C13B708CD}"/>
                    </a:ext>
                  </a:extLst>
                </p:cNvPr>
                <p:cNvPicPr/>
                <p:nvPr/>
              </p:nvPicPr>
              <p:blipFill>
                <a:blip r:embed="rId22"/>
                <a:stretch>
                  <a:fillRect/>
                </a:stretch>
              </p:blipFill>
              <p:spPr>
                <a:xfrm>
                  <a:off x="6824987" y="2219107"/>
                  <a:ext cx="9684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63367B74-5400-4174-B3AE-E77B9EA224A9}"/>
                    </a:ext>
                  </a:extLst>
                </p14:cNvPr>
                <p14:cNvContentPartPr/>
                <p14:nvPr/>
              </p14:nvContentPartPr>
              <p14:xfrm>
                <a:off x="6864947" y="2310187"/>
                <a:ext cx="27720" cy="4680"/>
              </p14:xfrm>
            </p:contentPart>
          </mc:Choice>
          <mc:Fallback>
            <p:pic>
              <p:nvPicPr>
                <p:cNvPr id="16" name="Freihand 15">
                  <a:extLst>
                    <a:ext uri="{FF2B5EF4-FFF2-40B4-BE49-F238E27FC236}">
                      <a16:creationId xmlns:a16="http://schemas.microsoft.com/office/drawing/2014/main" id="{63367B74-5400-4174-B3AE-E77B9EA224A9}"/>
                    </a:ext>
                  </a:extLst>
                </p:cNvPr>
                <p:cNvPicPr/>
                <p:nvPr/>
              </p:nvPicPr>
              <p:blipFill>
                <a:blip r:embed="rId24"/>
                <a:stretch>
                  <a:fillRect/>
                </a:stretch>
              </p:blipFill>
              <p:spPr>
                <a:xfrm>
                  <a:off x="6860627" y="2305867"/>
                  <a:ext cx="3636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8F047577-3C4C-42AB-A39E-2A6C98F149F6}"/>
                    </a:ext>
                  </a:extLst>
                </p14:cNvPr>
                <p14:cNvContentPartPr/>
                <p14:nvPr/>
              </p14:nvContentPartPr>
              <p14:xfrm>
                <a:off x="6855947" y="2303707"/>
                <a:ext cx="7560" cy="20160"/>
              </p14:xfrm>
            </p:contentPart>
          </mc:Choice>
          <mc:Fallback>
            <p:pic>
              <p:nvPicPr>
                <p:cNvPr id="17" name="Freihand 16">
                  <a:extLst>
                    <a:ext uri="{FF2B5EF4-FFF2-40B4-BE49-F238E27FC236}">
                      <a16:creationId xmlns:a16="http://schemas.microsoft.com/office/drawing/2014/main" id="{8F047577-3C4C-42AB-A39E-2A6C98F149F6}"/>
                    </a:ext>
                  </a:extLst>
                </p:cNvPr>
                <p:cNvPicPr/>
                <p:nvPr/>
              </p:nvPicPr>
              <p:blipFill>
                <a:blip r:embed="rId26"/>
                <a:stretch>
                  <a:fillRect/>
                </a:stretch>
              </p:blipFill>
              <p:spPr>
                <a:xfrm>
                  <a:off x="6851627" y="2299387"/>
                  <a:ext cx="1620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125E012F-D541-44D8-8285-9340E64F40C5}"/>
                    </a:ext>
                  </a:extLst>
                </p14:cNvPr>
                <p14:cNvContentPartPr/>
                <p14:nvPr/>
              </p14:nvContentPartPr>
              <p14:xfrm>
                <a:off x="6855947" y="2317027"/>
                <a:ext cx="38160" cy="22680"/>
              </p14:xfrm>
            </p:contentPart>
          </mc:Choice>
          <mc:Fallback>
            <p:pic>
              <p:nvPicPr>
                <p:cNvPr id="18" name="Freihand 17">
                  <a:extLst>
                    <a:ext uri="{FF2B5EF4-FFF2-40B4-BE49-F238E27FC236}">
                      <a16:creationId xmlns:a16="http://schemas.microsoft.com/office/drawing/2014/main" id="{125E012F-D541-44D8-8285-9340E64F40C5}"/>
                    </a:ext>
                  </a:extLst>
                </p:cNvPr>
                <p:cNvPicPr/>
                <p:nvPr/>
              </p:nvPicPr>
              <p:blipFill>
                <a:blip r:embed="rId28"/>
                <a:stretch>
                  <a:fillRect/>
                </a:stretch>
              </p:blipFill>
              <p:spPr>
                <a:xfrm>
                  <a:off x="6851627" y="2312707"/>
                  <a:ext cx="46800" cy="31320"/>
                </a:xfrm>
                <a:prstGeom prst="rect">
                  <a:avLst/>
                </a:prstGeom>
              </p:spPr>
            </p:pic>
          </mc:Fallback>
        </mc:AlternateContent>
      </p:grpSp>
    </p:spTree>
    <p:extLst>
      <p:ext uri="{BB962C8B-B14F-4D97-AF65-F5344CB8AC3E}">
        <p14:creationId xmlns:p14="http://schemas.microsoft.com/office/powerpoint/2010/main" val="1486791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921B2822-C49D-486B-832B-4DDD93D9158B}"/>
              </a:ext>
            </a:extLst>
          </p:cNvPr>
          <p:cNvPicPr>
            <a:picLocks noChangeAspect="1"/>
          </p:cNvPicPr>
          <p:nvPr/>
        </p:nvPicPr>
        <p:blipFill>
          <a:blip r:embed="rId3"/>
          <a:stretch>
            <a:fillRect/>
          </a:stretch>
        </p:blipFill>
        <p:spPr>
          <a:xfrm>
            <a:off x="184040" y="501650"/>
            <a:ext cx="9541067" cy="4155581"/>
          </a:xfrm>
          <a:prstGeom prst="rect">
            <a:avLst/>
          </a:prstGeom>
        </p:spPr>
      </p:pic>
      <p:sp>
        <p:nvSpPr>
          <p:cNvPr id="13" name="Rechteck 12">
            <a:extLst>
              <a:ext uri="{FF2B5EF4-FFF2-40B4-BE49-F238E27FC236}">
                <a16:creationId xmlns:a16="http://schemas.microsoft.com/office/drawing/2014/main" id="{1D68F924-40FB-4689-BCA3-93CFA431430D}"/>
              </a:ext>
            </a:extLst>
          </p:cNvPr>
          <p:cNvSpPr/>
          <p:nvPr/>
        </p:nvSpPr>
        <p:spPr>
          <a:xfrm>
            <a:off x="1025554" y="5987018"/>
            <a:ext cx="1337226" cy="369332"/>
          </a:xfrm>
          <a:prstGeom prst="rect">
            <a:avLst/>
          </a:prstGeom>
        </p:spPr>
        <p:txBody>
          <a:bodyPr wrap="none">
            <a:spAutoFit/>
          </a:bodyPr>
          <a:lstStyle/>
          <a:p>
            <a:r>
              <a:rPr lang="fr-FR" dirty="0">
                <a:solidFill>
                  <a:srgbClr val="666666"/>
                </a:solidFill>
                <a:latin typeface="MetaCompPro-Normal"/>
              </a:rPr>
              <a:t>Quelle: IPCC</a:t>
            </a:r>
            <a:endParaRPr lang="de-DE" dirty="0"/>
          </a:p>
        </p:txBody>
      </p:sp>
      <p:sp>
        <p:nvSpPr>
          <p:cNvPr id="14" name="Rechteck 13">
            <a:extLst>
              <a:ext uri="{FF2B5EF4-FFF2-40B4-BE49-F238E27FC236}">
                <a16:creationId xmlns:a16="http://schemas.microsoft.com/office/drawing/2014/main" id="{2074FAE7-C69B-401B-8C3F-BABDEA330AD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6" name="TextShape 2"/>
          <p:cNvSpPr txBox="1"/>
          <p:nvPr/>
        </p:nvSpPr>
        <p:spPr>
          <a:xfrm>
            <a:off x="302178" y="0"/>
            <a:ext cx="7597213" cy="744863"/>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Treibhausgasemissionen</a:t>
            </a:r>
            <a:endParaRPr sz="2903" dirty="0"/>
          </a:p>
        </p:txBody>
      </p:sp>
      <p:grpSp>
        <p:nvGrpSpPr>
          <p:cNvPr id="5" name="Gruppieren 4">
            <a:extLst>
              <a:ext uri="{FF2B5EF4-FFF2-40B4-BE49-F238E27FC236}">
                <a16:creationId xmlns:a16="http://schemas.microsoft.com/office/drawing/2014/main" id="{B3EBE2FC-E652-4981-AFA3-C0FFC130F914}"/>
              </a:ext>
            </a:extLst>
          </p:cNvPr>
          <p:cNvGrpSpPr/>
          <p:nvPr/>
        </p:nvGrpSpPr>
        <p:grpSpPr>
          <a:xfrm>
            <a:off x="7780787" y="2781787"/>
            <a:ext cx="2135160" cy="1630800"/>
            <a:chOff x="7780787" y="2781787"/>
            <a:chExt cx="2135160" cy="163080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316E009F-AD1B-4DBB-8C3C-78956F11AD35}"/>
                    </a:ext>
                  </a:extLst>
                </p14:cNvPr>
                <p14:cNvContentPartPr/>
                <p14:nvPr/>
              </p14:nvContentPartPr>
              <p14:xfrm>
                <a:off x="7845587" y="2781787"/>
                <a:ext cx="2070360" cy="687240"/>
              </p14:xfrm>
            </p:contentPart>
          </mc:Choice>
          <mc:Fallback>
            <p:pic>
              <p:nvPicPr>
                <p:cNvPr id="2" name="Freihand 1">
                  <a:extLst>
                    <a:ext uri="{FF2B5EF4-FFF2-40B4-BE49-F238E27FC236}">
                      <a16:creationId xmlns:a16="http://schemas.microsoft.com/office/drawing/2014/main" id="{316E009F-AD1B-4DBB-8C3C-78956F11AD35}"/>
                    </a:ext>
                  </a:extLst>
                </p:cNvPr>
                <p:cNvPicPr/>
                <p:nvPr/>
              </p:nvPicPr>
              <p:blipFill>
                <a:blip r:embed="rId5"/>
                <a:stretch>
                  <a:fillRect/>
                </a:stretch>
              </p:blipFill>
              <p:spPr>
                <a:xfrm>
                  <a:off x="7841267" y="2777467"/>
                  <a:ext cx="2079000" cy="6958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B8E66FC4-AEA6-4F35-B673-E40E32D5350E}"/>
                    </a:ext>
                  </a:extLst>
                </p14:cNvPr>
                <p14:cNvContentPartPr/>
                <p14:nvPr/>
              </p14:nvContentPartPr>
              <p14:xfrm>
                <a:off x="7780787" y="3576667"/>
                <a:ext cx="2073960" cy="835920"/>
              </p14:xfrm>
            </p:contentPart>
          </mc:Choice>
          <mc:Fallback>
            <p:pic>
              <p:nvPicPr>
                <p:cNvPr id="3" name="Freihand 2">
                  <a:extLst>
                    <a:ext uri="{FF2B5EF4-FFF2-40B4-BE49-F238E27FC236}">
                      <a16:creationId xmlns:a16="http://schemas.microsoft.com/office/drawing/2014/main" id="{B8E66FC4-AEA6-4F35-B673-E40E32D5350E}"/>
                    </a:ext>
                  </a:extLst>
                </p:cNvPr>
                <p:cNvPicPr/>
                <p:nvPr/>
              </p:nvPicPr>
              <p:blipFill>
                <a:blip r:embed="rId7"/>
                <a:stretch>
                  <a:fillRect/>
                </a:stretch>
              </p:blipFill>
              <p:spPr>
                <a:xfrm>
                  <a:off x="7776467" y="3572347"/>
                  <a:ext cx="2082600" cy="844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
            <p14:nvContentPartPr>
              <p14:cNvPr id="7" name="Freihand 6">
                <a:extLst>
                  <a:ext uri="{FF2B5EF4-FFF2-40B4-BE49-F238E27FC236}">
                    <a16:creationId xmlns:a16="http://schemas.microsoft.com/office/drawing/2014/main" id="{BCC21058-172A-4917-8ABD-32DE4E8A8866}"/>
                  </a:ext>
                </a:extLst>
              </p14:cNvPr>
              <p14:cNvContentPartPr/>
              <p14:nvPr/>
            </p14:nvContentPartPr>
            <p14:xfrm>
              <a:off x="7784747" y="2468587"/>
              <a:ext cx="1946880" cy="354960"/>
            </p14:xfrm>
          </p:contentPart>
        </mc:Choice>
        <mc:Fallback>
          <p:pic>
            <p:nvPicPr>
              <p:cNvPr id="7" name="Freihand 6">
                <a:extLst>
                  <a:ext uri="{FF2B5EF4-FFF2-40B4-BE49-F238E27FC236}">
                    <a16:creationId xmlns:a16="http://schemas.microsoft.com/office/drawing/2014/main" id="{BCC21058-172A-4917-8ABD-32DE4E8A8866}"/>
                  </a:ext>
                </a:extLst>
              </p:cNvPr>
              <p:cNvPicPr/>
              <p:nvPr/>
            </p:nvPicPr>
            <p:blipFill>
              <a:blip r:embed="rId9"/>
              <a:stretch>
                <a:fillRect/>
              </a:stretch>
            </p:blipFill>
            <p:spPr>
              <a:xfrm>
                <a:off x="7780427" y="2464267"/>
                <a:ext cx="1955520" cy="363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Freihand 7">
                <a:extLst>
                  <a:ext uri="{FF2B5EF4-FFF2-40B4-BE49-F238E27FC236}">
                    <a16:creationId xmlns:a16="http://schemas.microsoft.com/office/drawing/2014/main" id="{4F74E59E-DBA5-41A2-8ABA-C9D0AF2ADC88}"/>
                  </a:ext>
                </a:extLst>
              </p14:cNvPr>
              <p14:cNvContentPartPr/>
              <p14:nvPr/>
            </p14:nvContentPartPr>
            <p14:xfrm>
              <a:off x="7940987" y="1974667"/>
              <a:ext cx="1533600" cy="400680"/>
            </p14:xfrm>
          </p:contentPart>
        </mc:Choice>
        <mc:Fallback>
          <p:pic>
            <p:nvPicPr>
              <p:cNvPr id="8" name="Freihand 7">
                <a:extLst>
                  <a:ext uri="{FF2B5EF4-FFF2-40B4-BE49-F238E27FC236}">
                    <a16:creationId xmlns:a16="http://schemas.microsoft.com/office/drawing/2014/main" id="{4F74E59E-DBA5-41A2-8ABA-C9D0AF2ADC88}"/>
                  </a:ext>
                </a:extLst>
              </p:cNvPr>
              <p:cNvPicPr/>
              <p:nvPr/>
            </p:nvPicPr>
            <p:blipFill>
              <a:blip r:embed="rId11"/>
              <a:stretch>
                <a:fillRect/>
              </a:stretch>
            </p:blipFill>
            <p:spPr>
              <a:xfrm>
                <a:off x="7936667" y="1970347"/>
                <a:ext cx="1542240" cy="409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Freihand 8">
                <a:extLst>
                  <a:ext uri="{FF2B5EF4-FFF2-40B4-BE49-F238E27FC236}">
                    <a16:creationId xmlns:a16="http://schemas.microsoft.com/office/drawing/2014/main" id="{0505E95B-1F74-4C84-B77A-EABEF1CA3E32}"/>
                  </a:ext>
                </a:extLst>
              </p14:cNvPr>
              <p14:cNvContentPartPr/>
              <p14:nvPr/>
            </p14:nvContentPartPr>
            <p14:xfrm>
              <a:off x="7803107" y="1116067"/>
              <a:ext cx="1904400" cy="839160"/>
            </p14:xfrm>
          </p:contentPart>
        </mc:Choice>
        <mc:Fallback>
          <p:pic>
            <p:nvPicPr>
              <p:cNvPr id="9" name="Freihand 8">
                <a:extLst>
                  <a:ext uri="{FF2B5EF4-FFF2-40B4-BE49-F238E27FC236}">
                    <a16:creationId xmlns:a16="http://schemas.microsoft.com/office/drawing/2014/main" id="{0505E95B-1F74-4C84-B77A-EABEF1CA3E32}"/>
                  </a:ext>
                </a:extLst>
              </p:cNvPr>
              <p:cNvPicPr/>
              <p:nvPr/>
            </p:nvPicPr>
            <p:blipFill>
              <a:blip r:embed="rId13"/>
              <a:stretch>
                <a:fillRect/>
              </a:stretch>
            </p:blipFill>
            <p:spPr>
              <a:xfrm>
                <a:off x="7798787" y="1111747"/>
                <a:ext cx="1913040" cy="8478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Freihand 9">
                <a:extLst>
                  <a:ext uri="{FF2B5EF4-FFF2-40B4-BE49-F238E27FC236}">
                    <a16:creationId xmlns:a16="http://schemas.microsoft.com/office/drawing/2014/main" id="{1B74D9EE-BE9D-4ADB-9584-371A9AA9EFF7}"/>
                  </a:ext>
                </a:extLst>
              </p14:cNvPr>
              <p14:cNvContentPartPr/>
              <p14:nvPr/>
            </p14:nvContentPartPr>
            <p14:xfrm>
              <a:off x="7904987" y="2378947"/>
              <a:ext cx="1937880" cy="398520"/>
            </p14:xfrm>
          </p:contentPart>
        </mc:Choice>
        <mc:Fallback>
          <p:pic>
            <p:nvPicPr>
              <p:cNvPr id="10" name="Freihand 9">
                <a:extLst>
                  <a:ext uri="{FF2B5EF4-FFF2-40B4-BE49-F238E27FC236}">
                    <a16:creationId xmlns:a16="http://schemas.microsoft.com/office/drawing/2014/main" id="{1B74D9EE-BE9D-4ADB-9584-371A9AA9EFF7}"/>
                  </a:ext>
                </a:extLst>
              </p:cNvPr>
              <p:cNvPicPr/>
              <p:nvPr/>
            </p:nvPicPr>
            <p:blipFill>
              <a:blip r:embed="rId15"/>
              <a:stretch>
                <a:fillRect/>
              </a:stretch>
            </p:blipFill>
            <p:spPr>
              <a:xfrm>
                <a:off x="7900667" y="2374627"/>
                <a:ext cx="1946520" cy="4071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1" name="Freihand 10">
                <a:extLst>
                  <a:ext uri="{FF2B5EF4-FFF2-40B4-BE49-F238E27FC236}">
                    <a16:creationId xmlns:a16="http://schemas.microsoft.com/office/drawing/2014/main" id="{5A373AA2-74EA-4ED0-BE20-0E72B99E7DC1}"/>
                  </a:ext>
                </a:extLst>
              </p14:cNvPr>
              <p14:cNvContentPartPr/>
              <p14:nvPr/>
            </p14:nvContentPartPr>
            <p14:xfrm>
              <a:off x="7889507" y="2411347"/>
              <a:ext cx="2028240" cy="364320"/>
            </p14:xfrm>
          </p:contentPart>
        </mc:Choice>
        <mc:Fallback>
          <p:pic>
            <p:nvPicPr>
              <p:cNvPr id="11" name="Freihand 10">
                <a:extLst>
                  <a:ext uri="{FF2B5EF4-FFF2-40B4-BE49-F238E27FC236}">
                    <a16:creationId xmlns:a16="http://schemas.microsoft.com/office/drawing/2014/main" id="{5A373AA2-74EA-4ED0-BE20-0E72B99E7DC1}"/>
                  </a:ext>
                </a:extLst>
              </p:cNvPr>
              <p:cNvPicPr/>
              <p:nvPr/>
            </p:nvPicPr>
            <p:blipFill>
              <a:blip r:embed="rId17"/>
              <a:stretch>
                <a:fillRect/>
              </a:stretch>
            </p:blipFill>
            <p:spPr>
              <a:xfrm>
                <a:off x="7885187" y="2407027"/>
                <a:ext cx="2036880" cy="372960"/>
              </a:xfrm>
              <a:prstGeom prst="rect">
                <a:avLst/>
              </a:prstGeom>
            </p:spPr>
          </p:pic>
        </mc:Fallback>
      </mc:AlternateContent>
    </p:spTree>
    <p:extLst>
      <p:ext uri="{BB962C8B-B14F-4D97-AF65-F5344CB8AC3E}">
        <p14:creationId xmlns:p14="http://schemas.microsoft.com/office/powerpoint/2010/main" val="1148177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Shape 2"/>
          <p:cNvSpPr txBox="1"/>
          <p:nvPr/>
        </p:nvSpPr>
        <p:spPr>
          <a:xfrm>
            <a:off x="185799" y="159285"/>
            <a:ext cx="7597213" cy="744863"/>
          </a:xfrm>
          <a:prstGeom prst="rect">
            <a:avLst/>
          </a:prstGeom>
          <a:noFill/>
          <a:ln>
            <a:noFill/>
          </a:ln>
        </p:spPr>
        <p:txBody>
          <a:bodyPr lIns="81638" tIns="40819" rIns="81638" bIns="40819" anchor="ctr" anchorCtr="1"/>
          <a:lstStyle/>
          <a:p>
            <a:pPr>
              <a:lnSpc>
                <a:spcPct val="100000"/>
              </a:lnSpc>
            </a:pPr>
            <a:r>
              <a:rPr lang="de-DE" sz="2903" b="1" dirty="0" err="1">
                <a:solidFill>
                  <a:srgbClr val="000000"/>
                </a:solidFill>
                <a:latin typeface="Arial"/>
              </a:rPr>
              <a:t>Anpassungpfade</a:t>
            </a:r>
            <a:r>
              <a:rPr lang="de-DE" sz="2903" b="1" dirty="0">
                <a:solidFill>
                  <a:srgbClr val="000000"/>
                </a:solidFill>
                <a:latin typeface="Arial"/>
              </a:rPr>
              <a:t> 1,5-Grad-Ziel</a:t>
            </a:r>
            <a:endParaRPr sz="2903" dirty="0"/>
          </a:p>
        </p:txBody>
      </p:sp>
      <p:sp>
        <p:nvSpPr>
          <p:cNvPr id="13" name="Rechteck 12">
            <a:extLst>
              <a:ext uri="{FF2B5EF4-FFF2-40B4-BE49-F238E27FC236}">
                <a16:creationId xmlns:a16="http://schemas.microsoft.com/office/drawing/2014/main" id="{1D68F924-40FB-4689-BCA3-93CFA431430D}"/>
              </a:ext>
            </a:extLst>
          </p:cNvPr>
          <p:cNvSpPr/>
          <p:nvPr/>
        </p:nvSpPr>
        <p:spPr>
          <a:xfrm>
            <a:off x="86216" y="74746"/>
            <a:ext cx="1999265" cy="369332"/>
          </a:xfrm>
          <a:prstGeom prst="rect">
            <a:avLst/>
          </a:prstGeom>
        </p:spPr>
        <p:txBody>
          <a:bodyPr wrap="none">
            <a:spAutoFit/>
          </a:bodyPr>
          <a:lstStyle/>
          <a:p>
            <a:r>
              <a:rPr lang="fr-FR" dirty="0">
                <a:solidFill>
                  <a:srgbClr val="666666"/>
                </a:solidFill>
                <a:latin typeface="MetaCompPro-Normal"/>
              </a:rPr>
              <a:t>Quelle: IPCC (2019)</a:t>
            </a:r>
            <a:endParaRPr lang="de-DE" dirty="0"/>
          </a:p>
        </p:txBody>
      </p:sp>
      <p:pic>
        <p:nvPicPr>
          <p:cNvPr id="3" name="Grafik 2">
            <a:extLst>
              <a:ext uri="{FF2B5EF4-FFF2-40B4-BE49-F238E27FC236}">
                <a16:creationId xmlns:a16="http://schemas.microsoft.com/office/drawing/2014/main" id="{AC3C61E4-6BB3-4EC0-A330-68427F848499}"/>
              </a:ext>
            </a:extLst>
          </p:cNvPr>
          <p:cNvPicPr>
            <a:picLocks noChangeAspect="1"/>
          </p:cNvPicPr>
          <p:nvPr/>
        </p:nvPicPr>
        <p:blipFill>
          <a:blip r:embed="rId3"/>
          <a:stretch>
            <a:fillRect/>
          </a:stretch>
        </p:blipFill>
        <p:spPr>
          <a:xfrm>
            <a:off x="185799" y="756132"/>
            <a:ext cx="5698420" cy="4686201"/>
          </a:xfrm>
          <a:prstGeom prst="rect">
            <a:avLst/>
          </a:prstGeom>
        </p:spPr>
      </p:pic>
      <p:sp>
        <p:nvSpPr>
          <p:cNvPr id="7" name="Rechteck 6">
            <a:extLst>
              <a:ext uri="{FF2B5EF4-FFF2-40B4-BE49-F238E27FC236}">
                <a16:creationId xmlns:a16="http://schemas.microsoft.com/office/drawing/2014/main" id="{D49960B7-964D-43F9-8E15-DCFD7F17BDB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28B50006-69FF-8AF4-22F5-C5D811A49BEF}"/>
              </a:ext>
            </a:extLst>
          </p:cNvPr>
          <p:cNvPicPr>
            <a:picLocks noChangeAspect="1"/>
          </p:cNvPicPr>
          <p:nvPr/>
        </p:nvPicPr>
        <p:blipFill>
          <a:blip r:embed="rId4"/>
          <a:stretch>
            <a:fillRect/>
          </a:stretch>
        </p:blipFill>
        <p:spPr>
          <a:xfrm>
            <a:off x="5936929" y="667879"/>
            <a:ext cx="6255071" cy="3568883"/>
          </a:xfrm>
          <a:prstGeom prst="rect">
            <a:avLst/>
          </a:prstGeom>
        </p:spPr>
      </p:pic>
      <p:sp>
        <p:nvSpPr>
          <p:cNvPr id="5" name="Rechteck 4">
            <a:extLst>
              <a:ext uri="{FF2B5EF4-FFF2-40B4-BE49-F238E27FC236}">
                <a16:creationId xmlns:a16="http://schemas.microsoft.com/office/drawing/2014/main" id="{A4842A5F-E496-E4EA-A9E4-30C0F69994D8}"/>
              </a:ext>
            </a:extLst>
          </p:cNvPr>
          <p:cNvSpPr/>
          <p:nvPr/>
        </p:nvSpPr>
        <p:spPr>
          <a:xfrm>
            <a:off x="6096000" y="4164693"/>
            <a:ext cx="2622834" cy="369332"/>
          </a:xfrm>
          <a:prstGeom prst="rect">
            <a:avLst/>
          </a:prstGeom>
        </p:spPr>
        <p:txBody>
          <a:bodyPr wrap="none">
            <a:spAutoFit/>
          </a:bodyPr>
          <a:lstStyle/>
          <a:p>
            <a:r>
              <a:rPr lang="fr-FR" dirty="0">
                <a:solidFill>
                  <a:srgbClr val="666666"/>
                </a:solidFill>
                <a:latin typeface="MetaCompPro-Normal"/>
              </a:rPr>
              <a:t>Quelle: </a:t>
            </a:r>
            <a:r>
              <a:rPr lang="fr-FR" dirty="0" err="1">
                <a:solidFill>
                  <a:srgbClr val="666666"/>
                </a:solidFill>
                <a:latin typeface="MetaCompPro-Normal"/>
                <a:hlinkClick r:id="rId5"/>
              </a:rPr>
              <a:t>Copernicus</a:t>
            </a:r>
            <a:r>
              <a:rPr lang="fr-FR" dirty="0">
                <a:solidFill>
                  <a:srgbClr val="666666"/>
                </a:solidFill>
                <a:latin typeface="MetaCompPro-Normal"/>
              </a:rPr>
              <a:t> (2025)</a:t>
            </a:r>
            <a:endParaRPr lang="de-DE" dirty="0"/>
          </a:p>
        </p:txBody>
      </p:sp>
      <mc:AlternateContent xmlns:mc="http://schemas.openxmlformats.org/markup-compatibility/2006">
        <mc:Choice xmlns:p14="http://schemas.microsoft.com/office/powerpoint/2010/main" Requires="p14">
          <p:contentPart p14:bwMode="auto" r:id="rId6">
            <p14:nvContentPartPr>
              <p14:cNvPr id="2" name="Freihand 1">
                <a:extLst>
                  <a:ext uri="{FF2B5EF4-FFF2-40B4-BE49-F238E27FC236}">
                    <a16:creationId xmlns:a16="http://schemas.microsoft.com/office/drawing/2014/main" id="{FC5126A9-133C-45D2-A64A-F52B55FE9FA6}"/>
                  </a:ext>
                </a:extLst>
              </p14:cNvPr>
              <p14:cNvContentPartPr/>
              <p14:nvPr/>
            </p14:nvContentPartPr>
            <p14:xfrm>
              <a:off x="513827" y="4934947"/>
              <a:ext cx="1281960" cy="79920"/>
            </p14:xfrm>
          </p:contentPart>
        </mc:Choice>
        <mc:Fallback>
          <p:pic>
            <p:nvPicPr>
              <p:cNvPr id="2" name="Freihand 1">
                <a:extLst>
                  <a:ext uri="{FF2B5EF4-FFF2-40B4-BE49-F238E27FC236}">
                    <a16:creationId xmlns:a16="http://schemas.microsoft.com/office/drawing/2014/main" id="{FC5126A9-133C-45D2-A64A-F52B55FE9FA6}"/>
                  </a:ext>
                </a:extLst>
              </p:cNvPr>
              <p:cNvPicPr/>
              <p:nvPr/>
            </p:nvPicPr>
            <p:blipFill>
              <a:blip r:embed="rId7"/>
              <a:stretch>
                <a:fillRect/>
              </a:stretch>
            </p:blipFill>
            <p:spPr>
              <a:xfrm>
                <a:off x="509507" y="4930627"/>
                <a:ext cx="1290600" cy="88560"/>
              </a:xfrm>
              <a:prstGeom prst="rect">
                <a:avLst/>
              </a:prstGeom>
            </p:spPr>
          </p:pic>
        </mc:Fallback>
      </mc:AlternateContent>
      <p:grpSp>
        <p:nvGrpSpPr>
          <p:cNvPr id="10" name="Gruppieren 9">
            <a:extLst>
              <a:ext uri="{FF2B5EF4-FFF2-40B4-BE49-F238E27FC236}">
                <a16:creationId xmlns:a16="http://schemas.microsoft.com/office/drawing/2014/main" id="{3C0B4EE3-21B8-4985-B175-BB0950FCEFDF}"/>
              </a:ext>
            </a:extLst>
          </p:cNvPr>
          <p:cNvGrpSpPr/>
          <p:nvPr/>
        </p:nvGrpSpPr>
        <p:grpSpPr>
          <a:xfrm>
            <a:off x="10514627" y="1787107"/>
            <a:ext cx="1490760" cy="1158840"/>
            <a:chOff x="10514627" y="1787107"/>
            <a:chExt cx="1490760" cy="1158840"/>
          </a:xfrm>
        </p:grpSpPr>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E47F2B2A-D4D1-468B-9D87-1717254A16CE}"/>
                    </a:ext>
                  </a:extLst>
                </p14:cNvPr>
                <p14:cNvContentPartPr/>
                <p14:nvPr/>
              </p14:nvContentPartPr>
              <p14:xfrm>
                <a:off x="10514627" y="1787107"/>
                <a:ext cx="1450440" cy="606960"/>
              </p14:xfrm>
            </p:contentPart>
          </mc:Choice>
          <mc:Fallback>
            <p:pic>
              <p:nvPicPr>
                <p:cNvPr id="8" name="Freihand 7">
                  <a:extLst>
                    <a:ext uri="{FF2B5EF4-FFF2-40B4-BE49-F238E27FC236}">
                      <a16:creationId xmlns:a16="http://schemas.microsoft.com/office/drawing/2014/main" id="{E47F2B2A-D4D1-468B-9D87-1717254A16CE}"/>
                    </a:ext>
                  </a:extLst>
                </p:cNvPr>
                <p:cNvPicPr/>
                <p:nvPr/>
              </p:nvPicPr>
              <p:blipFill>
                <a:blip r:embed="rId9"/>
                <a:stretch>
                  <a:fillRect/>
                </a:stretch>
              </p:blipFill>
              <p:spPr>
                <a:xfrm>
                  <a:off x="10510307" y="1782787"/>
                  <a:ext cx="1459080" cy="615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39466F2C-26A3-45E3-8E33-C13A272DFB11}"/>
                    </a:ext>
                  </a:extLst>
                </p14:cNvPr>
                <p14:cNvContentPartPr/>
                <p14:nvPr/>
              </p14:nvContentPartPr>
              <p14:xfrm>
                <a:off x="10592027" y="2414227"/>
                <a:ext cx="1413360" cy="531720"/>
              </p14:xfrm>
            </p:contentPart>
          </mc:Choice>
          <mc:Fallback>
            <p:pic>
              <p:nvPicPr>
                <p:cNvPr id="9" name="Freihand 8">
                  <a:extLst>
                    <a:ext uri="{FF2B5EF4-FFF2-40B4-BE49-F238E27FC236}">
                      <a16:creationId xmlns:a16="http://schemas.microsoft.com/office/drawing/2014/main" id="{39466F2C-26A3-45E3-8E33-C13A272DFB11}"/>
                    </a:ext>
                  </a:extLst>
                </p:cNvPr>
                <p:cNvPicPr/>
                <p:nvPr/>
              </p:nvPicPr>
              <p:blipFill>
                <a:blip r:embed="rId11"/>
                <a:stretch>
                  <a:fillRect/>
                </a:stretch>
              </p:blipFill>
              <p:spPr>
                <a:xfrm>
                  <a:off x="10587707" y="2409907"/>
                  <a:ext cx="1422000" cy="540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
            <p14:nvContentPartPr>
              <p14:cNvPr id="11" name="Freihand 10">
                <a:extLst>
                  <a:ext uri="{FF2B5EF4-FFF2-40B4-BE49-F238E27FC236}">
                    <a16:creationId xmlns:a16="http://schemas.microsoft.com/office/drawing/2014/main" id="{03D4F28C-9399-4867-9F7A-297251A41EA5}"/>
                  </a:ext>
                </a:extLst>
              </p14:cNvPr>
              <p14:cNvContentPartPr/>
              <p14:nvPr/>
            </p14:nvContentPartPr>
            <p14:xfrm>
              <a:off x="10574387" y="2898787"/>
              <a:ext cx="1267920" cy="649800"/>
            </p14:xfrm>
          </p:contentPart>
        </mc:Choice>
        <mc:Fallback>
          <p:pic>
            <p:nvPicPr>
              <p:cNvPr id="11" name="Freihand 10">
                <a:extLst>
                  <a:ext uri="{FF2B5EF4-FFF2-40B4-BE49-F238E27FC236}">
                    <a16:creationId xmlns:a16="http://schemas.microsoft.com/office/drawing/2014/main" id="{03D4F28C-9399-4867-9F7A-297251A41EA5}"/>
                  </a:ext>
                </a:extLst>
              </p:cNvPr>
              <p:cNvPicPr/>
              <p:nvPr/>
            </p:nvPicPr>
            <p:blipFill>
              <a:blip r:embed="rId13"/>
              <a:stretch>
                <a:fillRect/>
              </a:stretch>
            </p:blipFill>
            <p:spPr>
              <a:xfrm>
                <a:off x="10570067" y="2894467"/>
                <a:ext cx="1276560" cy="658440"/>
              </a:xfrm>
              <a:prstGeom prst="rect">
                <a:avLst/>
              </a:prstGeom>
            </p:spPr>
          </p:pic>
        </mc:Fallback>
      </mc:AlternateContent>
    </p:spTree>
    <p:extLst>
      <p:ext uri="{BB962C8B-B14F-4D97-AF65-F5344CB8AC3E}">
        <p14:creationId xmlns:p14="http://schemas.microsoft.com/office/powerpoint/2010/main" val="1344043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3"/>
          <a:stretch>
            <a:fillRect/>
          </a:stretch>
        </p:blipFill>
        <p:spPr>
          <a:xfrm>
            <a:off x="93452" y="555655"/>
            <a:ext cx="8159151" cy="4589522"/>
          </a:xfrm>
          <a:prstGeom prst="rect">
            <a:avLst/>
          </a:prstGeom>
        </p:spPr>
      </p:pic>
      <p:sp>
        <p:nvSpPr>
          <p:cNvPr id="17" name="TextShape 2"/>
          <p:cNvSpPr txBox="1"/>
          <p:nvPr/>
        </p:nvSpPr>
        <p:spPr>
          <a:xfrm>
            <a:off x="1111911" y="144788"/>
            <a:ext cx="6864647" cy="410867"/>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Ewigkeitsaufgabe – Grubenwasser </a:t>
            </a:r>
            <a:endParaRPr sz="2903" dirty="0"/>
          </a:p>
        </p:txBody>
      </p:sp>
      <p:sp>
        <p:nvSpPr>
          <p:cNvPr id="19" name="Rechteck 18">
            <a:extLst>
              <a:ext uri="{FF2B5EF4-FFF2-40B4-BE49-F238E27FC236}">
                <a16:creationId xmlns:a16="http://schemas.microsoft.com/office/drawing/2014/main" id="{99092EE8-C815-42B1-92A3-E60D8C638741}"/>
              </a:ext>
            </a:extLst>
          </p:cNvPr>
          <p:cNvSpPr/>
          <p:nvPr/>
        </p:nvSpPr>
        <p:spPr>
          <a:xfrm>
            <a:off x="841524" y="3879118"/>
            <a:ext cx="3294043" cy="369332"/>
          </a:xfrm>
          <a:prstGeom prst="rect">
            <a:avLst/>
          </a:prstGeom>
        </p:spPr>
        <p:txBody>
          <a:bodyPr wrap="none">
            <a:spAutoFit/>
          </a:bodyPr>
          <a:lstStyle/>
          <a:p>
            <a:r>
              <a:rPr lang="fr-FR" dirty="0">
                <a:solidFill>
                  <a:srgbClr val="666666"/>
                </a:solidFill>
                <a:latin typeface="MetaCompPro-Normal"/>
              </a:rPr>
              <a:t>Quelle: Met Office Hadley Centre</a:t>
            </a:r>
            <a:endParaRPr lang="de-DE" dirty="0"/>
          </a:p>
        </p:txBody>
      </p:sp>
      <p:sp>
        <p:nvSpPr>
          <p:cNvPr id="23" name="Textfeld 22"/>
          <p:cNvSpPr txBox="1"/>
          <p:nvPr/>
        </p:nvSpPr>
        <p:spPr>
          <a:xfrm>
            <a:off x="110704" y="5212424"/>
            <a:ext cx="1840697" cy="343620"/>
          </a:xfrm>
          <a:prstGeom prst="rect">
            <a:avLst/>
          </a:prstGeom>
          <a:noFill/>
        </p:spPr>
        <p:txBody>
          <a:bodyPr wrap="none" rtlCol="0">
            <a:spAutoFit/>
          </a:bodyPr>
          <a:lstStyle/>
          <a:p>
            <a:r>
              <a:rPr lang="de-DE" sz="1633" dirty="0"/>
              <a:t>Quelle: </a:t>
            </a:r>
            <a:r>
              <a:rPr lang="de-DE" sz="1633" dirty="0">
                <a:hlinkClick r:id="rId4"/>
              </a:rPr>
              <a:t>WAZ</a:t>
            </a:r>
            <a:r>
              <a:rPr lang="de-DE" sz="1633" dirty="0"/>
              <a:t> (2016)</a:t>
            </a:r>
          </a:p>
        </p:txBody>
      </p:sp>
      <p:sp>
        <p:nvSpPr>
          <p:cNvPr id="24" name="Rechteck 23"/>
          <p:cNvSpPr/>
          <p:nvPr/>
        </p:nvSpPr>
        <p:spPr>
          <a:xfrm>
            <a:off x="8692043" y="4232827"/>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555A8047-5073-4FDA-AFD8-423A118A534A}"/>
                  </a:ext>
                </a:extLst>
              </p14:cNvPr>
              <p14:cNvContentPartPr/>
              <p14:nvPr/>
            </p14:nvContentPartPr>
            <p14:xfrm>
              <a:off x="1590227" y="4745227"/>
              <a:ext cx="318600" cy="353160"/>
            </p14:xfrm>
          </p:contentPart>
        </mc:Choice>
        <mc:Fallback>
          <p:pic>
            <p:nvPicPr>
              <p:cNvPr id="2" name="Freihand 1">
                <a:extLst>
                  <a:ext uri="{FF2B5EF4-FFF2-40B4-BE49-F238E27FC236}">
                    <a16:creationId xmlns:a16="http://schemas.microsoft.com/office/drawing/2014/main" id="{555A8047-5073-4FDA-AFD8-423A118A534A}"/>
                  </a:ext>
                </a:extLst>
              </p:cNvPr>
              <p:cNvPicPr/>
              <p:nvPr/>
            </p:nvPicPr>
            <p:blipFill>
              <a:blip r:embed="rId6"/>
              <a:stretch>
                <a:fillRect/>
              </a:stretch>
            </p:blipFill>
            <p:spPr>
              <a:xfrm>
                <a:off x="1585907" y="4740907"/>
                <a:ext cx="327240" cy="3618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73A2693A-12BF-45AC-B33D-3A6A165F9A92}"/>
                  </a:ext>
                </a:extLst>
              </p14:cNvPr>
              <p14:cNvContentPartPr/>
              <p14:nvPr/>
            </p14:nvContentPartPr>
            <p14:xfrm>
              <a:off x="3952547" y="3509707"/>
              <a:ext cx="404640" cy="348480"/>
            </p14:xfrm>
          </p:contentPart>
        </mc:Choice>
        <mc:Fallback>
          <p:pic>
            <p:nvPicPr>
              <p:cNvPr id="3" name="Freihand 2">
                <a:extLst>
                  <a:ext uri="{FF2B5EF4-FFF2-40B4-BE49-F238E27FC236}">
                    <a16:creationId xmlns:a16="http://schemas.microsoft.com/office/drawing/2014/main" id="{73A2693A-12BF-45AC-B33D-3A6A165F9A92}"/>
                  </a:ext>
                </a:extLst>
              </p:cNvPr>
              <p:cNvPicPr/>
              <p:nvPr/>
            </p:nvPicPr>
            <p:blipFill>
              <a:blip r:embed="rId8"/>
              <a:stretch>
                <a:fillRect/>
              </a:stretch>
            </p:blipFill>
            <p:spPr>
              <a:xfrm>
                <a:off x="3948227" y="3505387"/>
                <a:ext cx="41328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 name="Freihand 3">
                <a:extLst>
                  <a:ext uri="{FF2B5EF4-FFF2-40B4-BE49-F238E27FC236}">
                    <a16:creationId xmlns:a16="http://schemas.microsoft.com/office/drawing/2014/main" id="{1ACD9552-8813-44C5-808C-F89E953152DF}"/>
                  </a:ext>
                </a:extLst>
              </p14:cNvPr>
              <p14:cNvContentPartPr/>
              <p14:nvPr/>
            </p14:nvContentPartPr>
            <p14:xfrm>
              <a:off x="4203107" y="2367067"/>
              <a:ext cx="352440" cy="318240"/>
            </p14:xfrm>
          </p:contentPart>
        </mc:Choice>
        <mc:Fallback>
          <p:pic>
            <p:nvPicPr>
              <p:cNvPr id="4" name="Freihand 3">
                <a:extLst>
                  <a:ext uri="{FF2B5EF4-FFF2-40B4-BE49-F238E27FC236}">
                    <a16:creationId xmlns:a16="http://schemas.microsoft.com/office/drawing/2014/main" id="{1ACD9552-8813-44C5-808C-F89E953152DF}"/>
                  </a:ext>
                </a:extLst>
              </p:cNvPr>
              <p:cNvPicPr/>
              <p:nvPr/>
            </p:nvPicPr>
            <p:blipFill>
              <a:blip r:embed="rId10"/>
              <a:stretch>
                <a:fillRect/>
              </a:stretch>
            </p:blipFill>
            <p:spPr>
              <a:xfrm>
                <a:off x="4198787" y="2362747"/>
                <a:ext cx="361080" cy="326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 name="Freihand 4">
                <a:extLst>
                  <a:ext uri="{FF2B5EF4-FFF2-40B4-BE49-F238E27FC236}">
                    <a16:creationId xmlns:a16="http://schemas.microsoft.com/office/drawing/2014/main" id="{891F9148-DBC0-46B2-89B4-62B7B51E0D6D}"/>
                  </a:ext>
                </a:extLst>
              </p14:cNvPr>
              <p14:cNvContentPartPr/>
              <p14:nvPr/>
            </p14:nvContentPartPr>
            <p14:xfrm>
              <a:off x="225827" y="2806987"/>
              <a:ext cx="1035720" cy="2734920"/>
            </p14:xfrm>
          </p:contentPart>
        </mc:Choice>
        <mc:Fallback>
          <p:pic>
            <p:nvPicPr>
              <p:cNvPr id="5" name="Freihand 4">
                <a:extLst>
                  <a:ext uri="{FF2B5EF4-FFF2-40B4-BE49-F238E27FC236}">
                    <a16:creationId xmlns:a16="http://schemas.microsoft.com/office/drawing/2014/main" id="{891F9148-DBC0-46B2-89B4-62B7B51E0D6D}"/>
                  </a:ext>
                </a:extLst>
              </p:cNvPr>
              <p:cNvPicPr/>
              <p:nvPr/>
            </p:nvPicPr>
            <p:blipFill>
              <a:blip r:embed="rId12"/>
              <a:stretch>
                <a:fillRect/>
              </a:stretch>
            </p:blipFill>
            <p:spPr>
              <a:xfrm>
                <a:off x="221507" y="2802667"/>
                <a:ext cx="1044360" cy="2743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6" name="Freihand 5">
                <a:extLst>
                  <a:ext uri="{FF2B5EF4-FFF2-40B4-BE49-F238E27FC236}">
                    <a16:creationId xmlns:a16="http://schemas.microsoft.com/office/drawing/2014/main" id="{89B60E18-C8D2-4EA9-A4AC-CE32385E6923}"/>
                  </a:ext>
                </a:extLst>
              </p14:cNvPr>
              <p14:cNvContentPartPr/>
              <p14:nvPr/>
            </p14:nvContentPartPr>
            <p14:xfrm>
              <a:off x="1329587" y="554827"/>
              <a:ext cx="3417120" cy="151560"/>
            </p14:xfrm>
          </p:contentPart>
        </mc:Choice>
        <mc:Fallback>
          <p:pic>
            <p:nvPicPr>
              <p:cNvPr id="6" name="Freihand 5">
                <a:extLst>
                  <a:ext uri="{FF2B5EF4-FFF2-40B4-BE49-F238E27FC236}">
                    <a16:creationId xmlns:a16="http://schemas.microsoft.com/office/drawing/2014/main" id="{89B60E18-C8D2-4EA9-A4AC-CE32385E6923}"/>
                  </a:ext>
                </a:extLst>
              </p:cNvPr>
              <p:cNvPicPr/>
              <p:nvPr/>
            </p:nvPicPr>
            <p:blipFill>
              <a:blip r:embed="rId14"/>
              <a:stretch>
                <a:fillRect/>
              </a:stretch>
            </p:blipFill>
            <p:spPr>
              <a:xfrm>
                <a:off x="1325267" y="550507"/>
                <a:ext cx="3425760" cy="160200"/>
              </a:xfrm>
              <a:prstGeom prst="rect">
                <a:avLst/>
              </a:prstGeom>
            </p:spPr>
          </p:pic>
        </mc:Fallback>
      </mc:AlternateContent>
      <p:grpSp>
        <p:nvGrpSpPr>
          <p:cNvPr id="22" name="Gruppieren 21">
            <a:extLst>
              <a:ext uri="{FF2B5EF4-FFF2-40B4-BE49-F238E27FC236}">
                <a16:creationId xmlns:a16="http://schemas.microsoft.com/office/drawing/2014/main" id="{E4EB4AE3-9457-4033-A8E6-546B1D82C1A3}"/>
              </a:ext>
            </a:extLst>
          </p:cNvPr>
          <p:cNvGrpSpPr/>
          <p:nvPr/>
        </p:nvGrpSpPr>
        <p:grpSpPr>
          <a:xfrm>
            <a:off x="1291067" y="475987"/>
            <a:ext cx="5622480" cy="865080"/>
            <a:chOff x="1291067" y="475987"/>
            <a:chExt cx="5622480" cy="865080"/>
          </a:xfrm>
        </p:grpSpPr>
        <mc:AlternateContent xmlns:mc="http://schemas.openxmlformats.org/markup-compatibility/2006">
          <mc:Choice xmlns:p14="http://schemas.microsoft.com/office/powerpoint/2010/main" Requires="p14">
            <p:contentPart p14:bwMode="auto" r:id="rId15">
              <p14:nvContentPartPr>
                <p14:cNvPr id="7" name="Freihand 6">
                  <a:extLst>
                    <a:ext uri="{FF2B5EF4-FFF2-40B4-BE49-F238E27FC236}">
                      <a16:creationId xmlns:a16="http://schemas.microsoft.com/office/drawing/2014/main" id="{C525254A-8C64-4DDE-8813-A57A636A01D8}"/>
                    </a:ext>
                  </a:extLst>
                </p14:cNvPr>
                <p14:cNvContentPartPr/>
                <p14:nvPr/>
              </p14:nvContentPartPr>
              <p14:xfrm>
                <a:off x="4044707" y="761827"/>
                <a:ext cx="527040" cy="271440"/>
              </p14:xfrm>
            </p:contentPart>
          </mc:Choice>
          <mc:Fallback>
            <p:pic>
              <p:nvPicPr>
                <p:cNvPr id="7" name="Freihand 6">
                  <a:extLst>
                    <a:ext uri="{FF2B5EF4-FFF2-40B4-BE49-F238E27FC236}">
                      <a16:creationId xmlns:a16="http://schemas.microsoft.com/office/drawing/2014/main" id="{C525254A-8C64-4DDE-8813-A57A636A01D8}"/>
                    </a:ext>
                  </a:extLst>
                </p:cNvPr>
                <p:cNvPicPr/>
                <p:nvPr/>
              </p:nvPicPr>
              <p:blipFill>
                <a:blip r:embed="rId16"/>
                <a:stretch>
                  <a:fillRect/>
                </a:stretch>
              </p:blipFill>
              <p:spPr>
                <a:xfrm>
                  <a:off x="4040387" y="757507"/>
                  <a:ext cx="53568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 name="Freihand 8">
                  <a:extLst>
                    <a:ext uri="{FF2B5EF4-FFF2-40B4-BE49-F238E27FC236}">
                      <a16:creationId xmlns:a16="http://schemas.microsoft.com/office/drawing/2014/main" id="{4783D358-3AE6-4F58-9A8F-0BDCC1E27307}"/>
                    </a:ext>
                  </a:extLst>
                </p14:cNvPr>
                <p14:cNvContentPartPr/>
                <p14:nvPr/>
              </p14:nvContentPartPr>
              <p14:xfrm>
                <a:off x="4486787" y="869467"/>
                <a:ext cx="243000" cy="286560"/>
              </p14:xfrm>
            </p:contentPart>
          </mc:Choice>
          <mc:Fallback>
            <p:pic>
              <p:nvPicPr>
                <p:cNvPr id="9" name="Freihand 8">
                  <a:extLst>
                    <a:ext uri="{FF2B5EF4-FFF2-40B4-BE49-F238E27FC236}">
                      <a16:creationId xmlns:a16="http://schemas.microsoft.com/office/drawing/2014/main" id="{4783D358-3AE6-4F58-9A8F-0BDCC1E27307}"/>
                    </a:ext>
                  </a:extLst>
                </p:cNvPr>
                <p:cNvPicPr/>
                <p:nvPr/>
              </p:nvPicPr>
              <p:blipFill>
                <a:blip r:embed="rId18"/>
                <a:stretch>
                  <a:fillRect/>
                </a:stretch>
              </p:blipFill>
              <p:spPr>
                <a:xfrm>
                  <a:off x="4482467" y="865147"/>
                  <a:ext cx="251640" cy="295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 name="Freihand 9">
                  <a:extLst>
                    <a:ext uri="{FF2B5EF4-FFF2-40B4-BE49-F238E27FC236}">
                      <a16:creationId xmlns:a16="http://schemas.microsoft.com/office/drawing/2014/main" id="{EAFAE2CE-FDD7-4CC5-802C-C0868CA8C0DE}"/>
                    </a:ext>
                  </a:extLst>
                </p14:cNvPr>
                <p14:cNvContentPartPr/>
                <p14:nvPr/>
              </p14:nvContentPartPr>
              <p14:xfrm>
                <a:off x="5050547" y="788827"/>
                <a:ext cx="91080" cy="295920"/>
              </p14:xfrm>
            </p:contentPart>
          </mc:Choice>
          <mc:Fallback>
            <p:pic>
              <p:nvPicPr>
                <p:cNvPr id="10" name="Freihand 9">
                  <a:extLst>
                    <a:ext uri="{FF2B5EF4-FFF2-40B4-BE49-F238E27FC236}">
                      <a16:creationId xmlns:a16="http://schemas.microsoft.com/office/drawing/2014/main" id="{EAFAE2CE-FDD7-4CC5-802C-C0868CA8C0DE}"/>
                    </a:ext>
                  </a:extLst>
                </p:cNvPr>
                <p:cNvPicPr/>
                <p:nvPr/>
              </p:nvPicPr>
              <p:blipFill>
                <a:blip r:embed="rId20"/>
                <a:stretch>
                  <a:fillRect/>
                </a:stretch>
              </p:blipFill>
              <p:spPr>
                <a:xfrm>
                  <a:off x="5046227" y="784507"/>
                  <a:ext cx="9972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1" name="Freihand 10">
                  <a:extLst>
                    <a:ext uri="{FF2B5EF4-FFF2-40B4-BE49-F238E27FC236}">
                      <a16:creationId xmlns:a16="http://schemas.microsoft.com/office/drawing/2014/main" id="{E3941D68-0005-4151-8149-A54FD5C78F3F}"/>
                    </a:ext>
                  </a:extLst>
                </p14:cNvPr>
                <p14:cNvContentPartPr/>
                <p14:nvPr/>
              </p14:nvContentPartPr>
              <p14:xfrm>
                <a:off x="5003027" y="772627"/>
                <a:ext cx="336960" cy="294120"/>
              </p14:xfrm>
            </p:contentPart>
          </mc:Choice>
          <mc:Fallback>
            <p:pic>
              <p:nvPicPr>
                <p:cNvPr id="11" name="Freihand 10">
                  <a:extLst>
                    <a:ext uri="{FF2B5EF4-FFF2-40B4-BE49-F238E27FC236}">
                      <a16:creationId xmlns:a16="http://schemas.microsoft.com/office/drawing/2014/main" id="{E3941D68-0005-4151-8149-A54FD5C78F3F}"/>
                    </a:ext>
                  </a:extLst>
                </p:cNvPr>
                <p:cNvPicPr/>
                <p:nvPr/>
              </p:nvPicPr>
              <p:blipFill>
                <a:blip r:embed="rId22"/>
                <a:stretch>
                  <a:fillRect/>
                </a:stretch>
              </p:blipFill>
              <p:spPr>
                <a:xfrm>
                  <a:off x="4998707" y="768307"/>
                  <a:ext cx="34560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2" name="Freihand 11">
                  <a:extLst>
                    <a:ext uri="{FF2B5EF4-FFF2-40B4-BE49-F238E27FC236}">
                      <a16:creationId xmlns:a16="http://schemas.microsoft.com/office/drawing/2014/main" id="{F9FE69D2-A205-4D3D-8F26-B8F81A0E8F57}"/>
                    </a:ext>
                  </a:extLst>
                </p14:cNvPr>
                <p14:cNvContentPartPr/>
                <p14:nvPr/>
              </p14:nvContentPartPr>
              <p14:xfrm>
                <a:off x="5419187" y="916267"/>
                <a:ext cx="196920" cy="115920"/>
              </p14:xfrm>
            </p:contentPart>
          </mc:Choice>
          <mc:Fallback>
            <p:pic>
              <p:nvPicPr>
                <p:cNvPr id="12" name="Freihand 11">
                  <a:extLst>
                    <a:ext uri="{FF2B5EF4-FFF2-40B4-BE49-F238E27FC236}">
                      <a16:creationId xmlns:a16="http://schemas.microsoft.com/office/drawing/2014/main" id="{F9FE69D2-A205-4D3D-8F26-B8F81A0E8F57}"/>
                    </a:ext>
                  </a:extLst>
                </p:cNvPr>
                <p:cNvPicPr/>
                <p:nvPr/>
              </p:nvPicPr>
              <p:blipFill>
                <a:blip r:embed="rId24"/>
                <a:stretch>
                  <a:fillRect/>
                </a:stretch>
              </p:blipFill>
              <p:spPr>
                <a:xfrm>
                  <a:off x="5414867" y="911947"/>
                  <a:ext cx="2055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3" name="Freihand 12">
                  <a:extLst>
                    <a:ext uri="{FF2B5EF4-FFF2-40B4-BE49-F238E27FC236}">
                      <a16:creationId xmlns:a16="http://schemas.microsoft.com/office/drawing/2014/main" id="{4577A763-0A84-48EB-96C7-417D93E1D888}"/>
                    </a:ext>
                  </a:extLst>
                </p14:cNvPr>
                <p14:cNvContentPartPr/>
                <p14:nvPr/>
              </p14:nvContentPartPr>
              <p14:xfrm>
                <a:off x="5606027" y="793867"/>
                <a:ext cx="288000" cy="197640"/>
              </p14:xfrm>
            </p:contentPart>
          </mc:Choice>
          <mc:Fallback>
            <p:pic>
              <p:nvPicPr>
                <p:cNvPr id="13" name="Freihand 12">
                  <a:extLst>
                    <a:ext uri="{FF2B5EF4-FFF2-40B4-BE49-F238E27FC236}">
                      <a16:creationId xmlns:a16="http://schemas.microsoft.com/office/drawing/2014/main" id="{4577A763-0A84-48EB-96C7-417D93E1D888}"/>
                    </a:ext>
                  </a:extLst>
                </p:cNvPr>
                <p:cNvPicPr/>
                <p:nvPr/>
              </p:nvPicPr>
              <p:blipFill>
                <a:blip r:embed="rId26"/>
                <a:stretch>
                  <a:fillRect/>
                </a:stretch>
              </p:blipFill>
              <p:spPr>
                <a:xfrm>
                  <a:off x="5601707" y="789547"/>
                  <a:ext cx="29664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4" name="Freihand 13">
                  <a:extLst>
                    <a:ext uri="{FF2B5EF4-FFF2-40B4-BE49-F238E27FC236}">
                      <a16:creationId xmlns:a16="http://schemas.microsoft.com/office/drawing/2014/main" id="{58871A02-850C-4EEE-A466-E0EBE9CABE82}"/>
                    </a:ext>
                  </a:extLst>
                </p14:cNvPr>
                <p14:cNvContentPartPr/>
                <p14:nvPr/>
              </p14:nvContentPartPr>
              <p14:xfrm>
                <a:off x="6059987" y="728707"/>
                <a:ext cx="225720" cy="268200"/>
              </p14:xfrm>
            </p:contentPart>
          </mc:Choice>
          <mc:Fallback>
            <p:pic>
              <p:nvPicPr>
                <p:cNvPr id="14" name="Freihand 13">
                  <a:extLst>
                    <a:ext uri="{FF2B5EF4-FFF2-40B4-BE49-F238E27FC236}">
                      <a16:creationId xmlns:a16="http://schemas.microsoft.com/office/drawing/2014/main" id="{58871A02-850C-4EEE-A466-E0EBE9CABE82}"/>
                    </a:ext>
                  </a:extLst>
                </p:cNvPr>
                <p:cNvPicPr/>
                <p:nvPr/>
              </p:nvPicPr>
              <p:blipFill>
                <a:blip r:embed="rId28"/>
                <a:stretch>
                  <a:fillRect/>
                </a:stretch>
              </p:blipFill>
              <p:spPr>
                <a:xfrm>
                  <a:off x="6055667" y="724387"/>
                  <a:ext cx="2343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5" name="Freihand 14">
                  <a:extLst>
                    <a:ext uri="{FF2B5EF4-FFF2-40B4-BE49-F238E27FC236}">
                      <a16:creationId xmlns:a16="http://schemas.microsoft.com/office/drawing/2014/main" id="{FB603982-C5E3-4765-9218-56990BC9CF22}"/>
                    </a:ext>
                  </a:extLst>
                </p14:cNvPr>
                <p14:cNvContentPartPr/>
                <p14:nvPr/>
              </p14:nvContentPartPr>
              <p14:xfrm>
                <a:off x="6160787" y="763267"/>
                <a:ext cx="124920" cy="246240"/>
              </p14:xfrm>
            </p:contentPart>
          </mc:Choice>
          <mc:Fallback>
            <p:pic>
              <p:nvPicPr>
                <p:cNvPr id="15" name="Freihand 14">
                  <a:extLst>
                    <a:ext uri="{FF2B5EF4-FFF2-40B4-BE49-F238E27FC236}">
                      <a16:creationId xmlns:a16="http://schemas.microsoft.com/office/drawing/2014/main" id="{FB603982-C5E3-4765-9218-56990BC9CF22}"/>
                    </a:ext>
                  </a:extLst>
                </p:cNvPr>
                <p:cNvPicPr/>
                <p:nvPr/>
              </p:nvPicPr>
              <p:blipFill>
                <a:blip r:embed="rId30"/>
                <a:stretch>
                  <a:fillRect/>
                </a:stretch>
              </p:blipFill>
              <p:spPr>
                <a:xfrm>
                  <a:off x="6156467" y="758947"/>
                  <a:ext cx="13356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6" name="Freihand 15">
                  <a:extLst>
                    <a:ext uri="{FF2B5EF4-FFF2-40B4-BE49-F238E27FC236}">
                      <a16:creationId xmlns:a16="http://schemas.microsoft.com/office/drawing/2014/main" id="{41720DE7-4C9F-4A92-A169-93A2386900E7}"/>
                    </a:ext>
                  </a:extLst>
                </p14:cNvPr>
                <p14:cNvContentPartPr/>
                <p14:nvPr/>
              </p14:nvContentPartPr>
              <p14:xfrm>
                <a:off x="6344387" y="752107"/>
                <a:ext cx="257040" cy="281880"/>
              </p14:xfrm>
            </p:contentPart>
          </mc:Choice>
          <mc:Fallback>
            <p:pic>
              <p:nvPicPr>
                <p:cNvPr id="16" name="Freihand 15">
                  <a:extLst>
                    <a:ext uri="{FF2B5EF4-FFF2-40B4-BE49-F238E27FC236}">
                      <a16:creationId xmlns:a16="http://schemas.microsoft.com/office/drawing/2014/main" id="{41720DE7-4C9F-4A92-A169-93A2386900E7}"/>
                    </a:ext>
                  </a:extLst>
                </p:cNvPr>
                <p:cNvPicPr/>
                <p:nvPr/>
              </p:nvPicPr>
              <p:blipFill>
                <a:blip r:embed="rId32"/>
                <a:stretch>
                  <a:fillRect/>
                </a:stretch>
              </p:blipFill>
              <p:spPr>
                <a:xfrm>
                  <a:off x="6340067" y="747787"/>
                  <a:ext cx="26568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8" name="Freihand 17">
                  <a:extLst>
                    <a:ext uri="{FF2B5EF4-FFF2-40B4-BE49-F238E27FC236}">
                      <a16:creationId xmlns:a16="http://schemas.microsoft.com/office/drawing/2014/main" id="{FE742D41-DBE1-449C-B9CF-02876BCBBB7B}"/>
                    </a:ext>
                  </a:extLst>
                </p14:cNvPr>
                <p14:cNvContentPartPr/>
                <p14:nvPr/>
              </p14:nvContentPartPr>
              <p14:xfrm>
                <a:off x="4829507" y="526027"/>
                <a:ext cx="2084040" cy="815040"/>
              </p14:xfrm>
            </p:contentPart>
          </mc:Choice>
          <mc:Fallback>
            <p:pic>
              <p:nvPicPr>
                <p:cNvPr id="18" name="Freihand 17">
                  <a:extLst>
                    <a:ext uri="{FF2B5EF4-FFF2-40B4-BE49-F238E27FC236}">
                      <a16:creationId xmlns:a16="http://schemas.microsoft.com/office/drawing/2014/main" id="{FE742D41-DBE1-449C-B9CF-02876BCBBB7B}"/>
                    </a:ext>
                  </a:extLst>
                </p:cNvPr>
                <p:cNvPicPr/>
                <p:nvPr/>
              </p:nvPicPr>
              <p:blipFill>
                <a:blip r:embed="rId34"/>
                <a:stretch>
                  <a:fillRect/>
                </a:stretch>
              </p:blipFill>
              <p:spPr>
                <a:xfrm>
                  <a:off x="4825187" y="521707"/>
                  <a:ext cx="2092680" cy="8236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E2019433-2838-4438-A138-89DDC2511EB1}"/>
                    </a:ext>
                  </a:extLst>
                </p14:cNvPr>
                <p14:cNvContentPartPr/>
                <p14:nvPr/>
              </p14:nvContentPartPr>
              <p14:xfrm>
                <a:off x="1291067" y="475987"/>
                <a:ext cx="2995200" cy="210960"/>
              </p14:xfrm>
            </p:contentPart>
          </mc:Choice>
          <mc:Fallback>
            <p:pic>
              <p:nvPicPr>
                <p:cNvPr id="21" name="Freihand 20">
                  <a:extLst>
                    <a:ext uri="{FF2B5EF4-FFF2-40B4-BE49-F238E27FC236}">
                      <a16:creationId xmlns:a16="http://schemas.microsoft.com/office/drawing/2014/main" id="{E2019433-2838-4438-A138-89DDC2511EB1}"/>
                    </a:ext>
                  </a:extLst>
                </p:cNvPr>
                <p:cNvPicPr/>
                <p:nvPr/>
              </p:nvPicPr>
              <p:blipFill>
                <a:blip r:embed="rId36"/>
                <a:stretch>
                  <a:fillRect/>
                </a:stretch>
              </p:blipFill>
              <p:spPr>
                <a:xfrm>
                  <a:off x="1286747" y="471667"/>
                  <a:ext cx="3003840" cy="219600"/>
                </a:xfrm>
                <a:prstGeom prst="rect">
                  <a:avLst/>
                </a:prstGeom>
              </p:spPr>
            </p:pic>
          </mc:Fallback>
        </mc:AlternateContent>
      </p:grpSp>
    </p:spTree>
    <p:extLst>
      <p:ext uri="{BB962C8B-B14F-4D97-AF65-F5344CB8AC3E}">
        <p14:creationId xmlns:p14="http://schemas.microsoft.com/office/powerpoint/2010/main" val="3661528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Shape 2"/>
          <p:cNvSpPr txBox="1"/>
          <p:nvPr/>
        </p:nvSpPr>
        <p:spPr>
          <a:xfrm>
            <a:off x="1111911" y="144788"/>
            <a:ext cx="6864647" cy="410867"/>
          </a:xfrm>
          <a:prstGeom prst="rect">
            <a:avLst/>
          </a:prstGeom>
          <a:noFill/>
          <a:ln>
            <a:noFill/>
          </a:ln>
        </p:spPr>
        <p:txBody>
          <a:bodyPr lIns="81638" tIns="40819" rIns="81638" bIns="40819" anchor="ctr" anchorCtr="1"/>
          <a:lstStyle/>
          <a:p>
            <a:pPr>
              <a:lnSpc>
                <a:spcPct val="100000"/>
              </a:lnSpc>
            </a:pPr>
            <a:r>
              <a:rPr lang="de-DE" sz="2903" b="1" dirty="0">
                <a:solidFill>
                  <a:srgbClr val="000000"/>
                </a:solidFill>
                <a:latin typeface="Arial"/>
              </a:rPr>
              <a:t>Temperaturanstieg</a:t>
            </a:r>
            <a:endParaRPr sz="2903" dirty="0"/>
          </a:p>
        </p:txBody>
      </p:sp>
      <p:sp>
        <p:nvSpPr>
          <p:cNvPr id="23" name="Textfeld 22"/>
          <p:cNvSpPr txBox="1"/>
          <p:nvPr/>
        </p:nvSpPr>
        <p:spPr>
          <a:xfrm>
            <a:off x="881330" y="5908288"/>
            <a:ext cx="3775649" cy="343620"/>
          </a:xfrm>
          <a:prstGeom prst="rect">
            <a:avLst/>
          </a:prstGeom>
          <a:noFill/>
        </p:spPr>
        <p:txBody>
          <a:bodyPr wrap="none" rtlCol="0">
            <a:spAutoFit/>
          </a:bodyPr>
          <a:lstStyle/>
          <a:p>
            <a:r>
              <a:rPr lang="de-DE" sz="1633" dirty="0"/>
              <a:t>Quelle: </a:t>
            </a:r>
            <a:r>
              <a:rPr lang="de-DE" sz="1633" dirty="0">
                <a:hlinkClick r:id="rId3"/>
              </a:rPr>
              <a:t>https://coastal.climatecentral.org/</a:t>
            </a:r>
            <a:endParaRPr lang="de-DE" sz="1633" dirty="0"/>
          </a:p>
        </p:txBody>
      </p:sp>
      <p:pic>
        <p:nvPicPr>
          <p:cNvPr id="9" name="Grafik 8"/>
          <p:cNvPicPr>
            <a:picLocks noChangeAspect="1"/>
          </p:cNvPicPr>
          <p:nvPr/>
        </p:nvPicPr>
        <p:blipFill>
          <a:blip r:embed="rId4"/>
          <a:stretch>
            <a:fillRect/>
          </a:stretch>
        </p:blipFill>
        <p:spPr>
          <a:xfrm>
            <a:off x="110703" y="626404"/>
            <a:ext cx="7624701" cy="5159045"/>
          </a:xfrm>
          <a:prstGeom prst="rect">
            <a:avLst/>
          </a:prstGeom>
        </p:spPr>
      </p:pic>
      <p:sp>
        <p:nvSpPr>
          <p:cNvPr id="7" name="Rechteck 6"/>
          <p:cNvSpPr/>
          <p:nvPr/>
        </p:nvSpPr>
        <p:spPr>
          <a:xfrm>
            <a:off x="8692043" y="4232827"/>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756DE7CE-A596-496E-99D1-4EA31A6A51B7}"/>
                  </a:ext>
                </a:extLst>
              </p14:cNvPr>
              <p14:cNvContentPartPr/>
              <p14:nvPr/>
            </p14:nvContentPartPr>
            <p14:xfrm>
              <a:off x="5824187" y="5374147"/>
              <a:ext cx="1770480" cy="311040"/>
            </p14:xfrm>
          </p:contentPart>
        </mc:Choice>
        <mc:Fallback>
          <p:pic>
            <p:nvPicPr>
              <p:cNvPr id="2" name="Freihand 1">
                <a:extLst>
                  <a:ext uri="{FF2B5EF4-FFF2-40B4-BE49-F238E27FC236}">
                    <a16:creationId xmlns:a16="http://schemas.microsoft.com/office/drawing/2014/main" id="{756DE7CE-A596-496E-99D1-4EA31A6A51B7}"/>
                  </a:ext>
                </a:extLst>
              </p:cNvPr>
              <p:cNvPicPr/>
              <p:nvPr/>
            </p:nvPicPr>
            <p:blipFill>
              <a:blip r:embed="rId6"/>
              <a:stretch>
                <a:fillRect/>
              </a:stretch>
            </p:blipFill>
            <p:spPr>
              <a:xfrm>
                <a:off x="5819867" y="5369827"/>
                <a:ext cx="1779120" cy="319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B5E5D2CE-D3C3-4185-A500-E20BA2B24884}"/>
                  </a:ext>
                </a:extLst>
              </p14:cNvPr>
              <p14:cNvContentPartPr/>
              <p14:nvPr/>
            </p14:nvContentPartPr>
            <p14:xfrm>
              <a:off x="2093147" y="2002387"/>
              <a:ext cx="437040" cy="618840"/>
            </p14:xfrm>
          </p:contentPart>
        </mc:Choice>
        <mc:Fallback>
          <p:pic>
            <p:nvPicPr>
              <p:cNvPr id="3" name="Freihand 2">
                <a:extLst>
                  <a:ext uri="{FF2B5EF4-FFF2-40B4-BE49-F238E27FC236}">
                    <a16:creationId xmlns:a16="http://schemas.microsoft.com/office/drawing/2014/main" id="{B5E5D2CE-D3C3-4185-A500-E20BA2B24884}"/>
                  </a:ext>
                </a:extLst>
              </p:cNvPr>
              <p:cNvPicPr/>
              <p:nvPr/>
            </p:nvPicPr>
            <p:blipFill>
              <a:blip r:embed="rId8"/>
              <a:stretch>
                <a:fillRect/>
              </a:stretch>
            </p:blipFill>
            <p:spPr>
              <a:xfrm>
                <a:off x="2088827" y="1998067"/>
                <a:ext cx="445680" cy="627480"/>
              </a:xfrm>
              <a:prstGeom prst="rect">
                <a:avLst/>
              </a:prstGeom>
            </p:spPr>
          </p:pic>
        </mc:Fallback>
      </mc:AlternateContent>
    </p:spTree>
    <p:extLst>
      <p:ext uri="{BB962C8B-B14F-4D97-AF65-F5344CB8AC3E}">
        <p14:creationId xmlns:p14="http://schemas.microsoft.com/office/powerpoint/2010/main" val="310618936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2546</Words>
  <Application>Microsoft Office PowerPoint</Application>
  <PresentationFormat>Breitbild</PresentationFormat>
  <Paragraphs>494</Paragraphs>
  <Slides>44</Slides>
  <Notes>44</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44</vt:i4>
      </vt:variant>
    </vt:vector>
  </HeadingPairs>
  <TitlesOfParts>
    <vt:vector size="53" baseType="lpstr">
      <vt:lpstr>Arial</vt:lpstr>
      <vt:lpstr>Calibri</vt:lpstr>
      <vt:lpstr>Calibri Light</vt:lpstr>
      <vt:lpstr>Cambria Math</vt:lpstr>
      <vt:lpstr>MetaCompPro-Normal</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635</cp:revision>
  <dcterms:created xsi:type="dcterms:W3CDTF">2019-02-11T10:45:01Z</dcterms:created>
  <dcterms:modified xsi:type="dcterms:W3CDTF">2026-04-22T09:49:50Z</dcterms:modified>
</cp:coreProperties>
</file>